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9" r:id="rId2"/>
    <p:sldId id="400" r:id="rId3"/>
    <p:sldId id="420" r:id="rId4"/>
    <p:sldId id="394" r:id="rId5"/>
    <p:sldId id="395" r:id="rId6"/>
    <p:sldId id="422" r:id="rId7"/>
    <p:sldId id="421" r:id="rId8"/>
    <p:sldId id="330" r:id="rId9"/>
    <p:sldId id="423" r:id="rId10"/>
    <p:sldId id="434" r:id="rId11"/>
    <p:sldId id="335" r:id="rId12"/>
    <p:sldId id="425" r:id="rId13"/>
    <p:sldId id="426" r:id="rId14"/>
    <p:sldId id="416" r:id="rId15"/>
    <p:sldId id="427" r:id="rId16"/>
    <p:sldId id="391" r:id="rId17"/>
    <p:sldId id="407" r:id="rId18"/>
    <p:sldId id="428" r:id="rId19"/>
    <p:sldId id="429" r:id="rId20"/>
    <p:sldId id="406" r:id="rId21"/>
    <p:sldId id="409" r:id="rId22"/>
    <p:sldId id="411" r:id="rId23"/>
    <p:sldId id="430" r:id="rId24"/>
    <p:sldId id="431" r:id="rId25"/>
    <p:sldId id="433" r:id="rId26"/>
    <p:sldId id="432" r:id="rId27"/>
    <p:sldId id="42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margad, Yotam - (yotam)" initials="SY-(" lastIdx="1" clrIdx="0">
    <p:extLst>
      <p:ext uri="{19B8F6BF-5375-455C-9EA6-DF929625EA0E}">
        <p15:presenceInfo xmlns:p15="http://schemas.microsoft.com/office/powerpoint/2012/main" userId="S::yotam@email.arizona.edu::6be65f52-175e-476e-8943-205f66fbba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8CB0"/>
    <a:srgbClr val="8AA4C3"/>
    <a:srgbClr val="95B3D7"/>
    <a:srgbClr val="446DAA"/>
    <a:srgbClr val="17375E"/>
    <a:srgbClr val="FFFFFF"/>
    <a:srgbClr val="FFA401"/>
    <a:srgbClr val="FF4500"/>
    <a:srgbClr val="1DA1F2"/>
    <a:srgbClr val="D9E6EB"/>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D3F18-69C8-4CE3-8A7B-6E2387F84549}" v="5639" dt="2024-06-01T17:26:28.0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67" autoAdjust="0"/>
    <p:restoredTop sz="95268" autoAdjust="0"/>
  </p:normalViewPr>
  <p:slideViewPr>
    <p:cSldViewPr>
      <p:cViewPr varScale="1">
        <p:scale>
          <a:sx n="92" d="100"/>
          <a:sy n="92" d="100"/>
        </p:scale>
        <p:origin x="1210"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margad, Yotam - (yotam)" userId="6be65f52-175e-476e-8943-205f66fbba40" providerId="ADAL" clId="{017D3F18-69C8-4CE3-8A7B-6E2387F84549}"/>
    <pc:docChg chg="undo redo custSel addSld delSld modSld sldOrd">
      <pc:chgData name="Shmargad, Yotam - (yotam)" userId="6be65f52-175e-476e-8943-205f66fbba40" providerId="ADAL" clId="{017D3F18-69C8-4CE3-8A7B-6E2387F84549}" dt="2024-06-01T17:26:32.948" v="16005" actId="1037"/>
      <pc:docMkLst>
        <pc:docMk/>
      </pc:docMkLst>
      <pc:sldChg chg="modSp mod">
        <pc:chgData name="Shmargad, Yotam - (yotam)" userId="6be65f52-175e-476e-8943-205f66fbba40" providerId="ADAL" clId="{017D3F18-69C8-4CE3-8A7B-6E2387F84549}" dt="2024-05-29T23:48:02.358" v="9356" actId="207"/>
        <pc:sldMkLst>
          <pc:docMk/>
          <pc:sldMk cId="943077195" sldId="259"/>
        </pc:sldMkLst>
        <pc:spChg chg="mod">
          <ac:chgData name="Shmargad, Yotam - (yotam)" userId="6be65f52-175e-476e-8943-205f66fbba40" providerId="ADAL" clId="{017D3F18-69C8-4CE3-8A7B-6E2387F84549}" dt="2024-05-29T23:48:02.358" v="9356" actId="207"/>
          <ac:spMkLst>
            <pc:docMk/>
            <pc:sldMk cId="943077195" sldId="259"/>
            <ac:spMk id="7" creationId="{00000000-0000-0000-0000-000000000000}"/>
          </ac:spMkLst>
        </pc:spChg>
        <pc:spChg chg="mod">
          <ac:chgData name="Shmargad, Yotam - (yotam)" userId="6be65f52-175e-476e-8943-205f66fbba40" providerId="ADAL" clId="{017D3F18-69C8-4CE3-8A7B-6E2387F84549}" dt="2024-05-29T22:34:49.591" v="7971" actId="207"/>
          <ac:spMkLst>
            <pc:docMk/>
            <pc:sldMk cId="943077195" sldId="259"/>
            <ac:spMk id="9" creationId="{BF621632-7F2C-46EA-B48E-38AA43FA53F3}"/>
          </ac:spMkLst>
        </pc:spChg>
      </pc:sldChg>
      <pc:sldChg chg="del">
        <pc:chgData name="Shmargad, Yotam - (yotam)" userId="6be65f52-175e-476e-8943-205f66fbba40" providerId="ADAL" clId="{017D3F18-69C8-4CE3-8A7B-6E2387F84549}" dt="2024-05-31T18:08:55.207" v="14916" actId="47"/>
        <pc:sldMkLst>
          <pc:docMk/>
          <pc:sldMk cId="3858385529" sldId="265"/>
        </pc:sldMkLst>
      </pc:sldChg>
      <pc:sldChg chg="del">
        <pc:chgData name="Shmargad, Yotam - (yotam)" userId="6be65f52-175e-476e-8943-205f66fbba40" providerId="ADAL" clId="{017D3F18-69C8-4CE3-8A7B-6E2387F84549}" dt="2024-05-28T20:11:44.288" v="0" actId="47"/>
        <pc:sldMkLst>
          <pc:docMk/>
          <pc:sldMk cId="1555654519" sldId="273"/>
        </pc:sldMkLst>
      </pc:sldChg>
      <pc:sldChg chg="del">
        <pc:chgData name="Shmargad, Yotam - (yotam)" userId="6be65f52-175e-476e-8943-205f66fbba40" providerId="ADAL" clId="{017D3F18-69C8-4CE3-8A7B-6E2387F84549}" dt="2024-05-31T19:05:21.688" v="15401" actId="47"/>
        <pc:sldMkLst>
          <pc:docMk/>
          <pc:sldMk cId="1160092771" sldId="325"/>
        </pc:sldMkLst>
      </pc:sldChg>
      <pc:sldChg chg="addSp modSp add mod modAnim">
        <pc:chgData name="Shmargad, Yotam - (yotam)" userId="6be65f52-175e-476e-8943-205f66fbba40" providerId="ADAL" clId="{017D3F18-69C8-4CE3-8A7B-6E2387F84549}" dt="2024-05-31T17:43:32.982" v="14494"/>
        <pc:sldMkLst>
          <pc:docMk/>
          <pc:sldMk cId="193455208" sldId="330"/>
        </pc:sldMkLst>
        <pc:spChg chg="add mod">
          <ac:chgData name="Shmargad, Yotam - (yotam)" userId="6be65f52-175e-476e-8943-205f66fbba40" providerId="ADAL" clId="{017D3F18-69C8-4CE3-8A7B-6E2387F84549}" dt="2024-05-29T21:37:10.257" v="7250" actId="1036"/>
          <ac:spMkLst>
            <pc:docMk/>
            <pc:sldMk cId="193455208" sldId="330"/>
            <ac:spMk id="2" creationId="{FEDC96B9-B4CA-CF61-4CBD-9BF2B394B109}"/>
          </ac:spMkLst>
        </pc:spChg>
        <pc:spChg chg="mod">
          <ac:chgData name="Shmargad, Yotam - (yotam)" userId="6be65f52-175e-476e-8943-205f66fbba40" providerId="ADAL" clId="{017D3F18-69C8-4CE3-8A7B-6E2387F84549}" dt="2024-05-30T21:48:47.011" v="13783" actId="20577"/>
          <ac:spMkLst>
            <pc:docMk/>
            <pc:sldMk cId="193455208" sldId="330"/>
            <ac:spMk id="14" creationId="{9EE5F1CC-DB90-4D49-9867-4E19A328325E}"/>
          </ac:spMkLst>
        </pc:spChg>
        <pc:spChg chg="mod">
          <ac:chgData name="Shmargad, Yotam - (yotam)" userId="6be65f52-175e-476e-8943-205f66fbba40" providerId="ADAL" clId="{017D3F18-69C8-4CE3-8A7B-6E2387F84549}" dt="2024-05-29T23:45:26.896" v="9261" actId="1076"/>
          <ac:spMkLst>
            <pc:docMk/>
            <pc:sldMk cId="193455208" sldId="330"/>
            <ac:spMk id="37" creationId="{00000000-0000-0000-0000-000000000000}"/>
          </ac:spMkLst>
        </pc:spChg>
      </pc:sldChg>
      <pc:sldChg chg="del">
        <pc:chgData name="Shmargad, Yotam - (yotam)" userId="6be65f52-175e-476e-8943-205f66fbba40" providerId="ADAL" clId="{017D3F18-69C8-4CE3-8A7B-6E2387F84549}" dt="2024-05-31T18:08:54.673" v="14915" actId="47"/>
        <pc:sldMkLst>
          <pc:docMk/>
          <pc:sldMk cId="4075480848" sldId="334"/>
        </pc:sldMkLst>
      </pc:sldChg>
      <pc:sldChg chg="modSp add mod">
        <pc:chgData name="Shmargad, Yotam - (yotam)" userId="6be65f52-175e-476e-8943-205f66fbba40" providerId="ADAL" clId="{017D3F18-69C8-4CE3-8A7B-6E2387F84549}" dt="2024-05-30T21:49:29.127" v="13784" actId="20577"/>
        <pc:sldMkLst>
          <pc:docMk/>
          <pc:sldMk cId="802130303" sldId="335"/>
        </pc:sldMkLst>
        <pc:spChg chg="mod">
          <ac:chgData name="Shmargad, Yotam - (yotam)" userId="6be65f52-175e-476e-8943-205f66fbba40" providerId="ADAL" clId="{017D3F18-69C8-4CE3-8A7B-6E2387F84549}" dt="2024-05-30T21:49:29.127" v="13784" actId="20577"/>
          <ac:spMkLst>
            <pc:docMk/>
            <pc:sldMk cId="802130303" sldId="335"/>
            <ac:spMk id="12" creationId="{09171E8E-6701-4774-85F4-DA664A1CFCC9}"/>
          </ac:spMkLst>
        </pc:spChg>
        <pc:spChg chg="mod">
          <ac:chgData name="Shmargad, Yotam - (yotam)" userId="6be65f52-175e-476e-8943-205f66fbba40" providerId="ADAL" clId="{017D3F18-69C8-4CE3-8A7B-6E2387F84549}" dt="2024-05-29T22:41:21.006" v="8152" actId="207"/>
          <ac:spMkLst>
            <pc:docMk/>
            <pc:sldMk cId="802130303" sldId="335"/>
            <ac:spMk id="13" creationId="{D8CDB6A6-278B-486B-8228-D5A57FBA9234}"/>
          </ac:spMkLst>
        </pc:spChg>
        <pc:spChg chg="mod">
          <ac:chgData name="Shmargad, Yotam - (yotam)" userId="6be65f52-175e-476e-8943-205f66fbba40" providerId="ADAL" clId="{017D3F18-69C8-4CE3-8A7B-6E2387F84549}" dt="2024-05-29T23:46:18.196" v="9280" actId="1038"/>
          <ac:spMkLst>
            <pc:docMk/>
            <pc:sldMk cId="802130303" sldId="335"/>
            <ac:spMk id="37" creationId="{00000000-0000-0000-0000-000000000000}"/>
          </ac:spMkLst>
        </pc:spChg>
        <pc:picChg chg="mod">
          <ac:chgData name="Shmargad, Yotam - (yotam)" userId="6be65f52-175e-476e-8943-205f66fbba40" providerId="ADAL" clId="{017D3F18-69C8-4CE3-8A7B-6E2387F84549}" dt="2024-05-29T22:33:03.878" v="7950" actId="1035"/>
          <ac:picMkLst>
            <pc:docMk/>
            <pc:sldMk cId="802130303" sldId="335"/>
            <ac:picMk id="3" creationId="{06841D8E-2BA3-4983-B31E-78BC56289379}"/>
          </ac:picMkLst>
        </pc:picChg>
      </pc:sldChg>
      <pc:sldChg chg="del">
        <pc:chgData name="Shmargad, Yotam - (yotam)" userId="6be65f52-175e-476e-8943-205f66fbba40" providerId="ADAL" clId="{017D3F18-69C8-4CE3-8A7B-6E2387F84549}" dt="2024-05-31T18:08:54.086" v="14914" actId="47"/>
        <pc:sldMkLst>
          <pc:docMk/>
          <pc:sldMk cId="3712486931" sldId="347"/>
        </pc:sldMkLst>
      </pc:sldChg>
      <pc:sldChg chg="del">
        <pc:chgData name="Shmargad, Yotam - (yotam)" userId="6be65f52-175e-476e-8943-205f66fbba40" providerId="ADAL" clId="{017D3F18-69C8-4CE3-8A7B-6E2387F84549}" dt="2024-05-31T18:08:59.296" v="14918" actId="47"/>
        <pc:sldMkLst>
          <pc:docMk/>
          <pc:sldMk cId="3259691779" sldId="379"/>
        </pc:sldMkLst>
      </pc:sldChg>
      <pc:sldChg chg="del">
        <pc:chgData name="Shmargad, Yotam - (yotam)" userId="6be65f52-175e-476e-8943-205f66fbba40" providerId="ADAL" clId="{017D3F18-69C8-4CE3-8A7B-6E2387F84549}" dt="2024-05-31T18:09:01.447" v="14919" actId="47"/>
        <pc:sldMkLst>
          <pc:docMk/>
          <pc:sldMk cId="3794225841" sldId="380"/>
        </pc:sldMkLst>
      </pc:sldChg>
      <pc:sldChg chg="del">
        <pc:chgData name="Shmargad, Yotam - (yotam)" userId="6be65f52-175e-476e-8943-205f66fbba40" providerId="ADAL" clId="{017D3F18-69C8-4CE3-8A7B-6E2387F84549}" dt="2024-05-31T18:09:01.585" v="14920" actId="47"/>
        <pc:sldMkLst>
          <pc:docMk/>
          <pc:sldMk cId="4221549762" sldId="381"/>
        </pc:sldMkLst>
      </pc:sldChg>
      <pc:sldChg chg="del">
        <pc:chgData name="Shmargad, Yotam - (yotam)" userId="6be65f52-175e-476e-8943-205f66fbba40" providerId="ADAL" clId="{017D3F18-69C8-4CE3-8A7B-6E2387F84549}" dt="2024-05-31T18:09:01.710" v="14921" actId="47"/>
        <pc:sldMkLst>
          <pc:docMk/>
          <pc:sldMk cId="1594389235" sldId="382"/>
        </pc:sldMkLst>
      </pc:sldChg>
      <pc:sldChg chg="del">
        <pc:chgData name="Shmargad, Yotam - (yotam)" userId="6be65f52-175e-476e-8943-205f66fbba40" providerId="ADAL" clId="{017D3F18-69C8-4CE3-8A7B-6E2387F84549}" dt="2024-05-31T18:08:58.765" v="14917" actId="47"/>
        <pc:sldMkLst>
          <pc:docMk/>
          <pc:sldMk cId="1835190983" sldId="387"/>
        </pc:sldMkLst>
      </pc:sldChg>
      <pc:sldChg chg="modSp mod">
        <pc:chgData name="Shmargad, Yotam - (yotam)" userId="6be65f52-175e-476e-8943-205f66fbba40" providerId="ADAL" clId="{017D3F18-69C8-4CE3-8A7B-6E2387F84549}" dt="2024-05-31T18:12:56.297" v="14936" actId="207"/>
        <pc:sldMkLst>
          <pc:docMk/>
          <pc:sldMk cId="621982660" sldId="391"/>
        </pc:sldMkLst>
        <pc:spChg chg="mod">
          <ac:chgData name="Shmargad, Yotam - (yotam)" userId="6be65f52-175e-476e-8943-205f66fbba40" providerId="ADAL" clId="{017D3F18-69C8-4CE3-8A7B-6E2387F84549}" dt="2024-05-31T18:12:45.650" v="14935" actId="207"/>
          <ac:spMkLst>
            <pc:docMk/>
            <pc:sldMk cId="621982660" sldId="391"/>
            <ac:spMk id="10" creationId="{74D4CDC7-2A74-416A-B305-FA7687F97365}"/>
          </ac:spMkLst>
        </pc:spChg>
        <pc:spChg chg="mod">
          <ac:chgData name="Shmargad, Yotam - (yotam)" userId="6be65f52-175e-476e-8943-205f66fbba40" providerId="ADAL" clId="{017D3F18-69C8-4CE3-8A7B-6E2387F84549}" dt="2024-05-30T22:08:10.985" v="13955" actId="208"/>
          <ac:spMkLst>
            <pc:docMk/>
            <pc:sldMk cId="621982660" sldId="391"/>
            <ac:spMk id="11" creationId="{80BCA5F8-3E6A-4F03-9EDB-FA8E31A99A68}"/>
          </ac:spMkLst>
        </pc:spChg>
        <pc:spChg chg="mod">
          <ac:chgData name="Shmargad, Yotam - (yotam)" userId="6be65f52-175e-476e-8943-205f66fbba40" providerId="ADAL" clId="{017D3F18-69C8-4CE3-8A7B-6E2387F84549}" dt="2024-05-30T22:08:04.777" v="13954" actId="208"/>
          <ac:spMkLst>
            <pc:docMk/>
            <pc:sldMk cId="621982660" sldId="391"/>
            <ac:spMk id="13" creationId="{2593F26D-74A1-4956-B88E-59A6E681E56C}"/>
          </ac:spMkLst>
        </pc:spChg>
        <pc:spChg chg="mod">
          <ac:chgData name="Shmargad, Yotam - (yotam)" userId="6be65f52-175e-476e-8943-205f66fbba40" providerId="ADAL" clId="{017D3F18-69C8-4CE3-8A7B-6E2387F84549}" dt="2024-05-31T18:12:56.297" v="14936" actId="207"/>
          <ac:spMkLst>
            <pc:docMk/>
            <pc:sldMk cId="621982660" sldId="391"/>
            <ac:spMk id="16" creationId="{F75ACC12-FAE2-47DD-A5DF-5DDF49B5F895}"/>
          </ac:spMkLst>
        </pc:spChg>
        <pc:spChg chg="mod">
          <ac:chgData name="Shmargad, Yotam - (yotam)" userId="6be65f52-175e-476e-8943-205f66fbba40" providerId="ADAL" clId="{017D3F18-69C8-4CE3-8A7B-6E2387F84549}" dt="2024-05-30T22:09:59.593" v="13995" actId="20577"/>
          <ac:spMkLst>
            <pc:docMk/>
            <pc:sldMk cId="621982660" sldId="391"/>
            <ac:spMk id="37" creationId="{00000000-0000-0000-0000-000000000000}"/>
          </ac:spMkLst>
        </pc:spChg>
      </pc:sldChg>
      <pc:sldChg chg="addSp delSp modSp mod ord modAnim">
        <pc:chgData name="Shmargad, Yotam - (yotam)" userId="6be65f52-175e-476e-8943-205f66fbba40" providerId="ADAL" clId="{017D3F18-69C8-4CE3-8A7B-6E2387F84549}" dt="2024-05-31T17:42:42.236" v="14486"/>
        <pc:sldMkLst>
          <pc:docMk/>
          <pc:sldMk cId="634042472" sldId="394"/>
        </pc:sldMkLst>
        <pc:spChg chg="add mod">
          <ac:chgData name="Shmargad, Yotam - (yotam)" userId="6be65f52-175e-476e-8943-205f66fbba40" providerId="ADAL" clId="{017D3F18-69C8-4CE3-8A7B-6E2387F84549}" dt="2024-05-29T18:47:17.419" v="4212" actId="313"/>
          <ac:spMkLst>
            <pc:docMk/>
            <pc:sldMk cId="634042472" sldId="394"/>
            <ac:spMk id="2" creationId="{D01841DD-A256-40AA-0016-4D84B4FB1012}"/>
          </ac:spMkLst>
        </pc:spChg>
        <pc:spChg chg="add mod">
          <ac:chgData name="Shmargad, Yotam - (yotam)" userId="6be65f52-175e-476e-8943-205f66fbba40" providerId="ADAL" clId="{017D3F18-69C8-4CE3-8A7B-6E2387F84549}" dt="2024-05-31T17:41:48.280" v="14481" actId="313"/>
          <ac:spMkLst>
            <pc:docMk/>
            <pc:sldMk cId="634042472" sldId="394"/>
            <ac:spMk id="3" creationId="{6A835CD8-08D2-7420-C57D-6B56A93C7411}"/>
          </ac:spMkLst>
        </pc:spChg>
        <pc:spChg chg="add mod">
          <ac:chgData name="Shmargad, Yotam - (yotam)" userId="6be65f52-175e-476e-8943-205f66fbba40" providerId="ADAL" clId="{017D3F18-69C8-4CE3-8A7B-6E2387F84549}" dt="2024-05-30T21:45:41.875" v="13727" actId="1035"/>
          <ac:spMkLst>
            <pc:docMk/>
            <pc:sldMk cId="634042472" sldId="394"/>
            <ac:spMk id="8" creationId="{FD70D595-E035-8786-0395-437D91CC167B}"/>
          </ac:spMkLst>
        </pc:spChg>
        <pc:spChg chg="del mod">
          <ac:chgData name="Shmargad, Yotam - (yotam)" userId="6be65f52-175e-476e-8943-205f66fbba40" providerId="ADAL" clId="{017D3F18-69C8-4CE3-8A7B-6E2387F84549}" dt="2024-05-28T22:33:23.399" v="3194" actId="478"/>
          <ac:spMkLst>
            <pc:docMk/>
            <pc:sldMk cId="634042472" sldId="394"/>
            <ac:spMk id="9" creationId="{8B87D607-8EEE-4BCA-887C-4EE6C72312D5}"/>
          </ac:spMkLst>
        </pc:spChg>
        <pc:spChg chg="add mod">
          <ac:chgData name="Shmargad, Yotam - (yotam)" userId="6be65f52-175e-476e-8943-205f66fbba40" providerId="ADAL" clId="{017D3F18-69C8-4CE3-8A7B-6E2387F84549}" dt="2024-05-28T22:42:28.613" v="3473" actId="1038"/>
          <ac:spMkLst>
            <pc:docMk/>
            <pc:sldMk cId="634042472" sldId="394"/>
            <ac:spMk id="10" creationId="{6ADCBACD-BE61-0068-A580-9BBE80AE8D28}"/>
          </ac:spMkLst>
        </pc:spChg>
        <pc:spChg chg="add mod">
          <ac:chgData name="Shmargad, Yotam - (yotam)" userId="6be65f52-175e-476e-8943-205f66fbba40" providerId="ADAL" clId="{017D3F18-69C8-4CE3-8A7B-6E2387F84549}" dt="2024-05-28T22:42:31.925" v="3477"/>
          <ac:spMkLst>
            <pc:docMk/>
            <pc:sldMk cId="634042472" sldId="394"/>
            <ac:spMk id="11" creationId="{57D9ED96-022F-F65B-CADC-250EDD10EF51}"/>
          </ac:spMkLst>
        </pc:spChg>
        <pc:spChg chg="del mod">
          <ac:chgData name="Shmargad, Yotam - (yotam)" userId="6be65f52-175e-476e-8943-205f66fbba40" providerId="ADAL" clId="{017D3F18-69C8-4CE3-8A7B-6E2387F84549}" dt="2024-05-28T22:26:06.687" v="2976" actId="478"/>
          <ac:spMkLst>
            <pc:docMk/>
            <pc:sldMk cId="634042472" sldId="394"/>
            <ac:spMk id="14" creationId="{2070F704-0C4B-47A0-8ABD-A4DD83DCC8BD}"/>
          </ac:spMkLst>
        </pc:spChg>
        <pc:spChg chg="add mod">
          <ac:chgData name="Shmargad, Yotam - (yotam)" userId="6be65f52-175e-476e-8943-205f66fbba40" providerId="ADAL" clId="{017D3F18-69C8-4CE3-8A7B-6E2387F84549}" dt="2024-05-29T18:47:30.586" v="4227" actId="313"/>
          <ac:spMkLst>
            <pc:docMk/>
            <pc:sldMk cId="634042472" sldId="394"/>
            <ac:spMk id="15" creationId="{3D42AFFA-0046-20A2-817C-67E1E1E4D2B5}"/>
          </ac:spMkLst>
        </pc:spChg>
        <pc:spChg chg="del">
          <ac:chgData name="Shmargad, Yotam - (yotam)" userId="6be65f52-175e-476e-8943-205f66fbba40" providerId="ADAL" clId="{017D3F18-69C8-4CE3-8A7B-6E2387F84549}" dt="2024-05-28T20:56:42.773" v="57" actId="478"/>
          <ac:spMkLst>
            <pc:docMk/>
            <pc:sldMk cId="634042472" sldId="394"/>
            <ac:spMk id="34" creationId="{00000000-0000-0000-0000-000000000000}"/>
          </ac:spMkLst>
        </pc:spChg>
        <pc:spChg chg="mod">
          <ac:chgData name="Shmargad, Yotam - (yotam)" userId="6be65f52-175e-476e-8943-205f66fbba40" providerId="ADAL" clId="{017D3F18-69C8-4CE3-8A7B-6E2387F84549}" dt="2024-05-29T23:48:55.950" v="9374" actId="1038"/>
          <ac:spMkLst>
            <pc:docMk/>
            <pc:sldMk cId="634042472" sldId="394"/>
            <ac:spMk id="37" creationId="{00000000-0000-0000-0000-000000000000}"/>
          </ac:spMkLst>
        </pc:spChg>
        <pc:picChg chg="del">
          <ac:chgData name="Shmargad, Yotam - (yotam)" userId="6be65f52-175e-476e-8943-205f66fbba40" providerId="ADAL" clId="{017D3F18-69C8-4CE3-8A7B-6E2387F84549}" dt="2024-05-28T20:56:39.190" v="56" actId="478"/>
          <ac:picMkLst>
            <pc:docMk/>
            <pc:sldMk cId="634042472" sldId="394"/>
            <ac:picMk id="6" creationId="{64DBA771-2046-55FE-1D8E-9CB5E4254ACD}"/>
          </ac:picMkLst>
        </pc:picChg>
        <pc:picChg chg="add del mod">
          <ac:chgData name="Shmargad, Yotam - (yotam)" userId="6be65f52-175e-476e-8943-205f66fbba40" providerId="ADAL" clId="{017D3F18-69C8-4CE3-8A7B-6E2387F84549}" dt="2024-05-28T22:44:42.574" v="3497" actId="478"/>
          <ac:picMkLst>
            <pc:docMk/>
            <pc:sldMk cId="634042472" sldId="394"/>
            <ac:picMk id="7" creationId="{A9E07036-4557-4349-76EC-E136397CAC09}"/>
          </ac:picMkLst>
        </pc:picChg>
        <pc:picChg chg="add mod">
          <ac:chgData name="Shmargad, Yotam - (yotam)" userId="6be65f52-175e-476e-8943-205f66fbba40" providerId="ADAL" clId="{017D3F18-69C8-4CE3-8A7B-6E2387F84549}" dt="2024-05-30T21:45:41.875" v="13727" actId="1035"/>
          <ac:picMkLst>
            <pc:docMk/>
            <pc:sldMk cId="634042472" sldId="394"/>
            <ac:picMk id="13" creationId="{906D5EEE-9629-F70D-5213-F1A8EB13398B}"/>
          </ac:picMkLst>
        </pc:picChg>
        <pc:picChg chg="add mod">
          <ac:chgData name="Shmargad, Yotam - (yotam)" userId="6be65f52-175e-476e-8943-205f66fbba40" providerId="ADAL" clId="{017D3F18-69C8-4CE3-8A7B-6E2387F84549}" dt="2024-05-28T22:46:23.989" v="3540" actId="1035"/>
          <ac:picMkLst>
            <pc:docMk/>
            <pc:sldMk cId="634042472" sldId="394"/>
            <ac:picMk id="3074" creationId="{9668D747-F763-E20A-31FD-B1AD7841C8AD}"/>
          </ac:picMkLst>
        </pc:picChg>
        <pc:picChg chg="add del mod">
          <ac:chgData name="Shmargad, Yotam - (yotam)" userId="6be65f52-175e-476e-8943-205f66fbba40" providerId="ADAL" clId="{017D3F18-69C8-4CE3-8A7B-6E2387F84549}" dt="2024-05-28T22:39:27.660" v="3343" actId="21"/>
          <ac:picMkLst>
            <pc:docMk/>
            <pc:sldMk cId="634042472" sldId="394"/>
            <ac:picMk id="4098" creationId="{5AF3D265-7C11-AFA1-038A-E3A2FBB7CF2D}"/>
          </ac:picMkLst>
        </pc:picChg>
        <pc:picChg chg="add mod">
          <ac:chgData name="Shmargad, Yotam - (yotam)" userId="6be65f52-175e-476e-8943-205f66fbba40" providerId="ADAL" clId="{017D3F18-69C8-4CE3-8A7B-6E2387F84549}" dt="2024-05-28T22:42:29.386" v="3476" actId="14100"/>
          <ac:picMkLst>
            <pc:docMk/>
            <pc:sldMk cId="634042472" sldId="394"/>
            <ac:picMk id="4100" creationId="{0A802435-9FA8-A6FC-F331-1511EE81F885}"/>
          </ac:picMkLst>
        </pc:picChg>
        <pc:picChg chg="add mod">
          <ac:chgData name="Shmargad, Yotam - (yotam)" userId="6be65f52-175e-476e-8943-205f66fbba40" providerId="ADAL" clId="{017D3F18-69C8-4CE3-8A7B-6E2387F84549}" dt="2024-05-28T22:47:50.651" v="3564"/>
          <ac:picMkLst>
            <pc:docMk/>
            <pc:sldMk cId="634042472" sldId="394"/>
            <ac:picMk id="4102" creationId="{A11534FC-EE47-8B8A-FDED-CDD0E4F60AA4}"/>
          </ac:picMkLst>
        </pc:picChg>
      </pc:sldChg>
      <pc:sldChg chg="addSp delSp modSp mod ord modAnim">
        <pc:chgData name="Shmargad, Yotam - (yotam)" userId="6be65f52-175e-476e-8943-205f66fbba40" providerId="ADAL" clId="{017D3F18-69C8-4CE3-8A7B-6E2387F84549}" dt="2024-05-31T17:42:47.260" v="14487"/>
        <pc:sldMkLst>
          <pc:docMk/>
          <pc:sldMk cId="1058192784" sldId="395"/>
        </pc:sldMkLst>
        <pc:spChg chg="add mod">
          <ac:chgData name="Shmargad, Yotam - (yotam)" userId="6be65f52-175e-476e-8943-205f66fbba40" providerId="ADAL" clId="{017D3F18-69C8-4CE3-8A7B-6E2387F84549}" dt="2024-05-30T19:44:36.005" v="11801" actId="207"/>
          <ac:spMkLst>
            <pc:docMk/>
            <pc:sldMk cId="1058192784" sldId="395"/>
            <ac:spMk id="6" creationId="{7CE54929-3FA3-0E54-9C73-58D4E1B65A8E}"/>
          </ac:spMkLst>
        </pc:spChg>
        <pc:spChg chg="del">
          <ac:chgData name="Shmargad, Yotam - (yotam)" userId="6be65f52-175e-476e-8943-205f66fbba40" providerId="ADAL" clId="{017D3F18-69C8-4CE3-8A7B-6E2387F84549}" dt="2024-05-29T15:40:11.594" v="3968" actId="478"/>
          <ac:spMkLst>
            <pc:docMk/>
            <pc:sldMk cId="1058192784" sldId="395"/>
            <ac:spMk id="10" creationId="{CF3FC5B3-62A1-43B6-B77E-EA83996DE877}"/>
          </ac:spMkLst>
        </pc:spChg>
        <pc:spChg chg="del">
          <ac:chgData name="Shmargad, Yotam - (yotam)" userId="6be65f52-175e-476e-8943-205f66fbba40" providerId="ADAL" clId="{017D3F18-69C8-4CE3-8A7B-6E2387F84549}" dt="2024-05-29T15:40:21.980" v="3971" actId="478"/>
          <ac:spMkLst>
            <pc:docMk/>
            <pc:sldMk cId="1058192784" sldId="395"/>
            <ac:spMk id="16" creationId="{8089CD56-0BA1-4156-BDD3-136C871A2C9B}"/>
          </ac:spMkLst>
        </pc:spChg>
        <pc:spChg chg="del">
          <ac:chgData name="Shmargad, Yotam - (yotam)" userId="6be65f52-175e-476e-8943-205f66fbba40" providerId="ADAL" clId="{017D3F18-69C8-4CE3-8A7B-6E2387F84549}" dt="2024-05-29T15:40:11.594" v="3968" actId="478"/>
          <ac:spMkLst>
            <pc:docMk/>
            <pc:sldMk cId="1058192784" sldId="395"/>
            <ac:spMk id="18" creationId="{671217D6-C86B-44BB-8A69-D70772FD321A}"/>
          </ac:spMkLst>
        </pc:spChg>
        <pc:spChg chg="del">
          <ac:chgData name="Shmargad, Yotam - (yotam)" userId="6be65f52-175e-476e-8943-205f66fbba40" providerId="ADAL" clId="{017D3F18-69C8-4CE3-8A7B-6E2387F84549}" dt="2024-05-29T15:40:20.053" v="3970" actId="478"/>
          <ac:spMkLst>
            <pc:docMk/>
            <pc:sldMk cId="1058192784" sldId="395"/>
            <ac:spMk id="19" creationId="{26CFD7B2-409E-447E-9ABF-16C83F7EBFF6}"/>
          </ac:spMkLst>
        </pc:spChg>
        <pc:spChg chg="del">
          <ac:chgData name="Shmargad, Yotam - (yotam)" userId="6be65f52-175e-476e-8943-205f66fbba40" providerId="ADAL" clId="{017D3F18-69C8-4CE3-8A7B-6E2387F84549}" dt="2024-05-29T15:40:15.785" v="3969" actId="478"/>
          <ac:spMkLst>
            <pc:docMk/>
            <pc:sldMk cId="1058192784" sldId="395"/>
            <ac:spMk id="20" creationId="{E638162E-FD87-480B-8F96-7246CA9666DE}"/>
          </ac:spMkLst>
        </pc:spChg>
        <pc:spChg chg="mod">
          <ac:chgData name="Shmargad, Yotam - (yotam)" userId="6be65f52-175e-476e-8943-205f66fbba40" providerId="ADAL" clId="{017D3F18-69C8-4CE3-8A7B-6E2387F84549}" dt="2024-05-29T19:29:24.576" v="4676" actId="20577"/>
          <ac:spMkLst>
            <pc:docMk/>
            <pc:sldMk cId="1058192784" sldId="395"/>
            <ac:spMk id="37" creationId="{00000000-0000-0000-0000-000000000000}"/>
          </ac:spMkLst>
        </pc:spChg>
        <pc:picChg chg="add del">
          <ac:chgData name="Shmargad, Yotam - (yotam)" userId="6be65f52-175e-476e-8943-205f66fbba40" providerId="ADAL" clId="{017D3F18-69C8-4CE3-8A7B-6E2387F84549}" dt="2024-05-28T22:15:06.642" v="2753" actId="21"/>
          <ac:picMkLst>
            <pc:docMk/>
            <pc:sldMk cId="1058192784" sldId="395"/>
            <ac:picMk id="2" creationId="{2F93B400-C33F-519A-84A0-2DBDD1D24994}"/>
          </ac:picMkLst>
        </pc:picChg>
        <pc:picChg chg="add del mod">
          <ac:chgData name="Shmargad, Yotam - (yotam)" userId="6be65f52-175e-476e-8943-205f66fbba40" providerId="ADAL" clId="{017D3F18-69C8-4CE3-8A7B-6E2387F84549}" dt="2024-05-29T19:11:54.013" v="4430" actId="478"/>
          <ac:picMkLst>
            <pc:docMk/>
            <pc:sldMk cId="1058192784" sldId="395"/>
            <ac:picMk id="4" creationId="{82DEC688-6786-DD2A-364A-C05EEE8B714A}"/>
          </ac:picMkLst>
        </pc:picChg>
        <pc:picChg chg="del">
          <ac:chgData name="Shmargad, Yotam - (yotam)" userId="6be65f52-175e-476e-8943-205f66fbba40" providerId="ADAL" clId="{017D3F18-69C8-4CE3-8A7B-6E2387F84549}" dt="2024-05-29T15:40:11.594" v="3968" actId="478"/>
          <ac:picMkLst>
            <pc:docMk/>
            <pc:sldMk cId="1058192784" sldId="395"/>
            <ac:picMk id="7" creationId="{E6EBBC38-4652-4BCF-92FA-1AC34CD69100}"/>
          </ac:picMkLst>
        </pc:picChg>
        <pc:picChg chg="add mod">
          <ac:chgData name="Shmargad, Yotam - (yotam)" userId="6be65f52-175e-476e-8943-205f66fbba40" providerId="ADAL" clId="{017D3F18-69C8-4CE3-8A7B-6E2387F84549}" dt="2024-05-29T19:12:00.572" v="4444" actId="1037"/>
          <ac:picMkLst>
            <pc:docMk/>
            <pc:sldMk cId="1058192784" sldId="395"/>
            <ac:picMk id="11" creationId="{729506A7-55A9-F5F7-2358-2371931BA896}"/>
          </ac:picMkLst>
        </pc:picChg>
        <pc:picChg chg="del">
          <ac:chgData name="Shmargad, Yotam - (yotam)" userId="6be65f52-175e-476e-8943-205f66fbba40" providerId="ADAL" clId="{017D3F18-69C8-4CE3-8A7B-6E2387F84549}" dt="2024-05-29T15:40:11.594" v="3968" actId="478"/>
          <ac:picMkLst>
            <pc:docMk/>
            <pc:sldMk cId="1058192784" sldId="395"/>
            <ac:picMk id="2050" creationId="{EEF3DF16-D5DA-4087-B8E1-E70EB5647D02}"/>
          </ac:picMkLst>
        </pc:picChg>
      </pc:sldChg>
      <pc:sldChg chg="del">
        <pc:chgData name="Shmargad, Yotam - (yotam)" userId="6be65f52-175e-476e-8943-205f66fbba40" providerId="ADAL" clId="{017D3F18-69C8-4CE3-8A7B-6E2387F84549}" dt="2024-05-31T19:05:17.984" v="15394" actId="47"/>
        <pc:sldMkLst>
          <pc:docMk/>
          <pc:sldMk cId="4187958662" sldId="399"/>
        </pc:sldMkLst>
      </pc:sldChg>
      <pc:sldChg chg="addSp delSp modSp mod delAnim modAnim">
        <pc:chgData name="Shmargad, Yotam - (yotam)" userId="6be65f52-175e-476e-8943-205f66fbba40" providerId="ADAL" clId="{017D3F18-69C8-4CE3-8A7B-6E2387F84549}" dt="2024-05-31T17:42:28.808" v="14484"/>
        <pc:sldMkLst>
          <pc:docMk/>
          <pc:sldMk cId="1591506325" sldId="400"/>
        </pc:sldMkLst>
        <pc:spChg chg="mod">
          <ac:chgData name="Shmargad, Yotam - (yotam)" userId="6be65f52-175e-476e-8943-205f66fbba40" providerId="ADAL" clId="{017D3F18-69C8-4CE3-8A7B-6E2387F84549}" dt="2024-05-30T05:25:41.927" v="9388" actId="20577"/>
          <ac:spMkLst>
            <pc:docMk/>
            <pc:sldMk cId="1591506325" sldId="400"/>
            <ac:spMk id="3" creationId="{11CCC55C-B120-EC43-A07C-1ABB0D19141F}"/>
          </ac:spMkLst>
        </pc:spChg>
        <pc:spChg chg="add mod">
          <ac:chgData name="Shmargad, Yotam - (yotam)" userId="6be65f52-175e-476e-8943-205f66fbba40" providerId="ADAL" clId="{017D3F18-69C8-4CE3-8A7B-6E2387F84549}" dt="2024-05-28T21:45:11.608" v="783"/>
          <ac:spMkLst>
            <pc:docMk/>
            <pc:sldMk cId="1591506325" sldId="400"/>
            <ac:spMk id="5" creationId="{B59BAC95-D7B1-E10C-1FF4-2077F2F5AC3F}"/>
          </ac:spMkLst>
        </pc:spChg>
        <pc:spChg chg="add mod">
          <ac:chgData name="Shmargad, Yotam - (yotam)" userId="6be65f52-175e-476e-8943-205f66fbba40" providerId="ADAL" clId="{017D3F18-69C8-4CE3-8A7B-6E2387F84549}" dt="2024-05-28T21:45:15.976" v="784"/>
          <ac:spMkLst>
            <pc:docMk/>
            <pc:sldMk cId="1591506325" sldId="400"/>
            <ac:spMk id="7" creationId="{E393F733-07EB-B72C-203B-0012D80F8253}"/>
          </ac:spMkLst>
        </pc:spChg>
        <pc:spChg chg="add mod">
          <ac:chgData name="Shmargad, Yotam - (yotam)" userId="6be65f52-175e-476e-8943-205f66fbba40" providerId="ADAL" clId="{017D3F18-69C8-4CE3-8A7B-6E2387F84549}" dt="2024-05-31T17:40:28.229" v="14475" actId="20577"/>
          <ac:spMkLst>
            <pc:docMk/>
            <pc:sldMk cId="1591506325" sldId="400"/>
            <ac:spMk id="8" creationId="{0EF9DAF4-1EB6-E6DC-56B6-DB5BA6E5942E}"/>
          </ac:spMkLst>
        </pc:spChg>
        <pc:picChg chg="del">
          <ac:chgData name="Shmargad, Yotam - (yotam)" userId="6be65f52-175e-476e-8943-205f66fbba40" providerId="ADAL" clId="{017D3F18-69C8-4CE3-8A7B-6E2387F84549}" dt="2024-05-28T21:19:21.952" v="547" actId="478"/>
          <ac:picMkLst>
            <pc:docMk/>
            <pc:sldMk cId="1591506325" sldId="400"/>
            <ac:picMk id="9" creationId="{1716C088-3FCE-A595-D273-70F8DE8DA164}"/>
          </ac:picMkLst>
        </pc:picChg>
        <pc:picChg chg="del">
          <ac:chgData name="Shmargad, Yotam - (yotam)" userId="6be65f52-175e-476e-8943-205f66fbba40" providerId="ADAL" clId="{017D3F18-69C8-4CE3-8A7B-6E2387F84549}" dt="2024-05-28T21:19:20.633" v="546" actId="478"/>
          <ac:picMkLst>
            <pc:docMk/>
            <pc:sldMk cId="1591506325" sldId="400"/>
            <ac:picMk id="12" creationId="{D741A2B0-BBCE-00F5-D772-7466D598F6DF}"/>
          </ac:picMkLst>
        </pc:picChg>
        <pc:picChg chg="del">
          <ac:chgData name="Shmargad, Yotam - (yotam)" userId="6be65f52-175e-476e-8943-205f66fbba40" providerId="ADAL" clId="{017D3F18-69C8-4CE3-8A7B-6E2387F84549}" dt="2024-05-28T21:19:19.248" v="545" actId="478"/>
          <ac:picMkLst>
            <pc:docMk/>
            <pc:sldMk cId="1591506325" sldId="400"/>
            <ac:picMk id="14" creationId="{609503BA-D74B-294F-9CD5-471DE5FA1C23}"/>
          </ac:picMkLst>
        </pc:picChg>
        <pc:picChg chg="add">
          <ac:chgData name="Shmargad, Yotam - (yotam)" userId="6be65f52-175e-476e-8943-205f66fbba40" providerId="ADAL" clId="{017D3F18-69C8-4CE3-8A7B-6E2387F84549}" dt="2024-05-28T22:14:51.492" v="2749"/>
          <ac:picMkLst>
            <pc:docMk/>
            <pc:sldMk cId="1591506325" sldId="400"/>
            <ac:picMk id="1026" creationId="{3F0D69BE-0B47-FFF7-3D82-5DD27C9856DB}"/>
          </ac:picMkLst>
        </pc:picChg>
      </pc:sldChg>
      <pc:sldChg chg="del">
        <pc:chgData name="Shmargad, Yotam - (yotam)" userId="6be65f52-175e-476e-8943-205f66fbba40" providerId="ADAL" clId="{017D3F18-69C8-4CE3-8A7B-6E2387F84549}" dt="2024-05-31T18:09:29.257" v="14923" actId="47"/>
        <pc:sldMkLst>
          <pc:docMk/>
          <pc:sldMk cId="58368347" sldId="401"/>
        </pc:sldMkLst>
      </pc:sldChg>
      <pc:sldChg chg="del">
        <pc:chgData name="Shmargad, Yotam - (yotam)" userId="6be65f52-175e-476e-8943-205f66fbba40" providerId="ADAL" clId="{017D3F18-69C8-4CE3-8A7B-6E2387F84549}" dt="2024-05-31T18:09:29.257" v="14923" actId="47"/>
        <pc:sldMkLst>
          <pc:docMk/>
          <pc:sldMk cId="3291649715" sldId="402"/>
        </pc:sldMkLst>
      </pc:sldChg>
      <pc:sldChg chg="modSp del mod ord">
        <pc:chgData name="Shmargad, Yotam - (yotam)" userId="6be65f52-175e-476e-8943-205f66fbba40" providerId="ADAL" clId="{017D3F18-69C8-4CE3-8A7B-6E2387F84549}" dt="2024-05-30T22:20:56.166" v="14396" actId="47"/>
        <pc:sldMkLst>
          <pc:docMk/>
          <pc:sldMk cId="2909500533" sldId="403"/>
        </pc:sldMkLst>
        <pc:spChg chg="mod">
          <ac:chgData name="Shmargad, Yotam - (yotam)" userId="6be65f52-175e-476e-8943-205f66fbba40" providerId="ADAL" clId="{017D3F18-69C8-4CE3-8A7B-6E2387F84549}" dt="2024-05-30T22:18:20.171" v="14395" actId="20577"/>
          <ac:spMkLst>
            <pc:docMk/>
            <pc:sldMk cId="2909500533" sldId="403"/>
            <ac:spMk id="37" creationId="{00000000-0000-0000-0000-000000000000}"/>
          </ac:spMkLst>
        </pc:spChg>
      </pc:sldChg>
      <pc:sldChg chg="del">
        <pc:chgData name="Shmargad, Yotam - (yotam)" userId="6be65f52-175e-476e-8943-205f66fbba40" providerId="ADAL" clId="{017D3F18-69C8-4CE3-8A7B-6E2387F84549}" dt="2024-05-31T18:09:29.257" v="14923" actId="47"/>
        <pc:sldMkLst>
          <pc:docMk/>
          <pc:sldMk cId="2320566752" sldId="405"/>
        </pc:sldMkLst>
      </pc:sldChg>
      <pc:sldChg chg="modSp mod">
        <pc:chgData name="Shmargad, Yotam - (yotam)" userId="6be65f52-175e-476e-8943-205f66fbba40" providerId="ADAL" clId="{017D3F18-69C8-4CE3-8A7B-6E2387F84549}" dt="2024-05-31T19:06:39.257" v="15502" actId="114"/>
        <pc:sldMkLst>
          <pc:docMk/>
          <pc:sldMk cId="1380170983" sldId="406"/>
        </pc:sldMkLst>
        <pc:spChg chg="mod">
          <ac:chgData name="Shmargad, Yotam - (yotam)" userId="6be65f52-175e-476e-8943-205f66fbba40" providerId="ADAL" clId="{017D3F18-69C8-4CE3-8A7B-6E2387F84549}" dt="2024-05-31T19:05:06.053" v="15393" actId="207"/>
          <ac:spMkLst>
            <pc:docMk/>
            <pc:sldMk cId="1380170983" sldId="406"/>
            <ac:spMk id="7" creationId="{932E1551-162E-7F6D-548F-1540E9CC1F25}"/>
          </ac:spMkLst>
        </pc:spChg>
        <pc:spChg chg="mod">
          <ac:chgData name="Shmargad, Yotam - (yotam)" userId="6be65f52-175e-476e-8943-205f66fbba40" providerId="ADAL" clId="{017D3F18-69C8-4CE3-8A7B-6E2387F84549}" dt="2024-05-31T19:04:49.151" v="15390" actId="207"/>
          <ac:spMkLst>
            <pc:docMk/>
            <pc:sldMk cId="1380170983" sldId="406"/>
            <ac:spMk id="8" creationId="{DB6F5C9B-6D7A-4667-BA30-B26A47523EEA}"/>
          </ac:spMkLst>
        </pc:spChg>
        <pc:spChg chg="mod">
          <ac:chgData name="Shmargad, Yotam - (yotam)" userId="6be65f52-175e-476e-8943-205f66fbba40" providerId="ADAL" clId="{017D3F18-69C8-4CE3-8A7B-6E2387F84549}" dt="2024-05-31T19:06:39.257" v="15502" actId="114"/>
          <ac:spMkLst>
            <pc:docMk/>
            <pc:sldMk cId="1380170983" sldId="406"/>
            <ac:spMk id="26" creationId="{67D42DA7-01C7-4F27-A4CD-C10619F31AFE}"/>
          </ac:spMkLst>
        </pc:spChg>
        <pc:cxnChg chg="mod">
          <ac:chgData name="Shmargad, Yotam - (yotam)" userId="6be65f52-175e-476e-8943-205f66fbba40" providerId="ADAL" clId="{017D3F18-69C8-4CE3-8A7B-6E2387F84549}" dt="2024-05-31T19:04:55.549" v="15391" actId="208"/>
          <ac:cxnSpMkLst>
            <pc:docMk/>
            <pc:sldMk cId="1380170983" sldId="406"/>
            <ac:cxnSpMk id="4" creationId="{A90BB058-F0BD-4403-B50E-0B06CFD6B1CA}"/>
          </ac:cxnSpMkLst>
        </pc:cxnChg>
      </pc:sldChg>
      <pc:sldChg chg="modSp mod ord">
        <pc:chgData name="Shmargad, Yotam - (yotam)" userId="6be65f52-175e-476e-8943-205f66fbba40" providerId="ADAL" clId="{017D3F18-69C8-4CE3-8A7B-6E2387F84549}" dt="2024-05-30T22:17:36.127" v="14352" actId="20577"/>
        <pc:sldMkLst>
          <pc:docMk/>
          <pc:sldMk cId="2503447516" sldId="407"/>
        </pc:sldMkLst>
        <pc:spChg chg="mod">
          <ac:chgData name="Shmargad, Yotam - (yotam)" userId="6be65f52-175e-476e-8943-205f66fbba40" providerId="ADAL" clId="{017D3F18-69C8-4CE3-8A7B-6E2387F84549}" dt="2024-05-30T22:17:36.127" v="14352" actId="20577"/>
          <ac:spMkLst>
            <pc:docMk/>
            <pc:sldMk cId="2503447516" sldId="407"/>
            <ac:spMk id="26" creationId="{67D42DA7-01C7-4F27-A4CD-C10619F31AFE}"/>
          </ac:spMkLst>
        </pc:spChg>
      </pc:sldChg>
      <pc:sldChg chg="del">
        <pc:chgData name="Shmargad, Yotam - (yotam)" userId="6be65f52-175e-476e-8943-205f66fbba40" providerId="ADAL" clId="{017D3F18-69C8-4CE3-8A7B-6E2387F84549}" dt="2024-05-31T19:06:49.824" v="15503" actId="47"/>
        <pc:sldMkLst>
          <pc:docMk/>
          <pc:sldMk cId="3088213125" sldId="408"/>
        </pc:sldMkLst>
      </pc:sldChg>
      <pc:sldChg chg="modSp add del mod">
        <pc:chgData name="Shmargad, Yotam - (yotam)" userId="6be65f52-175e-476e-8943-205f66fbba40" providerId="ADAL" clId="{017D3F18-69C8-4CE3-8A7B-6E2387F84549}" dt="2024-06-01T17:26:04.360" v="15987" actId="1035"/>
        <pc:sldMkLst>
          <pc:docMk/>
          <pc:sldMk cId="3013201059" sldId="409"/>
        </pc:sldMkLst>
        <pc:spChg chg="mod">
          <ac:chgData name="Shmargad, Yotam - (yotam)" userId="6be65f52-175e-476e-8943-205f66fbba40" providerId="ADAL" clId="{017D3F18-69C8-4CE3-8A7B-6E2387F84549}" dt="2024-05-31T19:10:14.460" v="15507" actId="20577"/>
          <ac:spMkLst>
            <pc:docMk/>
            <pc:sldMk cId="3013201059" sldId="409"/>
            <ac:spMk id="5" creationId="{D06415FF-092B-E3DB-D37C-BF4AD620B7B2}"/>
          </ac:spMkLst>
        </pc:spChg>
        <pc:spChg chg="mod">
          <ac:chgData name="Shmargad, Yotam - (yotam)" userId="6be65f52-175e-476e-8943-205f66fbba40" providerId="ADAL" clId="{017D3F18-69C8-4CE3-8A7B-6E2387F84549}" dt="2024-06-01T17:25:58.249" v="15985" actId="1035"/>
          <ac:spMkLst>
            <pc:docMk/>
            <pc:sldMk cId="3013201059" sldId="409"/>
            <ac:spMk id="7" creationId="{D58C4C48-1BB2-6A14-0848-553895ADAB44}"/>
          </ac:spMkLst>
        </pc:spChg>
        <pc:spChg chg="mod">
          <ac:chgData name="Shmargad, Yotam - (yotam)" userId="6be65f52-175e-476e-8943-205f66fbba40" providerId="ADAL" clId="{017D3F18-69C8-4CE3-8A7B-6E2387F84549}" dt="2024-05-31T19:11:57.118" v="15526" actId="208"/>
          <ac:spMkLst>
            <pc:docMk/>
            <pc:sldMk cId="3013201059" sldId="409"/>
            <ac:spMk id="9" creationId="{803C955D-2C0D-1C7E-9116-25E532D8E02A}"/>
          </ac:spMkLst>
        </pc:spChg>
        <pc:picChg chg="mod">
          <ac:chgData name="Shmargad, Yotam - (yotam)" userId="6be65f52-175e-476e-8943-205f66fbba40" providerId="ADAL" clId="{017D3F18-69C8-4CE3-8A7B-6E2387F84549}" dt="2024-06-01T17:26:04.360" v="15987" actId="1035"/>
          <ac:picMkLst>
            <pc:docMk/>
            <pc:sldMk cId="3013201059" sldId="409"/>
            <ac:picMk id="6" creationId="{8917B3CA-8B68-244C-1147-904960152A27}"/>
          </ac:picMkLst>
        </pc:picChg>
      </pc:sldChg>
      <pc:sldChg chg="del">
        <pc:chgData name="Shmargad, Yotam - (yotam)" userId="6be65f52-175e-476e-8943-205f66fbba40" providerId="ADAL" clId="{017D3F18-69C8-4CE3-8A7B-6E2387F84549}" dt="2024-05-31T19:05:18.189" v="15395" actId="47"/>
        <pc:sldMkLst>
          <pc:docMk/>
          <pc:sldMk cId="1939835175" sldId="410"/>
        </pc:sldMkLst>
      </pc:sldChg>
      <pc:sldChg chg="addSp modSp add del mod">
        <pc:chgData name="Shmargad, Yotam - (yotam)" userId="6be65f52-175e-476e-8943-205f66fbba40" providerId="ADAL" clId="{017D3F18-69C8-4CE3-8A7B-6E2387F84549}" dt="2024-06-01T17:26:12.015" v="15991" actId="14100"/>
        <pc:sldMkLst>
          <pc:docMk/>
          <pc:sldMk cId="3419206080" sldId="411"/>
        </pc:sldMkLst>
        <pc:spChg chg="add mod">
          <ac:chgData name="Shmargad, Yotam - (yotam)" userId="6be65f52-175e-476e-8943-205f66fbba40" providerId="ADAL" clId="{017D3F18-69C8-4CE3-8A7B-6E2387F84549}" dt="2024-06-01T17:26:08.800" v="15990" actId="1035"/>
          <ac:spMkLst>
            <pc:docMk/>
            <pc:sldMk cId="3419206080" sldId="411"/>
            <ac:spMk id="3" creationId="{CE7C7956-B377-66A5-30AB-E55F635C0848}"/>
          </ac:spMkLst>
        </pc:spChg>
        <pc:picChg chg="mod">
          <ac:chgData name="Shmargad, Yotam - (yotam)" userId="6be65f52-175e-476e-8943-205f66fbba40" providerId="ADAL" clId="{017D3F18-69C8-4CE3-8A7B-6E2387F84549}" dt="2024-06-01T17:26:12.015" v="15991" actId="14100"/>
          <ac:picMkLst>
            <pc:docMk/>
            <pc:sldMk cId="3419206080" sldId="411"/>
            <ac:picMk id="18" creationId="{2FFF55AF-35A9-7698-EAB4-3B40BD754F10}"/>
          </ac:picMkLst>
        </pc:picChg>
      </pc:sldChg>
      <pc:sldChg chg="del">
        <pc:chgData name="Shmargad, Yotam - (yotam)" userId="6be65f52-175e-476e-8943-205f66fbba40" providerId="ADAL" clId="{017D3F18-69C8-4CE3-8A7B-6E2387F84549}" dt="2024-05-31T19:05:19.313" v="15398" actId="47"/>
        <pc:sldMkLst>
          <pc:docMk/>
          <pc:sldMk cId="4103825658" sldId="412"/>
        </pc:sldMkLst>
      </pc:sldChg>
      <pc:sldChg chg="del">
        <pc:chgData name="Shmargad, Yotam - (yotam)" userId="6be65f52-175e-476e-8943-205f66fbba40" providerId="ADAL" clId="{017D3F18-69C8-4CE3-8A7B-6E2387F84549}" dt="2024-05-31T19:05:20.733" v="15400" actId="47"/>
        <pc:sldMkLst>
          <pc:docMk/>
          <pc:sldMk cId="1172451322" sldId="413"/>
        </pc:sldMkLst>
      </pc:sldChg>
      <pc:sldChg chg="del">
        <pc:chgData name="Shmargad, Yotam - (yotam)" userId="6be65f52-175e-476e-8943-205f66fbba40" providerId="ADAL" clId="{017D3F18-69C8-4CE3-8A7B-6E2387F84549}" dt="2024-05-31T19:05:19.983" v="15399" actId="47"/>
        <pc:sldMkLst>
          <pc:docMk/>
          <pc:sldMk cId="826741796" sldId="414"/>
        </pc:sldMkLst>
      </pc:sldChg>
      <pc:sldChg chg="del">
        <pc:chgData name="Shmargad, Yotam - (yotam)" userId="6be65f52-175e-476e-8943-205f66fbba40" providerId="ADAL" clId="{017D3F18-69C8-4CE3-8A7B-6E2387F84549}" dt="2024-05-31T18:09:29.257" v="14923" actId="47"/>
        <pc:sldMkLst>
          <pc:docMk/>
          <pc:sldMk cId="1367460940" sldId="415"/>
        </pc:sldMkLst>
      </pc:sldChg>
      <pc:sldChg chg="addSp delSp modSp mod delAnim modAnim">
        <pc:chgData name="Shmargad, Yotam - (yotam)" userId="6be65f52-175e-476e-8943-205f66fbba40" providerId="ADAL" clId="{017D3F18-69C8-4CE3-8A7B-6E2387F84549}" dt="2024-05-31T18:12:34.653" v="14934" actId="207"/>
        <pc:sldMkLst>
          <pc:docMk/>
          <pc:sldMk cId="2576139990" sldId="416"/>
        </pc:sldMkLst>
        <pc:spChg chg="add mod">
          <ac:chgData name="Shmargad, Yotam - (yotam)" userId="6be65f52-175e-476e-8943-205f66fbba40" providerId="ADAL" clId="{017D3F18-69C8-4CE3-8A7B-6E2387F84549}" dt="2024-05-31T17:52:26.210" v="14794" actId="114"/>
          <ac:spMkLst>
            <pc:docMk/>
            <pc:sldMk cId="2576139990" sldId="416"/>
            <ac:spMk id="2" creationId="{5730E5F6-286B-D776-E2DD-F969B6E41A3B}"/>
          </ac:spMkLst>
        </pc:spChg>
        <pc:spChg chg="add del mod">
          <ac:chgData name="Shmargad, Yotam - (yotam)" userId="6be65f52-175e-476e-8943-205f66fbba40" providerId="ADAL" clId="{017D3F18-69C8-4CE3-8A7B-6E2387F84549}" dt="2024-05-30T21:32:22.671" v="13049" actId="478"/>
          <ac:spMkLst>
            <pc:docMk/>
            <pc:sldMk cId="2576139990" sldId="416"/>
            <ac:spMk id="2" creationId="{83999FE3-6FDD-2B20-2E10-3812A248E46F}"/>
          </ac:spMkLst>
        </pc:spChg>
        <pc:spChg chg="add del mod">
          <ac:chgData name="Shmargad, Yotam - (yotam)" userId="6be65f52-175e-476e-8943-205f66fbba40" providerId="ADAL" clId="{017D3F18-69C8-4CE3-8A7B-6E2387F84549}" dt="2024-05-30T21:32:22.671" v="13049" actId="478"/>
          <ac:spMkLst>
            <pc:docMk/>
            <pc:sldMk cId="2576139990" sldId="416"/>
            <ac:spMk id="3" creationId="{65F53670-2A45-30DF-67FE-6A87DB02E629}"/>
          </ac:spMkLst>
        </pc:spChg>
        <pc:spChg chg="add del mod">
          <ac:chgData name="Shmargad, Yotam - (yotam)" userId="6be65f52-175e-476e-8943-205f66fbba40" providerId="ADAL" clId="{017D3F18-69C8-4CE3-8A7B-6E2387F84549}" dt="2024-05-30T21:32:22.671" v="13049" actId="478"/>
          <ac:spMkLst>
            <pc:docMk/>
            <pc:sldMk cId="2576139990" sldId="416"/>
            <ac:spMk id="4" creationId="{368B6149-726C-DEA1-0E0F-F6704716CDED}"/>
          </ac:spMkLst>
        </pc:spChg>
        <pc:spChg chg="del">
          <ac:chgData name="Shmargad, Yotam - (yotam)" userId="6be65f52-175e-476e-8943-205f66fbba40" providerId="ADAL" clId="{017D3F18-69C8-4CE3-8A7B-6E2387F84549}" dt="2024-05-29T22:48:32.846" v="8292" actId="478"/>
          <ac:spMkLst>
            <pc:docMk/>
            <pc:sldMk cId="2576139990" sldId="416"/>
            <ac:spMk id="10" creationId="{CF3FC5B3-62A1-43B6-B77E-EA83996DE877}"/>
          </ac:spMkLst>
        </pc:spChg>
        <pc:spChg chg="del">
          <ac:chgData name="Shmargad, Yotam - (yotam)" userId="6be65f52-175e-476e-8943-205f66fbba40" providerId="ADAL" clId="{017D3F18-69C8-4CE3-8A7B-6E2387F84549}" dt="2024-05-29T22:48:56.229" v="8300" actId="478"/>
          <ac:spMkLst>
            <pc:docMk/>
            <pc:sldMk cId="2576139990" sldId="416"/>
            <ac:spMk id="12" creationId="{310A8057-F67E-4909-BAF4-7412CFB3A7A9}"/>
          </ac:spMkLst>
        </pc:spChg>
        <pc:spChg chg="add del mod">
          <ac:chgData name="Shmargad, Yotam - (yotam)" userId="6be65f52-175e-476e-8943-205f66fbba40" providerId="ADAL" clId="{017D3F18-69C8-4CE3-8A7B-6E2387F84549}" dt="2024-05-30T21:32:22.671" v="13049" actId="478"/>
          <ac:spMkLst>
            <pc:docMk/>
            <pc:sldMk cId="2576139990" sldId="416"/>
            <ac:spMk id="13" creationId="{598AFB5F-D227-6209-4A0E-7C4A9C9A569F}"/>
          </ac:spMkLst>
        </pc:spChg>
        <pc:spChg chg="add del mod">
          <ac:chgData name="Shmargad, Yotam - (yotam)" userId="6be65f52-175e-476e-8943-205f66fbba40" providerId="ADAL" clId="{017D3F18-69C8-4CE3-8A7B-6E2387F84549}" dt="2024-05-30T21:32:22.671" v="13049" actId="478"/>
          <ac:spMkLst>
            <pc:docMk/>
            <pc:sldMk cId="2576139990" sldId="416"/>
            <ac:spMk id="20" creationId="{4F1D9746-59F0-6FA2-EFAE-B831D130065F}"/>
          </ac:spMkLst>
        </pc:spChg>
        <pc:spChg chg="add del mod">
          <ac:chgData name="Shmargad, Yotam - (yotam)" userId="6be65f52-175e-476e-8943-205f66fbba40" providerId="ADAL" clId="{017D3F18-69C8-4CE3-8A7B-6E2387F84549}" dt="2024-05-30T19:47:15.414" v="12067" actId="478"/>
          <ac:spMkLst>
            <pc:docMk/>
            <pc:sldMk cId="2576139990" sldId="416"/>
            <ac:spMk id="22" creationId="{BDE031E8-AEAF-68F6-9045-63820D74E8F3}"/>
          </ac:spMkLst>
        </pc:spChg>
        <pc:spChg chg="add del mod">
          <ac:chgData name="Shmargad, Yotam - (yotam)" userId="6be65f52-175e-476e-8943-205f66fbba40" providerId="ADAL" clId="{017D3F18-69C8-4CE3-8A7B-6E2387F84549}" dt="2024-05-30T19:47:04.278" v="12051" actId="478"/>
          <ac:spMkLst>
            <pc:docMk/>
            <pc:sldMk cId="2576139990" sldId="416"/>
            <ac:spMk id="23" creationId="{48679F89-F388-EE60-53DC-CB3B85119A12}"/>
          </ac:spMkLst>
        </pc:spChg>
        <pc:spChg chg="add del mod">
          <ac:chgData name="Shmargad, Yotam - (yotam)" userId="6be65f52-175e-476e-8943-205f66fbba40" providerId="ADAL" clId="{017D3F18-69C8-4CE3-8A7B-6E2387F84549}" dt="2024-05-30T19:47:12.634" v="12066" actId="478"/>
          <ac:spMkLst>
            <pc:docMk/>
            <pc:sldMk cId="2576139990" sldId="416"/>
            <ac:spMk id="24" creationId="{63A79CE0-32A6-4B5F-3622-CFD49B8BD311}"/>
          </ac:spMkLst>
        </pc:spChg>
        <pc:spChg chg="add del mod">
          <ac:chgData name="Shmargad, Yotam - (yotam)" userId="6be65f52-175e-476e-8943-205f66fbba40" providerId="ADAL" clId="{017D3F18-69C8-4CE3-8A7B-6E2387F84549}" dt="2024-05-30T21:32:22.671" v="13049" actId="478"/>
          <ac:spMkLst>
            <pc:docMk/>
            <pc:sldMk cId="2576139990" sldId="416"/>
            <ac:spMk id="25" creationId="{F3EC191F-2C02-058E-C368-E067B5CB1759}"/>
          </ac:spMkLst>
        </pc:spChg>
        <pc:spChg chg="add del mod">
          <ac:chgData name="Shmargad, Yotam - (yotam)" userId="6be65f52-175e-476e-8943-205f66fbba40" providerId="ADAL" clId="{017D3F18-69C8-4CE3-8A7B-6E2387F84549}" dt="2024-05-30T21:32:22.671" v="13049" actId="478"/>
          <ac:spMkLst>
            <pc:docMk/>
            <pc:sldMk cId="2576139990" sldId="416"/>
            <ac:spMk id="26" creationId="{C8372284-704A-AE61-C73F-6D00CB8F2E56}"/>
          </ac:spMkLst>
        </pc:spChg>
        <pc:spChg chg="add del mod">
          <ac:chgData name="Shmargad, Yotam - (yotam)" userId="6be65f52-175e-476e-8943-205f66fbba40" providerId="ADAL" clId="{017D3F18-69C8-4CE3-8A7B-6E2387F84549}" dt="2024-05-30T21:38:30.053" v="13513" actId="478"/>
          <ac:spMkLst>
            <pc:docMk/>
            <pc:sldMk cId="2576139990" sldId="416"/>
            <ac:spMk id="28" creationId="{C1B46FF2-5CBC-5A8B-4F46-379069DED4DB}"/>
          </ac:spMkLst>
        </pc:spChg>
        <pc:spChg chg="add del mod">
          <ac:chgData name="Shmargad, Yotam - (yotam)" userId="6be65f52-175e-476e-8943-205f66fbba40" providerId="ADAL" clId="{017D3F18-69C8-4CE3-8A7B-6E2387F84549}" dt="2024-05-30T21:39:49.941" v="13589" actId="478"/>
          <ac:spMkLst>
            <pc:docMk/>
            <pc:sldMk cId="2576139990" sldId="416"/>
            <ac:spMk id="30" creationId="{B78AA2DB-FAC3-2521-1C55-A7FE7BE384E3}"/>
          </ac:spMkLst>
        </pc:spChg>
        <pc:spChg chg="add mod">
          <ac:chgData name="Shmargad, Yotam - (yotam)" userId="6be65f52-175e-476e-8943-205f66fbba40" providerId="ADAL" clId="{017D3F18-69C8-4CE3-8A7B-6E2387F84549}" dt="2024-05-31T18:12:34.653" v="14934" actId="207"/>
          <ac:spMkLst>
            <pc:docMk/>
            <pc:sldMk cId="2576139990" sldId="416"/>
            <ac:spMk id="31" creationId="{AA1F04DB-FFFA-9DD7-8474-C7EBF678E94D}"/>
          </ac:spMkLst>
        </pc:spChg>
        <pc:spChg chg="mod">
          <ac:chgData name="Shmargad, Yotam - (yotam)" userId="6be65f52-175e-476e-8943-205f66fbba40" providerId="ADAL" clId="{017D3F18-69C8-4CE3-8A7B-6E2387F84549}" dt="2024-05-30T21:44:58.619" v="13723" actId="114"/>
          <ac:spMkLst>
            <pc:docMk/>
            <pc:sldMk cId="2576139990" sldId="416"/>
            <ac:spMk id="37" creationId="{00000000-0000-0000-0000-000000000000}"/>
          </ac:spMkLst>
        </pc:spChg>
        <pc:picChg chg="add mod">
          <ac:chgData name="Shmargad, Yotam - (yotam)" userId="6be65f52-175e-476e-8943-205f66fbba40" providerId="ADAL" clId="{017D3F18-69C8-4CE3-8A7B-6E2387F84549}" dt="2024-05-31T17:45:36.464" v="14505" actId="1035"/>
          <ac:picMkLst>
            <pc:docMk/>
            <pc:sldMk cId="2576139990" sldId="416"/>
            <ac:picMk id="33" creationId="{024364E9-5290-D0DB-4AEE-D3574D4DBFB3}"/>
          </ac:picMkLst>
        </pc:picChg>
        <pc:cxnChg chg="add del mod">
          <ac:chgData name="Shmargad, Yotam - (yotam)" userId="6be65f52-175e-476e-8943-205f66fbba40" providerId="ADAL" clId="{017D3F18-69C8-4CE3-8A7B-6E2387F84549}" dt="2024-05-30T21:32:22.671" v="13049" actId="478"/>
          <ac:cxnSpMkLst>
            <pc:docMk/>
            <pc:sldMk cId="2576139990" sldId="416"/>
            <ac:cxnSpMk id="6" creationId="{B458C782-52DB-8C76-47B7-5C1BE4D9A8AF}"/>
          </ac:cxnSpMkLst>
        </pc:cxnChg>
        <pc:cxnChg chg="add del mod">
          <ac:chgData name="Shmargad, Yotam - (yotam)" userId="6be65f52-175e-476e-8943-205f66fbba40" providerId="ADAL" clId="{017D3F18-69C8-4CE3-8A7B-6E2387F84549}" dt="2024-05-30T21:32:25.844" v="13050" actId="478"/>
          <ac:cxnSpMkLst>
            <pc:docMk/>
            <pc:sldMk cId="2576139990" sldId="416"/>
            <ac:cxnSpMk id="8" creationId="{F2353A55-DDD7-A489-ADDA-E797F9DD08FA}"/>
          </ac:cxnSpMkLst>
        </pc:cxnChg>
        <pc:cxnChg chg="add del mod">
          <ac:chgData name="Shmargad, Yotam - (yotam)" userId="6be65f52-175e-476e-8943-205f66fbba40" providerId="ADAL" clId="{017D3F18-69C8-4CE3-8A7B-6E2387F84549}" dt="2024-05-30T21:32:25.844" v="13050" actId="478"/>
          <ac:cxnSpMkLst>
            <pc:docMk/>
            <pc:sldMk cId="2576139990" sldId="416"/>
            <ac:cxnSpMk id="11" creationId="{269DA5B0-4298-D5D9-0AD9-6B7806EC6010}"/>
          </ac:cxnSpMkLst>
        </pc:cxnChg>
        <pc:cxnChg chg="add del mod">
          <ac:chgData name="Shmargad, Yotam - (yotam)" userId="6be65f52-175e-476e-8943-205f66fbba40" providerId="ADAL" clId="{017D3F18-69C8-4CE3-8A7B-6E2387F84549}" dt="2024-05-30T21:32:22.671" v="13049" actId="478"/>
          <ac:cxnSpMkLst>
            <pc:docMk/>
            <pc:sldMk cId="2576139990" sldId="416"/>
            <ac:cxnSpMk id="15" creationId="{92E9959F-0C3F-55FA-8184-3E46584F48B5}"/>
          </ac:cxnSpMkLst>
        </pc:cxnChg>
      </pc:sldChg>
      <pc:sldChg chg="del">
        <pc:chgData name="Shmargad, Yotam - (yotam)" userId="6be65f52-175e-476e-8943-205f66fbba40" providerId="ADAL" clId="{017D3F18-69C8-4CE3-8A7B-6E2387F84549}" dt="2024-05-31T18:09:02.935" v="14922" actId="47"/>
        <pc:sldMkLst>
          <pc:docMk/>
          <pc:sldMk cId="1989405097" sldId="417"/>
        </pc:sldMkLst>
      </pc:sldChg>
      <pc:sldChg chg="del">
        <pc:chgData name="Shmargad, Yotam - (yotam)" userId="6be65f52-175e-476e-8943-205f66fbba40" providerId="ADAL" clId="{017D3F18-69C8-4CE3-8A7B-6E2387F84549}" dt="2024-05-31T19:05:25.237" v="15402" actId="47"/>
        <pc:sldMkLst>
          <pc:docMk/>
          <pc:sldMk cId="3495141534" sldId="419"/>
        </pc:sldMkLst>
      </pc:sldChg>
      <pc:sldChg chg="del">
        <pc:chgData name="Shmargad, Yotam - (yotam)" userId="6be65f52-175e-476e-8943-205f66fbba40" providerId="ADAL" clId="{017D3F18-69C8-4CE3-8A7B-6E2387F84549}" dt="2024-05-28T20:14:49.581" v="45" actId="47"/>
        <pc:sldMkLst>
          <pc:docMk/>
          <pc:sldMk cId="1285231543" sldId="420"/>
        </pc:sldMkLst>
      </pc:sldChg>
      <pc:sldChg chg="addSp delSp modSp add mod delAnim modAnim">
        <pc:chgData name="Shmargad, Yotam - (yotam)" userId="6be65f52-175e-476e-8943-205f66fbba40" providerId="ADAL" clId="{017D3F18-69C8-4CE3-8A7B-6E2387F84549}" dt="2024-05-31T17:42:34.971" v="14485"/>
        <pc:sldMkLst>
          <pc:docMk/>
          <pc:sldMk cId="1901475309" sldId="420"/>
        </pc:sldMkLst>
        <pc:spChg chg="mod">
          <ac:chgData name="Shmargad, Yotam - (yotam)" userId="6be65f52-175e-476e-8943-205f66fbba40" providerId="ADAL" clId="{017D3F18-69C8-4CE3-8A7B-6E2387F84549}" dt="2024-05-29T21:14:57.002" v="6316" actId="114"/>
          <ac:spMkLst>
            <pc:docMk/>
            <pc:sldMk cId="1901475309" sldId="420"/>
            <ac:spMk id="3" creationId="{11CCC55C-B120-EC43-A07C-1ABB0D19141F}"/>
          </ac:spMkLst>
        </pc:spChg>
        <pc:spChg chg="add mod">
          <ac:chgData name="Shmargad, Yotam - (yotam)" userId="6be65f52-175e-476e-8943-205f66fbba40" providerId="ADAL" clId="{017D3F18-69C8-4CE3-8A7B-6E2387F84549}" dt="2024-05-29T23:06:00.340" v="8631" actId="207"/>
          <ac:spMkLst>
            <pc:docMk/>
            <pc:sldMk cId="1901475309" sldId="420"/>
            <ac:spMk id="7" creationId="{05F8861A-5708-5920-19E4-EC0603DC7F63}"/>
          </ac:spMkLst>
        </pc:spChg>
        <pc:spChg chg="del">
          <ac:chgData name="Shmargad, Yotam - (yotam)" userId="6be65f52-175e-476e-8943-205f66fbba40" providerId="ADAL" clId="{017D3F18-69C8-4CE3-8A7B-6E2387F84549}" dt="2024-05-28T22:15:04.333" v="2752" actId="478"/>
          <ac:spMkLst>
            <pc:docMk/>
            <pc:sldMk cId="1901475309" sldId="420"/>
            <ac:spMk id="8" creationId="{0EF9DAF4-1EB6-E6DC-56B6-DB5BA6E5942E}"/>
          </ac:spMkLst>
        </pc:spChg>
        <pc:picChg chg="add mod">
          <ac:chgData name="Shmargad, Yotam - (yotam)" userId="6be65f52-175e-476e-8943-205f66fbba40" providerId="ADAL" clId="{017D3F18-69C8-4CE3-8A7B-6E2387F84549}" dt="2024-05-29T18:46:51.482" v="4206" actId="1035"/>
          <ac:picMkLst>
            <pc:docMk/>
            <pc:sldMk cId="1901475309" sldId="420"/>
            <ac:picMk id="5" creationId="{2F93B400-C33F-519A-84A0-2DBDD1D24994}"/>
          </ac:picMkLst>
        </pc:picChg>
        <pc:picChg chg="add del">
          <ac:chgData name="Shmargad, Yotam - (yotam)" userId="6be65f52-175e-476e-8943-205f66fbba40" providerId="ADAL" clId="{017D3F18-69C8-4CE3-8A7B-6E2387F84549}" dt="2024-05-28T22:26:08.881" v="2977" actId="21"/>
          <ac:picMkLst>
            <pc:docMk/>
            <pc:sldMk cId="1901475309" sldId="420"/>
            <ac:picMk id="3074" creationId="{9668D747-F763-E20A-31FD-B1AD7841C8AD}"/>
          </ac:picMkLst>
        </pc:picChg>
      </pc:sldChg>
      <pc:sldChg chg="add del">
        <pc:chgData name="Shmargad, Yotam - (yotam)" userId="6be65f52-175e-476e-8943-205f66fbba40" providerId="ADAL" clId="{017D3F18-69C8-4CE3-8A7B-6E2387F84549}" dt="2024-05-28T22:21:57.911" v="2902" actId="47"/>
        <pc:sldMkLst>
          <pc:docMk/>
          <pc:sldMk cId="561794459" sldId="421"/>
        </pc:sldMkLst>
      </pc:sldChg>
      <pc:sldChg chg="addSp modSp add mod ord modAnim">
        <pc:chgData name="Shmargad, Yotam - (yotam)" userId="6be65f52-175e-476e-8943-205f66fbba40" providerId="ADAL" clId="{017D3F18-69C8-4CE3-8A7B-6E2387F84549}" dt="2024-05-31T17:43:04.014" v="14489"/>
        <pc:sldMkLst>
          <pc:docMk/>
          <pc:sldMk cId="679777014" sldId="421"/>
        </pc:sldMkLst>
        <pc:spChg chg="add mod">
          <ac:chgData name="Shmargad, Yotam - (yotam)" userId="6be65f52-175e-476e-8943-205f66fbba40" providerId="ADAL" clId="{017D3F18-69C8-4CE3-8A7B-6E2387F84549}" dt="2024-05-30T19:45:17.329" v="11812" actId="20577"/>
          <ac:spMkLst>
            <pc:docMk/>
            <pc:sldMk cId="679777014" sldId="421"/>
            <ac:spMk id="2" creationId="{23D73F02-B7B3-5B39-5211-6959B703B0F3}"/>
          </ac:spMkLst>
        </pc:spChg>
        <pc:spChg chg="mod">
          <ac:chgData name="Shmargad, Yotam - (yotam)" userId="6be65f52-175e-476e-8943-205f66fbba40" providerId="ADAL" clId="{017D3F18-69C8-4CE3-8A7B-6E2387F84549}" dt="2024-05-30T19:44:13.546" v="11799" actId="207"/>
          <ac:spMkLst>
            <pc:docMk/>
            <pc:sldMk cId="679777014" sldId="421"/>
            <ac:spMk id="14" creationId="{2070F704-0C4B-47A0-8ABD-A4DD83DCC8BD}"/>
          </ac:spMkLst>
        </pc:spChg>
        <pc:spChg chg="mod">
          <ac:chgData name="Shmargad, Yotam - (yotam)" userId="6be65f52-175e-476e-8943-205f66fbba40" providerId="ADAL" clId="{017D3F18-69C8-4CE3-8A7B-6E2387F84549}" dt="2024-05-30T21:46:38.953" v="13734" actId="20577"/>
          <ac:spMkLst>
            <pc:docMk/>
            <pc:sldMk cId="679777014" sldId="421"/>
            <ac:spMk id="37" creationId="{00000000-0000-0000-0000-000000000000}"/>
          </ac:spMkLst>
        </pc:spChg>
      </pc:sldChg>
      <pc:sldChg chg="addSp delSp modSp add mod ord modAnim">
        <pc:chgData name="Shmargad, Yotam - (yotam)" userId="6be65f52-175e-476e-8943-205f66fbba40" providerId="ADAL" clId="{017D3F18-69C8-4CE3-8A7B-6E2387F84549}" dt="2024-05-31T17:42:56.470" v="14488"/>
        <pc:sldMkLst>
          <pc:docMk/>
          <pc:sldMk cId="449308362" sldId="422"/>
        </pc:sldMkLst>
        <pc:spChg chg="add mod">
          <ac:chgData name="Shmargad, Yotam - (yotam)" userId="6be65f52-175e-476e-8943-205f66fbba40" providerId="ADAL" clId="{017D3F18-69C8-4CE3-8A7B-6E2387F84549}" dt="2024-05-29T21:07:52.540" v="5905" actId="207"/>
          <ac:spMkLst>
            <pc:docMk/>
            <pc:sldMk cId="449308362" sldId="422"/>
            <ac:spMk id="6" creationId="{F37055A0-61F5-BA46-FC09-3CC2E8604B91}"/>
          </ac:spMkLst>
        </pc:spChg>
        <pc:spChg chg="add mod">
          <ac:chgData name="Shmargad, Yotam - (yotam)" userId="6be65f52-175e-476e-8943-205f66fbba40" providerId="ADAL" clId="{017D3F18-69C8-4CE3-8A7B-6E2387F84549}" dt="2024-05-29T21:08:02.135" v="5906" actId="207"/>
          <ac:spMkLst>
            <pc:docMk/>
            <pc:sldMk cId="449308362" sldId="422"/>
            <ac:spMk id="8" creationId="{91C88DCB-9108-D5D1-6957-118513C5C52A}"/>
          </ac:spMkLst>
        </pc:spChg>
        <pc:spChg chg="del">
          <ac:chgData name="Shmargad, Yotam - (yotam)" userId="6be65f52-175e-476e-8943-205f66fbba40" providerId="ADAL" clId="{017D3F18-69C8-4CE3-8A7B-6E2387F84549}" dt="2024-05-29T15:26:58.755" v="3966" actId="478"/>
          <ac:spMkLst>
            <pc:docMk/>
            <pc:sldMk cId="449308362" sldId="422"/>
            <ac:spMk id="10" creationId="{CF3FC5B3-62A1-43B6-B77E-EA83996DE877}"/>
          </ac:spMkLst>
        </pc:spChg>
        <pc:spChg chg="add mod">
          <ac:chgData name="Shmargad, Yotam - (yotam)" userId="6be65f52-175e-476e-8943-205f66fbba40" providerId="ADAL" clId="{017D3F18-69C8-4CE3-8A7B-6E2387F84549}" dt="2024-05-30T19:44:56.365" v="11802" actId="207"/>
          <ac:spMkLst>
            <pc:docMk/>
            <pc:sldMk cId="449308362" sldId="422"/>
            <ac:spMk id="11" creationId="{310351A8-F991-C2CF-667C-5ADF623F7B35}"/>
          </ac:spMkLst>
        </pc:spChg>
        <pc:spChg chg="del">
          <ac:chgData name="Shmargad, Yotam - (yotam)" userId="6be65f52-175e-476e-8943-205f66fbba40" providerId="ADAL" clId="{017D3F18-69C8-4CE3-8A7B-6E2387F84549}" dt="2024-05-29T19:17:48.634" v="4586" actId="478"/>
          <ac:spMkLst>
            <pc:docMk/>
            <pc:sldMk cId="449308362" sldId="422"/>
            <ac:spMk id="16" creationId="{8089CD56-0BA1-4156-BDD3-136C871A2C9B}"/>
          </ac:spMkLst>
        </pc:spChg>
        <pc:spChg chg="del">
          <ac:chgData name="Shmargad, Yotam - (yotam)" userId="6be65f52-175e-476e-8943-205f66fbba40" providerId="ADAL" clId="{017D3F18-69C8-4CE3-8A7B-6E2387F84549}" dt="2024-05-29T19:17:48.634" v="4586" actId="478"/>
          <ac:spMkLst>
            <pc:docMk/>
            <pc:sldMk cId="449308362" sldId="422"/>
            <ac:spMk id="18" creationId="{671217D6-C86B-44BB-8A69-D70772FD321A}"/>
          </ac:spMkLst>
        </pc:spChg>
        <pc:spChg chg="del">
          <ac:chgData name="Shmargad, Yotam - (yotam)" userId="6be65f52-175e-476e-8943-205f66fbba40" providerId="ADAL" clId="{017D3F18-69C8-4CE3-8A7B-6E2387F84549}" dt="2024-05-29T19:17:48.634" v="4586" actId="478"/>
          <ac:spMkLst>
            <pc:docMk/>
            <pc:sldMk cId="449308362" sldId="422"/>
            <ac:spMk id="19" creationId="{26CFD7B2-409E-447E-9ABF-16C83F7EBFF6}"/>
          </ac:spMkLst>
        </pc:spChg>
        <pc:spChg chg="del">
          <ac:chgData name="Shmargad, Yotam - (yotam)" userId="6be65f52-175e-476e-8943-205f66fbba40" providerId="ADAL" clId="{017D3F18-69C8-4CE3-8A7B-6E2387F84549}" dt="2024-05-29T19:17:48.634" v="4586" actId="478"/>
          <ac:spMkLst>
            <pc:docMk/>
            <pc:sldMk cId="449308362" sldId="422"/>
            <ac:spMk id="20" creationId="{E638162E-FD87-480B-8F96-7246CA9666DE}"/>
          </ac:spMkLst>
        </pc:spChg>
        <pc:spChg chg="mod">
          <ac:chgData name="Shmargad, Yotam - (yotam)" userId="6be65f52-175e-476e-8943-205f66fbba40" providerId="ADAL" clId="{017D3F18-69C8-4CE3-8A7B-6E2387F84549}" dt="2024-05-30T22:21:57.211" v="14410" actId="20577"/>
          <ac:spMkLst>
            <pc:docMk/>
            <pc:sldMk cId="449308362" sldId="422"/>
            <ac:spMk id="37" creationId="{00000000-0000-0000-0000-000000000000}"/>
          </ac:spMkLst>
        </pc:spChg>
        <pc:picChg chg="add del">
          <ac:chgData name="Shmargad, Yotam - (yotam)" userId="6be65f52-175e-476e-8943-205f66fbba40" providerId="ADAL" clId="{017D3F18-69C8-4CE3-8A7B-6E2387F84549}" dt="2024-05-29T19:17:26.354" v="4583" actId="22"/>
          <ac:picMkLst>
            <pc:docMk/>
            <pc:sldMk cId="449308362" sldId="422"/>
            <ac:picMk id="3" creationId="{EF9714F2-3B80-41BB-615F-C8FD69C0D7E1}"/>
          </ac:picMkLst>
        </pc:picChg>
        <pc:picChg chg="add mod">
          <ac:chgData name="Shmargad, Yotam - (yotam)" userId="6be65f52-175e-476e-8943-205f66fbba40" providerId="ADAL" clId="{017D3F18-69C8-4CE3-8A7B-6E2387F84549}" dt="2024-05-29T21:08:13.723" v="5907" actId="1036"/>
          <ac:picMkLst>
            <pc:docMk/>
            <pc:sldMk cId="449308362" sldId="422"/>
            <ac:picMk id="5" creationId="{F93DC557-F0AF-8E42-68C1-3F5C5DA2B145}"/>
          </ac:picMkLst>
        </pc:picChg>
        <pc:picChg chg="del">
          <ac:chgData name="Shmargad, Yotam - (yotam)" userId="6be65f52-175e-476e-8943-205f66fbba40" providerId="ADAL" clId="{017D3F18-69C8-4CE3-8A7B-6E2387F84549}" dt="2024-05-29T15:27:02.910" v="3967" actId="478"/>
          <ac:picMkLst>
            <pc:docMk/>
            <pc:sldMk cId="449308362" sldId="422"/>
            <ac:picMk id="7" creationId="{E6EBBC38-4652-4BCF-92FA-1AC34CD69100}"/>
          </ac:picMkLst>
        </pc:picChg>
        <pc:picChg chg="del">
          <ac:chgData name="Shmargad, Yotam - (yotam)" userId="6be65f52-175e-476e-8943-205f66fbba40" providerId="ADAL" clId="{017D3F18-69C8-4CE3-8A7B-6E2387F84549}" dt="2024-05-29T15:27:02.910" v="3967" actId="478"/>
          <ac:picMkLst>
            <pc:docMk/>
            <pc:sldMk cId="449308362" sldId="422"/>
            <ac:picMk id="2050" creationId="{EEF3DF16-D5DA-4087-B8E1-E70EB5647D02}"/>
          </ac:picMkLst>
        </pc:picChg>
      </pc:sldChg>
      <pc:sldChg chg="addSp delSp modSp add mod modAnim">
        <pc:chgData name="Shmargad, Yotam - (yotam)" userId="6be65f52-175e-476e-8943-205f66fbba40" providerId="ADAL" clId="{017D3F18-69C8-4CE3-8A7B-6E2387F84549}" dt="2024-05-31T17:43:39.023" v="14495"/>
        <pc:sldMkLst>
          <pc:docMk/>
          <pc:sldMk cId="1328211941" sldId="423"/>
        </pc:sldMkLst>
        <pc:spChg chg="del">
          <ac:chgData name="Shmargad, Yotam - (yotam)" userId="6be65f52-175e-476e-8943-205f66fbba40" providerId="ADAL" clId="{017D3F18-69C8-4CE3-8A7B-6E2387F84549}" dt="2024-05-29T22:11:19.335" v="7291" actId="478"/>
          <ac:spMkLst>
            <pc:docMk/>
            <pc:sldMk cId="1328211941" sldId="423"/>
            <ac:spMk id="2" creationId="{FEDC96B9-B4CA-CF61-4CBD-9BF2B394B109}"/>
          </ac:spMkLst>
        </pc:spChg>
        <pc:spChg chg="add mod">
          <ac:chgData name="Shmargad, Yotam - (yotam)" userId="6be65f52-175e-476e-8943-205f66fbba40" providerId="ADAL" clId="{017D3F18-69C8-4CE3-8A7B-6E2387F84549}" dt="2024-05-30T19:27:05.329" v="10916" actId="207"/>
          <ac:spMkLst>
            <pc:docMk/>
            <pc:sldMk cId="1328211941" sldId="423"/>
            <ac:spMk id="8" creationId="{C9503B2C-A513-B0A3-49B2-3A07EAEDB275}"/>
          </ac:spMkLst>
        </pc:spChg>
        <pc:spChg chg="del">
          <ac:chgData name="Shmargad, Yotam - (yotam)" userId="6be65f52-175e-476e-8943-205f66fbba40" providerId="ADAL" clId="{017D3F18-69C8-4CE3-8A7B-6E2387F84549}" dt="2024-05-29T22:11:15.806" v="7290" actId="478"/>
          <ac:spMkLst>
            <pc:docMk/>
            <pc:sldMk cId="1328211941" sldId="423"/>
            <ac:spMk id="14" creationId="{9EE5F1CC-DB90-4D49-9867-4E19A328325E}"/>
          </ac:spMkLst>
        </pc:spChg>
        <pc:spChg chg="mod">
          <ac:chgData name="Shmargad, Yotam - (yotam)" userId="6be65f52-175e-476e-8943-205f66fbba40" providerId="ADAL" clId="{017D3F18-69C8-4CE3-8A7B-6E2387F84549}" dt="2024-05-29T23:45:53.960" v="9265" actId="1076"/>
          <ac:spMkLst>
            <pc:docMk/>
            <pc:sldMk cId="1328211941" sldId="423"/>
            <ac:spMk id="37" creationId="{00000000-0000-0000-0000-000000000000}"/>
          </ac:spMkLst>
        </pc:spChg>
        <pc:picChg chg="add mod">
          <ac:chgData name="Shmargad, Yotam - (yotam)" userId="6be65f52-175e-476e-8943-205f66fbba40" providerId="ADAL" clId="{017D3F18-69C8-4CE3-8A7B-6E2387F84549}" dt="2024-05-29T22:40:59.914" v="8150" actId="1035"/>
          <ac:picMkLst>
            <pc:docMk/>
            <pc:sldMk cId="1328211941" sldId="423"/>
            <ac:picMk id="4" creationId="{A7A63234-A421-70BF-7406-EE6F7CA3A3F9}"/>
          </ac:picMkLst>
        </pc:picChg>
        <pc:picChg chg="add mod">
          <ac:chgData name="Shmargad, Yotam - (yotam)" userId="6be65f52-175e-476e-8943-205f66fbba40" providerId="ADAL" clId="{017D3F18-69C8-4CE3-8A7B-6E2387F84549}" dt="2024-05-29T22:40:59.914" v="8150" actId="1035"/>
          <ac:picMkLst>
            <pc:docMk/>
            <pc:sldMk cId="1328211941" sldId="423"/>
            <ac:picMk id="6" creationId="{336D969A-80CC-2E38-5B84-BA9695A87FEE}"/>
          </ac:picMkLst>
        </pc:picChg>
      </pc:sldChg>
      <pc:sldChg chg="addSp delSp modSp add mod">
        <pc:chgData name="Shmargad, Yotam - (yotam)" userId="6be65f52-175e-476e-8943-205f66fbba40" providerId="ADAL" clId="{017D3F18-69C8-4CE3-8A7B-6E2387F84549}" dt="2024-05-31T19:17:08.033" v="15877" actId="21"/>
        <pc:sldMkLst>
          <pc:docMk/>
          <pc:sldMk cId="469970691" sldId="424"/>
        </pc:sldMkLst>
        <pc:spChg chg="add del mod">
          <ac:chgData name="Shmargad, Yotam - (yotam)" userId="6be65f52-175e-476e-8943-205f66fbba40" providerId="ADAL" clId="{017D3F18-69C8-4CE3-8A7B-6E2387F84549}" dt="2024-05-31T19:17:08.033" v="15877" actId="21"/>
          <ac:spMkLst>
            <pc:docMk/>
            <pc:sldMk cId="469970691" sldId="424"/>
            <ac:spMk id="5" creationId="{B6AFDA53-8A4B-F43C-064D-C33D18218EA3}"/>
          </ac:spMkLst>
        </pc:spChg>
        <pc:spChg chg="mod">
          <ac:chgData name="Shmargad, Yotam - (yotam)" userId="6be65f52-175e-476e-8943-205f66fbba40" providerId="ADAL" clId="{017D3F18-69C8-4CE3-8A7B-6E2387F84549}" dt="2024-05-29T22:35:19.380" v="7996" actId="20577"/>
          <ac:spMkLst>
            <pc:docMk/>
            <pc:sldMk cId="469970691" sldId="424"/>
            <ac:spMk id="9" creationId="{BF621632-7F2C-46EA-B48E-38AA43FA53F3}"/>
          </ac:spMkLst>
        </pc:spChg>
      </pc:sldChg>
      <pc:sldChg chg="addSp delSp modSp add mod modAnim">
        <pc:chgData name="Shmargad, Yotam - (yotam)" userId="6be65f52-175e-476e-8943-205f66fbba40" providerId="ADAL" clId="{017D3F18-69C8-4CE3-8A7B-6E2387F84549}" dt="2024-05-31T18:11:42.606" v="14933" actId="20577"/>
        <pc:sldMkLst>
          <pc:docMk/>
          <pc:sldMk cId="1569213919" sldId="425"/>
        </pc:sldMkLst>
        <pc:spChg chg="add del mod">
          <ac:chgData name="Shmargad, Yotam - (yotam)" userId="6be65f52-175e-476e-8943-205f66fbba40" providerId="ADAL" clId="{017D3F18-69C8-4CE3-8A7B-6E2387F84549}" dt="2024-05-30T19:55:48.366" v="12860" actId="20577"/>
          <ac:spMkLst>
            <pc:docMk/>
            <pc:sldMk cId="1569213919" sldId="425"/>
            <ac:spMk id="2" creationId="{83999FE3-6FDD-2B20-2E10-3812A248E46F}"/>
          </ac:spMkLst>
        </pc:spChg>
        <pc:spChg chg="mod">
          <ac:chgData name="Shmargad, Yotam - (yotam)" userId="6be65f52-175e-476e-8943-205f66fbba40" providerId="ADAL" clId="{017D3F18-69C8-4CE3-8A7B-6E2387F84549}" dt="2024-05-31T18:11:42.606" v="14933" actId="20577"/>
          <ac:spMkLst>
            <pc:docMk/>
            <pc:sldMk cId="1569213919" sldId="425"/>
            <ac:spMk id="37" creationId="{00000000-0000-0000-0000-000000000000}"/>
          </ac:spMkLst>
        </pc:spChg>
      </pc:sldChg>
      <pc:sldChg chg="modSp add ord modAnim">
        <pc:chgData name="Shmargad, Yotam - (yotam)" userId="6be65f52-175e-476e-8943-205f66fbba40" providerId="ADAL" clId="{017D3F18-69C8-4CE3-8A7B-6E2387F84549}" dt="2024-05-31T17:44:59.175" v="14503"/>
        <pc:sldMkLst>
          <pc:docMk/>
          <pc:sldMk cId="2750843043" sldId="426"/>
        </pc:sldMkLst>
        <pc:spChg chg="mod">
          <ac:chgData name="Shmargad, Yotam - (yotam)" userId="6be65f52-175e-476e-8943-205f66fbba40" providerId="ADAL" clId="{017D3F18-69C8-4CE3-8A7B-6E2387F84549}" dt="2024-05-30T21:50:41.316" v="13789" actId="20577"/>
          <ac:spMkLst>
            <pc:docMk/>
            <pc:sldMk cId="2750843043" sldId="426"/>
            <ac:spMk id="2" creationId="{83999FE3-6FDD-2B20-2E10-3812A248E46F}"/>
          </ac:spMkLst>
        </pc:spChg>
      </pc:sldChg>
      <pc:sldChg chg="modSp add mod">
        <pc:chgData name="Shmargad, Yotam - (yotam)" userId="6be65f52-175e-476e-8943-205f66fbba40" providerId="ADAL" clId="{017D3F18-69C8-4CE3-8A7B-6E2387F84549}" dt="2024-05-31T18:17:06.220" v="15158" actId="14100"/>
        <pc:sldMkLst>
          <pc:docMk/>
          <pc:sldMk cId="4184745175" sldId="427"/>
        </pc:sldMkLst>
        <pc:spChg chg="mod">
          <ac:chgData name="Shmargad, Yotam - (yotam)" userId="6be65f52-175e-476e-8943-205f66fbba40" providerId="ADAL" clId="{017D3F18-69C8-4CE3-8A7B-6E2387F84549}" dt="2024-05-31T18:17:06.220" v="15158" actId="14100"/>
          <ac:spMkLst>
            <pc:docMk/>
            <pc:sldMk cId="4184745175" sldId="427"/>
            <ac:spMk id="12" creationId="{310A8057-F67E-4909-BAF4-7412CFB3A7A9}"/>
          </ac:spMkLst>
        </pc:spChg>
        <pc:spChg chg="mod">
          <ac:chgData name="Shmargad, Yotam - (yotam)" userId="6be65f52-175e-476e-8943-205f66fbba40" providerId="ADAL" clId="{017D3F18-69C8-4CE3-8A7B-6E2387F84549}" dt="2024-05-31T18:15:27.618" v="15144" actId="1038"/>
          <ac:spMkLst>
            <pc:docMk/>
            <pc:sldMk cId="4184745175" sldId="427"/>
            <ac:spMk id="37" creationId="{00000000-0000-0000-0000-000000000000}"/>
          </ac:spMkLst>
        </pc:spChg>
      </pc:sldChg>
      <pc:sldChg chg="addSp delSp modSp add mod">
        <pc:chgData name="Shmargad, Yotam - (yotam)" userId="6be65f52-175e-476e-8943-205f66fbba40" providerId="ADAL" clId="{017D3F18-69C8-4CE3-8A7B-6E2387F84549}" dt="2024-05-30T22:21:10.650" v="14400"/>
        <pc:sldMkLst>
          <pc:docMk/>
          <pc:sldMk cId="621108697" sldId="428"/>
        </pc:sldMkLst>
        <pc:spChg chg="add del mod">
          <ac:chgData name="Shmargad, Yotam - (yotam)" userId="6be65f52-175e-476e-8943-205f66fbba40" providerId="ADAL" clId="{017D3F18-69C8-4CE3-8A7B-6E2387F84549}" dt="2024-05-30T22:21:10.353" v="14399" actId="478"/>
          <ac:spMkLst>
            <pc:docMk/>
            <pc:sldMk cId="621108697" sldId="428"/>
            <ac:spMk id="3" creationId="{D006989F-0DB5-6AB8-A7E6-06705EEDA705}"/>
          </ac:spMkLst>
        </pc:spChg>
        <pc:spChg chg="add mod">
          <ac:chgData name="Shmargad, Yotam - (yotam)" userId="6be65f52-175e-476e-8943-205f66fbba40" providerId="ADAL" clId="{017D3F18-69C8-4CE3-8A7B-6E2387F84549}" dt="2024-05-30T22:21:10.650" v="14400"/>
          <ac:spMkLst>
            <pc:docMk/>
            <pc:sldMk cId="621108697" sldId="428"/>
            <ac:spMk id="4" creationId="{F75391C8-6477-6EFA-8BC8-EF43A890C7DE}"/>
          </ac:spMkLst>
        </pc:spChg>
        <pc:spChg chg="del">
          <ac:chgData name="Shmargad, Yotam - (yotam)" userId="6be65f52-175e-476e-8943-205f66fbba40" providerId="ADAL" clId="{017D3F18-69C8-4CE3-8A7B-6E2387F84549}" dt="2024-05-30T22:21:09.059" v="14398" actId="478"/>
          <ac:spMkLst>
            <pc:docMk/>
            <pc:sldMk cId="621108697" sldId="428"/>
            <ac:spMk id="29" creationId="{2AF3A3CD-F5B8-4A31-B606-3230555FDF6C}"/>
          </ac:spMkLst>
        </pc:spChg>
      </pc:sldChg>
      <pc:sldChg chg="modSp add del mod">
        <pc:chgData name="Shmargad, Yotam - (yotam)" userId="6be65f52-175e-476e-8943-205f66fbba40" providerId="ADAL" clId="{017D3F18-69C8-4CE3-8A7B-6E2387F84549}" dt="2024-05-30T22:07:34.327" v="13952" actId="47"/>
        <pc:sldMkLst>
          <pc:docMk/>
          <pc:sldMk cId="2219807810" sldId="428"/>
        </pc:sldMkLst>
        <pc:spChg chg="mod">
          <ac:chgData name="Shmargad, Yotam - (yotam)" userId="6be65f52-175e-476e-8943-205f66fbba40" providerId="ADAL" clId="{017D3F18-69C8-4CE3-8A7B-6E2387F84549}" dt="2024-05-30T22:06:59.176" v="13951" actId="20577"/>
          <ac:spMkLst>
            <pc:docMk/>
            <pc:sldMk cId="2219807810" sldId="428"/>
            <ac:spMk id="7" creationId="{7F97F4F7-24CF-5A03-79C5-39E2C740F392}"/>
          </ac:spMkLst>
        </pc:spChg>
      </pc:sldChg>
      <pc:sldChg chg="modSp add mod">
        <pc:chgData name="Shmargad, Yotam - (yotam)" userId="6be65f52-175e-476e-8943-205f66fbba40" providerId="ADAL" clId="{017D3F18-69C8-4CE3-8A7B-6E2387F84549}" dt="2024-05-31T19:03:53.561" v="15385" actId="20577"/>
        <pc:sldMkLst>
          <pc:docMk/>
          <pc:sldMk cId="2219807810" sldId="429"/>
        </pc:sldMkLst>
        <pc:spChg chg="mod">
          <ac:chgData name="Shmargad, Yotam - (yotam)" userId="6be65f52-175e-476e-8943-205f66fbba40" providerId="ADAL" clId="{017D3F18-69C8-4CE3-8A7B-6E2387F84549}" dt="2024-05-31T19:02:59.478" v="15279" actId="20577"/>
          <ac:spMkLst>
            <pc:docMk/>
            <pc:sldMk cId="2219807810" sldId="429"/>
            <ac:spMk id="7" creationId="{7F97F4F7-24CF-5A03-79C5-39E2C740F392}"/>
          </ac:spMkLst>
        </pc:spChg>
        <pc:spChg chg="mod">
          <ac:chgData name="Shmargad, Yotam - (yotam)" userId="6be65f52-175e-476e-8943-205f66fbba40" providerId="ADAL" clId="{017D3F18-69C8-4CE3-8A7B-6E2387F84549}" dt="2024-05-31T19:03:53.561" v="15385" actId="20577"/>
          <ac:spMkLst>
            <pc:docMk/>
            <pc:sldMk cId="2219807810" sldId="429"/>
            <ac:spMk id="14" creationId="{00000000-0000-0000-0000-000000000000}"/>
          </ac:spMkLst>
        </pc:spChg>
        <pc:graphicFrameChg chg="mod modGraphic">
          <ac:chgData name="Shmargad, Yotam - (yotam)" userId="6be65f52-175e-476e-8943-205f66fbba40" providerId="ADAL" clId="{017D3F18-69C8-4CE3-8A7B-6E2387F84549}" dt="2024-05-31T19:02:28.372" v="15259" actId="20577"/>
          <ac:graphicFrameMkLst>
            <pc:docMk/>
            <pc:sldMk cId="2219807810" sldId="429"/>
            <ac:graphicFrameMk id="6" creationId="{2B81535A-12A5-AE1A-10AC-268DCD4EC804}"/>
          </ac:graphicFrameMkLst>
        </pc:graphicFrameChg>
      </pc:sldChg>
      <pc:sldChg chg="addSp modSp add mod">
        <pc:chgData name="Shmargad, Yotam - (yotam)" userId="6be65f52-175e-476e-8943-205f66fbba40" providerId="ADAL" clId="{017D3F18-69C8-4CE3-8A7B-6E2387F84549}" dt="2024-06-01T17:26:21.591" v="15998" actId="1038"/>
        <pc:sldMkLst>
          <pc:docMk/>
          <pc:sldMk cId="1595494235" sldId="430"/>
        </pc:sldMkLst>
        <pc:spChg chg="add mod">
          <ac:chgData name="Shmargad, Yotam - (yotam)" userId="6be65f52-175e-476e-8943-205f66fbba40" providerId="ADAL" clId="{017D3F18-69C8-4CE3-8A7B-6E2387F84549}" dt="2024-06-01T17:26:17.169" v="15994" actId="1035"/>
          <ac:spMkLst>
            <pc:docMk/>
            <pc:sldMk cId="1595494235" sldId="430"/>
            <ac:spMk id="3" creationId="{9D126B44-7C0B-0065-A6E9-5655246DE09E}"/>
          </ac:spMkLst>
        </pc:spChg>
        <pc:spChg chg="mod">
          <ac:chgData name="Shmargad, Yotam - (yotam)" userId="6be65f52-175e-476e-8943-205f66fbba40" providerId="ADAL" clId="{017D3F18-69C8-4CE3-8A7B-6E2387F84549}" dt="2024-05-31T19:11:09.446" v="15525" actId="20577"/>
          <ac:spMkLst>
            <pc:docMk/>
            <pc:sldMk cId="1595494235" sldId="430"/>
            <ac:spMk id="5" creationId="{D5E5E4FE-4FCF-5FED-D550-7ADDB223AD24}"/>
          </ac:spMkLst>
        </pc:spChg>
        <pc:picChg chg="mod">
          <ac:chgData name="Shmargad, Yotam - (yotam)" userId="6be65f52-175e-476e-8943-205f66fbba40" providerId="ADAL" clId="{017D3F18-69C8-4CE3-8A7B-6E2387F84549}" dt="2024-06-01T17:26:21.591" v="15998" actId="1038"/>
          <ac:picMkLst>
            <pc:docMk/>
            <pc:sldMk cId="1595494235" sldId="430"/>
            <ac:picMk id="4" creationId="{8598F65D-F827-41EB-5050-835245D564E1}"/>
          </ac:picMkLst>
        </pc:picChg>
      </pc:sldChg>
      <pc:sldChg chg="addSp modSp add mod">
        <pc:chgData name="Shmargad, Yotam - (yotam)" userId="6be65f52-175e-476e-8943-205f66fbba40" providerId="ADAL" clId="{017D3F18-69C8-4CE3-8A7B-6E2387F84549}" dt="2024-06-01T17:26:32.948" v="16005" actId="1037"/>
        <pc:sldMkLst>
          <pc:docMk/>
          <pc:sldMk cId="457876695" sldId="431"/>
        </pc:sldMkLst>
        <pc:spChg chg="add mod">
          <ac:chgData name="Shmargad, Yotam - (yotam)" userId="6be65f52-175e-476e-8943-205f66fbba40" providerId="ADAL" clId="{017D3F18-69C8-4CE3-8A7B-6E2387F84549}" dt="2024-06-01T17:26:28.080" v="15999"/>
          <ac:spMkLst>
            <pc:docMk/>
            <pc:sldMk cId="457876695" sldId="431"/>
            <ac:spMk id="4" creationId="{722A8D16-6C1C-384C-E974-FC3030A27B3D}"/>
          </ac:spMkLst>
        </pc:spChg>
        <pc:picChg chg="mod">
          <ac:chgData name="Shmargad, Yotam - (yotam)" userId="6be65f52-175e-476e-8943-205f66fbba40" providerId="ADAL" clId="{017D3F18-69C8-4CE3-8A7B-6E2387F84549}" dt="2024-06-01T17:26:32.948" v="16005" actId="1037"/>
          <ac:picMkLst>
            <pc:docMk/>
            <pc:sldMk cId="457876695" sldId="431"/>
            <ac:picMk id="3" creationId="{80AFF314-B806-A72A-5125-55C00053EE20}"/>
          </ac:picMkLst>
        </pc:picChg>
      </pc:sldChg>
      <pc:sldChg chg="addSp delSp modSp add mod delAnim">
        <pc:chgData name="Shmargad, Yotam - (yotam)" userId="6be65f52-175e-476e-8943-205f66fbba40" providerId="ADAL" clId="{017D3F18-69C8-4CE3-8A7B-6E2387F84549}" dt="2024-05-31T19:17:26.679" v="15891" actId="1035"/>
        <pc:sldMkLst>
          <pc:docMk/>
          <pc:sldMk cId="269797521" sldId="432"/>
        </pc:sldMkLst>
        <pc:spChg chg="mod">
          <ac:chgData name="Shmargad, Yotam - (yotam)" userId="6be65f52-175e-476e-8943-205f66fbba40" providerId="ADAL" clId="{017D3F18-69C8-4CE3-8A7B-6E2387F84549}" dt="2024-05-31T19:14:24.943" v="15832" actId="14100"/>
          <ac:spMkLst>
            <pc:docMk/>
            <pc:sldMk cId="269797521" sldId="432"/>
            <ac:spMk id="3" creationId="{11CCC55C-B120-EC43-A07C-1ABB0D19141F}"/>
          </ac:spMkLst>
        </pc:spChg>
        <pc:spChg chg="add mod">
          <ac:chgData name="Shmargad, Yotam - (yotam)" userId="6be65f52-175e-476e-8943-205f66fbba40" providerId="ADAL" clId="{017D3F18-69C8-4CE3-8A7B-6E2387F84549}" dt="2024-05-31T19:17:23.684" v="15890" actId="1037"/>
          <ac:spMkLst>
            <pc:docMk/>
            <pc:sldMk cId="269797521" sldId="432"/>
            <ac:spMk id="7" creationId="{B6AFDA53-8A4B-F43C-064D-C33D18218EA3}"/>
          </ac:spMkLst>
        </pc:spChg>
        <pc:spChg chg="del">
          <ac:chgData name="Shmargad, Yotam - (yotam)" userId="6be65f52-175e-476e-8943-205f66fbba40" providerId="ADAL" clId="{017D3F18-69C8-4CE3-8A7B-6E2387F84549}" dt="2024-05-31T19:14:27.582" v="15833" actId="478"/>
          <ac:spMkLst>
            <pc:docMk/>
            <pc:sldMk cId="269797521" sldId="432"/>
            <ac:spMk id="8" creationId="{0EF9DAF4-1EB6-E6DC-56B6-DB5BA6E5942E}"/>
          </ac:spMkLst>
        </pc:spChg>
        <pc:picChg chg="add mod">
          <ac:chgData name="Shmargad, Yotam - (yotam)" userId="6be65f52-175e-476e-8943-205f66fbba40" providerId="ADAL" clId="{017D3F18-69C8-4CE3-8A7B-6E2387F84549}" dt="2024-05-31T19:17:26.679" v="15891" actId="1035"/>
          <ac:picMkLst>
            <pc:docMk/>
            <pc:sldMk cId="269797521" sldId="432"/>
            <ac:picMk id="5" creationId="{9DFE066F-7F22-F75E-ED58-D9B1A1C53CC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8C8C4A-B54F-4138-A735-51B003886DB4}" type="datetimeFigureOut">
              <a:rPr lang="en-US" smtClean="0"/>
              <a:t>6/1/2024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13290D-6442-4890-B8D2-BFDE85AD00BF}" type="slidenum">
              <a:rPr lang="en-US" smtClean="0"/>
              <a:t>‹#›</a:t>
            </a:fld>
            <a:endParaRPr lang="en-US" dirty="0"/>
          </a:p>
        </p:txBody>
      </p:sp>
    </p:spTree>
    <p:extLst>
      <p:ext uri="{BB962C8B-B14F-4D97-AF65-F5344CB8AC3E}">
        <p14:creationId xmlns:p14="http://schemas.microsoft.com/office/powerpoint/2010/main" val="1445345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A5EB63E-5F67-4006-8BFD-55D0B3392169}" type="slidenum">
              <a:rPr lang="en-US" smtClean="0"/>
              <a:t>1</a:t>
            </a:fld>
            <a:endParaRPr lang="en-US" dirty="0"/>
          </a:p>
        </p:txBody>
      </p:sp>
    </p:spTree>
    <p:extLst>
      <p:ext uri="{BB962C8B-B14F-4D97-AF65-F5344CB8AC3E}">
        <p14:creationId xmlns:p14="http://schemas.microsoft.com/office/powerpoint/2010/main" val="2977890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10</a:t>
            </a:fld>
            <a:endParaRPr lang="en-US" dirty="0"/>
          </a:p>
        </p:txBody>
      </p:sp>
    </p:spTree>
    <p:extLst>
      <p:ext uri="{BB962C8B-B14F-4D97-AF65-F5344CB8AC3E}">
        <p14:creationId xmlns:p14="http://schemas.microsoft.com/office/powerpoint/2010/main" val="967620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11</a:t>
            </a:fld>
            <a:endParaRPr lang="en-US" dirty="0"/>
          </a:p>
        </p:txBody>
      </p:sp>
    </p:spTree>
    <p:extLst>
      <p:ext uri="{BB962C8B-B14F-4D97-AF65-F5344CB8AC3E}">
        <p14:creationId xmlns:p14="http://schemas.microsoft.com/office/powerpoint/2010/main" val="2429661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12</a:t>
            </a:fld>
            <a:endParaRPr lang="en-US" dirty="0"/>
          </a:p>
        </p:txBody>
      </p:sp>
    </p:spTree>
    <p:extLst>
      <p:ext uri="{BB962C8B-B14F-4D97-AF65-F5344CB8AC3E}">
        <p14:creationId xmlns:p14="http://schemas.microsoft.com/office/powerpoint/2010/main" val="1053968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13</a:t>
            </a:fld>
            <a:endParaRPr lang="en-US" dirty="0"/>
          </a:p>
        </p:txBody>
      </p:sp>
    </p:spTree>
    <p:extLst>
      <p:ext uri="{BB962C8B-B14F-4D97-AF65-F5344CB8AC3E}">
        <p14:creationId xmlns:p14="http://schemas.microsoft.com/office/powerpoint/2010/main" val="2500072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14</a:t>
            </a:fld>
            <a:endParaRPr lang="en-US" dirty="0"/>
          </a:p>
        </p:txBody>
      </p:sp>
    </p:spTree>
    <p:extLst>
      <p:ext uri="{BB962C8B-B14F-4D97-AF65-F5344CB8AC3E}">
        <p14:creationId xmlns:p14="http://schemas.microsoft.com/office/powerpoint/2010/main" val="282972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15</a:t>
            </a:fld>
            <a:endParaRPr lang="en-US" dirty="0"/>
          </a:p>
        </p:txBody>
      </p:sp>
    </p:spTree>
    <p:extLst>
      <p:ext uri="{BB962C8B-B14F-4D97-AF65-F5344CB8AC3E}">
        <p14:creationId xmlns:p14="http://schemas.microsoft.com/office/powerpoint/2010/main" val="282972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16</a:t>
            </a:fld>
            <a:endParaRPr lang="en-US" dirty="0"/>
          </a:p>
        </p:txBody>
      </p:sp>
    </p:spTree>
    <p:extLst>
      <p:ext uri="{BB962C8B-B14F-4D97-AF65-F5344CB8AC3E}">
        <p14:creationId xmlns:p14="http://schemas.microsoft.com/office/powerpoint/2010/main" val="1348949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1A04B4-C507-4BC9-A9F3-02EA011E4A8E}" type="slidenum">
              <a:rPr lang="en-US" smtClean="0"/>
              <a:t>19</a:t>
            </a:fld>
            <a:endParaRPr lang="en-US" dirty="0"/>
          </a:p>
        </p:txBody>
      </p:sp>
    </p:spTree>
    <p:extLst>
      <p:ext uri="{BB962C8B-B14F-4D97-AF65-F5344CB8AC3E}">
        <p14:creationId xmlns:p14="http://schemas.microsoft.com/office/powerpoint/2010/main" val="403305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13290D-6442-4890-B8D2-BFDE85AD00BF}" type="slidenum">
              <a:rPr lang="en-US" smtClean="0"/>
              <a:t>21</a:t>
            </a:fld>
            <a:endParaRPr lang="en-US" dirty="0"/>
          </a:p>
        </p:txBody>
      </p:sp>
    </p:spTree>
    <p:extLst>
      <p:ext uri="{BB962C8B-B14F-4D97-AF65-F5344CB8AC3E}">
        <p14:creationId xmlns:p14="http://schemas.microsoft.com/office/powerpoint/2010/main" val="1809559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13290D-6442-4890-B8D2-BFDE85AD00BF}" type="slidenum">
              <a:rPr lang="en-US" smtClean="0"/>
              <a:t>22</a:t>
            </a:fld>
            <a:endParaRPr lang="en-US" dirty="0"/>
          </a:p>
        </p:txBody>
      </p:sp>
    </p:spTree>
    <p:extLst>
      <p:ext uri="{BB962C8B-B14F-4D97-AF65-F5344CB8AC3E}">
        <p14:creationId xmlns:p14="http://schemas.microsoft.com/office/powerpoint/2010/main" val="378781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A5EB63E-5F67-4006-8BFD-55D0B3392169}" type="slidenum">
              <a:rPr lang="en-US" smtClean="0"/>
              <a:t>2</a:t>
            </a:fld>
            <a:endParaRPr lang="en-US" dirty="0"/>
          </a:p>
        </p:txBody>
      </p:sp>
    </p:spTree>
    <p:extLst>
      <p:ext uri="{BB962C8B-B14F-4D97-AF65-F5344CB8AC3E}">
        <p14:creationId xmlns:p14="http://schemas.microsoft.com/office/powerpoint/2010/main" val="17569903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13290D-6442-4890-B8D2-BFDE85AD00BF}" type="slidenum">
              <a:rPr lang="en-US" smtClean="0"/>
              <a:t>23</a:t>
            </a:fld>
            <a:endParaRPr lang="en-US" dirty="0"/>
          </a:p>
        </p:txBody>
      </p:sp>
    </p:spTree>
    <p:extLst>
      <p:ext uri="{BB962C8B-B14F-4D97-AF65-F5344CB8AC3E}">
        <p14:creationId xmlns:p14="http://schemas.microsoft.com/office/powerpoint/2010/main" val="459553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13290D-6442-4890-B8D2-BFDE85AD00BF}" type="slidenum">
              <a:rPr lang="en-US" smtClean="0"/>
              <a:t>24</a:t>
            </a:fld>
            <a:endParaRPr lang="en-US" dirty="0"/>
          </a:p>
        </p:txBody>
      </p:sp>
    </p:spTree>
    <p:extLst>
      <p:ext uri="{BB962C8B-B14F-4D97-AF65-F5344CB8AC3E}">
        <p14:creationId xmlns:p14="http://schemas.microsoft.com/office/powerpoint/2010/main" val="219071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1A04B4-C507-4BC9-A9F3-02EA011E4A8E}" type="slidenum">
              <a:rPr lang="en-US" smtClean="0"/>
              <a:t>25</a:t>
            </a:fld>
            <a:endParaRPr lang="en-US" dirty="0"/>
          </a:p>
        </p:txBody>
      </p:sp>
    </p:spTree>
    <p:extLst>
      <p:ext uri="{BB962C8B-B14F-4D97-AF65-F5344CB8AC3E}">
        <p14:creationId xmlns:p14="http://schemas.microsoft.com/office/powerpoint/2010/main" val="2927466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A5EB63E-5F67-4006-8BFD-55D0B3392169}" type="slidenum">
              <a:rPr lang="en-US" smtClean="0"/>
              <a:t>26</a:t>
            </a:fld>
            <a:endParaRPr lang="en-US" dirty="0"/>
          </a:p>
        </p:txBody>
      </p:sp>
    </p:spTree>
    <p:extLst>
      <p:ext uri="{BB962C8B-B14F-4D97-AF65-F5344CB8AC3E}">
        <p14:creationId xmlns:p14="http://schemas.microsoft.com/office/powerpoint/2010/main" val="3930325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A5EB63E-5F67-4006-8BFD-55D0B3392169}" type="slidenum">
              <a:rPr lang="en-US" smtClean="0"/>
              <a:t>27</a:t>
            </a:fld>
            <a:endParaRPr lang="en-US" dirty="0"/>
          </a:p>
        </p:txBody>
      </p:sp>
    </p:spTree>
    <p:extLst>
      <p:ext uri="{BB962C8B-B14F-4D97-AF65-F5344CB8AC3E}">
        <p14:creationId xmlns:p14="http://schemas.microsoft.com/office/powerpoint/2010/main" val="106415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A5EB63E-5F67-4006-8BFD-55D0B3392169}" type="slidenum">
              <a:rPr lang="en-US" smtClean="0"/>
              <a:t>3</a:t>
            </a:fld>
            <a:endParaRPr lang="en-US" dirty="0"/>
          </a:p>
        </p:txBody>
      </p:sp>
    </p:spTree>
    <p:extLst>
      <p:ext uri="{BB962C8B-B14F-4D97-AF65-F5344CB8AC3E}">
        <p14:creationId xmlns:p14="http://schemas.microsoft.com/office/powerpoint/2010/main" val="3119858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4</a:t>
            </a:fld>
            <a:endParaRPr lang="en-US" dirty="0"/>
          </a:p>
        </p:txBody>
      </p:sp>
    </p:spTree>
    <p:extLst>
      <p:ext uri="{BB962C8B-B14F-4D97-AF65-F5344CB8AC3E}">
        <p14:creationId xmlns:p14="http://schemas.microsoft.com/office/powerpoint/2010/main" val="1649368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5</a:t>
            </a:fld>
            <a:endParaRPr lang="en-US" dirty="0"/>
          </a:p>
        </p:txBody>
      </p:sp>
    </p:spTree>
    <p:extLst>
      <p:ext uri="{BB962C8B-B14F-4D97-AF65-F5344CB8AC3E}">
        <p14:creationId xmlns:p14="http://schemas.microsoft.com/office/powerpoint/2010/main" val="1660217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6</a:t>
            </a:fld>
            <a:endParaRPr lang="en-US" dirty="0"/>
          </a:p>
        </p:txBody>
      </p:sp>
    </p:spTree>
    <p:extLst>
      <p:ext uri="{BB962C8B-B14F-4D97-AF65-F5344CB8AC3E}">
        <p14:creationId xmlns:p14="http://schemas.microsoft.com/office/powerpoint/2010/main" val="1143528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7</a:t>
            </a:fld>
            <a:endParaRPr lang="en-US" dirty="0"/>
          </a:p>
        </p:txBody>
      </p:sp>
    </p:spTree>
    <p:extLst>
      <p:ext uri="{BB962C8B-B14F-4D97-AF65-F5344CB8AC3E}">
        <p14:creationId xmlns:p14="http://schemas.microsoft.com/office/powerpoint/2010/main" val="4158173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8</a:t>
            </a:fld>
            <a:endParaRPr lang="en-US" dirty="0"/>
          </a:p>
        </p:txBody>
      </p:sp>
    </p:spTree>
    <p:extLst>
      <p:ext uri="{BB962C8B-B14F-4D97-AF65-F5344CB8AC3E}">
        <p14:creationId xmlns:p14="http://schemas.microsoft.com/office/powerpoint/2010/main" val="3942153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9</a:t>
            </a:fld>
            <a:endParaRPr lang="en-US" dirty="0"/>
          </a:p>
        </p:txBody>
      </p:sp>
    </p:spTree>
    <p:extLst>
      <p:ext uri="{BB962C8B-B14F-4D97-AF65-F5344CB8AC3E}">
        <p14:creationId xmlns:p14="http://schemas.microsoft.com/office/powerpoint/2010/main" val="3467257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65CDD20-A8BD-4B9C-9A63-718BD0C4DE11}" type="datetimeFigureOut">
              <a:rPr lang="en-US" smtClean="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2012538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CDD20-A8BD-4B9C-9A63-718BD0C4DE11}" type="datetimeFigureOut">
              <a:rPr lang="en-US" smtClean="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1104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CDD20-A8BD-4B9C-9A63-718BD0C4DE11}" type="datetimeFigureOut">
              <a:rPr lang="en-US" smtClean="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3510752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CDD20-A8BD-4B9C-9A63-718BD0C4DE11}" type="datetimeFigureOut">
              <a:rPr lang="en-US" smtClean="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344110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5CDD20-A8BD-4B9C-9A63-718BD0C4DE11}" type="datetimeFigureOut">
              <a:rPr lang="en-US" smtClean="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3349540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5CDD20-A8BD-4B9C-9A63-718BD0C4DE11}" type="datetimeFigureOut">
              <a:rPr lang="en-US" smtClean="0"/>
              <a:t>6/1/2024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2437756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5CDD20-A8BD-4B9C-9A63-718BD0C4DE11}" type="datetimeFigureOut">
              <a:rPr lang="en-US" smtClean="0"/>
              <a:t>6/1/2024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3434860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5CDD20-A8BD-4B9C-9A63-718BD0C4DE11}" type="datetimeFigureOut">
              <a:rPr lang="en-US" smtClean="0"/>
              <a:t>6/1/2024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248006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CDD20-A8BD-4B9C-9A63-718BD0C4DE11}" type="datetimeFigureOut">
              <a:rPr lang="en-US" smtClean="0"/>
              <a:t>6/1/2024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412105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5CDD20-A8BD-4B9C-9A63-718BD0C4DE11}" type="datetimeFigureOut">
              <a:rPr lang="en-US" smtClean="0"/>
              <a:t>6/1/2024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3202931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5CDD20-A8BD-4B9C-9A63-718BD0C4DE11}" type="datetimeFigureOut">
              <a:rPr lang="en-US" smtClean="0"/>
              <a:t>6/1/2024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104969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CDD20-A8BD-4B9C-9A63-718BD0C4DE11}" type="datetimeFigureOut">
              <a:rPr lang="en-US" smtClean="0"/>
              <a:t>6/1/2024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4C69B0-0E02-43C6-97B2-276F1860A966}" type="slidenum">
              <a:rPr lang="en-US" smtClean="0"/>
              <a:t>‹#›</a:t>
            </a:fld>
            <a:endParaRPr lang="en-US" dirty="0"/>
          </a:p>
        </p:txBody>
      </p:sp>
    </p:spTree>
    <p:extLst>
      <p:ext uri="{BB962C8B-B14F-4D97-AF65-F5344CB8AC3E}">
        <p14:creationId xmlns:p14="http://schemas.microsoft.com/office/powerpoint/2010/main" val="1206185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nas.org/doi/pdf/10.1073/pnas.1508081113"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journals.sagepub.com/doi/10.1177/0003122417725865"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api.repository.cam.ac.uk/server/api/core/bitstreams/ba9c076b-7d7b-4a2c-b8c6-cacaea0e9b37/content" TargetMode="External"/><Relationship Id="rId3" Type="http://schemas.openxmlformats.org/officeDocument/2006/relationships/hyperlink" Target="https://plato.stanford.edu/entries/nietzsche/#Pers" TargetMode="External"/><Relationship Id="rId7" Type="http://schemas.openxmlformats.org/officeDocument/2006/relationships/hyperlink" Target="https://static1.squarespace.com/static/5a29adb8edaed89b9ea4a13b/t/5b8bb0104fa51ae122948866/1535881233136/Candea_2016_We+Have+Never+Been+Pluralist.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academia.edu/35521280/2016_ed_The_Social_After_Gabriel_Tarde_Debates_and_Assessments_Introduction_" TargetMode="External"/><Relationship Id="rId5" Type="http://schemas.openxmlformats.org/officeDocument/2006/relationships/hyperlink" Target="https://www.anthroencyclopedia.com/entry/ontological-turn" TargetMode="External"/><Relationship Id="rId4" Type="http://schemas.openxmlformats.org/officeDocument/2006/relationships/hyperlink" Target="https://monoskop.org/images/e/e5/Viveiros_de_Castro_Eduardo_Cosmological_Perspectivism_in_Amazonia_and_Elsewhere.pd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nlinelibrary.wiley.com/doi/10.1111/j.1468-2885.2005.tb00329.x"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items.ssrc.org/the-cities-papers/issues-of-construct-validity-and-reliability-in-massive-passive-data-collections/" TargetMode="External"/><Relationship Id="rId4" Type="http://schemas.openxmlformats.org/officeDocument/2006/relationships/hyperlink" Target="https://journals.sagepub.com/doi/abs/10.1177/0894439320985527"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twitter.com/suhemparack/status/1399755727342735361" TargetMode="External"/><Relationship Id="rId2" Type="http://schemas.openxmlformats.org/officeDocument/2006/relationships/hyperlink" Target="https://github.com/ivan-rivera/RedditExtractoR/issues/1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hyperlink" Target="https://github.com/thesickish/ICWSM24"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www.bruno-latour.fr/sites/default/files/123-MONADS-BJSpdf.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bruno-latour.fr/sites/default/files/82-TARDE-JOYCE-SOCIAL-GB.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ournals.sagepub.com/doi/10.1111/j.1467-9531.2011.01243.x"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dl.acm.org/doi/abs/10.1145/1963405.1963504"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www.clker.com/cliparts/s/X/u/P/q/2/ice-cream-silhouette.sv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6" descr="http://www.clker.com/cliparts/s/X/u/P/q/2/ice-cream-silhouette.svg"/>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8" descr="http://www.clker.com/cliparts/s/X/u/P/q/2/ice-cream-silhouette.svg"/>
          <p:cNvSpPr>
            <a:spLocks noChangeAspect="1" noChangeArrowheads="1"/>
          </p:cNvSpPr>
          <p:nvPr/>
        </p:nvSpPr>
        <p:spPr bwMode="auto">
          <a:xfrm>
            <a:off x="460375"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Title 1"/>
          <p:cNvSpPr txBox="1">
            <a:spLocks/>
          </p:cNvSpPr>
          <p:nvPr/>
        </p:nvSpPr>
        <p:spPr>
          <a:xfrm>
            <a:off x="457200" y="990601"/>
            <a:ext cx="8229600" cy="2514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u="sng" dirty="0"/>
              <a:t>AAAI ICWSM 2024 | Buffalo, NY, USA | June 3</a:t>
            </a:r>
            <a:r>
              <a:rPr lang="en-US" sz="3200" u="sng" baseline="30000" dirty="0"/>
              <a:t>rd</a:t>
            </a:r>
            <a:endParaRPr lang="en-US" sz="3200" u="sng" dirty="0"/>
          </a:p>
          <a:p>
            <a:endParaRPr lang="en-US" sz="3200" dirty="0">
              <a:solidFill>
                <a:schemeClr val="tx2">
                  <a:lumMod val="75000"/>
                </a:schemeClr>
              </a:solidFill>
            </a:endParaRPr>
          </a:p>
          <a:p>
            <a:r>
              <a:rPr lang="en-US" sz="3600" dirty="0">
                <a:solidFill>
                  <a:srgbClr val="17375E"/>
                </a:solidFill>
              </a:rPr>
              <a:t>Collectivist and Perspectivist Approaches to Studying Online Toxicity</a:t>
            </a:r>
          </a:p>
        </p:txBody>
      </p:sp>
      <p:sp>
        <p:nvSpPr>
          <p:cNvPr id="9" name="Content Placeholder 2">
            <a:extLst>
              <a:ext uri="{FF2B5EF4-FFF2-40B4-BE49-F238E27FC236}">
                <a16:creationId xmlns:a16="http://schemas.microsoft.com/office/drawing/2014/main" id="{BF621632-7F2C-46EA-B48E-38AA43FA53F3}"/>
              </a:ext>
            </a:extLst>
          </p:cNvPr>
          <p:cNvSpPr txBox="1">
            <a:spLocks/>
          </p:cNvSpPr>
          <p:nvPr/>
        </p:nvSpPr>
        <p:spPr>
          <a:xfrm>
            <a:off x="457200" y="3810001"/>
            <a:ext cx="8229600" cy="198119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sz="2400" dirty="0">
                <a:solidFill>
                  <a:srgbClr val="9B8CB0"/>
                </a:solidFill>
              </a:rPr>
              <a:t>Yotam Shmargad</a:t>
            </a:r>
          </a:p>
          <a:p>
            <a:pPr>
              <a:spcBef>
                <a:spcPts val="0"/>
              </a:spcBef>
            </a:pPr>
            <a:r>
              <a:rPr lang="en-US" sz="2400" dirty="0">
                <a:solidFill>
                  <a:srgbClr val="9B8CB0"/>
                </a:solidFill>
              </a:rPr>
              <a:t>Associate Professor</a:t>
            </a:r>
          </a:p>
          <a:p>
            <a:pPr>
              <a:spcBef>
                <a:spcPts val="0"/>
              </a:spcBef>
            </a:pPr>
            <a:r>
              <a:rPr lang="en-US" sz="2400" dirty="0">
                <a:solidFill>
                  <a:srgbClr val="9B8CB0"/>
                </a:solidFill>
              </a:rPr>
              <a:t>School of Government &amp; Public Policy </a:t>
            </a:r>
          </a:p>
          <a:p>
            <a:pPr>
              <a:spcBef>
                <a:spcPts val="0"/>
              </a:spcBef>
            </a:pPr>
            <a:r>
              <a:rPr lang="en-US" sz="2400" dirty="0">
                <a:solidFill>
                  <a:srgbClr val="9B8CB0"/>
                </a:solidFill>
              </a:rPr>
              <a:t>University of Arizona</a:t>
            </a:r>
          </a:p>
        </p:txBody>
      </p:sp>
    </p:spTree>
    <p:extLst>
      <p:ext uri="{BB962C8B-B14F-4D97-AF65-F5344CB8AC3E}">
        <p14:creationId xmlns:p14="http://schemas.microsoft.com/office/powerpoint/2010/main" val="94307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2F34A5D7-6CD3-B4DF-162D-0B62D1A6C353}"/>
              </a:ext>
            </a:extLst>
          </p:cNvPr>
          <p:cNvSpPr/>
          <p:nvPr/>
        </p:nvSpPr>
        <p:spPr>
          <a:xfrm rot="5400000">
            <a:off x="335034" y="5372100"/>
            <a:ext cx="533400" cy="457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C00000"/>
                </a:solidFill>
              </a:rPr>
              <a:t>…</a:t>
            </a:r>
          </a:p>
        </p:txBody>
      </p:sp>
      <p:sp>
        <p:nvSpPr>
          <p:cNvPr id="37" name="Title 1"/>
          <p:cNvSpPr>
            <a:spLocks noGrp="1"/>
          </p:cNvSpPr>
          <p:nvPr>
            <p:ph type="title"/>
          </p:nvPr>
        </p:nvSpPr>
        <p:spPr>
          <a:xfrm>
            <a:off x="76200" y="152400"/>
            <a:ext cx="8991600" cy="1143000"/>
          </a:xfrm>
        </p:spPr>
        <p:txBody>
          <a:bodyPr>
            <a:noAutofit/>
          </a:bodyPr>
          <a:lstStyle/>
          <a:p>
            <a:pPr algn="l"/>
            <a:r>
              <a:rPr lang="en-US" sz="3600" dirty="0">
                <a:solidFill>
                  <a:schemeClr val="tx2">
                    <a:lumMod val="75000"/>
                  </a:schemeClr>
                </a:solidFill>
              </a:rPr>
              <a:t>Snowball sampling opens up the possibilities for measuring social context and dynamics</a:t>
            </a:r>
          </a:p>
        </p:txBody>
      </p:sp>
      <p:pic>
        <p:nvPicPr>
          <p:cNvPr id="2" name="Picture 1">
            <a:extLst>
              <a:ext uri="{FF2B5EF4-FFF2-40B4-BE49-F238E27FC236}">
                <a16:creationId xmlns:a16="http://schemas.microsoft.com/office/drawing/2014/main" id="{97100C40-EFF0-D937-9C28-7C549FD8CBC4}"/>
              </a:ext>
            </a:extLst>
          </p:cNvPr>
          <p:cNvPicPr>
            <a:picLocks noChangeAspect="1"/>
          </p:cNvPicPr>
          <p:nvPr/>
        </p:nvPicPr>
        <p:blipFill>
          <a:blip r:embed="rId3">
            <a:biLevel thresh="75000"/>
          </a:blip>
          <a:stretch>
            <a:fillRect/>
          </a:stretch>
        </p:blipFill>
        <p:spPr>
          <a:xfrm>
            <a:off x="1592334" y="1763009"/>
            <a:ext cx="786512" cy="914400"/>
          </a:xfrm>
          <a:prstGeom prst="rect">
            <a:avLst/>
          </a:prstGeom>
          <a:solidFill>
            <a:schemeClr val="tx1"/>
          </a:solidFill>
        </p:spPr>
      </p:pic>
      <p:sp>
        <p:nvSpPr>
          <p:cNvPr id="5" name="Rectangle 4">
            <a:extLst>
              <a:ext uri="{FF2B5EF4-FFF2-40B4-BE49-F238E27FC236}">
                <a16:creationId xmlns:a16="http://schemas.microsoft.com/office/drawing/2014/main" id="{92F75499-FD8A-98C0-D994-D6691EC2F5F8}"/>
              </a:ext>
            </a:extLst>
          </p:cNvPr>
          <p:cNvSpPr/>
          <p:nvPr/>
        </p:nvSpPr>
        <p:spPr>
          <a:xfrm>
            <a:off x="2430534" y="3048709"/>
            <a:ext cx="838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Post</a:t>
            </a:r>
            <a:r>
              <a:rPr lang="en-US" sz="1200" dirty="0" err="1"/>
              <a:t>t</a:t>
            </a:r>
            <a:endParaRPr lang="en-US" dirty="0"/>
          </a:p>
        </p:txBody>
      </p:sp>
      <p:cxnSp>
        <p:nvCxnSpPr>
          <p:cNvPr id="6" name="Straight Arrow Connector 5">
            <a:extLst>
              <a:ext uri="{FF2B5EF4-FFF2-40B4-BE49-F238E27FC236}">
                <a16:creationId xmlns:a16="http://schemas.microsoft.com/office/drawing/2014/main" id="{04231A75-82DB-54F9-EFFA-CF39F14B41BC}"/>
              </a:ext>
            </a:extLst>
          </p:cNvPr>
          <p:cNvCxnSpPr>
            <a:cxnSpLocks/>
          </p:cNvCxnSpPr>
          <p:nvPr/>
        </p:nvCxnSpPr>
        <p:spPr>
          <a:xfrm flipV="1">
            <a:off x="1287534" y="2634459"/>
            <a:ext cx="213360" cy="26114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9329F81-8B6F-3ED2-7187-FFD983A51040}"/>
              </a:ext>
            </a:extLst>
          </p:cNvPr>
          <p:cNvCxnSpPr>
            <a:cxnSpLocks/>
          </p:cNvCxnSpPr>
          <p:nvPr/>
        </p:nvCxnSpPr>
        <p:spPr>
          <a:xfrm flipH="1" flipV="1">
            <a:off x="2430534" y="2651050"/>
            <a:ext cx="213360" cy="24455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382583B-8D7C-8116-5D99-F81531DB653B}"/>
              </a:ext>
            </a:extLst>
          </p:cNvPr>
          <p:cNvSpPr/>
          <p:nvPr/>
        </p:nvSpPr>
        <p:spPr>
          <a:xfrm>
            <a:off x="1828800" y="3048709"/>
            <a:ext cx="533400" cy="457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8AA4C3"/>
                </a:solidFill>
              </a:rPr>
              <a:t>…</a:t>
            </a:r>
          </a:p>
        </p:txBody>
      </p:sp>
      <p:sp>
        <p:nvSpPr>
          <p:cNvPr id="4" name="Rectangle 3">
            <a:extLst>
              <a:ext uri="{FF2B5EF4-FFF2-40B4-BE49-F238E27FC236}">
                <a16:creationId xmlns:a16="http://schemas.microsoft.com/office/drawing/2014/main" id="{BEC974E0-7E24-D385-6D63-FF347A3AB6AB}"/>
              </a:ext>
            </a:extLst>
          </p:cNvPr>
          <p:cNvSpPr/>
          <p:nvPr/>
        </p:nvSpPr>
        <p:spPr>
          <a:xfrm>
            <a:off x="906534" y="3048709"/>
            <a:ext cx="838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Post</a:t>
            </a:r>
            <a:r>
              <a:rPr lang="en-US" sz="1200" dirty="0"/>
              <a:t>1</a:t>
            </a:r>
            <a:endParaRPr lang="en-US" dirty="0"/>
          </a:p>
        </p:txBody>
      </p:sp>
      <p:cxnSp>
        <p:nvCxnSpPr>
          <p:cNvPr id="17" name="Straight Arrow Connector 16">
            <a:extLst>
              <a:ext uri="{FF2B5EF4-FFF2-40B4-BE49-F238E27FC236}">
                <a16:creationId xmlns:a16="http://schemas.microsoft.com/office/drawing/2014/main" id="{14B9E5C9-6A4F-BA00-043B-50BF8E9C8F04}"/>
              </a:ext>
            </a:extLst>
          </p:cNvPr>
          <p:cNvCxnSpPr>
            <a:cxnSpLocks/>
          </p:cNvCxnSpPr>
          <p:nvPr/>
        </p:nvCxnSpPr>
        <p:spPr>
          <a:xfrm flipV="1">
            <a:off x="830334" y="3620565"/>
            <a:ext cx="213360" cy="261141"/>
          </a:xfrm>
          <a:prstGeom prst="straightConnector1">
            <a:avLst/>
          </a:prstGeom>
          <a:ln>
            <a:solidFill>
              <a:srgbClr val="9B8CB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C4B1A92-1833-5480-A03E-763980DD9F9B}"/>
              </a:ext>
            </a:extLst>
          </p:cNvPr>
          <p:cNvCxnSpPr>
            <a:cxnSpLocks/>
          </p:cNvCxnSpPr>
          <p:nvPr/>
        </p:nvCxnSpPr>
        <p:spPr>
          <a:xfrm flipH="1" flipV="1">
            <a:off x="1607574" y="3637156"/>
            <a:ext cx="213360" cy="244550"/>
          </a:xfrm>
          <a:prstGeom prst="straightConnector1">
            <a:avLst/>
          </a:prstGeom>
          <a:ln>
            <a:solidFill>
              <a:srgbClr val="9B8CB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7A71418-2141-B67D-63E2-BC1378B0E740}"/>
              </a:ext>
            </a:extLst>
          </p:cNvPr>
          <p:cNvSpPr/>
          <p:nvPr/>
        </p:nvSpPr>
        <p:spPr>
          <a:xfrm>
            <a:off x="830334" y="4006059"/>
            <a:ext cx="533400" cy="457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9B8CB0"/>
                </a:solidFill>
              </a:rPr>
              <a:t>…</a:t>
            </a:r>
          </a:p>
        </p:txBody>
      </p:sp>
      <p:sp>
        <p:nvSpPr>
          <p:cNvPr id="20" name="Rectangle 19">
            <a:extLst>
              <a:ext uri="{FF2B5EF4-FFF2-40B4-BE49-F238E27FC236}">
                <a16:creationId xmlns:a16="http://schemas.microsoft.com/office/drawing/2014/main" id="{8A15FFB0-B8E5-FB25-90D5-14B26F217238}"/>
              </a:ext>
            </a:extLst>
          </p:cNvPr>
          <p:cNvSpPr/>
          <p:nvPr/>
        </p:nvSpPr>
        <p:spPr>
          <a:xfrm>
            <a:off x="144534" y="4006059"/>
            <a:ext cx="838200" cy="457200"/>
          </a:xfrm>
          <a:prstGeom prst="rect">
            <a:avLst/>
          </a:prstGeom>
          <a:ln>
            <a:solidFill>
              <a:srgbClr val="9B8CB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Shar</a:t>
            </a:r>
            <a:r>
              <a:rPr lang="en-US" sz="1200" dirty="0"/>
              <a:t>11</a:t>
            </a:r>
            <a:endParaRPr lang="en-US" dirty="0"/>
          </a:p>
        </p:txBody>
      </p:sp>
      <p:cxnSp>
        <p:nvCxnSpPr>
          <p:cNvPr id="22" name="Straight Arrow Connector 21">
            <a:extLst>
              <a:ext uri="{FF2B5EF4-FFF2-40B4-BE49-F238E27FC236}">
                <a16:creationId xmlns:a16="http://schemas.microsoft.com/office/drawing/2014/main" id="{0C191929-0278-7EBD-B274-54A5C76E9C17}"/>
              </a:ext>
            </a:extLst>
          </p:cNvPr>
          <p:cNvCxnSpPr>
            <a:cxnSpLocks/>
          </p:cNvCxnSpPr>
          <p:nvPr/>
        </p:nvCxnSpPr>
        <p:spPr>
          <a:xfrm flipV="1">
            <a:off x="2521974" y="3620565"/>
            <a:ext cx="213360" cy="261141"/>
          </a:xfrm>
          <a:prstGeom prst="straightConnector1">
            <a:avLst/>
          </a:prstGeom>
          <a:ln>
            <a:solidFill>
              <a:srgbClr val="9B8CB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C4D2751-D2DB-0B5C-1BAA-C389E3A95989}"/>
              </a:ext>
            </a:extLst>
          </p:cNvPr>
          <p:cNvCxnSpPr>
            <a:cxnSpLocks/>
          </p:cNvCxnSpPr>
          <p:nvPr/>
        </p:nvCxnSpPr>
        <p:spPr>
          <a:xfrm flipH="1" flipV="1">
            <a:off x="3344934" y="3591809"/>
            <a:ext cx="213360" cy="244550"/>
          </a:xfrm>
          <a:prstGeom prst="straightConnector1">
            <a:avLst/>
          </a:prstGeom>
          <a:ln>
            <a:solidFill>
              <a:srgbClr val="9B8CB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F149898-5EBF-B0A5-DA26-31621543FA23}"/>
              </a:ext>
            </a:extLst>
          </p:cNvPr>
          <p:cNvSpPr/>
          <p:nvPr/>
        </p:nvSpPr>
        <p:spPr>
          <a:xfrm>
            <a:off x="2887734" y="4006059"/>
            <a:ext cx="533400" cy="457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9B8CB0"/>
                </a:solidFill>
              </a:rPr>
              <a:t>…</a:t>
            </a:r>
          </a:p>
        </p:txBody>
      </p:sp>
      <p:sp>
        <p:nvSpPr>
          <p:cNvPr id="25" name="Rectangle 24">
            <a:extLst>
              <a:ext uri="{FF2B5EF4-FFF2-40B4-BE49-F238E27FC236}">
                <a16:creationId xmlns:a16="http://schemas.microsoft.com/office/drawing/2014/main" id="{E9225FC1-97D2-AADD-2F33-E6D92B8C15BB}"/>
              </a:ext>
            </a:extLst>
          </p:cNvPr>
          <p:cNvSpPr/>
          <p:nvPr/>
        </p:nvSpPr>
        <p:spPr>
          <a:xfrm>
            <a:off x="2201934" y="4006059"/>
            <a:ext cx="838200" cy="457200"/>
          </a:xfrm>
          <a:prstGeom prst="rect">
            <a:avLst/>
          </a:prstGeom>
          <a:ln>
            <a:solidFill>
              <a:srgbClr val="9B8CB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Shar</a:t>
            </a:r>
            <a:r>
              <a:rPr lang="en-US" sz="1200" dirty="0"/>
              <a:t>t1</a:t>
            </a:r>
            <a:endParaRPr lang="en-US" dirty="0"/>
          </a:p>
        </p:txBody>
      </p:sp>
      <p:sp>
        <p:nvSpPr>
          <p:cNvPr id="16" name="Rectangle 15">
            <a:extLst>
              <a:ext uri="{FF2B5EF4-FFF2-40B4-BE49-F238E27FC236}">
                <a16:creationId xmlns:a16="http://schemas.microsoft.com/office/drawing/2014/main" id="{3C05A7C4-B943-E62E-12BC-41F816E617B9}"/>
              </a:ext>
            </a:extLst>
          </p:cNvPr>
          <p:cNvSpPr/>
          <p:nvPr/>
        </p:nvSpPr>
        <p:spPr>
          <a:xfrm>
            <a:off x="1211334" y="4006059"/>
            <a:ext cx="838200" cy="457200"/>
          </a:xfrm>
          <a:prstGeom prst="rect">
            <a:avLst/>
          </a:prstGeom>
          <a:ln>
            <a:solidFill>
              <a:srgbClr val="9B8CB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Shar</a:t>
            </a:r>
            <a:r>
              <a:rPr lang="en-US" sz="1200" dirty="0"/>
              <a:t>1t</a:t>
            </a:r>
            <a:endParaRPr lang="en-US" dirty="0"/>
          </a:p>
        </p:txBody>
      </p:sp>
      <p:sp>
        <p:nvSpPr>
          <p:cNvPr id="21" name="Rectangle 20">
            <a:extLst>
              <a:ext uri="{FF2B5EF4-FFF2-40B4-BE49-F238E27FC236}">
                <a16:creationId xmlns:a16="http://schemas.microsoft.com/office/drawing/2014/main" id="{7B2F988F-EFE0-23E2-80ED-4328BAFD0A23}"/>
              </a:ext>
            </a:extLst>
          </p:cNvPr>
          <p:cNvSpPr/>
          <p:nvPr/>
        </p:nvSpPr>
        <p:spPr>
          <a:xfrm>
            <a:off x="3268734" y="4006059"/>
            <a:ext cx="838200" cy="457200"/>
          </a:xfrm>
          <a:prstGeom prst="rect">
            <a:avLst/>
          </a:prstGeom>
          <a:ln>
            <a:solidFill>
              <a:srgbClr val="9B8CB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Shar</a:t>
            </a:r>
            <a:r>
              <a:rPr lang="en-US" sz="1200" dirty="0" err="1"/>
              <a:t>tt</a:t>
            </a:r>
            <a:endParaRPr lang="en-US" dirty="0"/>
          </a:p>
        </p:txBody>
      </p:sp>
      <p:cxnSp>
        <p:nvCxnSpPr>
          <p:cNvPr id="43" name="Straight Arrow Connector 42">
            <a:extLst>
              <a:ext uri="{FF2B5EF4-FFF2-40B4-BE49-F238E27FC236}">
                <a16:creationId xmlns:a16="http://schemas.microsoft.com/office/drawing/2014/main" id="{DF986A5D-7057-EBCB-5C56-B411C7F8C042}"/>
              </a:ext>
            </a:extLst>
          </p:cNvPr>
          <p:cNvCxnSpPr>
            <a:cxnSpLocks/>
          </p:cNvCxnSpPr>
          <p:nvPr/>
        </p:nvCxnSpPr>
        <p:spPr>
          <a:xfrm flipV="1">
            <a:off x="525534" y="4539459"/>
            <a:ext cx="0" cy="337341"/>
          </a:xfrm>
          <a:prstGeom prst="straightConnector1">
            <a:avLst/>
          </a:prstGeom>
          <a:ln>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DA524A22-4215-C4DD-E806-EC372A946843}"/>
              </a:ext>
            </a:extLst>
          </p:cNvPr>
          <p:cNvSpPr/>
          <p:nvPr/>
        </p:nvSpPr>
        <p:spPr>
          <a:xfrm>
            <a:off x="144534" y="4953000"/>
            <a:ext cx="838200" cy="4572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Post</a:t>
            </a:r>
            <a:r>
              <a:rPr lang="en-US" sz="1200" dirty="0"/>
              <a:t>111</a:t>
            </a:r>
            <a:endParaRPr lang="en-US" dirty="0"/>
          </a:p>
        </p:txBody>
      </p:sp>
      <p:sp>
        <p:nvSpPr>
          <p:cNvPr id="46" name="Rectangle 45">
            <a:extLst>
              <a:ext uri="{FF2B5EF4-FFF2-40B4-BE49-F238E27FC236}">
                <a16:creationId xmlns:a16="http://schemas.microsoft.com/office/drawing/2014/main" id="{B90C992C-A3E5-2DEA-7D5A-E4F8F0A7BA45}"/>
              </a:ext>
            </a:extLst>
          </p:cNvPr>
          <p:cNvSpPr/>
          <p:nvPr/>
        </p:nvSpPr>
        <p:spPr>
          <a:xfrm>
            <a:off x="144534" y="5791200"/>
            <a:ext cx="838200" cy="4572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Post</a:t>
            </a:r>
            <a:r>
              <a:rPr lang="en-US" sz="1200" dirty="0"/>
              <a:t>11t</a:t>
            </a:r>
            <a:endParaRPr lang="en-US" dirty="0"/>
          </a:p>
        </p:txBody>
      </p:sp>
      <p:sp>
        <p:nvSpPr>
          <p:cNvPr id="48" name="Rectangle 47">
            <a:extLst>
              <a:ext uri="{FF2B5EF4-FFF2-40B4-BE49-F238E27FC236}">
                <a16:creationId xmlns:a16="http://schemas.microsoft.com/office/drawing/2014/main" id="{D21BB5CB-ED54-CC2E-7EEE-C133EB7098C8}"/>
              </a:ext>
            </a:extLst>
          </p:cNvPr>
          <p:cNvSpPr/>
          <p:nvPr/>
        </p:nvSpPr>
        <p:spPr>
          <a:xfrm rot="5400000">
            <a:off x="1401834" y="5372100"/>
            <a:ext cx="533400" cy="457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C00000"/>
                </a:solidFill>
              </a:rPr>
              <a:t>…</a:t>
            </a:r>
          </a:p>
        </p:txBody>
      </p:sp>
      <p:cxnSp>
        <p:nvCxnSpPr>
          <p:cNvPr id="49" name="Straight Arrow Connector 48">
            <a:extLst>
              <a:ext uri="{FF2B5EF4-FFF2-40B4-BE49-F238E27FC236}">
                <a16:creationId xmlns:a16="http://schemas.microsoft.com/office/drawing/2014/main" id="{4F1A464F-A8CC-0692-0EDF-1BB8917A6248}"/>
              </a:ext>
            </a:extLst>
          </p:cNvPr>
          <p:cNvCxnSpPr>
            <a:cxnSpLocks/>
          </p:cNvCxnSpPr>
          <p:nvPr/>
        </p:nvCxnSpPr>
        <p:spPr>
          <a:xfrm flipV="1">
            <a:off x="1592334" y="4539459"/>
            <a:ext cx="0" cy="337341"/>
          </a:xfrm>
          <a:prstGeom prst="straightConnector1">
            <a:avLst/>
          </a:prstGeom>
          <a:ln>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86D22F97-CBB6-35F5-EE27-B4755EEFC646}"/>
              </a:ext>
            </a:extLst>
          </p:cNvPr>
          <p:cNvSpPr/>
          <p:nvPr/>
        </p:nvSpPr>
        <p:spPr>
          <a:xfrm>
            <a:off x="1211334" y="4953000"/>
            <a:ext cx="838200" cy="4572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Post</a:t>
            </a:r>
            <a:r>
              <a:rPr lang="en-US" sz="1200" dirty="0"/>
              <a:t>1t1</a:t>
            </a:r>
            <a:endParaRPr lang="en-US" dirty="0"/>
          </a:p>
        </p:txBody>
      </p:sp>
      <p:sp>
        <p:nvSpPr>
          <p:cNvPr id="51" name="Rectangle 50">
            <a:extLst>
              <a:ext uri="{FF2B5EF4-FFF2-40B4-BE49-F238E27FC236}">
                <a16:creationId xmlns:a16="http://schemas.microsoft.com/office/drawing/2014/main" id="{1C83A463-E837-2A25-1279-0CBC68275141}"/>
              </a:ext>
            </a:extLst>
          </p:cNvPr>
          <p:cNvSpPr/>
          <p:nvPr/>
        </p:nvSpPr>
        <p:spPr>
          <a:xfrm>
            <a:off x="1211334" y="5791200"/>
            <a:ext cx="838200" cy="4572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Post</a:t>
            </a:r>
            <a:r>
              <a:rPr lang="en-US" sz="1200" dirty="0"/>
              <a:t>1tt</a:t>
            </a:r>
            <a:endParaRPr lang="en-US" dirty="0"/>
          </a:p>
        </p:txBody>
      </p:sp>
      <p:sp>
        <p:nvSpPr>
          <p:cNvPr id="52" name="Rectangle 51">
            <a:extLst>
              <a:ext uri="{FF2B5EF4-FFF2-40B4-BE49-F238E27FC236}">
                <a16:creationId xmlns:a16="http://schemas.microsoft.com/office/drawing/2014/main" id="{79E1674B-2B9C-B1A8-6BA4-004A401132DE}"/>
              </a:ext>
            </a:extLst>
          </p:cNvPr>
          <p:cNvSpPr/>
          <p:nvPr/>
        </p:nvSpPr>
        <p:spPr>
          <a:xfrm rot="5400000">
            <a:off x="2392434" y="5372100"/>
            <a:ext cx="533400" cy="457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C00000"/>
                </a:solidFill>
              </a:rPr>
              <a:t>…</a:t>
            </a:r>
          </a:p>
        </p:txBody>
      </p:sp>
      <p:cxnSp>
        <p:nvCxnSpPr>
          <p:cNvPr id="53" name="Straight Arrow Connector 52">
            <a:extLst>
              <a:ext uri="{FF2B5EF4-FFF2-40B4-BE49-F238E27FC236}">
                <a16:creationId xmlns:a16="http://schemas.microsoft.com/office/drawing/2014/main" id="{35783E6A-362D-B8B5-3781-FF5478D3A328}"/>
              </a:ext>
            </a:extLst>
          </p:cNvPr>
          <p:cNvCxnSpPr>
            <a:cxnSpLocks/>
          </p:cNvCxnSpPr>
          <p:nvPr/>
        </p:nvCxnSpPr>
        <p:spPr>
          <a:xfrm flipV="1">
            <a:off x="2582934" y="4539459"/>
            <a:ext cx="0" cy="337341"/>
          </a:xfrm>
          <a:prstGeom prst="straightConnector1">
            <a:avLst/>
          </a:prstGeom>
          <a:ln>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DFAD1795-BC59-1BAF-3070-A25E514C6124}"/>
              </a:ext>
            </a:extLst>
          </p:cNvPr>
          <p:cNvSpPr/>
          <p:nvPr/>
        </p:nvSpPr>
        <p:spPr>
          <a:xfrm>
            <a:off x="2201934" y="4953000"/>
            <a:ext cx="838200" cy="4572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Post</a:t>
            </a:r>
            <a:r>
              <a:rPr lang="en-US" sz="1200" dirty="0"/>
              <a:t>t11</a:t>
            </a:r>
            <a:endParaRPr lang="en-US" dirty="0"/>
          </a:p>
        </p:txBody>
      </p:sp>
      <p:sp>
        <p:nvSpPr>
          <p:cNvPr id="55" name="Rectangle 54">
            <a:extLst>
              <a:ext uri="{FF2B5EF4-FFF2-40B4-BE49-F238E27FC236}">
                <a16:creationId xmlns:a16="http://schemas.microsoft.com/office/drawing/2014/main" id="{AB3624E6-C473-6C1E-4FC6-7E44F1D8075F}"/>
              </a:ext>
            </a:extLst>
          </p:cNvPr>
          <p:cNvSpPr/>
          <p:nvPr/>
        </p:nvSpPr>
        <p:spPr>
          <a:xfrm>
            <a:off x="2201934" y="5791200"/>
            <a:ext cx="838200" cy="4572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Post</a:t>
            </a:r>
            <a:r>
              <a:rPr lang="en-US" sz="1200" dirty="0"/>
              <a:t>t1t</a:t>
            </a:r>
            <a:endParaRPr lang="en-US" dirty="0"/>
          </a:p>
        </p:txBody>
      </p:sp>
      <p:sp>
        <p:nvSpPr>
          <p:cNvPr id="56" name="Rectangle 55">
            <a:extLst>
              <a:ext uri="{FF2B5EF4-FFF2-40B4-BE49-F238E27FC236}">
                <a16:creationId xmlns:a16="http://schemas.microsoft.com/office/drawing/2014/main" id="{8C06A03C-C585-BF46-CC01-1D10E824C86F}"/>
              </a:ext>
            </a:extLst>
          </p:cNvPr>
          <p:cNvSpPr/>
          <p:nvPr/>
        </p:nvSpPr>
        <p:spPr>
          <a:xfrm rot="5400000">
            <a:off x="3459234" y="5372100"/>
            <a:ext cx="533400" cy="457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C00000"/>
                </a:solidFill>
              </a:rPr>
              <a:t>…</a:t>
            </a:r>
          </a:p>
        </p:txBody>
      </p:sp>
      <p:cxnSp>
        <p:nvCxnSpPr>
          <p:cNvPr id="57" name="Straight Arrow Connector 56">
            <a:extLst>
              <a:ext uri="{FF2B5EF4-FFF2-40B4-BE49-F238E27FC236}">
                <a16:creationId xmlns:a16="http://schemas.microsoft.com/office/drawing/2014/main" id="{5D0DBEC0-DD9B-8FC3-2045-4E84F4BDC153}"/>
              </a:ext>
            </a:extLst>
          </p:cNvPr>
          <p:cNvCxnSpPr>
            <a:cxnSpLocks/>
          </p:cNvCxnSpPr>
          <p:nvPr/>
        </p:nvCxnSpPr>
        <p:spPr>
          <a:xfrm flipV="1">
            <a:off x="3649734" y="4539459"/>
            <a:ext cx="0" cy="337341"/>
          </a:xfrm>
          <a:prstGeom prst="straightConnector1">
            <a:avLst/>
          </a:prstGeom>
          <a:ln>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834FC981-826F-F467-0635-DDAE7256A4CC}"/>
              </a:ext>
            </a:extLst>
          </p:cNvPr>
          <p:cNvSpPr/>
          <p:nvPr/>
        </p:nvSpPr>
        <p:spPr>
          <a:xfrm>
            <a:off x="3268734" y="4953000"/>
            <a:ext cx="838200" cy="4572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Post</a:t>
            </a:r>
            <a:r>
              <a:rPr lang="en-US" sz="1200" dirty="0"/>
              <a:t>tt1</a:t>
            </a:r>
            <a:endParaRPr lang="en-US" dirty="0"/>
          </a:p>
        </p:txBody>
      </p:sp>
      <p:sp>
        <p:nvSpPr>
          <p:cNvPr id="59" name="Rectangle 58">
            <a:extLst>
              <a:ext uri="{FF2B5EF4-FFF2-40B4-BE49-F238E27FC236}">
                <a16:creationId xmlns:a16="http://schemas.microsoft.com/office/drawing/2014/main" id="{81FC9CC1-4D67-3478-82AF-CD5B2927FE82}"/>
              </a:ext>
            </a:extLst>
          </p:cNvPr>
          <p:cNvSpPr/>
          <p:nvPr/>
        </p:nvSpPr>
        <p:spPr>
          <a:xfrm>
            <a:off x="3268734" y="5791200"/>
            <a:ext cx="838200" cy="4572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Post</a:t>
            </a:r>
            <a:r>
              <a:rPr lang="en-US" sz="1200" dirty="0" err="1"/>
              <a:t>ttt</a:t>
            </a:r>
            <a:endParaRPr lang="en-US" dirty="0"/>
          </a:p>
        </p:txBody>
      </p:sp>
      <p:pic>
        <p:nvPicPr>
          <p:cNvPr id="64" name="Picture 63">
            <a:extLst>
              <a:ext uri="{FF2B5EF4-FFF2-40B4-BE49-F238E27FC236}">
                <a16:creationId xmlns:a16="http://schemas.microsoft.com/office/drawing/2014/main" id="{9B27DF39-CEC7-5377-5A31-627C2AA0D7DA}"/>
              </a:ext>
            </a:extLst>
          </p:cNvPr>
          <p:cNvPicPr>
            <a:picLocks noChangeAspect="1"/>
          </p:cNvPicPr>
          <p:nvPr/>
        </p:nvPicPr>
        <p:blipFill>
          <a:blip r:embed="rId3">
            <a:duotone>
              <a:schemeClr val="accent4">
                <a:shade val="45000"/>
                <a:satMod val="135000"/>
              </a:schemeClr>
              <a:prstClr val="white"/>
            </a:duotone>
          </a:blip>
          <a:stretch>
            <a:fillRect/>
          </a:stretch>
        </p:blipFill>
        <p:spPr>
          <a:xfrm>
            <a:off x="76200" y="3820409"/>
            <a:ext cx="296934" cy="304800"/>
          </a:xfrm>
          <a:prstGeom prst="rect">
            <a:avLst/>
          </a:prstGeom>
          <a:ln>
            <a:noFill/>
          </a:ln>
        </p:spPr>
      </p:pic>
      <p:pic>
        <p:nvPicPr>
          <p:cNvPr id="65" name="Picture 64">
            <a:extLst>
              <a:ext uri="{FF2B5EF4-FFF2-40B4-BE49-F238E27FC236}">
                <a16:creationId xmlns:a16="http://schemas.microsoft.com/office/drawing/2014/main" id="{DCA79B80-117C-B19A-D56F-FE02434140A2}"/>
              </a:ext>
            </a:extLst>
          </p:cNvPr>
          <p:cNvPicPr>
            <a:picLocks noChangeAspect="1"/>
          </p:cNvPicPr>
          <p:nvPr/>
        </p:nvPicPr>
        <p:blipFill>
          <a:blip r:embed="rId3">
            <a:duotone>
              <a:schemeClr val="accent4">
                <a:shade val="45000"/>
                <a:satMod val="135000"/>
              </a:schemeClr>
              <a:prstClr val="white"/>
            </a:duotone>
          </a:blip>
          <a:stretch>
            <a:fillRect/>
          </a:stretch>
        </p:blipFill>
        <p:spPr>
          <a:xfrm>
            <a:off x="1143000" y="3820409"/>
            <a:ext cx="296934" cy="304800"/>
          </a:xfrm>
          <a:prstGeom prst="rect">
            <a:avLst/>
          </a:prstGeom>
          <a:ln>
            <a:noFill/>
          </a:ln>
        </p:spPr>
      </p:pic>
      <p:pic>
        <p:nvPicPr>
          <p:cNvPr id="66" name="Picture 65">
            <a:extLst>
              <a:ext uri="{FF2B5EF4-FFF2-40B4-BE49-F238E27FC236}">
                <a16:creationId xmlns:a16="http://schemas.microsoft.com/office/drawing/2014/main" id="{CE8A94AD-A269-0F1B-9075-422EE3AA57AD}"/>
              </a:ext>
            </a:extLst>
          </p:cNvPr>
          <p:cNvPicPr>
            <a:picLocks noChangeAspect="1"/>
          </p:cNvPicPr>
          <p:nvPr/>
        </p:nvPicPr>
        <p:blipFill>
          <a:blip r:embed="rId3">
            <a:duotone>
              <a:schemeClr val="accent4">
                <a:shade val="45000"/>
                <a:satMod val="135000"/>
              </a:schemeClr>
              <a:prstClr val="white"/>
            </a:duotone>
          </a:blip>
          <a:stretch>
            <a:fillRect/>
          </a:stretch>
        </p:blipFill>
        <p:spPr>
          <a:xfrm>
            <a:off x="2125734" y="3820409"/>
            <a:ext cx="296934" cy="304800"/>
          </a:xfrm>
          <a:prstGeom prst="rect">
            <a:avLst/>
          </a:prstGeom>
          <a:ln>
            <a:noFill/>
          </a:ln>
        </p:spPr>
      </p:pic>
      <p:pic>
        <p:nvPicPr>
          <p:cNvPr id="67" name="Picture 66">
            <a:extLst>
              <a:ext uri="{FF2B5EF4-FFF2-40B4-BE49-F238E27FC236}">
                <a16:creationId xmlns:a16="http://schemas.microsoft.com/office/drawing/2014/main" id="{10C1965D-0A74-ADC2-CA28-286D6D47BD81}"/>
              </a:ext>
            </a:extLst>
          </p:cNvPr>
          <p:cNvPicPr>
            <a:picLocks noChangeAspect="1"/>
          </p:cNvPicPr>
          <p:nvPr/>
        </p:nvPicPr>
        <p:blipFill>
          <a:blip r:embed="rId3">
            <a:duotone>
              <a:schemeClr val="accent4">
                <a:shade val="45000"/>
                <a:satMod val="135000"/>
              </a:schemeClr>
              <a:prstClr val="white"/>
            </a:duotone>
          </a:blip>
          <a:stretch>
            <a:fillRect/>
          </a:stretch>
        </p:blipFill>
        <p:spPr>
          <a:xfrm>
            <a:off x="3200400" y="3820409"/>
            <a:ext cx="296934" cy="304800"/>
          </a:xfrm>
          <a:prstGeom prst="rect">
            <a:avLst/>
          </a:prstGeom>
          <a:ln>
            <a:noFill/>
          </a:ln>
        </p:spPr>
      </p:pic>
      <p:sp>
        <p:nvSpPr>
          <p:cNvPr id="68" name="Rectangle 67">
            <a:extLst>
              <a:ext uri="{FF2B5EF4-FFF2-40B4-BE49-F238E27FC236}">
                <a16:creationId xmlns:a16="http://schemas.microsoft.com/office/drawing/2014/main" id="{DCFD9F48-EA87-F0B3-7B21-A08753495652}"/>
              </a:ext>
            </a:extLst>
          </p:cNvPr>
          <p:cNvSpPr/>
          <p:nvPr/>
        </p:nvSpPr>
        <p:spPr>
          <a:xfrm rot="5400000">
            <a:off x="5143500" y="5372100"/>
            <a:ext cx="533400" cy="457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C00000"/>
                </a:solidFill>
              </a:rPr>
              <a:t>…</a:t>
            </a:r>
          </a:p>
        </p:txBody>
      </p:sp>
      <p:sp>
        <p:nvSpPr>
          <p:cNvPr id="70" name="Rectangle 69">
            <a:extLst>
              <a:ext uri="{FF2B5EF4-FFF2-40B4-BE49-F238E27FC236}">
                <a16:creationId xmlns:a16="http://schemas.microsoft.com/office/drawing/2014/main" id="{C5E1AE9E-EDCD-0243-C1D5-A1504D84255A}"/>
              </a:ext>
            </a:extLst>
          </p:cNvPr>
          <p:cNvSpPr/>
          <p:nvPr/>
        </p:nvSpPr>
        <p:spPr>
          <a:xfrm>
            <a:off x="7239000" y="3048709"/>
            <a:ext cx="838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Post</a:t>
            </a:r>
            <a:r>
              <a:rPr lang="en-US" sz="1200" dirty="0" err="1"/>
              <a:t>t</a:t>
            </a:r>
            <a:endParaRPr lang="en-US" dirty="0"/>
          </a:p>
        </p:txBody>
      </p:sp>
      <p:cxnSp>
        <p:nvCxnSpPr>
          <p:cNvPr id="71" name="Straight Arrow Connector 70">
            <a:extLst>
              <a:ext uri="{FF2B5EF4-FFF2-40B4-BE49-F238E27FC236}">
                <a16:creationId xmlns:a16="http://schemas.microsoft.com/office/drawing/2014/main" id="{56A0ECE1-B407-D63E-0686-91D4665DD129}"/>
              </a:ext>
            </a:extLst>
          </p:cNvPr>
          <p:cNvCxnSpPr>
            <a:cxnSpLocks/>
          </p:cNvCxnSpPr>
          <p:nvPr/>
        </p:nvCxnSpPr>
        <p:spPr>
          <a:xfrm flipV="1">
            <a:off x="6096000" y="2634459"/>
            <a:ext cx="213360" cy="26114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55900C9-787E-F80B-E775-657F8430BBCD}"/>
              </a:ext>
            </a:extLst>
          </p:cNvPr>
          <p:cNvCxnSpPr>
            <a:cxnSpLocks/>
          </p:cNvCxnSpPr>
          <p:nvPr/>
        </p:nvCxnSpPr>
        <p:spPr>
          <a:xfrm flipH="1" flipV="1">
            <a:off x="7399266" y="2651050"/>
            <a:ext cx="228600" cy="24455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11E26217-82E0-F0DE-2F31-AFCE6DCFDC85}"/>
              </a:ext>
            </a:extLst>
          </p:cNvPr>
          <p:cNvSpPr/>
          <p:nvPr/>
        </p:nvSpPr>
        <p:spPr>
          <a:xfrm>
            <a:off x="6629400" y="3048709"/>
            <a:ext cx="533400" cy="457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8AA4C3"/>
                </a:solidFill>
              </a:rPr>
              <a:t>…</a:t>
            </a:r>
          </a:p>
        </p:txBody>
      </p:sp>
      <p:sp>
        <p:nvSpPr>
          <p:cNvPr id="74" name="Rectangle 73">
            <a:extLst>
              <a:ext uri="{FF2B5EF4-FFF2-40B4-BE49-F238E27FC236}">
                <a16:creationId xmlns:a16="http://schemas.microsoft.com/office/drawing/2014/main" id="{BF7A8FDE-24C2-D67A-5184-3CAF5747B8EB}"/>
              </a:ext>
            </a:extLst>
          </p:cNvPr>
          <p:cNvSpPr/>
          <p:nvPr/>
        </p:nvSpPr>
        <p:spPr>
          <a:xfrm>
            <a:off x="5715000" y="3048709"/>
            <a:ext cx="838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Post</a:t>
            </a:r>
            <a:r>
              <a:rPr lang="en-US" sz="1200" dirty="0"/>
              <a:t>1</a:t>
            </a:r>
            <a:endParaRPr lang="en-US" dirty="0"/>
          </a:p>
        </p:txBody>
      </p:sp>
      <p:cxnSp>
        <p:nvCxnSpPr>
          <p:cNvPr id="75" name="Straight Arrow Connector 74">
            <a:extLst>
              <a:ext uri="{FF2B5EF4-FFF2-40B4-BE49-F238E27FC236}">
                <a16:creationId xmlns:a16="http://schemas.microsoft.com/office/drawing/2014/main" id="{3B8D2D1D-DB9C-1AC3-7884-92112679A5E3}"/>
              </a:ext>
            </a:extLst>
          </p:cNvPr>
          <p:cNvCxnSpPr>
            <a:cxnSpLocks/>
          </p:cNvCxnSpPr>
          <p:nvPr/>
        </p:nvCxnSpPr>
        <p:spPr>
          <a:xfrm flipV="1">
            <a:off x="5638800" y="3620565"/>
            <a:ext cx="213360" cy="261141"/>
          </a:xfrm>
          <a:prstGeom prst="straightConnector1">
            <a:avLst/>
          </a:prstGeom>
          <a:ln>
            <a:solidFill>
              <a:srgbClr val="9B8CB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62A3D06-9B98-E4B4-6F72-241FDCBA6ADC}"/>
              </a:ext>
            </a:extLst>
          </p:cNvPr>
          <p:cNvCxnSpPr>
            <a:cxnSpLocks/>
          </p:cNvCxnSpPr>
          <p:nvPr/>
        </p:nvCxnSpPr>
        <p:spPr>
          <a:xfrm flipH="1" flipV="1">
            <a:off x="6416040" y="3637156"/>
            <a:ext cx="213360" cy="244550"/>
          </a:xfrm>
          <a:prstGeom prst="straightConnector1">
            <a:avLst/>
          </a:prstGeom>
          <a:ln>
            <a:solidFill>
              <a:srgbClr val="9B8CB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6172B9FA-6689-FADF-F5F8-50EE6E1E6C45}"/>
              </a:ext>
            </a:extLst>
          </p:cNvPr>
          <p:cNvSpPr/>
          <p:nvPr/>
        </p:nvSpPr>
        <p:spPr>
          <a:xfrm>
            <a:off x="5638800" y="4006059"/>
            <a:ext cx="533400" cy="457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9B8CB0"/>
                </a:solidFill>
              </a:rPr>
              <a:t>…</a:t>
            </a:r>
          </a:p>
        </p:txBody>
      </p:sp>
      <p:sp>
        <p:nvSpPr>
          <p:cNvPr id="78" name="Rectangle 77">
            <a:extLst>
              <a:ext uri="{FF2B5EF4-FFF2-40B4-BE49-F238E27FC236}">
                <a16:creationId xmlns:a16="http://schemas.microsoft.com/office/drawing/2014/main" id="{4663524E-2575-ABAF-CB93-205FBAB52394}"/>
              </a:ext>
            </a:extLst>
          </p:cNvPr>
          <p:cNvSpPr/>
          <p:nvPr/>
        </p:nvSpPr>
        <p:spPr>
          <a:xfrm>
            <a:off x="4953000" y="4006059"/>
            <a:ext cx="838200" cy="457200"/>
          </a:xfrm>
          <a:prstGeom prst="rect">
            <a:avLst/>
          </a:prstGeom>
          <a:ln>
            <a:solidFill>
              <a:srgbClr val="9B8CB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Repl</a:t>
            </a:r>
            <a:r>
              <a:rPr lang="en-US" sz="1200" dirty="0"/>
              <a:t>11</a:t>
            </a:r>
            <a:endParaRPr lang="en-US" dirty="0"/>
          </a:p>
        </p:txBody>
      </p:sp>
      <p:cxnSp>
        <p:nvCxnSpPr>
          <p:cNvPr id="79" name="Straight Arrow Connector 78">
            <a:extLst>
              <a:ext uri="{FF2B5EF4-FFF2-40B4-BE49-F238E27FC236}">
                <a16:creationId xmlns:a16="http://schemas.microsoft.com/office/drawing/2014/main" id="{2BF2E27A-1ECE-2BC7-E417-DB01958F3169}"/>
              </a:ext>
            </a:extLst>
          </p:cNvPr>
          <p:cNvCxnSpPr>
            <a:cxnSpLocks/>
          </p:cNvCxnSpPr>
          <p:nvPr/>
        </p:nvCxnSpPr>
        <p:spPr>
          <a:xfrm flipV="1">
            <a:off x="7330440" y="3620565"/>
            <a:ext cx="213360" cy="261141"/>
          </a:xfrm>
          <a:prstGeom prst="straightConnector1">
            <a:avLst/>
          </a:prstGeom>
          <a:ln>
            <a:solidFill>
              <a:srgbClr val="9B8CB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6153D353-4FAB-EE12-2FA4-8909DF822AB5}"/>
              </a:ext>
            </a:extLst>
          </p:cNvPr>
          <p:cNvCxnSpPr>
            <a:cxnSpLocks/>
          </p:cNvCxnSpPr>
          <p:nvPr/>
        </p:nvCxnSpPr>
        <p:spPr>
          <a:xfrm flipH="1" flipV="1">
            <a:off x="8153400" y="3591809"/>
            <a:ext cx="213360" cy="244550"/>
          </a:xfrm>
          <a:prstGeom prst="straightConnector1">
            <a:avLst/>
          </a:prstGeom>
          <a:ln>
            <a:solidFill>
              <a:srgbClr val="9B8CB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2313ECC3-7DF6-8706-9D73-436B41DA66CE}"/>
              </a:ext>
            </a:extLst>
          </p:cNvPr>
          <p:cNvSpPr/>
          <p:nvPr/>
        </p:nvSpPr>
        <p:spPr>
          <a:xfrm>
            <a:off x="7696200" y="4006059"/>
            <a:ext cx="533400" cy="457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9B8CB0"/>
                </a:solidFill>
              </a:rPr>
              <a:t>…</a:t>
            </a:r>
          </a:p>
        </p:txBody>
      </p:sp>
      <p:sp>
        <p:nvSpPr>
          <p:cNvPr id="82" name="Rectangle 81">
            <a:extLst>
              <a:ext uri="{FF2B5EF4-FFF2-40B4-BE49-F238E27FC236}">
                <a16:creationId xmlns:a16="http://schemas.microsoft.com/office/drawing/2014/main" id="{E8A9461A-A838-55B4-DD6C-0D885FE3D634}"/>
              </a:ext>
            </a:extLst>
          </p:cNvPr>
          <p:cNvSpPr/>
          <p:nvPr/>
        </p:nvSpPr>
        <p:spPr>
          <a:xfrm>
            <a:off x="7010400" y="4006059"/>
            <a:ext cx="838200" cy="457200"/>
          </a:xfrm>
          <a:prstGeom prst="rect">
            <a:avLst/>
          </a:prstGeom>
          <a:ln>
            <a:solidFill>
              <a:srgbClr val="9B8CB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Repl</a:t>
            </a:r>
            <a:r>
              <a:rPr lang="en-US" sz="1200" dirty="0"/>
              <a:t>t1</a:t>
            </a:r>
            <a:endParaRPr lang="en-US" dirty="0"/>
          </a:p>
        </p:txBody>
      </p:sp>
      <p:sp>
        <p:nvSpPr>
          <p:cNvPr id="83" name="Rectangle 82">
            <a:extLst>
              <a:ext uri="{FF2B5EF4-FFF2-40B4-BE49-F238E27FC236}">
                <a16:creationId xmlns:a16="http://schemas.microsoft.com/office/drawing/2014/main" id="{F3D9D179-F70C-1AAF-19F0-8915B1884F3F}"/>
              </a:ext>
            </a:extLst>
          </p:cNvPr>
          <p:cNvSpPr/>
          <p:nvPr/>
        </p:nvSpPr>
        <p:spPr>
          <a:xfrm>
            <a:off x="6019800" y="4006059"/>
            <a:ext cx="838200" cy="457200"/>
          </a:xfrm>
          <a:prstGeom prst="rect">
            <a:avLst/>
          </a:prstGeom>
          <a:ln>
            <a:solidFill>
              <a:srgbClr val="9B8CB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Repl</a:t>
            </a:r>
            <a:r>
              <a:rPr lang="en-US" sz="1200" dirty="0"/>
              <a:t>1t</a:t>
            </a:r>
            <a:endParaRPr lang="en-US" dirty="0"/>
          </a:p>
        </p:txBody>
      </p:sp>
      <p:sp>
        <p:nvSpPr>
          <p:cNvPr id="84" name="Rectangle 83">
            <a:extLst>
              <a:ext uri="{FF2B5EF4-FFF2-40B4-BE49-F238E27FC236}">
                <a16:creationId xmlns:a16="http://schemas.microsoft.com/office/drawing/2014/main" id="{E30D44D6-976C-3887-8F2A-2F58DFB8FC90}"/>
              </a:ext>
            </a:extLst>
          </p:cNvPr>
          <p:cNvSpPr/>
          <p:nvPr/>
        </p:nvSpPr>
        <p:spPr>
          <a:xfrm>
            <a:off x="8077200" y="4006059"/>
            <a:ext cx="838200" cy="457200"/>
          </a:xfrm>
          <a:prstGeom prst="rect">
            <a:avLst/>
          </a:prstGeom>
          <a:ln>
            <a:solidFill>
              <a:srgbClr val="9B8CB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Repl</a:t>
            </a:r>
            <a:r>
              <a:rPr lang="en-US" sz="1200" dirty="0" err="1"/>
              <a:t>tt</a:t>
            </a:r>
            <a:endParaRPr lang="en-US" dirty="0"/>
          </a:p>
        </p:txBody>
      </p:sp>
      <p:cxnSp>
        <p:nvCxnSpPr>
          <p:cNvPr id="85" name="Straight Arrow Connector 84">
            <a:extLst>
              <a:ext uri="{FF2B5EF4-FFF2-40B4-BE49-F238E27FC236}">
                <a16:creationId xmlns:a16="http://schemas.microsoft.com/office/drawing/2014/main" id="{9F1A52B6-C06A-3F8E-C3C8-1ABB8A7253F1}"/>
              </a:ext>
            </a:extLst>
          </p:cNvPr>
          <p:cNvCxnSpPr>
            <a:cxnSpLocks/>
          </p:cNvCxnSpPr>
          <p:nvPr/>
        </p:nvCxnSpPr>
        <p:spPr>
          <a:xfrm flipV="1">
            <a:off x="5334000" y="4539459"/>
            <a:ext cx="0" cy="337341"/>
          </a:xfrm>
          <a:prstGeom prst="straightConnector1">
            <a:avLst/>
          </a:prstGeom>
          <a:ln>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6FFBCDEF-37AC-9FE8-A4AC-629B683D889D}"/>
              </a:ext>
            </a:extLst>
          </p:cNvPr>
          <p:cNvSpPr/>
          <p:nvPr/>
        </p:nvSpPr>
        <p:spPr>
          <a:xfrm>
            <a:off x="4953000" y="4953000"/>
            <a:ext cx="838200" cy="4572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Post</a:t>
            </a:r>
            <a:r>
              <a:rPr lang="en-US" sz="1200" dirty="0"/>
              <a:t>111</a:t>
            </a:r>
            <a:endParaRPr lang="en-US" dirty="0"/>
          </a:p>
        </p:txBody>
      </p:sp>
      <p:sp>
        <p:nvSpPr>
          <p:cNvPr id="87" name="Rectangle 86">
            <a:extLst>
              <a:ext uri="{FF2B5EF4-FFF2-40B4-BE49-F238E27FC236}">
                <a16:creationId xmlns:a16="http://schemas.microsoft.com/office/drawing/2014/main" id="{CA3A4327-B308-6732-9423-F45667850387}"/>
              </a:ext>
            </a:extLst>
          </p:cNvPr>
          <p:cNvSpPr/>
          <p:nvPr/>
        </p:nvSpPr>
        <p:spPr>
          <a:xfrm>
            <a:off x="4953000" y="5791200"/>
            <a:ext cx="838200" cy="4572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Post</a:t>
            </a:r>
            <a:r>
              <a:rPr lang="en-US" sz="1200" dirty="0"/>
              <a:t>11t</a:t>
            </a:r>
            <a:endParaRPr lang="en-US" dirty="0"/>
          </a:p>
        </p:txBody>
      </p:sp>
      <p:sp>
        <p:nvSpPr>
          <p:cNvPr id="88" name="Rectangle 87">
            <a:extLst>
              <a:ext uri="{FF2B5EF4-FFF2-40B4-BE49-F238E27FC236}">
                <a16:creationId xmlns:a16="http://schemas.microsoft.com/office/drawing/2014/main" id="{2F7FC290-61EE-E65A-C5DA-4F0BF9209B19}"/>
              </a:ext>
            </a:extLst>
          </p:cNvPr>
          <p:cNvSpPr/>
          <p:nvPr/>
        </p:nvSpPr>
        <p:spPr>
          <a:xfrm rot="5400000">
            <a:off x="6210300" y="5372100"/>
            <a:ext cx="533400" cy="457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C00000"/>
                </a:solidFill>
              </a:rPr>
              <a:t>…</a:t>
            </a:r>
          </a:p>
        </p:txBody>
      </p:sp>
      <p:cxnSp>
        <p:nvCxnSpPr>
          <p:cNvPr id="89" name="Straight Arrow Connector 88">
            <a:extLst>
              <a:ext uri="{FF2B5EF4-FFF2-40B4-BE49-F238E27FC236}">
                <a16:creationId xmlns:a16="http://schemas.microsoft.com/office/drawing/2014/main" id="{478F3C43-9B8D-5F66-C964-38351813096F}"/>
              </a:ext>
            </a:extLst>
          </p:cNvPr>
          <p:cNvCxnSpPr>
            <a:cxnSpLocks/>
          </p:cNvCxnSpPr>
          <p:nvPr/>
        </p:nvCxnSpPr>
        <p:spPr>
          <a:xfrm flipV="1">
            <a:off x="6400800" y="4539459"/>
            <a:ext cx="0" cy="337341"/>
          </a:xfrm>
          <a:prstGeom prst="straightConnector1">
            <a:avLst/>
          </a:prstGeom>
          <a:ln>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81E72864-6D64-5750-C9EF-CAA1A80C6CFC}"/>
              </a:ext>
            </a:extLst>
          </p:cNvPr>
          <p:cNvSpPr/>
          <p:nvPr/>
        </p:nvSpPr>
        <p:spPr>
          <a:xfrm>
            <a:off x="6019800" y="4953000"/>
            <a:ext cx="838200" cy="4572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Post</a:t>
            </a:r>
            <a:r>
              <a:rPr lang="en-US" sz="1200" dirty="0"/>
              <a:t>1t1</a:t>
            </a:r>
            <a:endParaRPr lang="en-US" dirty="0"/>
          </a:p>
        </p:txBody>
      </p:sp>
      <p:sp>
        <p:nvSpPr>
          <p:cNvPr id="91" name="Rectangle 90">
            <a:extLst>
              <a:ext uri="{FF2B5EF4-FFF2-40B4-BE49-F238E27FC236}">
                <a16:creationId xmlns:a16="http://schemas.microsoft.com/office/drawing/2014/main" id="{9936341D-75B9-A4C5-DBD4-5048CD36D3BA}"/>
              </a:ext>
            </a:extLst>
          </p:cNvPr>
          <p:cNvSpPr/>
          <p:nvPr/>
        </p:nvSpPr>
        <p:spPr>
          <a:xfrm>
            <a:off x="6019800" y="5791200"/>
            <a:ext cx="838200" cy="4572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Post</a:t>
            </a:r>
            <a:r>
              <a:rPr lang="en-US" sz="1200" dirty="0"/>
              <a:t>1tt</a:t>
            </a:r>
            <a:endParaRPr lang="en-US" dirty="0"/>
          </a:p>
        </p:txBody>
      </p:sp>
      <p:sp>
        <p:nvSpPr>
          <p:cNvPr id="92" name="Rectangle 91">
            <a:extLst>
              <a:ext uri="{FF2B5EF4-FFF2-40B4-BE49-F238E27FC236}">
                <a16:creationId xmlns:a16="http://schemas.microsoft.com/office/drawing/2014/main" id="{8BDAD1B7-C506-E8FE-1D08-D0C41FBDA8FF}"/>
              </a:ext>
            </a:extLst>
          </p:cNvPr>
          <p:cNvSpPr/>
          <p:nvPr/>
        </p:nvSpPr>
        <p:spPr>
          <a:xfrm rot="5400000">
            <a:off x="7200900" y="5372100"/>
            <a:ext cx="533400" cy="457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C00000"/>
                </a:solidFill>
              </a:rPr>
              <a:t>…</a:t>
            </a:r>
          </a:p>
        </p:txBody>
      </p:sp>
      <p:cxnSp>
        <p:nvCxnSpPr>
          <p:cNvPr id="93" name="Straight Arrow Connector 92">
            <a:extLst>
              <a:ext uri="{FF2B5EF4-FFF2-40B4-BE49-F238E27FC236}">
                <a16:creationId xmlns:a16="http://schemas.microsoft.com/office/drawing/2014/main" id="{5F6AF26E-83B1-1BEC-A00A-D26D4394EB15}"/>
              </a:ext>
            </a:extLst>
          </p:cNvPr>
          <p:cNvCxnSpPr>
            <a:cxnSpLocks/>
          </p:cNvCxnSpPr>
          <p:nvPr/>
        </p:nvCxnSpPr>
        <p:spPr>
          <a:xfrm flipV="1">
            <a:off x="7391400" y="4539459"/>
            <a:ext cx="0" cy="337341"/>
          </a:xfrm>
          <a:prstGeom prst="straightConnector1">
            <a:avLst/>
          </a:prstGeom>
          <a:ln>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9ACCBE54-0022-4BC6-9F14-274ADA4A2DA6}"/>
              </a:ext>
            </a:extLst>
          </p:cNvPr>
          <p:cNvSpPr/>
          <p:nvPr/>
        </p:nvSpPr>
        <p:spPr>
          <a:xfrm>
            <a:off x="7010400" y="4953000"/>
            <a:ext cx="838200" cy="4572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Post</a:t>
            </a:r>
            <a:r>
              <a:rPr lang="en-US" sz="1200" dirty="0"/>
              <a:t>t11</a:t>
            </a:r>
            <a:endParaRPr lang="en-US" dirty="0"/>
          </a:p>
        </p:txBody>
      </p:sp>
      <p:sp>
        <p:nvSpPr>
          <p:cNvPr id="95" name="Rectangle 94">
            <a:extLst>
              <a:ext uri="{FF2B5EF4-FFF2-40B4-BE49-F238E27FC236}">
                <a16:creationId xmlns:a16="http://schemas.microsoft.com/office/drawing/2014/main" id="{2DC09D7A-DE6C-BD24-82FB-88FCD1E180FA}"/>
              </a:ext>
            </a:extLst>
          </p:cNvPr>
          <p:cNvSpPr/>
          <p:nvPr/>
        </p:nvSpPr>
        <p:spPr>
          <a:xfrm>
            <a:off x="7010400" y="5791200"/>
            <a:ext cx="838200" cy="4572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Post</a:t>
            </a:r>
            <a:r>
              <a:rPr lang="en-US" sz="1200" dirty="0"/>
              <a:t>t1t</a:t>
            </a:r>
            <a:endParaRPr lang="en-US" dirty="0"/>
          </a:p>
        </p:txBody>
      </p:sp>
      <p:sp>
        <p:nvSpPr>
          <p:cNvPr id="96" name="Rectangle 95">
            <a:extLst>
              <a:ext uri="{FF2B5EF4-FFF2-40B4-BE49-F238E27FC236}">
                <a16:creationId xmlns:a16="http://schemas.microsoft.com/office/drawing/2014/main" id="{822282CD-CC56-E69C-C472-B9B2838D1F3E}"/>
              </a:ext>
            </a:extLst>
          </p:cNvPr>
          <p:cNvSpPr/>
          <p:nvPr/>
        </p:nvSpPr>
        <p:spPr>
          <a:xfrm rot="5400000">
            <a:off x="8267700" y="5372100"/>
            <a:ext cx="533400" cy="457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C00000"/>
                </a:solidFill>
              </a:rPr>
              <a:t>…</a:t>
            </a:r>
          </a:p>
        </p:txBody>
      </p:sp>
      <p:cxnSp>
        <p:nvCxnSpPr>
          <p:cNvPr id="97" name="Straight Arrow Connector 96">
            <a:extLst>
              <a:ext uri="{FF2B5EF4-FFF2-40B4-BE49-F238E27FC236}">
                <a16:creationId xmlns:a16="http://schemas.microsoft.com/office/drawing/2014/main" id="{D24BAE60-AEDB-6B17-E1C3-D80C3F057A37}"/>
              </a:ext>
            </a:extLst>
          </p:cNvPr>
          <p:cNvCxnSpPr>
            <a:cxnSpLocks/>
          </p:cNvCxnSpPr>
          <p:nvPr/>
        </p:nvCxnSpPr>
        <p:spPr>
          <a:xfrm flipV="1">
            <a:off x="8458200" y="4539459"/>
            <a:ext cx="0" cy="337341"/>
          </a:xfrm>
          <a:prstGeom prst="straightConnector1">
            <a:avLst/>
          </a:prstGeom>
          <a:ln>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31749CFC-C813-7455-099C-EB08FBA55634}"/>
              </a:ext>
            </a:extLst>
          </p:cNvPr>
          <p:cNvSpPr/>
          <p:nvPr/>
        </p:nvSpPr>
        <p:spPr>
          <a:xfrm>
            <a:off x="8077200" y="4953000"/>
            <a:ext cx="838200" cy="4572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Post</a:t>
            </a:r>
            <a:r>
              <a:rPr lang="en-US" sz="1200" dirty="0"/>
              <a:t>tt1</a:t>
            </a:r>
            <a:endParaRPr lang="en-US" dirty="0"/>
          </a:p>
        </p:txBody>
      </p:sp>
      <p:sp>
        <p:nvSpPr>
          <p:cNvPr id="99" name="Rectangle 98">
            <a:extLst>
              <a:ext uri="{FF2B5EF4-FFF2-40B4-BE49-F238E27FC236}">
                <a16:creationId xmlns:a16="http://schemas.microsoft.com/office/drawing/2014/main" id="{37922904-0853-EC41-2C4F-D6771D18BA7E}"/>
              </a:ext>
            </a:extLst>
          </p:cNvPr>
          <p:cNvSpPr/>
          <p:nvPr/>
        </p:nvSpPr>
        <p:spPr>
          <a:xfrm>
            <a:off x="8077200" y="5791200"/>
            <a:ext cx="838200" cy="4572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Post</a:t>
            </a:r>
            <a:r>
              <a:rPr lang="en-US" sz="1200" dirty="0" err="1"/>
              <a:t>ttt</a:t>
            </a:r>
            <a:endParaRPr lang="en-US" dirty="0"/>
          </a:p>
        </p:txBody>
      </p:sp>
      <p:pic>
        <p:nvPicPr>
          <p:cNvPr id="100" name="Picture 99">
            <a:extLst>
              <a:ext uri="{FF2B5EF4-FFF2-40B4-BE49-F238E27FC236}">
                <a16:creationId xmlns:a16="http://schemas.microsoft.com/office/drawing/2014/main" id="{4D6F8342-DC3A-80AE-3A1C-CAC0EC7C7CB8}"/>
              </a:ext>
            </a:extLst>
          </p:cNvPr>
          <p:cNvPicPr>
            <a:picLocks noChangeAspect="1"/>
          </p:cNvPicPr>
          <p:nvPr/>
        </p:nvPicPr>
        <p:blipFill>
          <a:blip r:embed="rId3">
            <a:duotone>
              <a:schemeClr val="accent4">
                <a:shade val="45000"/>
                <a:satMod val="135000"/>
              </a:schemeClr>
              <a:prstClr val="white"/>
            </a:duotone>
          </a:blip>
          <a:stretch>
            <a:fillRect/>
          </a:stretch>
        </p:blipFill>
        <p:spPr>
          <a:xfrm>
            <a:off x="4884666" y="3820409"/>
            <a:ext cx="296934" cy="304800"/>
          </a:xfrm>
          <a:prstGeom prst="rect">
            <a:avLst/>
          </a:prstGeom>
          <a:ln>
            <a:noFill/>
          </a:ln>
        </p:spPr>
      </p:pic>
      <p:pic>
        <p:nvPicPr>
          <p:cNvPr id="101" name="Picture 100">
            <a:extLst>
              <a:ext uri="{FF2B5EF4-FFF2-40B4-BE49-F238E27FC236}">
                <a16:creationId xmlns:a16="http://schemas.microsoft.com/office/drawing/2014/main" id="{B6997382-C824-37DE-73C9-33FB10ED7966}"/>
              </a:ext>
            </a:extLst>
          </p:cNvPr>
          <p:cNvPicPr>
            <a:picLocks noChangeAspect="1"/>
          </p:cNvPicPr>
          <p:nvPr/>
        </p:nvPicPr>
        <p:blipFill>
          <a:blip r:embed="rId3">
            <a:duotone>
              <a:schemeClr val="accent4">
                <a:shade val="45000"/>
                <a:satMod val="135000"/>
              </a:schemeClr>
              <a:prstClr val="white"/>
            </a:duotone>
          </a:blip>
          <a:stretch>
            <a:fillRect/>
          </a:stretch>
        </p:blipFill>
        <p:spPr>
          <a:xfrm>
            <a:off x="5951466" y="3820409"/>
            <a:ext cx="296934" cy="304800"/>
          </a:xfrm>
          <a:prstGeom prst="rect">
            <a:avLst/>
          </a:prstGeom>
          <a:ln>
            <a:noFill/>
          </a:ln>
        </p:spPr>
      </p:pic>
      <p:pic>
        <p:nvPicPr>
          <p:cNvPr id="102" name="Picture 101">
            <a:extLst>
              <a:ext uri="{FF2B5EF4-FFF2-40B4-BE49-F238E27FC236}">
                <a16:creationId xmlns:a16="http://schemas.microsoft.com/office/drawing/2014/main" id="{B4B09E2A-9104-A8BF-F611-474FA7C197A4}"/>
              </a:ext>
            </a:extLst>
          </p:cNvPr>
          <p:cNvPicPr>
            <a:picLocks noChangeAspect="1"/>
          </p:cNvPicPr>
          <p:nvPr/>
        </p:nvPicPr>
        <p:blipFill>
          <a:blip r:embed="rId3">
            <a:duotone>
              <a:schemeClr val="accent4">
                <a:shade val="45000"/>
                <a:satMod val="135000"/>
              </a:schemeClr>
              <a:prstClr val="white"/>
            </a:duotone>
          </a:blip>
          <a:stretch>
            <a:fillRect/>
          </a:stretch>
        </p:blipFill>
        <p:spPr>
          <a:xfrm>
            <a:off x="6934200" y="3820409"/>
            <a:ext cx="296934" cy="304800"/>
          </a:xfrm>
          <a:prstGeom prst="rect">
            <a:avLst/>
          </a:prstGeom>
          <a:ln>
            <a:noFill/>
          </a:ln>
        </p:spPr>
      </p:pic>
      <p:pic>
        <p:nvPicPr>
          <p:cNvPr id="103" name="Picture 102">
            <a:extLst>
              <a:ext uri="{FF2B5EF4-FFF2-40B4-BE49-F238E27FC236}">
                <a16:creationId xmlns:a16="http://schemas.microsoft.com/office/drawing/2014/main" id="{CE2AE784-8599-55CF-30D1-ECD05E217156}"/>
              </a:ext>
            </a:extLst>
          </p:cNvPr>
          <p:cNvPicPr>
            <a:picLocks noChangeAspect="1"/>
          </p:cNvPicPr>
          <p:nvPr/>
        </p:nvPicPr>
        <p:blipFill>
          <a:blip r:embed="rId3">
            <a:duotone>
              <a:schemeClr val="accent4">
                <a:shade val="45000"/>
                <a:satMod val="135000"/>
              </a:schemeClr>
              <a:prstClr val="white"/>
            </a:duotone>
          </a:blip>
          <a:stretch>
            <a:fillRect/>
          </a:stretch>
        </p:blipFill>
        <p:spPr>
          <a:xfrm>
            <a:off x="8008866" y="3820409"/>
            <a:ext cx="296934" cy="304800"/>
          </a:xfrm>
          <a:prstGeom prst="rect">
            <a:avLst/>
          </a:prstGeom>
          <a:ln>
            <a:noFill/>
          </a:ln>
        </p:spPr>
      </p:pic>
      <p:sp>
        <p:nvSpPr>
          <p:cNvPr id="104" name="Speech Bubble: Oval 103">
            <a:extLst>
              <a:ext uri="{FF2B5EF4-FFF2-40B4-BE49-F238E27FC236}">
                <a16:creationId xmlns:a16="http://schemas.microsoft.com/office/drawing/2014/main" id="{72845E22-3EB1-E81C-FE57-29EEA8CF4AA0}"/>
              </a:ext>
            </a:extLst>
          </p:cNvPr>
          <p:cNvSpPr/>
          <p:nvPr/>
        </p:nvSpPr>
        <p:spPr>
          <a:xfrm>
            <a:off x="6309360" y="1796259"/>
            <a:ext cx="1089906" cy="790047"/>
          </a:xfrm>
          <a:prstGeom prst="wedgeEllipseCallou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a:t>
            </a:r>
          </a:p>
        </p:txBody>
      </p:sp>
      <p:pic>
        <p:nvPicPr>
          <p:cNvPr id="105" name="Picture 104">
            <a:extLst>
              <a:ext uri="{FF2B5EF4-FFF2-40B4-BE49-F238E27FC236}">
                <a16:creationId xmlns:a16="http://schemas.microsoft.com/office/drawing/2014/main" id="{E89E843B-AA6B-9E96-A286-077F48D2E42B}"/>
              </a:ext>
            </a:extLst>
          </p:cNvPr>
          <p:cNvPicPr>
            <a:picLocks noChangeAspect="1"/>
          </p:cNvPicPr>
          <p:nvPr/>
        </p:nvPicPr>
        <p:blipFill>
          <a:blip r:embed="rId3">
            <a:duotone>
              <a:schemeClr val="accent1">
                <a:shade val="45000"/>
                <a:satMod val="135000"/>
              </a:schemeClr>
              <a:prstClr val="white"/>
            </a:duotone>
          </a:blip>
          <a:stretch>
            <a:fillRect/>
          </a:stretch>
        </p:blipFill>
        <p:spPr>
          <a:xfrm>
            <a:off x="5654532" y="2786859"/>
            <a:ext cx="296934" cy="304800"/>
          </a:xfrm>
          <a:prstGeom prst="rect">
            <a:avLst/>
          </a:prstGeom>
        </p:spPr>
      </p:pic>
      <p:pic>
        <p:nvPicPr>
          <p:cNvPr id="107" name="Picture 106">
            <a:extLst>
              <a:ext uri="{FF2B5EF4-FFF2-40B4-BE49-F238E27FC236}">
                <a16:creationId xmlns:a16="http://schemas.microsoft.com/office/drawing/2014/main" id="{467D0CD8-C7F2-9779-5706-05FD5057BB56}"/>
              </a:ext>
            </a:extLst>
          </p:cNvPr>
          <p:cNvPicPr>
            <a:picLocks noChangeAspect="1"/>
          </p:cNvPicPr>
          <p:nvPr/>
        </p:nvPicPr>
        <p:blipFill>
          <a:blip r:embed="rId3">
            <a:duotone>
              <a:schemeClr val="accent1">
                <a:shade val="45000"/>
                <a:satMod val="135000"/>
              </a:schemeClr>
              <a:prstClr val="white"/>
            </a:duotone>
          </a:blip>
          <a:stretch>
            <a:fillRect/>
          </a:stretch>
        </p:blipFill>
        <p:spPr>
          <a:xfrm>
            <a:off x="7178532" y="2786859"/>
            <a:ext cx="296934" cy="304800"/>
          </a:xfrm>
          <a:prstGeom prst="rect">
            <a:avLst/>
          </a:prstGeom>
        </p:spPr>
      </p:pic>
      <p:sp>
        <p:nvSpPr>
          <p:cNvPr id="108" name="Content Placeholder 2">
            <a:extLst>
              <a:ext uri="{FF2B5EF4-FFF2-40B4-BE49-F238E27FC236}">
                <a16:creationId xmlns:a16="http://schemas.microsoft.com/office/drawing/2014/main" id="{D00D689F-1D08-454F-68FB-2DE9B7C2B4B6}"/>
              </a:ext>
            </a:extLst>
          </p:cNvPr>
          <p:cNvSpPr txBox="1">
            <a:spLocks/>
          </p:cNvSpPr>
          <p:nvPr/>
        </p:nvSpPr>
        <p:spPr>
          <a:xfrm>
            <a:off x="3352800" y="1686809"/>
            <a:ext cx="2286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u="sng" dirty="0"/>
              <a:t>Two designs</a:t>
            </a:r>
            <a:endParaRPr lang="en-US" dirty="0">
              <a:solidFill>
                <a:schemeClr val="bg1">
                  <a:lumMod val="50000"/>
                </a:schemeClr>
              </a:solidFill>
            </a:endParaRPr>
          </a:p>
        </p:txBody>
      </p:sp>
      <p:sp>
        <p:nvSpPr>
          <p:cNvPr id="109" name="Rectangle 108">
            <a:extLst>
              <a:ext uri="{FF2B5EF4-FFF2-40B4-BE49-F238E27FC236}">
                <a16:creationId xmlns:a16="http://schemas.microsoft.com/office/drawing/2014/main" id="{A21FF61B-3D9B-AFD4-417E-E0DAB6573A7F}"/>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10</a:t>
            </a:fld>
            <a:endParaRPr lang="en-US" sz="2000" dirty="0">
              <a:solidFill>
                <a:srgbClr val="4F2583"/>
              </a:solidFill>
            </a:endParaRPr>
          </a:p>
        </p:txBody>
      </p:sp>
    </p:spTree>
    <p:extLst>
      <p:ext uri="{BB962C8B-B14F-4D97-AF65-F5344CB8AC3E}">
        <p14:creationId xmlns:p14="http://schemas.microsoft.com/office/powerpoint/2010/main" val="93281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6"/>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8"/>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8"/>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8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8"/>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89"/>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9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91"/>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92"/>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93"/>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94"/>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95"/>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96"/>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97"/>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98"/>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 grpId="0" animBg="1"/>
      <p:bldP spid="15" grpId="0" animBg="1"/>
      <p:bldP spid="4" grpId="0" animBg="1"/>
      <p:bldP spid="19" grpId="0" animBg="1"/>
      <p:bldP spid="20" grpId="0" animBg="1"/>
      <p:bldP spid="24" grpId="0" animBg="1"/>
      <p:bldP spid="25" grpId="0" animBg="1"/>
      <p:bldP spid="16" grpId="0" animBg="1"/>
      <p:bldP spid="21" grpId="0" animBg="1"/>
      <p:bldP spid="45" grpId="0" animBg="1"/>
      <p:bldP spid="46" grpId="0" animBg="1"/>
      <p:bldP spid="48" grpId="0" animBg="1"/>
      <p:bldP spid="50" grpId="0" animBg="1"/>
      <p:bldP spid="51" grpId="0" animBg="1"/>
      <p:bldP spid="52" grpId="0" animBg="1"/>
      <p:bldP spid="54" grpId="0" animBg="1"/>
      <p:bldP spid="55" grpId="0" animBg="1"/>
      <p:bldP spid="56" grpId="0" animBg="1"/>
      <p:bldP spid="58" grpId="0" animBg="1"/>
      <p:bldP spid="59" grpId="0" animBg="1"/>
      <p:bldP spid="68" grpId="0" animBg="1"/>
      <p:bldP spid="70" grpId="0" animBg="1"/>
      <p:bldP spid="73" grpId="0" animBg="1"/>
      <p:bldP spid="74" grpId="0" animBg="1"/>
      <p:bldP spid="77" grpId="0" animBg="1"/>
      <p:bldP spid="78" grpId="0" animBg="1"/>
      <p:bldP spid="81" grpId="0" animBg="1"/>
      <p:bldP spid="82" grpId="0" animBg="1"/>
      <p:bldP spid="83" grpId="0" animBg="1"/>
      <p:bldP spid="84" grpId="0" animBg="1"/>
      <p:bldP spid="86" grpId="0" animBg="1"/>
      <p:bldP spid="87" grpId="0" animBg="1"/>
      <p:bldP spid="88" grpId="0" animBg="1"/>
      <p:bldP spid="90" grpId="0" animBg="1"/>
      <p:bldP spid="91" grpId="0" animBg="1"/>
      <p:bldP spid="92" grpId="0" animBg="1"/>
      <p:bldP spid="94" grpId="0" animBg="1"/>
      <p:bldP spid="95" grpId="0" animBg="1"/>
      <p:bldP spid="96" grpId="0" animBg="1"/>
      <p:bldP spid="98" grpId="0" animBg="1"/>
      <p:bldP spid="9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76200" y="152400"/>
            <a:ext cx="8991600" cy="1143000"/>
          </a:xfrm>
        </p:spPr>
        <p:txBody>
          <a:bodyPr>
            <a:noAutofit/>
          </a:bodyPr>
          <a:lstStyle/>
          <a:p>
            <a:pPr algn="l"/>
            <a:r>
              <a:rPr lang="en-US" sz="3600" dirty="0">
                <a:solidFill>
                  <a:schemeClr val="tx2">
                    <a:lumMod val="75000"/>
                  </a:schemeClr>
                </a:solidFill>
              </a:rPr>
              <a:t>Big data are well-suited for snowball sampling, which is regularly used by security agencies </a:t>
            </a:r>
          </a:p>
        </p:txBody>
      </p:sp>
      <p:sp>
        <p:nvSpPr>
          <p:cNvPr id="12" name="Content Placeholder 2">
            <a:extLst>
              <a:ext uri="{FF2B5EF4-FFF2-40B4-BE49-F238E27FC236}">
                <a16:creationId xmlns:a16="http://schemas.microsoft.com/office/drawing/2014/main" id="{09171E8E-6701-4774-85F4-DA664A1CFCC9}"/>
              </a:ext>
            </a:extLst>
          </p:cNvPr>
          <p:cNvSpPr txBox="1">
            <a:spLocks/>
          </p:cNvSpPr>
          <p:nvPr/>
        </p:nvSpPr>
        <p:spPr>
          <a:xfrm>
            <a:off x="228600" y="1447800"/>
            <a:ext cx="8763000" cy="1828800"/>
          </a:xfrm>
          <a:prstGeom prst="rect">
            <a:avLst/>
          </a:prstGeom>
          <a:noFill/>
          <a:ln>
            <a:no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Tx/>
              <a:buChar char="-"/>
            </a:pPr>
            <a:r>
              <a:rPr lang="en-US" sz="2800" dirty="0">
                <a:solidFill>
                  <a:schemeClr val="tx1"/>
                </a:solidFill>
              </a:rPr>
              <a:t>A paper by </a:t>
            </a:r>
            <a:r>
              <a:rPr lang="en-US" sz="2800" dirty="0">
                <a:solidFill>
                  <a:srgbClr val="446DAA"/>
                </a:solidFill>
                <a:hlinkClick r:id="rId3">
                  <a:extLst>
                    <a:ext uri="{A12FA001-AC4F-418D-AE19-62706E023703}">
                      <ahyp:hlinkClr xmlns:ahyp="http://schemas.microsoft.com/office/drawing/2018/hyperlinkcolor" val="tx"/>
                    </a:ext>
                  </a:extLst>
                </a:hlinkClick>
              </a:rPr>
              <a:t>Mayer et al. (2016) </a:t>
            </a:r>
            <a:r>
              <a:rPr lang="en-US" sz="2800" dirty="0">
                <a:solidFill>
                  <a:schemeClr val="tx1"/>
                </a:solidFill>
              </a:rPr>
              <a:t>shows that, under the </a:t>
            </a:r>
            <a:r>
              <a:rPr lang="en-US" sz="2800" b="1" i="1" dirty="0">
                <a:solidFill>
                  <a:srgbClr val="9B8CB0"/>
                </a:solidFill>
              </a:rPr>
              <a:t>National Security Agency’s</a:t>
            </a:r>
            <a:r>
              <a:rPr lang="en-US" sz="2800" b="1" dirty="0">
                <a:solidFill>
                  <a:schemeClr val="tx1"/>
                </a:solidFill>
              </a:rPr>
              <a:t> </a:t>
            </a:r>
            <a:r>
              <a:rPr lang="en-US" sz="2800" dirty="0">
                <a:solidFill>
                  <a:schemeClr val="tx1"/>
                </a:solidFill>
              </a:rPr>
              <a:t>‘two-hop’ rule, telephone metadata can be used to obtain data about 25K people from a single seed</a:t>
            </a:r>
          </a:p>
        </p:txBody>
      </p:sp>
      <p:sp>
        <p:nvSpPr>
          <p:cNvPr id="13" name="Content Placeholder 2">
            <a:extLst>
              <a:ext uri="{FF2B5EF4-FFF2-40B4-BE49-F238E27FC236}">
                <a16:creationId xmlns:a16="http://schemas.microsoft.com/office/drawing/2014/main" id="{D8CDB6A6-278B-486B-8228-D5A57FBA9234}"/>
              </a:ext>
            </a:extLst>
          </p:cNvPr>
          <p:cNvSpPr txBox="1">
            <a:spLocks/>
          </p:cNvSpPr>
          <p:nvPr/>
        </p:nvSpPr>
        <p:spPr>
          <a:xfrm>
            <a:off x="228600" y="3219509"/>
            <a:ext cx="4572000" cy="3579429"/>
          </a:xfrm>
          <a:prstGeom prst="rect">
            <a:avLst/>
          </a:prstGeom>
          <a:noFill/>
          <a:ln>
            <a:no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Tx/>
              <a:buChar char="-"/>
            </a:pPr>
            <a:r>
              <a:rPr lang="en-US" sz="2800" dirty="0">
                <a:solidFill>
                  <a:schemeClr val="tx1"/>
                </a:solidFill>
              </a:rPr>
              <a:t>Sociologist </a:t>
            </a:r>
            <a:r>
              <a:rPr lang="en-US" sz="2800" dirty="0">
                <a:solidFill>
                  <a:srgbClr val="446DAA"/>
                </a:solidFill>
                <a:hlinkClick r:id="rId4">
                  <a:extLst>
                    <a:ext uri="{A12FA001-AC4F-418D-AE19-62706E023703}">
                      <ahyp:hlinkClr xmlns:ahyp="http://schemas.microsoft.com/office/drawing/2018/hyperlinkcolor" val="tx"/>
                    </a:ext>
                  </a:extLst>
                </a:hlinkClick>
              </a:rPr>
              <a:t>Sarah Brayne (2017)</a:t>
            </a:r>
            <a:r>
              <a:rPr lang="en-US" sz="2800" dirty="0">
                <a:solidFill>
                  <a:srgbClr val="446DAA"/>
                </a:solidFill>
              </a:rPr>
              <a:t> </a:t>
            </a:r>
            <a:r>
              <a:rPr lang="en-US" sz="2800" dirty="0">
                <a:solidFill>
                  <a:schemeClr val="tx1"/>
                </a:solidFill>
              </a:rPr>
              <a:t>documents how the </a:t>
            </a:r>
            <a:r>
              <a:rPr lang="en-US" sz="2800" b="1" i="1" dirty="0">
                <a:solidFill>
                  <a:srgbClr val="9B8CB0"/>
                </a:solidFill>
              </a:rPr>
              <a:t>Los Angeles Police Department </a:t>
            </a:r>
            <a:r>
              <a:rPr lang="en-US" sz="2800" dirty="0">
                <a:solidFill>
                  <a:schemeClr val="tx1"/>
                </a:solidFill>
              </a:rPr>
              <a:t>uses a database provided by Palantir to generate ego networks of suspected criminals’ contacts</a:t>
            </a:r>
          </a:p>
          <a:p>
            <a:pPr marL="514350" indent="-514350" algn="l">
              <a:buAutoNum type="arabicParenR" startAt="2"/>
            </a:pPr>
            <a:endParaRPr lang="en-US" sz="2800" dirty="0">
              <a:solidFill>
                <a:schemeClr val="tx1"/>
              </a:solidFill>
            </a:endParaRPr>
          </a:p>
          <a:p>
            <a:pPr marL="457200" indent="-457200" algn="l">
              <a:buAutoNum type="arabicParenR" startAt="2"/>
            </a:pPr>
            <a:endParaRPr lang="en-US" sz="2800" dirty="0">
              <a:solidFill>
                <a:schemeClr val="tx1"/>
              </a:solidFill>
            </a:endParaRPr>
          </a:p>
        </p:txBody>
      </p:sp>
      <p:pic>
        <p:nvPicPr>
          <p:cNvPr id="3" name="Picture 2">
            <a:extLst>
              <a:ext uri="{FF2B5EF4-FFF2-40B4-BE49-F238E27FC236}">
                <a16:creationId xmlns:a16="http://schemas.microsoft.com/office/drawing/2014/main" id="{06841D8E-2BA3-4983-B31E-78BC56289379}"/>
              </a:ext>
            </a:extLst>
          </p:cNvPr>
          <p:cNvPicPr>
            <a:picLocks noChangeAspect="1"/>
          </p:cNvPicPr>
          <p:nvPr/>
        </p:nvPicPr>
        <p:blipFill>
          <a:blip r:embed="rId5"/>
          <a:stretch>
            <a:fillRect/>
          </a:stretch>
        </p:blipFill>
        <p:spPr>
          <a:xfrm>
            <a:off x="4808583" y="2971800"/>
            <a:ext cx="3954417" cy="3579429"/>
          </a:xfrm>
          <a:prstGeom prst="rect">
            <a:avLst/>
          </a:prstGeom>
        </p:spPr>
      </p:pic>
      <p:sp>
        <p:nvSpPr>
          <p:cNvPr id="2" name="Rectangle 1">
            <a:extLst>
              <a:ext uri="{FF2B5EF4-FFF2-40B4-BE49-F238E27FC236}">
                <a16:creationId xmlns:a16="http://schemas.microsoft.com/office/drawing/2014/main" id="{874BB42F-EA05-F957-6650-79ED96E0D078}"/>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11</a:t>
            </a:fld>
            <a:endParaRPr lang="en-US" sz="2000" dirty="0">
              <a:solidFill>
                <a:srgbClr val="4F2583"/>
              </a:solidFill>
            </a:endParaRPr>
          </a:p>
        </p:txBody>
      </p:sp>
    </p:spTree>
    <p:extLst>
      <p:ext uri="{BB962C8B-B14F-4D97-AF65-F5344CB8AC3E}">
        <p14:creationId xmlns:p14="http://schemas.microsoft.com/office/powerpoint/2010/main" val="80213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0" y="152400"/>
            <a:ext cx="9144000" cy="1143000"/>
          </a:xfrm>
        </p:spPr>
        <p:txBody>
          <a:bodyPr>
            <a:noAutofit/>
          </a:bodyPr>
          <a:lstStyle/>
          <a:p>
            <a:pPr algn="l"/>
            <a:r>
              <a:rPr lang="en-US" sz="3600" dirty="0">
                <a:solidFill>
                  <a:schemeClr val="tx2">
                    <a:lumMod val="75000"/>
                  </a:schemeClr>
                </a:solidFill>
              </a:rPr>
              <a:t>Perspectivism has Nietzschean roots, lives on in Viveiros de Castro and the “ontological turn”</a:t>
            </a:r>
            <a:endParaRPr lang="en-US" sz="3600" b="1" i="1" dirty="0">
              <a:solidFill>
                <a:schemeClr val="tx2">
                  <a:lumMod val="75000"/>
                </a:schemeClr>
              </a:solidFill>
            </a:endParaRPr>
          </a:p>
        </p:txBody>
      </p:sp>
      <p:sp>
        <p:nvSpPr>
          <p:cNvPr id="9" name="Rectangle 8">
            <a:extLst>
              <a:ext uri="{FF2B5EF4-FFF2-40B4-BE49-F238E27FC236}">
                <a16:creationId xmlns:a16="http://schemas.microsoft.com/office/drawing/2014/main" id="{C6090237-9A29-40A0-BF35-458C068E414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12</a:t>
            </a:fld>
            <a:endParaRPr lang="en-US" sz="2000" dirty="0">
              <a:solidFill>
                <a:srgbClr val="4F2583"/>
              </a:solidFill>
            </a:endParaRPr>
          </a:p>
        </p:txBody>
      </p:sp>
      <p:sp>
        <p:nvSpPr>
          <p:cNvPr id="2" name="Content Placeholder 2">
            <a:extLst>
              <a:ext uri="{FF2B5EF4-FFF2-40B4-BE49-F238E27FC236}">
                <a16:creationId xmlns:a16="http://schemas.microsoft.com/office/drawing/2014/main" id="{83999FE3-6FDD-2B20-2E10-3812A248E46F}"/>
              </a:ext>
            </a:extLst>
          </p:cNvPr>
          <p:cNvSpPr txBox="1">
            <a:spLocks/>
          </p:cNvSpPr>
          <p:nvPr/>
        </p:nvSpPr>
        <p:spPr>
          <a:xfrm>
            <a:off x="76200" y="1600200"/>
            <a:ext cx="8991600" cy="510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Tarde echoes </a:t>
            </a:r>
            <a:r>
              <a:rPr lang="en-US" sz="2800" i="1" dirty="0">
                <a:solidFill>
                  <a:srgbClr val="446DAA"/>
                </a:solidFill>
                <a:hlinkClick r:id="rId3">
                  <a:extLst>
                    <a:ext uri="{A12FA001-AC4F-418D-AE19-62706E023703}">
                      <ahyp:hlinkClr xmlns:ahyp="http://schemas.microsoft.com/office/drawing/2018/hyperlinkcolor" val="tx"/>
                    </a:ext>
                  </a:extLst>
                </a:hlinkClick>
              </a:rPr>
              <a:t>Nietzsche</a:t>
            </a:r>
            <a:r>
              <a:rPr lang="en-US" sz="2800" dirty="0"/>
              <a:t> that knowledge of something is always bound to the perspective of those observing it</a:t>
            </a:r>
          </a:p>
          <a:p>
            <a:r>
              <a:rPr lang="en-US" sz="2800" dirty="0"/>
              <a:t>Anthropologist </a:t>
            </a:r>
            <a:r>
              <a:rPr lang="en-US" sz="2800" i="1" dirty="0">
                <a:solidFill>
                  <a:srgbClr val="446DAA"/>
                </a:solidFill>
                <a:hlinkClick r:id="rId4">
                  <a:extLst>
                    <a:ext uri="{A12FA001-AC4F-418D-AE19-62706E023703}">
                      <ahyp:hlinkClr xmlns:ahyp="http://schemas.microsoft.com/office/drawing/2018/hyperlinkcolor" val="tx"/>
                    </a:ext>
                  </a:extLst>
                </a:hlinkClick>
              </a:rPr>
              <a:t>Viveiros de Castro </a:t>
            </a:r>
            <a:r>
              <a:rPr lang="en-US" sz="2800" dirty="0"/>
              <a:t>coins ‘perspectivism’ in studies of Amerindian conceptions of nature and culture</a:t>
            </a:r>
          </a:p>
          <a:p>
            <a:r>
              <a:rPr lang="en-US" sz="2800" dirty="0"/>
              <a:t>The </a:t>
            </a:r>
            <a:r>
              <a:rPr lang="en-US" sz="2800" i="1" dirty="0">
                <a:solidFill>
                  <a:srgbClr val="446DAA"/>
                </a:solidFill>
                <a:hlinkClick r:id="rId5">
                  <a:extLst>
                    <a:ext uri="{A12FA001-AC4F-418D-AE19-62706E023703}">
                      <ahyp:hlinkClr xmlns:ahyp="http://schemas.microsoft.com/office/drawing/2018/hyperlinkcolor" val="tx"/>
                    </a:ext>
                  </a:extLst>
                </a:hlinkClick>
              </a:rPr>
              <a:t>ontological turn </a:t>
            </a:r>
            <a:r>
              <a:rPr lang="en-US" sz="2800" dirty="0"/>
              <a:t>in Anthropology questions Western understanding of culture as variable but nature as fixed</a:t>
            </a:r>
          </a:p>
          <a:p>
            <a:r>
              <a:rPr lang="en-US" sz="2800" dirty="0"/>
              <a:t>Anthropologist </a:t>
            </a:r>
            <a:r>
              <a:rPr lang="en-US" sz="2800" dirty="0" err="1"/>
              <a:t>Matei</a:t>
            </a:r>
            <a:r>
              <a:rPr lang="en-US" sz="2800" dirty="0"/>
              <a:t> </a:t>
            </a:r>
            <a:r>
              <a:rPr lang="en-US" sz="2800" dirty="0" err="1"/>
              <a:t>Candea</a:t>
            </a:r>
            <a:r>
              <a:rPr lang="en-US" sz="2800" dirty="0"/>
              <a:t> builds on these ideas </a:t>
            </a:r>
          </a:p>
          <a:p>
            <a:pPr lvl="1"/>
            <a:r>
              <a:rPr lang="en-US" sz="2400" dirty="0"/>
              <a:t>Edited a compilation on </a:t>
            </a:r>
            <a:r>
              <a:rPr lang="en-US" sz="2400" i="1" dirty="0">
                <a:solidFill>
                  <a:srgbClr val="446DAA"/>
                </a:solidFill>
                <a:hlinkClick r:id="rId6">
                  <a:extLst>
                    <a:ext uri="{A12FA001-AC4F-418D-AE19-62706E023703}">
                      <ahyp:hlinkClr xmlns:ahyp="http://schemas.microsoft.com/office/drawing/2018/hyperlinkcolor" val="tx"/>
                    </a:ext>
                  </a:extLst>
                </a:hlinkClick>
              </a:rPr>
              <a:t>The Social after Gabriel Tarde</a:t>
            </a:r>
            <a:endParaRPr lang="en-US" sz="2400" i="1" dirty="0">
              <a:solidFill>
                <a:srgbClr val="446DAA"/>
              </a:solidFill>
            </a:endParaRPr>
          </a:p>
          <a:p>
            <a:pPr lvl="1"/>
            <a:r>
              <a:rPr lang="en-US" sz="2400" dirty="0"/>
              <a:t>Likens </a:t>
            </a:r>
            <a:r>
              <a:rPr lang="en-US" sz="2400" i="1" dirty="0">
                <a:solidFill>
                  <a:srgbClr val="446DAA"/>
                </a:solidFill>
                <a:hlinkClick r:id="rId7">
                  <a:extLst>
                    <a:ext uri="{A12FA001-AC4F-418D-AE19-62706E023703}">
                      <ahyp:hlinkClr xmlns:ahyp="http://schemas.microsoft.com/office/drawing/2018/hyperlinkcolor" val="tx"/>
                    </a:ext>
                  </a:extLst>
                </a:hlinkClick>
              </a:rPr>
              <a:t>Latour to Viveiros de Castro </a:t>
            </a:r>
            <a:r>
              <a:rPr lang="en-US" sz="2400" dirty="0"/>
              <a:t>and the ontological turn  </a:t>
            </a:r>
          </a:p>
          <a:p>
            <a:pPr lvl="1"/>
            <a:r>
              <a:rPr lang="en-US" sz="2400" dirty="0"/>
              <a:t>Contrasts </a:t>
            </a:r>
            <a:r>
              <a:rPr lang="en-US" sz="2400" i="1" dirty="0">
                <a:solidFill>
                  <a:srgbClr val="446DAA"/>
                </a:solidFill>
                <a:hlinkClick r:id="rId8">
                  <a:extLst>
                    <a:ext uri="{A12FA001-AC4F-418D-AE19-62706E023703}">
                      <ahyp:hlinkClr xmlns:ahyp="http://schemas.microsoft.com/office/drawing/2018/hyperlinkcolor" val="tx"/>
                    </a:ext>
                  </a:extLst>
                </a:hlinkClick>
              </a:rPr>
              <a:t>frontal and lateral comparisons </a:t>
            </a:r>
            <a:r>
              <a:rPr lang="en-US" sz="2400" dirty="0"/>
              <a:t>(us/them vs. this/that)</a:t>
            </a:r>
          </a:p>
          <a:p>
            <a:endParaRPr lang="en-US" sz="2800" dirty="0"/>
          </a:p>
        </p:txBody>
      </p:sp>
    </p:spTree>
    <p:extLst>
      <p:ext uri="{BB962C8B-B14F-4D97-AF65-F5344CB8AC3E}">
        <p14:creationId xmlns:p14="http://schemas.microsoft.com/office/powerpoint/2010/main" val="156921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0" y="152400"/>
            <a:ext cx="9144000" cy="1143000"/>
          </a:xfrm>
        </p:spPr>
        <p:txBody>
          <a:bodyPr>
            <a:noAutofit/>
          </a:bodyPr>
          <a:lstStyle/>
          <a:p>
            <a:pPr algn="l"/>
            <a:r>
              <a:rPr lang="en-US" sz="3600" dirty="0">
                <a:solidFill>
                  <a:schemeClr val="tx2">
                    <a:lumMod val="75000"/>
                  </a:schemeClr>
                </a:solidFill>
              </a:rPr>
              <a:t>What follows is my attempt to apply these ideas to the </a:t>
            </a:r>
            <a:r>
              <a:rPr lang="en-US" sz="3600" b="1" i="1" dirty="0">
                <a:solidFill>
                  <a:schemeClr val="tx2">
                    <a:lumMod val="75000"/>
                  </a:schemeClr>
                </a:solidFill>
              </a:rPr>
              <a:t>large-scale study </a:t>
            </a:r>
            <a:r>
              <a:rPr lang="en-US" sz="3600" dirty="0">
                <a:solidFill>
                  <a:schemeClr val="tx2">
                    <a:lumMod val="75000"/>
                  </a:schemeClr>
                </a:solidFill>
              </a:rPr>
              <a:t>of online toxicity</a:t>
            </a:r>
            <a:endParaRPr lang="en-US" sz="3600" b="1" i="1" dirty="0">
              <a:solidFill>
                <a:schemeClr val="tx2">
                  <a:lumMod val="75000"/>
                </a:schemeClr>
              </a:solidFill>
            </a:endParaRPr>
          </a:p>
        </p:txBody>
      </p:sp>
      <p:sp>
        <p:nvSpPr>
          <p:cNvPr id="9" name="Rectangle 8">
            <a:extLst>
              <a:ext uri="{FF2B5EF4-FFF2-40B4-BE49-F238E27FC236}">
                <a16:creationId xmlns:a16="http://schemas.microsoft.com/office/drawing/2014/main" id="{C6090237-9A29-40A0-BF35-458C068E414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13</a:t>
            </a:fld>
            <a:endParaRPr lang="en-US" sz="2000" dirty="0">
              <a:solidFill>
                <a:srgbClr val="4F2583"/>
              </a:solidFill>
            </a:endParaRPr>
          </a:p>
        </p:txBody>
      </p:sp>
      <p:sp>
        <p:nvSpPr>
          <p:cNvPr id="2" name="Content Placeholder 2">
            <a:extLst>
              <a:ext uri="{FF2B5EF4-FFF2-40B4-BE49-F238E27FC236}">
                <a16:creationId xmlns:a16="http://schemas.microsoft.com/office/drawing/2014/main" id="{83999FE3-6FDD-2B20-2E10-3812A248E46F}"/>
              </a:ext>
            </a:extLst>
          </p:cNvPr>
          <p:cNvSpPr txBox="1">
            <a:spLocks/>
          </p:cNvSpPr>
          <p:nvPr/>
        </p:nvSpPr>
        <p:spPr>
          <a:xfrm>
            <a:off x="76201" y="3200399"/>
            <a:ext cx="8915400" cy="34863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I view the contrast between collectivist and perspectivist approaches as a </a:t>
            </a:r>
            <a:r>
              <a:rPr lang="en-US" sz="2800" b="1" i="1" dirty="0">
                <a:solidFill>
                  <a:srgbClr val="9B8CB0"/>
                </a:solidFill>
              </a:rPr>
              <a:t>frontal comparison </a:t>
            </a:r>
            <a:r>
              <a:rPr lang="en-US" sz="2800" dirty="0"/>
              <a:t>– taking an outsider perspective and applying it to my data and research topic</a:t>
            </a:r>
          </a:p>
          <a:p>
            <a:r>
              <a:rPr lang="en-US" sz="2800" dirty="0"/>
              <a:t>Through both collectivist and perspectivist approaches, we will also be making </a:t>
            </a:r>
            <a:r>
              <a:rPr lang="en-US" sz="2800" b="1" i="1" dirty="0">
                <a:solidFill>
                  <a:srgbClr val="9B8CB0"/>
                </a:solidFill>
              </a:rPr>
              <a:t>lateral comparisons</a:t>
            </a:r>
          </a:p>
          <a:p>
            <a:pPr lvl="1"/>
            <a:r>
              <a:rPr lang="en-US" sz="2400" dirty="0"/>
              <a:t>Next: contrast norms surrounding toxicity on Reddit and Twitter</a:t>
            </a:r>
          </a:p>
          <a:p>
            <a:pPr lvl="1"/>
            <a:r>
              <a:rPr lang="en-US" sz="2400" dirty="0"/>
              <a:t>Later: contrast YouTube comments about Biden and Trump</a:t>
            </a:r>
          </a:p>
        </p:txBody>
      </p:sp>
      <p:sp>
        <p:nvSpPr>
          <p:cNvPr id="3" name="TextBox 2">
            <a:extLst>
              <a:ext uri="{FF2B5EF4-FFF2-40B4-BE49-F238E27FC236}">
                <a16:creationId xmlns:a16="http://schemas.microsoft.com/office/drawing/2014/main" id="{65F53670-2A45-30DF-67FE-6A87DB02E629}"/>
              </a:ext>
            </a:extLst>
          </p:cNvPr>
          <p:cNvSpPr txBox="1"/>
          <p:nvPr/>
        </p:nvSpPr>
        <p:spPr>
          <a:xfrm>
            <a:off x="76200" y="1752600"/>
            <a:ext cx="1762331" cy="523220"/>
          </a:xfrm>
          <a:prstGeom prst="rect">
            <a:avLst/>
          </a:prstGeom>
          <a:noFill/>
        </p:spPr>
        <p:txBody>
          <a:bodyPr wrap="square" rtlCol="0">
            <a:spAutoFit/>
          </a:bodyPr>
          <a:lstStyle/>
          <a:p>
            <a:r>
              <a:rPr lang="en-US" sz="2800" i="1" dirty="0">
                <a:solidFill>
                  <a:srgbClr val="446DAA"/>
                </a:solidFill>
              </a:rPr>
              <a:t>Collectivist</a:t>
            </a:r>
          </a:p>
        </p:txBody>
      </p:sp>
      <p:sp>
        <p:nvSpPr>
          <p:cNvPr id="4" name="TextBox 3">
            <a:extLst>
              <a:ext uri="{FF2B5EF4-FFF2-40B4-BE49-F238E27FC236}">
                <a16:creationId xmlns:a16="http://schemas.microsoft.com/office/drawing/2014/main" id="{368B6149-726C-DEA1-0E0F-F6704716CDED}"/>
              </a:ext>
            </a:extLst>
          </p:cNvPr>
          <p:cNvSpPr txBox="1"/>
          <p:nvPr/>
        </p:nvSpPr>
        <p:spPr>
          <a:xfrm>
            <a:off x="6989129" y="1752600"/>
            <a:ext cx="2002471" cy="523220"/>
          </a:xfrm>
          <a:prstGeom prst="rect">
            <a:avLst/>
          </a:prstGeom>
          <a:noFill/>
        </p:spPr>
        <p:txBody>
          <a:bodyPr wrap="square" rtlCol="0">
            <a:spAutoFit/>
          </a:bodyPr>
          <a:lstStyle/>
          <a:p>
            <a:r>
              <a:rPr lang="en-US" sz="2800" i="1" dirty="0">
                <a:solidFill>
                  <a:srgbClr val="C00000"/>
                </a:solidFill>
              </a:rPr>
              <a:t>Perspectivist</a:t>
            </a:r>
          </a:p>
        </p:txBody>
      </p:sp>
      <p:cxnSp>
        <p:nvCxnSpPr>
          <p:cNvPr id="6" name="Straight Connector 5">
            <a:extLst>
              <a:ext uri="{FF2B5EF4-FFF2-40B4-BE49-F238E27FC236}">
                <a16:creationId xmlns:a16="http://schemas.microsoft.com/office/drawing/2014/main" id="{B458C782-52DB-8C76-47B7-5C1BE4D9A8AF}"/>
              </a:ext>
            </a:extLst>
          </p:cNvPr>
          <p:cNvCxnSpPr>
            <a:stCxn id="3" idx="3"/>
            <a:endCxn id="4" idx="1"/>
          </p:cNvCxnSpPr>
          <p:nvPr/>
        </p:nvCxnSpPr>
        <p:spPr>
          <a:xfrm>
            <a:off x="1838531" y="2014210"/>
            <a:ext cx="5150598" cy="0"/>
          </a:xfrm>
          <a:prstGeom prst="line">
            <a:avLst/>
          </a:prstGeom>
          <a:ln w="76200">
            <a:gradFill flip="none" rotWithShape="1">
              <a:gsLst>
                <a:gs pos="100000">
                  <a:schemeClr val="accent2"/>
                </a:gs>
                <a:gs pos="0">
                  <a:schemeClr val="accent1">
                    <a:lumMod val="45000"/>
                    <a:lumOff val="55000"/>
                  </a:schemeClr>
                </a:gs>
                <a:gs pos="0">
                  <a:schemeClr val="accent1">
                    <a:lumMod val="45000"/>
                    <a:lumOff val="55000"/>
                  </a:schemeClr>
                </a:gs>
                <a:gs pos="100000">
                  <a:schemeClr val="accent1">
                    <a:lumMod val="30000"/>
                    <a:lumOff val="7000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353A55-DDD7-A489-ADDA-E797F9DD08FA}"/>
              </a:ext>
            </a:extLst>
          </p:cNvPr>
          <p:cNvCxnSpPr/>
          <p:nvPr/>
        </p:nvCxnSpPr>
        <p:spPr>
          <a:xfrm flipV="1">
            <a:off x="2438400" y="1600200"/>
            <a:ext cx="0" cy="838200"/>
          </a:xfrm>
          <a:prstGeom prst="line">
            <a:avLst/>
          </a:prstGeom>
          <a:ln w="762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69DA5B0-4298-D5D9-0AD9-6B7806EC6010}"/>
              </a:ext>
            </a:extLst>
          </p:cNvPr>
          <p:cNvCxnSpPr/>
          <p:nvPr/>
        </p:nvCxnSpPr>
        <p:spPr>
          <a:xfrm flipV="1">
            <a:off x="3657600" y="1600200"/>
            <a:ext cx="0" cy="838200"/>
          </a:xfrm>
          <a:prstGeom prst="line">
            <a:avLst/>
          </a:prstGeom>
          <a:ln w="76200"/>
        </p:spPr>
        <p:style>
          <a:lnRef idx="1">
            <a:schemeClr val="dk1"/>
          </a:lnRef>
          <a:fillRef idx="0">
            <a:schemeClr val="dk1"/>
          </a:fillRef>
          <a:effectRef idx="0">
            <a:schemeClr val="dk1"/>
          </a:effectRef>
          <a:fontRef idx="minor">
            <a:schemeClr val="tx1"/>
          </a:fontRef>
        </p:style>
      </p:cxnSp>
      <p:sp>
        <p:nvSpPr>
          <p:cNvPr id="13" name="Left Brace 12">
            <a:extLst>
              <a:ext uri="{FF2B5EF4-FFF2-40B4-BE49-F238E27FC236}">
                <a16:creationId xmlns:a16="http://schemas.microsoft.com/office/drawing/2014/main" id="{598AFB5F-D227-6209-4A0E-7C4A9C9A569F}"/>
              </a:ext>
            </a:extLst>
          </p:cNvPr>
          <p:cNvSpPr/>
          <p:nvPr/>
        </p:nvSpPr>
        <p:spPr>
          <a:xfrm rot="16200000">
            <a:off x="2857509" y="1936821"/>
            <a:ext cx="380990" cy="1524001"/>
          </a:xfrm>
          <a:prstGeom prst="leftBrace">
            <a:avLst>
              <a:gd name="adj1" fmla="val 47191"/>
              <a:gd name="adj2" fmla="val 49398"/>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92E9959F-0C3F-55FA-8184-3E46584F48B5}"/>
              </a:ext>
            </a:extLst>
          </p:cNvPr>
          <p:cNvCxnSpPr>
            <a:cxnSpLocks/>
            <a:endCxn id="13" idx="1"/>
          </p:cNvCxnSpPr>
          <p:nvPr/>
        </p:nvCxnSpPr>
        <p:spPr>
          <a:xfrm flipH="1" flipV="1">
            <a:off x="3038830" y="2889317"/>
            <a:ext cx="1152174" cy="6283"/>
          </a:xfrm>
          <a:prstGeom prst="line">
            <a:avLst/>
          </a:prstGeom>
          <a:ln w="38100"/>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4F1D9746-59F0-6FA2-EFAE-B831D130065F}"/>
              </a:ext>
            </a:extLst>
          </p:cNvPr>
          <p:cNvSpPr txBox="1"/>
          <p:nvPr/>
        </p:nvSpPr>
        <p:spPr>
          <a:xfrm>
            <a:off x="4105073" y="2448580"/>
            <a:ext cx="2981527" cy="523220"/>
          </a:xfrm>
          <a:prstGeom prst="rect">
            <a:avLst/>
          </a:prstGeom>
          <a:noFill/>
        </p:spPr>
        <p:txBody>
          <a:bodyPr wrap="square" rtlCol="0">
            <a:spAutoFit/>
          </a:bodyPr>
          <a:lstStyle/>
          <a:p>
            <a:r>
              <a:rPr lang="en-US" sz="2800" dirty="0"/>
              <a:t>our comparison</a:t>
            </a:r>
          </a:p>
        </p:txBody>
      </p:sp>
      <p:sp>
        <p:nvSpPr>
          <p:cNvPr id="25" name="TextBox 24">
            <a:extLst>
              <a:ext uri="{FF2B5EF4-FFF2-40B4-BE49-F238E27FC236}">
                <a16:creationId xmlns:a16="http://schemas.microsoft.com/office/drawing/2014/main" id="{F3EC191F-2C02-058E-C368-E067B5CB1759}"/>
              </a:ext>
            </a:extLst>
          </p:cNvPr>
          <p:cNvSpPr txBox="1"/>
          <p:nvPr/>
        </p:nvSpPr>
        <p:spPr>
          <a:xfrm>
            <a:off x="609601" y="2133600"/>
            <a:ext cx="762000" cy="523220"/>
          </a:xfrm>
          <a:prstGeom prst="rect">
            <a:avLst/>
          </a:prstGeom>
          <a:noFill/>
        </p:spPr>
        <p:txBody>
          <a:bodyPr wrap="square" rtlCol="0">
            <a:spAutoFit/>
          </a:bodyPr>
          <a:lstStyle/>
          <a:p>
            <a:r>
              <a:rPr lang="en-US" sz="2800" i="1" dirty="0"/>
              <a:t>(us)</a:t>
            </a:r>
          </a:p>
        </p:txBody>
      </p:sp>
      <p:sp>
        <p:nvSpPr>
          <p:cNvPr id="26" name="TextBox 25">
            <a:extLst>
              <a:ext uri="{FF2B5EF4-FFF2-40B4-BE49-F238E27FC236}">
                <a16:creationId xmlns:a16="http://schemas.microsoft.com/office/drawing/2014/main" id="{C8372284-704A-AE61-C73F-6D00CB8F2E56}"/>
              </a:ext>
            </a:extLst>
          </p:cNvPr>
          <p:cNvSpPr txBox="1"/>
          <p:nvPr/>
        </p:nvSpPr>
        <p:spPr>
          <a:xfrm>
            <a:off x="7457875" y="2133600"/>
            <a:ext cx="1228925" cy="523220"/>
          </a:xfrm>
          <a:prstGeom prst="rect">
            <a:avLst/>
          </a:prstGeom>
          <a:noFill/>
        </p:spPr>
        <p:txBody>
          <a:bodyPr wrap="square" rtlCol="0">
            <a:spAutoFit/>
          </a:bodyPr>
          <a:lstStyle/>
          <a:p>
            <a:r>
              <a:rPr lang="en-US" sz="2800" i="1" dirty="0"/>
              <a:t>(them)</a:t>
            </a:r>
          </a:p>
        </p:txBody>
      </p:sp>
    </p:spTree>
    <p:extLst>
      <p:ext uri="{BB962C8B-B14F-4D97-AF65-F5344CB8AC3E}">
        <p14:creationId xmlns:p14="http://schemas.microsoft.com/office/powerpoint/2010/main" val="275084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0" y="152400"/>
            <a:ext cx="9144000" cy="1143000"/>
          </a:xfrm>
        </p:spPr>
        <p:txBody>
          <a:bodyPr>
            <a:noAutofit/>
          </a:bodyPr>
          <a:lstStyle/>
          <a:p>
            <a:pPr algn="l"/>
            <a:r>
              <a:rPr lang="en-US" sz="3600" dirty="0">
                <a:solidFill>
                  <a:schemeClr val="tx2">
                    <a:lumMod val="75000"/>
                  </a:schemeClr>
                </a:solidFill>
              </a:rPr>
              <a:t>In the literature on social norms, a distinction is made between </a:t>
            </a:r>
            <a:r>
              <a:rPr lang="en-US" sz="3600" b="1" i="1" dirty="0">
                <a:solidFill>
                  <a:schemeClr val="tx2">
                    <a:lumMod val="75000"/>
                  </a:schemeClr>
                </a:solidFill>
              </a:rPr>
              <a:t>collective</a:t>
            </a:r>
            <a:r>
              <a:rPr lang="en-US" sz="3600" dirty="0">
                <a:solidFill>
                  <a:schemeClr val="tx2">
                    <a:lumMod val="75000"/>
                  </a:schemeClr>
                </a:solidFill>
              </a:rPr>
              <a:t> and </a:t>
            </a:r>
            <a:r>
              <a:rPr lang="en-US" sz="3600" b="1" i="1" dirty="0">
                <a:solidFill>
                  <a:schemeClr val="tx2">
                    <a:lumMod val="75000"/>
                  </a:schemeClr>
                </a:solidFill>
              </a:rPr>
              <a:t>perceived</a:t>
            </a:r>
            <a:r>
              <a:rPr lang="en-US" sz="3600" dirty="0">
                <a:solidFill>
                  <a:schemeClr val="tx2">
                    <a:lumMod val="75000"/>
                  </a:schemeClr>
                </a:solidFill>
              </a:rPr>
              <a:t> norms</a:t>
            </a:r>
            <a:endParaRPr lang="en-US" sz="3600" b="1" i="1" dirty="0">
              <a:solidFill>
                <a:schemeClr val="tx2">
                  <a:lumMod val="75000"/>
                </a:schemeClr>
              </a:solidFill>
            </a:endParaRPr>
          </a:p>
        </p:txBody>
      </p:sp>
      <p:sp>
        <p:nvSpPr>
          <p:cNvPr id="9" name="Rectangle 8">
            <a:extLst>
              <a:ext uri="{FF2B5EF4-FFF2-40B4-BE49-F238E27FC236}">
                <a16:creationId xmlns:a16="http://schemas.microsoft.com/office/drawing/2014/main" id="{C6090237-9A29-40A0-BF35-458C068E414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14</a:t>
            </a:fld>
            <a:endParaRPr lang="en-US" sz="2000" dirty="0">
              <a:solidFill>
                <a:srgbClr val="4F2583"/>
              </a:solidFill>
            </a:endParaRPr>
          </a:p>
        </p:txBody>
      </p:sp>
      <p:sp>
        <p:nvSpPr>
          <p:cNvPr id="31" name="Content Placeholder 2">
            <a:extLst>
              <a:ext uri="{FF2B5EF4-FFF2-40B4-BE49-F238E27FC236}">
                <a16:creationId xmlns:a16="http://schemas.microsoft.com/office/drawing/2014/main" id="{AA1F04DB-FFFA-9DD7-8474-C7EBF678E94D}"/>
              </a:ext>
            </a:extLst>
          </p:cNvPr>
          <p:cNvSpPr txBox="1">
            <a:spLocks/>
          </p:cNvSpPr>
          <p:nvPr/>
        </p:nvSpPr>
        <p:spPr>
          <a:xfrm>
            <a:off x="1447800" y="5257800"/>
            <a:ext cx="7467600" cy="838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chemeClr val="bg1">
                    <a:lumMod val="50000"/>
                  </a:schemeClr>
                </a:solidFill>
              </a:rPr>
              <a:t>- </a:t>
            </a:r>
            <a:r>
              <a:rPr lang="en-US" sz="2400" dirty="0" err="1">
                <a:solidFill>
                  <a:schemeClr val="bg1">
                    <a:lumMod val="50000"/>
                  </a:schemeClr>
                </a:solidFill>
              </a:rPr>
              <a:t>Lapinski</a:t>
            </a:r>
            <a:r>
              <a:rPr lang="en-US" sz="2400" dirty="0">
                <a:solidFill>
                  <a:schemeClr val="bg1">
                    <a:lumMod val="50000"/>
                  </a:schemeClr>
                </a:solidFill>
              </a:rPr>
              <a:t> and Rimal (2005), </a:t>
            </a:r>
            <a:r>
              <a:rPr lang="en-US" sz="2400" dirty="0">
                <a:solidFill>
                  <a:srgbClr val="446DAA"/>
                </a:solidFill>
                <a:hlinkClick r:id="rId3">
                  <a:extLst>
                    <a:ext uri="{A12FA001-AC4F-418D-AE19-62706E023703}">
                      <ahyp:hlinkClr xmlns:ahyp="http://schemas.microsoft.com/office/drawing/2018/hyperlinkcolor" val="tx"/>
                    </a:ext>
                  </a:extLst>
                </a:hlinkClick>
              </a:rPr>
              <a:t>An Explication of Social Norms</a:t>
            </a:r>
            <a:endParaRPr lang="en-US" sz="2400" i="1" dirty="0">
              <a:solidFill>
                <a:srgbClr val="446DAA"/>
              </a:solidFill>
            </a:endParaRPr>
          </a:p>
        </p:txBody>
      </p:sp>
      <p:pic>
        <p:nvPicPr>
          <p:cNvPr id="33" name="Picture 32">
            <a:extLst>
              <a:ext uri="{FF2B5EF4-FFF2-40B4-BE49-F238E27FC236}">
                <a16:creationId xmlns:a16="http://schemas.microsoft.com/office/drawing/2014/main" id="{024364E9-5290-D0DB-4AEE-D3574D4DBFB3}"/>
              </a:ext>
            </a:extLst>
          </p:cNvPr>
          <p:cNvPicPr>
            <a:picLocks noChangeAspect="1"/>
          </p:cNvPicPr>
          <p:nvPr/>
        </p:nvPicPr>
        <p:blipFill>
          <a:blip r:embed="rId4"/>
          <a:stretch>
            <a:fillRect/>
          </a:stretch>
        </p:blipFill>
        <p:spPr>
          <a:xfrm>
            <a:off x="152400" y="1600200"/>
            <a:ext cx="8763000" cy="3746886"/>
          </a:xfrm>
          <a:prstGeom prst="rect">
            <a:avLst/>
          </a:prstGeom>
        </p:spPr>
      </p:pic>
      <p:sp>
        <p:nvSpPr>
          <p:cNvPr id="2" name="Content Placeholder 2">
            <a:extLst>
              <a:ext uri="{FF2B5EF4-FFF2-40B4-BE49-F238E27FC236}">
                <a16:creationId xmlns:a16="http://schemas.microsoft.com/office/drawing/2014/main" id="{5730E5F6-286B-D776-E2DD-F969B6E41A3B}"/>
              </a:ext>
            </a:extLst>
          </p:cNvPr>
          <p:cNvSpPr txBox="1">
            <a:spLocks/>
          </p:cNvSpPr>
          <p:nvPr/>
        </p:nvSpPr>
        <p:spPr>
          <a:xfrm>
            <a:off x="36576" y="5943600"/>
            <a:ext cx="9067800" cy="609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dirty="0">
                <a:solidFill>
                  <a:schemeClr val="tx1"/>
                </a:solidFill>
              </a:rPr>
              <a:t>Echoes the contrast between </a:t>
            </a:r>
            <a:r>
              <a:rPr lang="en-US" sz="2800" b="1" i="1" dirty="0">
                <a:solidFill>
                  <a:srgbClr val="9B8CB0"/>
                </a:solidFill>
              </a:rPr>
              <a:t>collectivism</a:t>
            </a:r>
            <a:r>
              <a:rPr lang="en-US" sz="2800" dirty="0">
                <a:solidFill>
                  <a:schemeClr val="bg1">
                    <a:lumMod val="50000"/>
                  </a:schemeClr>
                </a:solidFill>
              </a:rPr>
              <a:t> </a:t>
            </a:r>
            <a:r>
              <a:rPr lang="en-US" sz="2800" dirty="0">
                <a:solidFill>
                  <a:schemeClr val="tx1"/>
                </a:solidFill>
              </a:rPr>
              <a:t>and</a:t>
            </a:r>
            <a:r>
              <a:rPr lang="en-US" sz="2800" dirty="0">
                <a:solidFill>
                  <a:schemeClr val="bg1">
                    <a:lumMod val="50000"/>
                  </a:schemeClr>
                </a:solidFill>
              </a:rPr>
              <a:t> </a:t>
            </a:r>
            <a:r>
              <a:rPr lang="en-US" sz="2800" b="1" i="1" dirty="0">
                <a:solidFill>
                  <a:srgbClr val="9B8CB0"/>
                </a:solidFill>
              </a:rPr>
              <a:t>perspectivism</a:t>
            </a:r>
          </a:p>
        </p:txBody>
      </p:sp>
    </p:spTree>
    <p:extLst>
      <p:ext uri="{BB962C8B-B14F-4D97-AF65-F5344CB8AC3E}">
        <p14:creationId xmlns:p14="http://schemas.microsoft.com/office/powerpoint/2010/main" val="257613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76200" y="152400"/>
            <a:ext cx="8991600" cy="1143000"/>
          </a:xfrm>
        </p:spPr>
        <p:txBody>
          <a:bodyPr>
            <a:noAutofit/>
          </a:bodyPr>
          <a:lstStyle/>
          <a:p>
            <a:pPr algn="l"/>
            <a:r>
              <a:rPr lang="en-US" sz="3600" dirty="0">
                <a:solidFill>
                  <a:schemeClr val="tx2">
                    <a:lumMod val="75000"/>
                  </a:schemeClr>
                </a:solidFill>
              </a:rPr>
              <a:t>A useful distinction for studying online toxicity is between </a:t>
            </a:r>
            <a:r>
              <a:rPr lang="en-US" sz="3600" b="1" i="1" dirty="0">
                <a:solidFill>
                  <a:schemeClr val="tx2">
                    <a:lumMod val="75000"/>
                  </a:schemeClr>
                </a:solidFill>
              </a:rPr>
              <a:t>descriptive</a:t>
            </a:r>
            <a:r>
              <a:rPr lang="en-US" sz="3600" dirty="0">
                <a:solidFill>
                  <a:schemeClr val="tx2">
                    <a:lumMod val="75000"/>
                  </a:schemeClr>
                </a:solidFill>
              </a:rPr>
              <a:t> and </a:t>
            </a:r>
            <a:r>
              <a:rPr lang="en-US" sz="3600" b="1" i="1" dirty="0">
                <a:solidFill>
                  <a:schemeClr val="tx2">
                    <a:lumMod val="75000"/>
                  </a:schemeClr>
                </a:solidFill>
              </a:rPr>
              <a:t>injunctive</a:t>
            </a:r>
            <a:r>
              <a:rPr lang="en-US" sz="3600" dirty="0">
                <a:solidFill>
                  <a:schemeClr val="tx2">
                    <a:lumMod val="75000"/>
                  </a:schemeClr>
                </a:solidFill>
              </a:rPr>
              <a:t> norms</a:t>
            </a:r>
            <a:endParaRPr lang="en-US" sz="3600" i="1" dirty="0">
              <a:solidFill>
                <a:schemeClr val="tx2">
                  <a:lumMod val="75000"/>
                </a:schemeClr>
              </a:solidFill>
            </a:endParaRPr>
          </a:p>
        </p:txBody>
      </p:sp>
      <p:sp>
        <p:nvSpPr>
          <p:cNvPr id="9" name="Rectangle 8">
            <a:extLst>
              <a:ext uri="{FF2B5EF4-FFF2-40B4-BE49-F238E27FC236}">
                <a16:creationId xmlns:a16="http://schemas.microsoft.com/office/drawing/2014/main" id="{C6090237-9A29-40A0-BF35-458C068E414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15</a:t>
            </a:fld>
            <a:endParaRPr lang="en-US" sz="2000" dirty="0">
              <a:solidFill>
                <a:srgbClr val="4F2583"/>
              </a:solidFill>
            </a:endParaRPr>
          </a:p>
        </p:txBody>
      </p:sp>
      <p:sp>
        <p:nvSpPr>
          <p:cNvPr id="10" name="Content Placeholder 2">
            <a:extLst>
              <a:ext uri="{FF2B5EF4-FFF2-40B4-BE49-F238E27FC236}">
                <a16:creationId xmlns:a16="http://schemas.microsoft.com/office/drawing/2014/main" id="{CF3FC5B3-62A1-43B6-B77E-EA83996DE877}"/>
              </a:ext>
            </a:extLst>
          </p:cNvPr>
          <p:cNvSpPr txBox="1">
            <a:spLocks/>
          </p:cNvSpPr>
          <p:nvPr/>
        </p:nvSpPr>
        <p:spPr>
          <a:xfrm>
            <a:off x="228600" y="1447800"/>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u="sng" dirty="0"/>
              <a:t>Theoretical framework</a:t>
            </a:r>
            <a:endParaRPr lang="en-US" dirty="0">
              <a:solidFill>
                <a:schemeClr val="bg1">
                  <a:lumMod val="50000"/>
                </a:schemeClr>
              </a:solidFill>
            </a:endParaRPr>
          </a:p>
        </p:txBody>
      </p:sp>
      <p:sp>
        <p:nvSpPr>
          <p:cNvPr id="12" name="Content Placeholder 2">
            <a:extLst>
              <a:ext uri="{FF2B5EF4-FFF2-40B4-BE49-F238E27FC236}">
                <a16:creationId xmlns:a16="http://schemas.microsoft.com/office/drawing/2014/main" id="{310A8057-F67E-4909-BAF4-7412CFB3A7A9}"/>
              </a:ext>
            </a:extLst>
          </p:cNvPr>
          <p:cNvSpPr txBox="1">
            <a:spLocks/>
          </p:cNvSpPr>
          <p:nvPr/>
        </p:nvSpPr>
        <p:spPr>
          <a:xfrm>
            <a:off x="155575" y="2209800"/>
            <a:ext cx="8759825" cy="434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Injunctive norms refer to </a:t>
            </a:r>
            <a:r>
              <a:rPr lang="en-US" sz="2400" b="1" i="1" dirty="0">
                <a:solidFill>
                  <a:srgbClr val="9B8CB0"/>
                </a:solidFill>
              </a:rPr>
              <a:t>rewards and penalties</a:t>
            </a:r>
            <a:r>
              <a:rPr lang="en-US" sz="2400" dirty="0"/>
              <a:t> while descriptive norms capture how people </a:t>
            </a:r>
            <a:r>
              <a:rPr lang="en-US" sz="2400" b="1" i="1" dirty="0">
                <a:solidFill>
                  <a:srgbClr val="9B8CB0"/>
                </a:solidFill>
              </a:rPr>
              <a:t>actually behave </a:t>
            </a:r>
            <a:r>
              <a:rPr lang="en-US" sz="2400" dirty="0">
                <a:solidFill>
                  <a:schemeClr val="bg1">
                    <a:lumMod val="50000"/>
                  </a:schemeClr>
                </a:solidFill>
              </a:rPr>
              <a:t>(Cialdini et al. 1990)</a:t>
            </a:r>
          </a:p>
          <a:p>
            <a:pPr>
              <a:buClr>
                <a:schemeClr val="tx2">
                  <a:lumMod val="75000"/>
                </a:schemeClr>
              </a:buClr>
            </a:pPr>
            <a:r>
              <a:rPr lang="en-US" sz="2400" b="1" i="1" dirty="0">
                <a:solidFill>
                  <a:srgbClr val="9B8CB0"/>
                </a:solidFill>
              </a:rPr>
              <a:t>Theory of normative social behavior</a:t>
            </a:r>
            <a:r>
              <a:rPr lang="en-US" sz="2400" b="1" dirty="0">
                <a:solidFill>
                  <a:srgbClr val="9B8CB0"/>
                </a:solidFill>
              </a:rPr>
              <a:t>:</a:t>
            </a:r>
            <a:r>
              <a:rPr lang="en-US" sz="2400" b="1" dirty="0">
                <a:solidFill>
                  <a:srgbClr val="FF4500"/>
                </a:solidFill>
              </a:rPr>
              <a:t> </a:t>
            </a:r>
            <a:r>
              <a:rPr lang="en-US" sz="2400" dirty="0"/>
              <a:t>descriptive and injunctive norms </a:t>
            </a:r>
            <a:r>
              <a:rPr lang="en-US" sz="2400" i="1" dirty="0"/>
              <a:t>interact</a:t>
            </a:r>
            <a:r>
              <a:rPr lang="en-US" sz="2400" dirty="0"/>
              <a:t> in shaping behavior</a:t>
            </a:r>
            <a:r>
              <a:rPr lang="en-US" sz="2400" dirty="0">
                <a:solidFill>
                  <a:srgbClr val="002060"/>
                </a:solidFill>
              </a:rPr>
              <a:t> </a:t>
            </a:r>
            <a:r>
              <a:rPr lang="en-US" sz="2400" dirty="0">
                <a:solidFill>
                  <a:schemeClr val="bg1">
                    <a:lumMod val="50000"/>
                  </a:schemeClr>
                </a:solidFill>
              </a:rPr>
              <a:t>(</a:t>
            </a:r>
            <a:r>
              <a:rPr lang="en-US" sz="2400" dirty="0" err="1">
                <a:solidFill>
                  <a:schemeClr val="bg1">
                    <a:lumMod val="50000"/>
                  </a:schemeClr>
                </a:solidFill>
              </a:rPr>
              <a:t>Rimal</a:t>
            </a:r>
            <a:r>
              <a:rPr lang="en-US" sz="2400" dirty="0">
                <a:solidFill>
                  <a:schemeClr val="bg1">
                    <a:lumMod val="50000"/>
                  </a:schemeClr>
                </a:solidFill>
              </a:rPr>
              <a:t> and Real 2003, 2005)</a:t>
            </a:r>
            <a:endParaRPr lang="en-US" sz="2400" dirty="0">
              <a:solidFill>
                <a:srgbClr val="002060"/>
              </a:solidFill>
            </a:endParaRPr>
          </a:p>
          <a:p>
            <a:r>
              <a:rPr lang="en-US" sz="2400" dirty="0"/>
              <a:t>“When people perceive that </a:t>
            </a:r>
            <a:r>
              <a:rPr lang="en-US" sz="2400" b="1" i="1" dirty="0">
                <a:solidFill>
                  <a:srgbClr val="9B8CB0"/>
                </a:solidFill>
              </a:rPr>
              <a:t>social sanctions </a:t>
            </a:r>
            <a:r>
              <a:rPr lang="en-US" sz="2400" dirty="0"/>
              <a:t>exist for noncompliance, they are more likely to conform if they also perceive that </a:t>
            </a:r>
            <a:r>
              <a:rPr lang="en-US" sz="2400" i="1" dirty="0"/>
              <a:t>the </a:t>
            </a:r>
            <a:r>
              <a:rPr lang="en-US" sz="2400" b="1" i="1" dirty="0">
                <a:solidFill>
                  <a:srgbClr val="9B8CB0"/>
                </a:solidFill>
              </a:rPr>
              <a:t>behavior is widespread </a:t>
            </a:r>
            <a:r>
              <a:rPr lang="en-US" sz="2400" dirty="0"/>
              <a:t>among their peers” </a:t>
            </a:r>
            <a:r>
              <a:rPr lang="en-US" sz="2400" dirty="0">
                <a:solidFill>
                  <a:schemeClr val="bg1">
                    <a:lumMod val="50000"/>
                  </a:schemeClr>
                </a:solidFill>
              </a:rPr>
              <a:t>(</a:t>
            </a:r>
            <a:r>
              <a:rPr lang="en-US" sz="2400" dirty="0" err="1">
                <a:solidFill>
                  <a:schemeClr val="bg1">
                    <a:lumMod val="50000"/>
                  </a:schemeClr>
                </a:solidFill>
              </a:rPr>
              <a:t>Lapinski</a:t>
            </a:r>
            <a:r>
              <a:rPr lang="en-US" sz="2400" dirty="0">
                <a:solidFill>
                  <a:schemeClr val="bg1">
                    <a:lumMod val="50000"/>
                  </a:schemeClr>
                </a:solidFill>
              </a:rPr>
              <a:t> and </a:t>
            </a:r>
            <a:r>
              <a:rPr lang="en-US" sz="2400" dirty="0" err="1">
                <a:solidFill>
                  <a:schemeClr val="bg1">
                    <a:lumMod val="50000"/>
                  </a:schemeClr>
                </a:solidFill>
              </a:rPr>
              <a:t>Rimal</a:t>
            </a:r>
            <a:r>
              <a:rPr lang="en-US" sz="2400" dirty="0">
                <a:solidFill>
                  <a:schemeClr val="bg1">
                    <a:lumMod val="50000"/>
                  </a:schemeClr>
                </a:solidFill>
              </a:rPr>
              <a:t> 2005; italics added)</a:t>
            </a:r>
          </a:p>
          <a:p>
            <a:r>
              <a:rPr lang="en-US" sz="2400" dirty="0"/>
              <a:t>Such an interaction predicts </a:t>
            </a:r>
            <a:r>
              <a:rPr lang="en-US" sz="2400" b="1" i="1" dirty="0">
                <a:solidFill>
                  <a:srgbClr val="9B8CB0"/>
                </a:solidFill>
              </a:rPr>
              <a:t>alcohol use </a:t>
            </a:r>
            <a:r>
              <a:rPr lang="en-US" sz="2400" dirty="0">
                <a:solidFill>
                  <a:schemeClr val="bg1">
                    <a:lumMod val="50000"/>
                  </a:schemeClr>
                </a:solidFill>
              </a:rPr>
              <a:t>(Lee et al. 2007)</a:t>
            </a:r>
            <a:r>
              <a:rPr lang="en-US" sz="2400" dirty="0"/>
              <a:t>,</a:t>
            </a:r>
            <a:r>
              <a:rPr lang="en-US" sz="2400" dirty="0">
                <a:solidFill>
                  <a:srgbClr val="002060"/>
                </a:solidFill>
              </a:rPr>
              <a:t> </a:t>
            </a:r>
            <a:r>
              <a:rPr lang="en-US" sz="2400" b="1" i="1" dirty="0">
                <a:solidFill>
                  <a:srgbClr val="9B8CB0"/>
                </a:solidFill>
              </a:rPr>
              <a:t>political petition signing</a:t>
            </a:r>
            <a:r>
              <a:rPr lang="en-US" sz="2400" b="1" dirty="0">
                <a:solidFill>
                  <a:srgbClr val="9B8CB0"/>
                </a:solidFill>
              </a:rPr>
              <a:t> </a:t>
            </a:r>
            <a:r>
              <a:rPr lang="en-US" sz="2400" dirty="0">
                <a:solidFill>
                  <a:schemeClr val="bg1">
                    <a:lumMod val="50000"/>
                  </a:schemeClr>
                </a:solidFill>
              </a:rPr>
              <a:t>(Smith &amp; Louis 2008)</a:t>
            </a:r>
            <a:r>
              <a:rPr lang="en-US" sz="2400" dirty="0"/>
              <a:t>, and </a:t>
            </a:r>
            <a:r>
              <a:rPr lang="en-US" sz="2400" b="1" i="1" dirty="0">
                <a:solidFill>
                  <a:srgbClr val="9B8CB0"/>
                </a:solidFill>
              </a:rPr>
              <a:t>handwashing among childcare workers</a:t>
            </a:r>
            <a:r>
              <a:rPr lang="en-US" sz="2400" b="1" dirty="0">
                <a:solidFill>
                  <a:srgbClr val="002060"/>
                </a:solidFill>
              </a:rPr>
              <a:t> </a:t>
            </a:r>
            <a:r>
              <a:rPr lang="en-US" sz="2400" dirty="0">
                <a:solidFill>
                  <a:schemeClr val="bg1">
                    <a:lumMod val="50000"/>
                  </a:schemeClr>
                </a:solidFill>
              </a:rPr>
              <a:t>(</a:t>
            </a:r>
            <a:r>
              <a:rPr lang="en-US" sz="2400" dirty="0" err="1">
                <a:solidFill>
                  <a:schemeClr val="bg1">
                    <a:lumMod val="50000"/>
                  </a:schemeClr>
                </a:solidFill>
              </a:rPr>
              <a:t>Lapinski</a:t>
            </a:r>
            <a:r>
              <a:rPr lang="en-US" sz="2400" dirty="0">
                <a:solidFill>
                  <a:schemeClr val="bg1">
                    <a:lumMod val="50000"/>
                  </a:schemeClr>
                </a:solidFill>
              </a:rPr>
              <a:t> et al. 2014)</a:t>
            </a:r>
            <a:r>
              <a:rPr lang="en-US" sz="2400" dirty="0"/>
              <a:t>, among other behaviors</a:t>
            </a:r>
          </a:p>
          <a:p>
            <a:endParaRPr lang="en-US" sz="2400" dirty="0"/>
          </a:p>
        </p:txBody>
      </p:sp>
    </p:spTree>
    <p:extLst>
      <p:ext uri="{BB962C8B-B14F-4D97-AF65-F5344CB8AC3E}">
        <p14:creationId xmlns:p14="http://schemas.microsoft.com/office/powerpoint/2010/main" val="418474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152400" y="152400"/>
            <a:ext cx="8915400" cy="1143000"/>
          </a:xfrm>
        </p:spPr>
        <p:txBody>
          <a:bodyPr>
            <a:noAutofit/>
          </a:bodyPr>
          <a:lstStyle/>
          <a:p>
            <a:pPr algn="l"/>
            <a:r>
              <a:rPr lang="en-US" sz="3600" dirty="0">
                <a:solidFill>
                  <a:schemeClr val="tx2">
                    <a:lumMod val="75000"/>
                  </a:schemeClr>
                </a:solidFill>
              </a:rPr>
              <a:t>We can measure injunctive norms with votes and descriptive norms with nearby comments</a:t>
            </a:r>
            <a:endParaRPr lang="en-US" sz="3600" i="1" dirty="0">
              <a:solidFill>
                <a:srgbClr val="C00000"/>
              </a:solidFill>
            </a:endParaRPr>
          </a:p>
        </p:txBody>
      </p:sp>
      <p:sp>
        <p:nvSpPr>
          <p:cNvPr id="9" name="Rectangle 8">
            <a:extLst>
              <a:ext uri="{FF2B5EF4-FFF2-40B4-BE49-F238E27FC236}">
                <a16:creationId xmlns:a16="http://schemas.microsoft.com/office/drawing/2014/main" id="{C6090237-9A29-40A0-BF35-458C068E414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16</a:t>
            </a:fld>
            <a:endParaRPr lang="en-US" sz="2000" dirty="0">
              <a:solidFill>
                <a:srgbClr val="4F2583"/>
              </a:solidFill>
            </a:endParaRPr>
          </a:p>
        </p:txBody>
      </p:sp>
      <p:pic>
        <p:nvPicPr>
          <p:cNvPr id="19" name="Picture 4" descr="Image result for comment thread">
            <a:extLst>
              <a:ext uri="{FF2B5EF4-FFF2-40B4-BE49-F238E27FC236}">
                <a16:creationId xmlns:a16="http://schemas.microsoft.com/office/drawing/2014/main" id="{CFC211BF-F3F7-4234-8345-A8E0BFB345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9800"/>
            <a:ext cx="8305800" cy="336557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3" name="Arrow: Curved Left 12">
            <a:extLst>
              <a:ext uri="{FF2B5EF4-FFF2-40B4-BE49-F238E27FC236}">
                <a16:creationId xmlns:a16="http://schemas.microsoft.com/office/drawing/2014/main" id="{2593F26D-74A1-4956-B88E-59A6E681E56C}"/>
              </a:ext>
            </a:extLst>
          </p:cNvPr>
          <p:cNvSpPr/>
          <p:nvPr/>
        </p:nvSpPr>
        <p:spPr>
          <a:xfrm>
            <a:off x="8077200" y="3778898"/>
            <a:ext cx="911225" cy="1752600"/>
          </a:xfrm>
          <a:prstGeom prst="curvedLeftArrow">
            <a:avLst>
              <a:gd name="adj1" fmla="val 8352"/>
              <a:gd name="adj2" fmla="val 28325"/>
              <a:gd name="adj3" fmla="val 25000"/>
            </a:avLst>
          </a:prstGeom>
          <a:solidFill>
            <a:srgbClr val="9B8CB0"/>
          </a:solidFill>
          <a:ln>
            <a:solidFill>
              <a:srgbClr val="9B8C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1" name="Rectangle 10">
            <a:extLst>
              <a:ext uri="{FF2B5EF4-FFF2-40B4-BE49-F238E27FC236}">
                <a16:creationId xmlns:a16="http://schemas.microsoft.com/office/drawing/2014/main" id="{80BCA5F8-3E6A-4F03-9EDB-FA8E31A99A68}"/>
              </a:ext>
            </a:extLst>
          </p:cNvPr>
          <p:cNvSpPr/>
          <p:nvPr/>
        </p:nvSpPr>
        <p:spPr>
          <a:xfrm>
            <a:off x="457200" y="3200400"/>
            <a:ext cx="228600" cy="457200"/>
          </a:xfrm>
          <a:prstGeom prst="rect">
            <a:avLst/>
          </a:prstGeom>
          <a:noFill/>
          <a:ln>
            <a:solidFill>
              <a:srgbClr val="9B8C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2">
            <a:extLst>
              <a:ext uri="{FF2B5EF4-FFF2-40B4-BE49-F238E27FC236}">
                <a16:creationId xmlns:a16="http://schemas.microsoft.com/office/drawing/2014/main" id="{74D4CDC7-2A74-416A-B305-FA7687F97365}"/>
              </a:ext>
            </a:extLst>
          </p:cNvPr>
          <p:cNvSpPr txBox="1">
            <a:spLocks/>
          </p:cNvSpPr>
          <p:nvPr/>
        </p:nvSpPr>
        <p:spPr>
          <a:xfrm>
            <a:off x="228600" y="1447800"/>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Operationalizing norms </a:t>
            </a:r>
            <a:r>
              <a:rPr lang="en-US" dirty="0">
                <a:solidFill>
                  <a:srgbClr val="446DAA"/>
                </a:solidFill>
                <a:hlinkClick r:id="rId4">
                  <a:extLst>
                    <a:ext uri="{A12FA001-AC4F-418D-AE19-62706E023703}">
                      <ahyp:hlinkClr xmlns:ahyp="http://schemas.microsoft.com/office/drawing/2018/hyperlinkcolor" val="tx"/>
                    </a:ext>
                  </a:extLst>
                </a:hlinkClick>
              </a:rPr>
              <a:t>(Shmargad et al. 2022)</a:t>
            </a:r>
            <a:endParaRPr lang="en-US" dirty="0">
              <a:solidFill>
                <a:srgbClr val="446DAA"/>
              </a:solidFill>
            </a:endParaRPr>
          </a:p>
        </p:txBody>
      </p:sp>
      <p:sp>
        <p:nvSpPr>
          <p:cNvPr id="16" name="Content Placeholder 2">
            <a:extLst>
              <a:ext uri="{FF2B5EF4-FFF2-40B4-BE49-F238E27FC236}">
                <a16:creationId xmlns:a16="http://schemas.microsoft.com/office/drawing/2014/main" id="{F75ACC12-FAE2-47DD-A5DF-5DDF49B5F895}"/>
              </a:ext>
            </a:extLst>
          </p:cNvPr>
          <p:cNvSpPr txBox="1">
            <a:spLocks/>
          </p:cNvSpPr>
          <p:nvPr/>
        </p:nvSpPr>
        <p:spPr>
          <a:xfrm>
            <a:off x="457200" y="5734110"/>
            <a:ext cx="8305800" cy="97149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dirty="0"/>
              <a:t>We create a </a:t>
            </a:r>
            <a:r>
              <a:rPr lang="en-US" sz="2800" b="1" i="1" dirty="0">
                <a:solidFill>
                  <a:srgbClr val="9B8CB0"/>
                </a:solidFill>
              </a:rPr>
              <a:t>mapping</a:t>
            </a:r>
            <a:r>
              <a:rPr lang="en-US" sz="2800" dirty="0">
                <a:solidFill>
                  <a:srgbClr val="002060"/>
                </a:solidFill>
              </a:rPr>
              <a:t> </a:t>
            </a:r>
            <a:r>
              <a:rPr lang="en-US" sz="2800" dirty="0"/>
              <a:t>of important social science constructs onto behavioral trace data </a:t>
            </a:r>
            <a:r>
              <a:rPr lang="en-US" sz="2800" dirty="0">
                <a:solidFill>
                  <a:srgbClr val="446DAA"/>
                </a:solidFill>
                <a:hlinkClick r:id="rId5">
                  <a:extLst>
                    <a:ext uri="{A12FA001-AC4F-418D-AE19-62706E023703}">
                      <ahyp:hlinkClr xmlns:ahyp="http://schemas.microsoft.com/office/drawing/2018/hyperlinkcolor" val="tx"/>
                    </a:ext>
                  </a:extLst>
                </a:hlinkClick>
              </a:rPr>
              <a:t>(Lazer 2015)</a:t>
            </a:r>
            <a:endParaRPr lang="en-US" sz="2800" dirty="0">
              <a:solidFill>
                <a:srgbClr val="446DAA"/>
              </a:solidFill>
            </a:endParaRPr>
          </a:p>
        </p:txBody>
      </p:sp>
    </p:spTree>
    <p:extLst>
      <p:ext uri="{BB962C8B-B14F-4D97-AF65-F5344CB8AC3E}">
        <p14:creationId xmlns:p14="http://schemas.microsoft.com/office/powerpoint/2010/main" val="621982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67D42DA7-01C7-4F27-A4CD-C10619F31AFE}"/>
              </a:ext>
            </a:extLst>
          </p:cNvPr>
          <p:cNvSpPr>
            <a:spLocks noGrp="1"/>
          </p:cNvSpPr>
          <p:nvPr>
            <p:ph type="title"/>
          </p:nvPr>
        </p:nvSpPr>
        <p:spPr>
          <a:xfrm>
            <a:off x="114300" y="228600"/>
            <a:ext cx="8953500" cy="1143000"/>
          </a:xfrm>
        </p:spPr>
        <p:txBody>
          <a:bodyPr>
            <a:noAutofit/>
          </a:bodyPr>
          <a:lstStyle/>
          <a:p>
            <a:pPr algn="l"/>
            <a:r>
              <a:rPr lang="en-US" sz="3600" dirty="0">
                <a:solidFill>
                  <a:schemeClr val="tx2">
                    <a:lumMod val="75000"/>
                  </a:schemeClr>
                </a:solidFill>
              </a:rPr>
              <a:t>I collected discussion threads from both Reddit and Twitter as the 1/6 Capitol Riots unfolded</a:t>
            </a:r>
          </a:p>
        </p:txBody>
      </p:sp>
      <p:sp>
        <p:nvSpPr>
          <p:cNvPr id="5" name="Rectangle 4">
            <a:extLst>
              <a:ext uri="{FF2B5EF4-FFF2-40B4-BE49-F238E27FC236}">
                <a16:creationId xmlns:a16="http://schemas.microsoft.com/office/drawing/2014/main" id="{BB0C9DF1-A7E7-458D-8558-930E956C6968}"/>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17</a:t>
            </a:fld>
            <a:endParaRPr lang="en-US" sz="2000" dirty="0">
              <a:solidFill>
                <a:srgbClr val="4F2583"/>
              </a:solidFill>
            </a:endParaRPr>
          </a:p>
        </p:txBody>
      </p:sp>
      <p:sp>
        <p:nvSpPr>
          <p:cNvPr id="8" name="Rectangle 7">
            <a:extLst>
              <a:ext uri="{FF2B5EF4-FFF2-40B4-BE49-F238E27FC236}">
                <a16:creationId xmlns:a16="http://schemas.microsoft.com/office/drawing/2014/main" id="{D3EA3875-8213-4EC1-91E2-4836D77DB5F7}"/>
              </a:ext>
            </a:extLst>
          </p:cNvPr>
          <p:cNvSpPr/>
          <p:nvPr/>
        </p:nvSpPr>
        <p:spPr>
          <a:xfrm>
            <a:off x="1981200" y="1676400"/>
            <a:ext cx="26670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for ‘Capitol’ from 1/6 @11am – 1/7 @11am</a:t>
            </a:r>
          </a:p>
        </p:txBody>
      </p:sp>
      <p:sp>
        <p:nvSpPr>
          <p:cNvPr id="9" name="Rectangle 8">
            <a:extLst>
              <a:ext uri="{FF2B5EF4-FFF2-40B4-BE49-F238E27FC236}">
                <a16:creationId xmlns:a16="http://schemas.microsoft.com/office/drawing/2014/main" id="{95721F43-5C85-45E3-98B1-B5F42413EDE1}"/>
              </a:ext>
            </a:extLst>
          </p:cNvPr>
          <p:cNvSpPr/>
          <p:nvPr/>
        </p:nvSpPr>
        <p:spPr>
          <a:xfrm>
            <a:off x="304801" y="1676400"/>
            <a:ext cx="1524000" cy="838200"/>
          </a:xfrm>
          <a:prstGeom prst="rect">
            <a:avLst/>
          </a:prstGeom>
          <a:solidFill>
            <a:srgbClr val="FF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pushshiftR</a:t>
            </a:r>
            <a:r>
              <a:rPr lang="en-US" dirty="0"/>
              <a:t> 16,054 Submissions</a:t>
            </a:r>
          </a:p>
        </p:txBody>
      </p:sp>
      <p:sp>
        <p:nvSpPr>
          <p:cNvPr id="10" name="Rectangle 9">
            <a:extLst>
              <a:ext uri="{FF2B5EF4-FFF2-40B4-BE49-F238E27FC236}">
                <a16:creationId xmlns:a16="http://schemas.microsoft.com/office/drawing/2014/main" id="{AFFBA812-2B4B-42A2-9159-75B0D6BDF550}"/>
              </a:ext>
            </a:extLst>
          </p:cNvPr>
          <p:cNvSpPr/>
          <p:nvPr/>
        </p:nvSpPr>
        <p:spPr>
          <a:xfrm>
            <a:off x="4800600" y="1676400"/>
            <a:ext cx="4114800" cy="838200"/>
          </a:xfrm>
          <a:prstGeom prst="rect">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academictwitteR</a:t>
            </a:r>
            <a:endParaRPr lang="en-US" u="sng" dirty="0"/>
          </a:p>
          <a:p>
            <a:r>
              <a:rPr lang="en-US" dirty="0"/>
              <a:t>- Sample 1 ten second interval per minute</a:t>
            </a:r>
          </a:p>
          <a:p>
            <a:r>
              <a:rPr lang="en-US" dirty="0"/>
              <a:t>- After dropping replies: 144,665 Tweets</a:t>
            </a:r>
          </a:p>
        </p:txBody>
      </p:sp>
      <p:pic>
        <p:nvPicPr>
          <p:cNvPr id="13" name="Picture 12">
            <a:extLst>
              <a:ext uri="{FF2B5EF4-FFF2-40B4-BE49-F238E27FC236}">
                <a16:creationId xmlns:a16="http://schemas.microsoft.com/office/drawing/2014/main" id="{5417963F-03D3-4E5A-8900-23C0DDBAF783}"/>
              </a:ext>
            </a:extLst>
          </p:cNvPr>
          <p:cNvPicPr>
            <a:picLocks noChangeAspect="1"/>
          </p:cNvPicPr>
          <p:nvPr/>
        </p:nvPicPr>
        <p:blipFill>
          <a:blip r:embed="rId2"/>
          <a:stretch>
            <a:fillRect/>
          </a:stretch>
        </p:blipFill>
        <p:spPr>
          <a:xfrm>
            <a:off x="304800" y="2667000"/>
            <a:ext cx="8534400" cy="4055807"/>
          </a:xfrm>
          <a:prstGeom prst="rect">
            <a:avLst/>
          </a:prstGeom>
        </p:spPr>
      </p:pic>
    </p:spTree>
    <p:extLst>
      <p:ext uri="{BB962C8B-B14F-4D97-AF65-F5344CB8AC3E}">
        <p14:creationId xmlns:p14="http://schemas.microsoft.com/office/powerpoint/2010/main" val="2503447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0C9DF1-A7E7-458D-8558-930E956C6968}"/>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18</a:t>
            </a:fld>
            <a:endParaRPr lang="en-US" sz="2000" dirty="0">
              <a:solidFill>
                <a:srgbClr val="4F2583"/>
              </a:solidFill>
            </a:endParaRPr>
          </a:p>
        </p:txBody>
      </p:sp>
      <p:sp>
        <p:nvSpPr>
          <p:cNvPr id="11" name="Rectangle 10">
            <a:extLst>
              <a:ext uri="{FF2B5EF4-FFF2-40B4-BE49-F238E27FC236}">
                <a16:creationId xmlns:a16="http://schemas.microsoft.com/office/drawing/2014/main" id="{322EC3D1-232F-46D5-BBAA-A1BCAC5C8635}"/>
              </a:ext>
            </a:extLst>
          </p:cNvPr>
          <p:cNvSpPr/>
          <p:nvPr/>
        </p:nvSpPr>
        <p:spPr>
          <a:xfrm>
            <a:off x="1981200" y="2667000"/>
            <a:ext cx="5486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messages to those with between 100-500 replies</a:t>
            </a:r>
          </a:p>
          <a:p>
            <a:pPr algn="ctr"/>
            <a:r>
              <a:rPr lang="en-US" dirty="0"/>
              <a:t>(Reddit API limits reply retrieval to 500 per submission)</a:t>
            </a:r>
          </a:p>
        </p:txBody>
      </p:sp>
      <p:sp>
        <p:nvSpPr>
          <p:cNvPr id="12" name="Rectangle 11">
            <a:extLst>
              <a:ext uri="{FF2B5EF4-FFF2-40B4-BE49-F238E27FC236}">
                <a16:creationId xmlns:a16="http://schemas.microsoft.com/office/drawing/2014/main" id="{BF2FA0F2-8523-4010-97C9-7C59F0C00919}"/>
              </a:ext>
            </a:extLst>
          </p:cNvPr>
          <p:cNvSpPr/>
          <p:nvPr/>
        </p:nvSpPr>
        <p:spPr>
          <a:xfrm>
            <a:off x="304800" y="2667000"/>
            <a:ext cx="1524001" cy="838200"/>
          </a:xfrm>
          <a:prstGeom prst="rect">
            <a:avLst/>
          </a:prstGeom>
          <a:solidFill>
            <a:srgbClr val="FF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509 Submissions</a:t>
            </a:r>
          </a:p>
        </p:txBody>
      </p:sp>
      <p:sp>
        <p:nvSpPr>
          <p:cNvPr id="14" name="Rectangle 13">
            <a:extLst>
              <a:ext uri="{FF2B5EF4-FFF2-40B4-BE49-F238E27FC236}">
                <a16:creationId xmlns:a16="http://schemas.microsoft.com/office/drawing/2014/main" id="{B619E23D-2733-4111-8816-76953DB7587C}"/>
              </a:ext>
            </a:extLst>
          </p:cNvPr>
          <p:cNvSpPr/>
          <p:nvPr/>
        </p:nvSpPr>
        <p:spPr>
          <a:xfrm>
            <a:off x="7620000" y="2667000"/>
            <a:ext cx="1295400" cy="838200"/>
          </a:xfrm>
          <a:prstGeom prst="rect">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423 Tweets</a:t>
            </a:r>
          </a:p>
        </p:txBody>
      </p:sp>
      <p:sp>
        <p:nvSpPr>
          <p:cNvPr id="15" name="Rectangle 14">
            <a:extLst>
              <a:ext uri="{FF2B5EF4-FFF2-40B4-BE49-F238E27FC236}">
                <a16:creationId xmlns:a16="http://schemas.microsoft.com/office/drawing/2014/main" id="{39F4920F-160F-4386-9966-42DB525ED1E2}"/>
              </a:ext>
            </a:extLst>
          </p:cNvPr>
          <p:cNvSpPr/>
          <p:nvPr/>
        </p:nvSpPr>
        <p:spPr>
          <a:xfrm>
            <a:off x="2514600" y="3657600"/>
            <a:ext cx="4190999"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 reply data for threads with between 100-500 replies</a:t>
            </a:r>
          </a:p>
        </p:txBody>
      </p:sp>
      <p:sp>
        <p:nvSpPr>
          <p:cNvPr id="16" name="Rectangle 15">
            <a:extLst>
              <a:ext uri="{FF2B5EF4-FFF2-40B4-BE49-F238E27FC236}">
                <a16:creationId xmlns:a16="http://schemas.microsoft.com/office/drawing/2014/main" id="{172C9F86-8065-4C65-9B3D-3A2189E1E89D}"/>
              </a:ext>
            </a:extLst>
          </p:cNvPr>
          <p:cNvSpPr/>
          <p:nvPr/>
        </p:nvSpPr>
        <p:spPr>
          <a:xfrm>
            <a:off x="304800" y="3657600"/>
            <a:ext cx="2057400" cy="838200"/>
          </a:xfrm>
          <a:prstGeom prst="rect">
            <a:avLst/>
          </a:prstGeom>
          <a:solidFill>
            <a:srgbClr val="FF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RedditExtractoR</a:t>
            </a:r>
            <a:endParaRPr lang="en-US" u="sng" dirty="0"/>
          </a:p>
          <a:p>
            <a:pPr algn="ctr"/>
            <a:r>
              <a:rPr lang="en-US" dirty="0"/>
              <a:t>76,852 Comments</a:t>
            </a:r>
          </a:p>
          <a:p>
            <a:pPr algn="ctr"/>
            <a:r>
              <a:rPr lang="en-US" dirty="0"/>
              <a:t>(</a:t>
            </a:r>
            <a:r>
              <a:rPr lang="en-US" dirty="0">
                <a:solidFill>
                  <a:srgbClr val="002060"/>
                </a:solidFill>
                <a:hlinkClick r:id="rId2">
                  <a:extLst>
                    <a:ext uri="{A12FA001-AC4F-418D-AE19-62706E023703}">
                      <ahyp:hlinkClr xmlns:ahyp="http://schemas.microsoft.com/office/drawing/2018/hyperlinkcolor" val="tx"/>
                    </a:ext>
                  </a:extLst>
                </a:hlinkClick>
              </a:rPr>
              <a:t>augmented code</a:t>
            </a:r>
            <a:r>
              <a:rPr lang="en-US" dirty="0"/>
              <a:t>)</a:t>
            </a:r>
          </a:p>
        </p:txBody>
      </p:sp>
      <p:sp>
        <p:nvSpPr>
          <p:cNvPr id="17" name="Rectangle 16">
            <a:extLst>
              <a:ext uri="{FF2B5EF4-FFF2-40B4-BE49-F238E27FC236}">
                <a16:creationId xmlns:a16="http://schemas.microsoft.com/office/drawing/2014/main" id="{3CF45D69-A181-4174-93BA-ABC1CCE4249D}"/>
              </a:ext>
            </a:extLst>
          </p:cNvPr>
          <p:cNvSpPr/>
          <p:nvPr/>
        </p:nvSpPr>
        <p:spPr>
          <a:xfrm>
            <a:off x="6858000" y="3657600"/>
            <a:ext cx="2057399" cy="838200"/>
          </a:xfrm>
          <a:prstGeom prst="rect">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httr</a:t>
            </a:r>
            <a:r>
              <a:rPr lang="en-US" dirty="0"/>
              <a:t> (</a:t>
            </a:r>
            <a:r>
              <a:rPr lang="en-US" dirty="0">
                <a:solidFill>
                  <a:srgbClr val="002060"/>
                </a:solidFill>
                <a:hlinkClick r:id="rId3">
                  <a:extLst>
                    <a:ext uri="{A12FA001-AC4F-418D-AE19-62706E023703}">
                      <ahyp:hlinkClr xmlns:ahyp="http://schemas.microsoft.com/office/drawing/2018/hyperlinkcolor" val="tx"/>
                    </a:ext>
                  </a:extLst>
                </a:hlinkClick>
              </a:rPr>
              <a:t>sample code</a:t>
            </a:r>
            <a:r>
              <a:rPr lang="en-US" dirty="0"/>
              <a:t>)</a:t>
            </a:r>
          </a:p>
          <a:p>
            <a:pPr algn="ctr"/>
            <a:r>
              <a:rPr lang="en-US" dirty="0"/>
              <a:t>105,373 Tweets</a:t>
            </a:r>
          </a:p>
        </p:txBody>
      </p:sp>
      <p:sp>
        <p:nvSpPr>
          <p:cNvPr id="18" name="Rectangle 17">
            <a:extLst>
              <a:ext uri="{FF2B5EF4-FFF2-40B4-BE49-F238E27FC236}">
                <a16:creationId xmlns:a16="http://schemas.microsoft.com/office/drawing/2014/main" id="{3CF46729-D004-4EDC-B51E-D8C4CF0BFC72}"/>
              </a:ext>
            </a:extLst>
          </p:cNvPr>
          <p:cNvSpPr/>
          <p:nvPr/>
        </p:nvSpPr>
        <p:spPr>
          <a:xfrm>
            <a:off x="1447800" y="4648200"/>
            <a:ext cx="63246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thread data down to ‘user X –&gt; user Y –&gt; user X’ triplets</a:t>
            </a:r>
          </a:p>
          <a:p>
            <a:pPr algn="ctr"/>
            <a:r>
              <a:rPr lang="en-US" dirty="0"/>
              <a:t>(using ‘structure’ for Reddit and ‘</a:t>
            </a:r>
            <a:r>
              <a:rPr lang="en-US" dirty="0" err="1"/>
              <a:t>reply_to_status_id</a:t>
            </a:r>
            <a:r>
              <a:rPr lang="en-US" dirty="0"/>
              <a:t>’ for Twitter) </a:t>
            </a:r>
          </a:p>
        </p:txBody>
      </p:sp>
      <p:sp>
        <p:nvSpPr>
          <p:cNvPr id="19" name="Rectangle 18">
            <a:extLst>
              <a:ext uri="{FF2B5EF4-FFF2-40B4-BE49-F238E27FC236}">
                <a16:creationId xmlns:a16="http://schemas.microsoft.com/office/drawing/2014/main" id="{88DFF9FC-887C-4649-9350-ADE552164D0E}"/>
              </a:ext>
            </a:extLst>
          </p:cNvPr>
          <p:cNvSpPr/>
          <p:nvPr/>
        </p:nvSpPr>
        <p:spPr>
          <a:xfrm>
            <a:off x="304801" y="4648200"/>
            <a:ext cx="990599" cy="838200"/>
          </a:xfrm>
          <a:prstGeom prst="rect">
            <a:avLst/>
          </a:prstGeom>
          <a:solidFill>
            <a:srgbClr val="FF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24,294 triplets</a:t>
            </a:r>
          </a:p>
        </p:txBody>
      </p:sp>
      <p:sp>
        <p:nvSpPr>
          <p:cNvPr id="20" name="Rectangle 19">
            <a:extLst>
              <a:ext uri="{FF2B5EF4-FFF2-40B4-BE49-F238E27FC236}">
                <a16:creationId xmlns:a16="http://schemas.microsoft.com/office/drawing/2014/main" id="{ECD7C94B-46E1-427F-80E8-56DD54289C61}"/>
              </a:ext>
            </a:extLst>
          </p:cNvPr>
          <p:cNvSpPr/>
          <p:nvPr/>
        </p:nvSpPr>
        <p:spPr>
          <a:xfrm>
            <a:off x="7924800" y="4648200"/>
            <a:ext cx="990599" cy="838200"/>
          </a:xfrm>
          <a:prstGeom prst="rect">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11,795 triplets</a:t>
            </a:r>
          </a:p>
        </p:txBody>
      </p:sp>
      <p:sp>
        <p:nvSpPr>
          <p:cNvPr id="21" name="Rectangle 20">
            <a:extLst>
              <a:ext uri="{FF2B5EF4-FFF2-40B4-BE49-F238E27FC236}">
                <a16:creationId xmlns:a16="http://schemas.microsoft.com/office/drawing/2014/main" id="{74AF4814-EA7D-4D12-A8EB-B5C88DEB3A39}"/>
              </a:ext>
            </a:extLst>
          </p:cNvPr>
          <p:cNvSpPr/>
          <p:nvPr/>
        </p:nvSpPr>
        <p:spPr>
          <a:xfrm>
            <a:off x="1447799" y="5638800"/>
            <a:ext cx="63246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the </a:t>
            </a:r>
            <a:r>
              <a:rPr lang="en-US" dirty="0" err="1"/>
              <a:t>peRspective</a:t>
            </a:r>
            <a:r>
              <a:rPr lang="en-US" dirty="0"/>
              <a:t> R package to label comments for toxicity</a:t>
            </a:r>
          </a:p>
          <a:p>
            <a:pPr algn="ctr"/>
            <a:r>
              <a:rPr lang="en-US" dirty="0"/>
              <a:t>(then convert toxicity scores to binary metrics with .5 threshold)</a:t>
            </a:r>
          </a:p>
        </p:txBody>
      </p:sp>
      <p:sp>
        <p:nvSpPr>
          <p:cNvPr id="22" name="Rectangle 21">
            <a:extLst>
              <a:ext uri="{FF2B5EF4-FFF2-40B4-BE49-F238E27FC236}">
                <a16:creationId xmlns:a16="http://schemas.microsoft.com/office/drawing/2014/main" id="{78005AE1-8BA5-4AF1-BF04-3C4F23294F43}"/>
              </a:ext>
            </a:extLst>
          </p:cNvPr>
          <p:cNvSpPr/>
          <p:nvPr/>
        </p:nvSpPr>
        <p:spPr>
          <a:xfrm>
            <a:off x="304800" y="5638800"/>
            <a:ext cx="990599" cy="838200"/>
          </a:xfrm>
          <a:prstGeom prst="rect">
            <a:avLst/>
          </a:prstGeom>
          <a:solidFill>
            <a:srgbClr val="FF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12,594 triplets</a:t>
            </a:r>
          </a:p>
        </p:txBody>
      </p:sp>
      <p:sp>
        <p:nvSpPr>
          <p:cNvPr id="23" name="Rectangle 22">
            <a:extLst>
              <a:ext uri="{FF2B5EF4-FFF2-40B4-BE49-F238E27FC236}">
                <a16:creationId xmlns:a16="http://schemas.microsoft.com/office/drawing/2014/main" id="{27887277-02AD-4E6D-B9B1-F553E6EC36C5}"/>
              </a:ext>
            </a:extLst>
          </p:cNvPr>
          <p:cNvSpPr/>
          <p:nvPr/>
        </p:nvSpPr>
        <p:spPr>
          <a:xfrm>
            <a:off x="7924799" y="5638800"/>
            <a:ext cx="990599" cy="838200"/>
          </a:xfrm>
          <a:prstGeom prst="rect">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6,303 triplets</a:t>
            </a:r>
          </a:p>
        </p:txBody>
      </p:sp>
      <p:sp>
        <p:nvSpPr>
          <p:cNvPr id="24" name="Rectangle 23">
            <a:extLst>
              <a:ext uri="{FF2B5EF4-FFF2-40B4-BE49-F238E27FC236}">
                <a16:creationId xmlns:a16="http://schemas.microsoft.com/office/drawing/2014/main" id="{AC426171-6082-46D5-A1CB-C3DADE744BC7}"/>
              </a:ext>
            </a:extLst>
          </p:cNvPr>
          <p:cNvSpPr/>
          <p:nvPr/>
        </p:nvSpPr>
        <p:spPr>
          <a:xfrm>
            <a:off x="1981200" y="1676400"/>
            <a:ext cx="26670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for ‘Capitol’ from 1/6 @11am – 1/7 @11am</a:t>
            </a:r>
          </a:p>
        </p:txBody>
      </p:sp>
      <p:sp>
        <p:nvSpPr>
          <p:cNvPr id="25" name="Rectangle 24">
            <a:extLst>
              <a:ext uri="{FF2B5EF4-FFF2-40B4-BE49-F238E27FC236}">
                <a16:creationId xmlns:a16="http://schemas.microsoft.com/office/drawing/2014/main" id="{0E23BB7C-598B-48B7-AA98-425137E713E1}"/>
              </a:ext>
            </a:extLst>
          </p:cNvPr>
          <p:cNvSpPr/>
          <p:nvPr/>
        </p:nvSpPr>
        <p:spPr>
          <a:xfrm>
            <a:off x="304801" y="1676400"/>
            <a:ext cx="1524000" cy="838200"/>
          </a:xfrm>
          <a:prstGeom prst="rect">
            <a:avLst/>
          </a:prstGeom>
          <a:solidFill>
            <a:srgbClr val="FF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pushshiftR</a:t>
            </a:r>
            <a:r>
              <a:rPr lang="en-US" dirty="0"/>
              <a:t> 16,054 Submissions</a:t>
            </a:r>
          </a:p>
        </p:txBody>
      </p:sp>
      <p:sp>
        <p:nvSpPr>
          <p:cNvPr id="27" name="Rectangle 26">
            <a:extLst>
              <a:ext uri="{FF2B5EF4-FFF2-40B4-BE49-F238E27FC236}">
                <a16:creationId xmlns:a16="http://schemas.microsoft.com/office/drawing/2014/main" id="{7C1A7086-8D2F-45D2-AC2F-0617B418AFE2}"/>
              </a:ext>
            </a:extLst>
          </p:cNvPr>
          <p:cNvSpPr/>
          <p:nvPr/>
        </p:nvSpPr>
        <p:spPr>
          <a:xfrm>
            <a:off x="4800600" y="1676400"/>
            <a:ext cx="4114800" cy="838200"/>
          </a:xfrm>
          <a:prstGeom prst="rect">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academictwitteR</a:t>
            </a:r>
            <a:endParaRPr lang="en-US" u="sng" dirty="0"/>
          </a:p>
          <a:p>
            <a:r>
              <a:rPr lang="en-US" dirty="0"/>
              <a:t>- Sample 1 ten second interval per minute</a:t>
            </a:r>
          </a:p>
          <a:p>
            <a:r>
              <a:rPr lang="en-US" dirty="0"/>
              <a:t>- After dropping replies: 144,665 Tweets</a:t>
            </a:r>
          </a:p>
        </p:txBody>
      </p:sp>
      <p:sp>
        <p:nvSpPr>
          <p:cNvPr id="4" name="Title 1">
            <a:extLst>
              <a:ext uri="{FF2B5EF4-FFF2-40B4-BE49-F238E27FC236}">
                <a16:creationId xmlns:a16="http://schemas.microsoft.com/office/drawing/2014/main" id="{F75391C8-6477-6EFA-8BC8-EF43A890C7DE}"/>
              </a:ext>
            </a:extLst>
          </p:cNvPr>
          <p:cNvSpPr>
            <a:spLocks noGrp="1"/>
          </p:cNvSpPr>
          <p:nvPr>
            <p:ph type="title"/>
          </p:nvPr>
        </p:nvSpPr>
        <p:spPr>
          <a:xfrm>
            <a:off x="114300" y="228600"/>
            <a:ext cx="8953500" cy="1143000"/>
          </a:xfrm>
        </p:spPr>
        <p:txBody>
          <a:bodyPr>
            <a:noAutofit/>
          </a:bodyPr>
          <a:lstStyle/>
          <a:p>
            <a:pPr algn="l"/>
            <a:r>
              <a:rPr lang="en-US" sz="3600" dirty="0">
                <a:solidFill>
                  <a:schemeClr val="tx2">
                    <a:lumMod val="75000"/>
                  </a:schemeClr>
                </a:solidFill>
              </a:rPr>
              <a:t>I collected discussion threads from both Reddit and Twitter as the 1/6 Capitol Riots unfolded</a:t>
            </a:r>
          </a:p>
        </p:txBody>
      </p:sp>
    </p:spTree>
    <p:extLst>
      <p:ext uri="{BB962C8B-B14F-4D97-AF65-F5344CB8AC3E}">
        <p14:creationId xmlns:p14="http://schemas.microsoft.com/office/powerpoint/2010/main" val="62110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7" descr="https://mail-attachment.googleusercontent.com/attachment/u/0/?ui=2&amp;ik=0823fdafb8&amp;view=att&amp;th=1402dc6354c3f48d&amp;attid=0.1&amp;disp=inline&amp;realattid=f_hjqlamid0&amp;safe=1&amp;zw&amp;saduie=AG9B_P-lZvNNNf4xSupoJzUi_vRj&amp;sadet=1375157533976&amp;sads=I88MBRP7EawyEb-T15bU6kgSI4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AutoShape 19" descr="https://mail-attachment.googleusercontent.com/attachment/u/0/?ui=2&amp;ik=0823fdafb8&amp;view=att&amp;th=1402dc6354c3f48d&amp;attid=0.1&amp;disp=inline&amp;realattid=f_hjqlamid0&amp;safe=1&amp;zw&amp;saduie=AG9B_P-lZvNNNf4xSupoJzUi_vRj&amp;sadet=1375157533976&amp;sads=I88MBRP7EawyEb-T15bU6kgSI4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1" descr="https://mail-attachment.googleusercontent.com/attachment/u/0/?ui=2&amp;ik=0823fdafb8&amp;view=att&amp;th=1402dc6354c3f48d&amp;attid=0.1&amp;disp=inline&amp;realattid=f_hjqlamid0&amp;safe=1&amp;zw&amp;saduie=AG9B_P-lZvNNNf4xSupoJzUi_vRj&amp;sadet=1375157533976&amp;sads=I88MBRP7EawyEb-T15bU6kgSI4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23" descr="https://mail-attachment.googleusercontent.com/attachment/u/0/?ui=2&amp;ik=0823fdafb8&amp;view=att&amp;th=1402dc6354c3f48d&amp;attid=0.1&amp;disp=inline&amp;realattid=f_hjqlamid0&amp;safe=1&amp;zw&amp;saduie=AG9B_P-lZvNNNf4xSupoJzUi_vRj&amp;sadet=1375157533976&amp;sads=I88MBRP7EawyEb-T15bU6kgSI4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AutoShape 25" descr="https://mail-attachment.googleusercontent.com/attachment/u/0/?ui=2&amp;ik=0823fdafb8&amp;view=att&amp;th=1402dd3fcfb19fd9&amp;attid=0.1&amp;disp=inline&amp;realattid=f_hjqlt8g20&amp;safe=1&amp;zw&amp;saduie=AG9B_P-lZvNNNf4xSupoJzUi_vRj&amp;sadet=1375159334526&amp;sads=g4KZk6rsgm1E17rdY7Cm3U35_HU"/>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Title 1"/>
          <p:cNvSpPr txBox="1">
            <a:spLocks/>
          </p:cNvSpPr>
          <p:nvPr/>
        </p:nvSpPr>
        <p:spPr>
          <a:xfrm>
            <a:off x="152400" y="152400"/>
            <a:ext cx="8839201"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solidFill>
                  <a:schemeClr val="tx2">
                    <a:lumMod val="75000"/>
                  </a:schemeClr>
                </a:solidFill>
              </a:rPr>
              <a:t>We can measure the collective and perceived norms at both descriptive and injunctive levels</a:t>
            </a:r>
          </a:p>
        </p:txBody>
      </p:sp>
      <p:sp>
        <p:nvSpPr>
          <p:cNvPr id="13" name="Rectangle 12">
            <a:extLst>
              <a:ext uri="{FF2B5EF4-FFF2-40B4-BE49-F238E27FC236}">
                <a16:creationId xmlns:a16="http://schemas.microsoft.com/office/drawing/2014/main" id="{C6A42981-62B4-4223-BC3C-6DD8B1630051}"/>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19</a:t>
            </a:fld>
            <a:endParaRPr lang="en-US" sz="2000" dirty="0">
              <a:solidFill>
                <a:srgbClr val="4F2583"/>
              </a:solidFill>
            </a:endParaRPr>
          </a:p>
        </p:txBody>
      </p:sp>
      <p:graphicFrame>
        <p:nvGraphicFramePr>
          <p:cNvPr id="6" name="Table 6">
            <a:extLst>
              <a:ext uri="{FF2B5EF4-FFF2-40B4-BE49-F238E27FC236}">
                <a16:creationId xmlns:a16="http://schemas.microsoft.com/office/drawing/2014/main" id="{2B81535A-12A5-AE1A-10AC-268DCD4EC804}"/>
              </a:ext>
            </a:extLst>
          </p:cNvPr>
          <p:cNvGraphicFramePr>
            <a:graphicFrameLocks noGrp="1"/>
          </p:cNvGraphicFramePr>
          <p:nvPr>
            <p:extLst>
              <p:ext uri="{D42A27DB-BD31-4B8C-83A1-F6EECF244321}">
                <p14:modId xmlns:p14="http://schemas.microsoft.com/office/powerpoint/2010/main" val="2147343510"/>
              </p:ext>
            </p:extLst>
          </p:nvPr>
        </p:nvGraphicFramePr>
        <p:xfrm>
          <a:off x="304799" y="2514600"/>
          <a:ext cx="8534403" cy="4095690"/>
        </p:xfrm>
        <a:graphic>
          <a:graphicData uri="http://schemas.openxmlformats.org/drawingml/2006/table">
            <a:tbl>
              <a:tblPr firstRow="1" bandRow="1">
                <a:tableStyleId>{5940675A-B579-460E-94D1-54222C63F5DA}</a:tableStyleId>
              </a:tblPr>
              <a:tblGrid>
                <a:gridCol w="1722541">
                  <a:extLst>
                    <a:ext uri="{9D8B030D-6E8A-4147-A177-3AD203B41FA5}">
                      <a16:colId xmlns:a16="http://schemas.microsoft.com/office/drawing/2014/main" val="1728734008"/>
                    </a:ext>
                  </a:extLst>
                </a:gridCol>
                <a:gridCol w="3405931">
                  <a:extLst>
                    <a:ext uri="{9D8B030D-6E8A-4147-A177-3AD203B41FA5}">
                      <a16:colId xmlns:a16="http://schemas.microsoft.com/office/drawing/2014/main" val="1169551894"/>
                    </a:ext>
                  </a:extLst>
                </a:gridCol>
                <a:gridCol w="3405931">
                  <a:extLst>
                    <a:ext uri="{9D8B030D-6E8A-4147-A177-3AD203B41FA5}">
                      <a16:colId xmlns:a16="http://schemas.microsoft.com/office/drawing/2014/main" val="3899190539"/>
                    </a:ext>
                  </a:extLst>
                </a:gridCol>
              </a:tblGrid>
              <a:tr h="587102">
                <a:tc>
                  <a:txBody>
                    <a:bodyPr/>
                    <a:lstStyle/>
                    <a:p>
                      <a:pPr algn="l"/>
                      <a:endParaRPr lang="en-US" sz="2800" b="1"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1" dirty="0">
                          <a:solidFill>
                            <a:srgbClr val="9B8CB0"/>
                          </a:solidFill>
                        </a:rPr>
                        <a:t>Descriptive Norms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1" dirty="0">
                          <a:solidFill>
                            <a:srgbClr val="9B8CB0"/>
                          </a:solidFill>
                        </a:rPr>
                        <a:t>Injunctive Norms</a:t>
                      </a: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34582206"/>
                  </a:ext>
                </a:extLst>
              </a:tr>
              <a:tr h="1754294">
                <a:tc>
                  <a:txBody>
                    <a:bodyPr/>
                    <a:lstStyle/>
                    <a:p>
                      <a:pPr algn="l"/>
                      <a:r>
                        <a:rPr lang="en-US" sz="2800" b="1" dirty="0">
                          <a:solidFill>
                            <a:srgbClr val="0070C0"/>
                          </a:solidFill>
                        </a:rPr>
                        <a:t>Collective Norms </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i="1" dirty="0"/>
                        <a:t>Aggregate statistics </a:t>
                      </a:r>
                      <a:r>
                        <a:rPr lang="en-US" sz="2400" dirty="0"/>
                        <a:t>of toxicity prevalence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i="1" dirty="0"/>
                        <a:t>Aggregate statistics </a:t>
                      </a:r>
                      <a:r>
                        <a:rPr lang="en-US" sz="2400" dirty="0"/>
                        <a:t>of votes given to toxic comments</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76719194"/>
                  </a:ext>
                </a:extLst>
              </a:tr>
              <a:tr h="1754294">
                <a:tc>
                  <a:txBody>
                    <a:bodyPr/>
                    <a:lstStyle/>
                    <a:p>
                      <a:pPr algn="l"/>
                      <a:r>
                        <a:rPr lang="en-US" sz="2800" b="1" dirty="0">
                          <a:solidFill>
                            <a:srgbClr val="0070C0"/>
                          </a:solidFill>
                        </a:rPr>
                        <a:t>Perceived Norms</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400" dirty="0"/>
                        <a:t>Prevalence of toxicity in </a:t>
                      </a:r>
                      <a:r>
                        <a:rPr lang="en-US" sz="2400" i="1" dirty="0"/>
                        <a:t>nearby comments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400" dirty="0"/>
                        <a:t>Votes given to toxicity in </a:t>
                      </a:r>
                      <a:r>
                        <a:rPr lang="en-US" sz="2400" i="1" dirty="0"/>
                        <a:t>nearby comments</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6263746"/>
                  </a:ext>
                </a:extLst>
              </a:tr>
            </a:tbl>
          </a:graphicData>
        </a:graphic>
      </p:graphicFrame>
      <p:sp>
        <p:nvSpPr>
          <p:cNvPr id="7" name="Content Placeholder 2">
            <a:extLst>
              <a:ext uri="{FF2B5EF4-FFF2-40B4-BE49-F238E27FC236}">
                <a16:creationId xmlns:a16="http://schemas.microsoft.com/office/drawing/2014/main" id="{7F97F4F7-24CF-5A03-79C5-39E2C740F392}"/>
              </a:ext>
            </a:extLst>
          </p:cNvPr>
          <p:cNvSpPr txBox="1">
            <a:spLocks/>
          </p:cNvSpPr>
          <p:nvPr/>
        </p:nvSpPr>
        <p:spPr>
          <a:xfrm>
            <a:off x="304800" y="1600200"/>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u="sng" dirty="0"/>
              <a:t>Measurement of Norms</a:t>
            </a:r>
            <a:endParaRPr lang="en-US" i="1" u="sng" dirty="0"/>
          </a:p>
        </p:txBody>
      </p:sp>
    </p:spTree>
    <p:extLst>
      <p:ext uri="{BB962C8B-B14F-4D97-AF65-F5344CB8AC3E}">
        <p14:creationId xmlns:p14="http://schemas.microsoft.com/office/powerpoint/2010/main" val="2219807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www.clker.com/cliparts/s/X/u/P/q/2/ice-cream-silhouette.sv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6" descr="http://www.clker.com/cliparts/s/X/u/P/q/2/ice-cream-silhouette.svg"/>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8" descr="http://www.clker.com/cliparts/s/X/u/P/q/2/ice-cream-silhouette.svg"/>
          <p:cNvSpPr>
            <a:spLocks noChangeAspect="1" noChangeArrowheads="1"/>
          </p:cNvSpPr>
          <p:nvPr/>
        </p:nvSpPr>
        <p:spPr bwMode="auto">
          <a:xfrm>
            <a:off x="460375"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10">
            <a:extLst>
              <a:ext uri="{FF2B5EF4-FFF2-40B4-BE49-F238E27FC236}">
                <a16:creationId xmlns:a16="http://schemas.microsoft.com/office/drawing/2014/main" id="{CB1C3EB1-0AA7-4433-ACAB-A7B11D299FC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2</a:t>
            </a:fld>
            <a:endParaRPr lang="en-US" sz="2000" dirty="0">
              <a:solidFill>
                <a:srgbClr val="4F2583"/>
              </a:solidFill>
            </a:endParaRPr>
          </a:p>
        </p:txBody>
      </p:sp>
      <p:sp>
        <p:nvSpPr>
          <p:cNvPr id="3" name="Title 1">
            <a:extLst>
              <a:ext uri="{FF2B5EF4-FFF2-40B4-BE49-F238E27FC236}">
                <a16:creationId xmlns:a16="http://schemas.microsoft.com/office/drawing/2014/main" id="{11CCC55C-B120-EC43-A07C-1ABB0D19141F}"/>
              </a:ext>
            </a:extLst>
          </p:cNvPr>
          <p:cNvSpPr txBox="1">
            <a:spLocks/>
          </p:cNvSpPr>
          <p:nvPr/>
        </p:nvSpPr>
        <p:spPr>
          <a:xfrm>
            <a:off x="152400" y="228600"/>
            <a:ext cx="8915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solidFill>
                  <a:schemeClr val="tx2">
                    <a:lumMod val="75000"/>
                  </a:schemeClr>
                </a:solidFill>
              </a:rPr>
              <a:t>In 1903, sociologists Gabriel Tarde and Emile Durkheim debated the nature of </a:t>
            </a:r>
            <a:r>
              <a:rPr lang="en-US" sz="3600" b="1" i="1" dirty="0">
                <a:solidFill>
                  <a:schemeClr val="tx2">
                    <a:lumMod val="75000"/>
                  </a:schemeClr>
                </a:solidFill>
              </a:rPr>
              <a:t>collectives</a:t>
            </a:r>
          </a:p>
        </p:txBody>
      </p:sp>
      <p:sp>
        <p:nvSpPr>
          <p:cNvPr id="8" name="Content Placeholder 2">
            <a:extLst>
              <a:ext uri="{FF2B5EF4-FFF2-40B4-BE49-F238E27FC236}">
                <a16:creationId xmlns:a16="http://schemas.microsoft.com/office/drawing/2014/main" id="{0EF9DAF4-1EB6-E6DC-56B6-DB5BA6E5942E}"/>
              </a:ext>
            </a:extLst>
          </p:cNvPr>
          <p:cNvSpPr txBox="1">
            <a:spLocks/>
          </p:cNvSpPr>
          <p:nvPr/>
        </p:nvSpPr>
        <p:spPr>
          <a:xfrm>
            <a:off x="155575" y="1752600"/>
            <a:ext cx="8836025" cy="472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A collective is </a:t>
            </a:r>
            <a:r>
              <a:rPr lang="en-US" sz="2800" b="1" i="1" dirty="0">
                <a:solidFill>
                  <a:srgbClr val="9B8CB0"/>
                </a:solidFill>
              </a:rPr>
              <a:t>a set </a:t>
            </a:r>
            <a:r>
              <a:rPr lang="en-US" sz="2800" dirty="0"/>
              <a:t>of things – people, objects, ideas, etc.</a:t>
            </a:r>
          </a:p>
          <a:p>
            <a:r>
              <a:rPr lang="en-US" sz="2800" dirty="0"/>
              <a:t>For Durkheim, collectives are </a:t>
            </a:r>
            <a:r>
              <a:rPr lang="en-US" sz="2800" b="1" i="1" dirty="0">
                <a:solidFill>
                  <a:srgbClr val="9B8CB0"/>
                </a:solidFill>
              </a:rPr>
              <a:t>real and thus measurable</a:t>
            </a:r>
            <a:r>
              <a:rPr lang="en-US" sz="2800" dirty="0"/>
              <a:t>. They exist independently of our perceptions of them, are stable, and can exert forces beyond their individual units.</a:t>
            </a:r>
          </a:p>
          <a:p>
            <a:r>
              <a:rPr lang="en-US" sz="2800" dirty="0"/>
              <a:t>For Tarde, this is nonsense. Collectives exists in the mind alone and are thus contingent on the state of the specific mind imagining the collective – that is, the </a:t>
            </a:r>
            <a:r>
              <a:rPr lang="en-US" sz="2800" b="1" i="1" dirty="0">
                <a:solidFill>
                  <a:srgbClr val="9B8CB0"/>
                </a:solidFill>
              </a:rPr>
              <a:t>perspective</a:t>
            </a:r>
            <a:r>
              <a:rPr lang="en-US" sz="2800" dirty="0"/>
              <a:t>.</a:t>
            </a:r>
          </a:p>
          <a:p>
            <a:r>
              <a:rPr lang="en-US" sz="2800" dirty="0"/>
              <a:t>Durkheim is said to have won the debate and went on to found modern sociology. Thinking in terms of collectives (or </a:t>
            </a:r>
            <a:r>
              <a:rPr lang="en-US" sz="2800" b="1" i="1" dirty="0">
                <a:solidFill>
                  <a:srgbClr val="9B8CB0"/>
                </a:solidFill>
              </a:rPr>
              <a:t>groups</a:t>
            </a:r>
            <a:r>
              <a:rPr lang="en-US" sz="2800" dirty="0"/>
              <a:t>) comes very naturally to us, but at what cost?</a:t>
            </a:r>
          </a:p>
        </p:txBody>
      </p:sp>
    </p:spTree>
    <p:extLst>
      <p:ext uri="{BB962C8B-B14F-4D97-AF65-F5344CB8AC3E}">
        <p14:creationId xmlns:p14="http://schemas.microsoft.com/office/powerpoint/2010/main" val="159150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67D42DA7-01C7-4F27-A4CD-C10619F31AFE}"/>
              </a:ext>
            </a:extLst>
          </p:cNvPr>
          <p:cNvSpPr>
            <a:spLocks noGrp="1"/>
          </p:cNvSpPr>
          <p:nvPr>
            <p:ph type="title"/>
          </p:nvPr>
        </p:nvSpPr>
        <p:spPr>
          <a:xfrm>
            <a:off x="76200" y="228600"/>
            <a:ext cx="8991600" cy="1143000"/>
          </a:xfrm>
        </p:spPr>
        <p:txBody>
          <a:bodyPr>
            <a:noAutofit/>
          </a:bodyPr>
          <a:lstStyle/>
          <a:p>
            <a:pPr algn="l"/>
            <a:r>
              <a:rPr lang="en-US" sz="3600" dirty="0">
                <a:solidFill>
                  <a:schemeClr val="tx2">
                    <a:lumMod val="75000"/>
                  </a:schemeClr>
                </a:solidFill>
              </a:rPr>
              <a:t>I organize comments into triplets to test the </a:t>
            </a:r>
            <a:r>
              <a:rPr lang="en-US" sz="3600" b="1" i="1" dirty="0">
                <a:solidFill>
                  <a:schemeClr val="tx2">
                    <a:lumMod val="75000"/>
                  </a:schemeClr>
                </a:solidFill>
              </a:rPr>
              <a:t>Theory of Normative Social Behavior  </a:t>
            </a:r>
          </a:p>
        </p:txBody>
      </p:sp>
      <p:sp>
        <p:nvSpPr>
          <p:cNvPr id="5" name="Rectangle 4">
            <a:extLst>
              <a:ext uri="{FF2B5EF4-FFF2-40B4-BE49-F238E27FC236}">
                <a16:creationId xmlns:a16="http://schemas.microsoft.com/office/drawing/2014/main" id="{BB0C9DF1-A7E7-458D-8558-930E956C6968}"/>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20</a:t>
            </a:fld>
            <a:endParaRPr lang="en-US" sz="2000" dirty="0">
              <a:solidFill>
                <a:srgbClr val="4F2583"/>
              </a:solidFill>
            </a:endParaRPr>
          </a:p>
        </p:txBody>
      </p:sp>
      <p:pic>
        <p:nvPicPr>
          <p:cNvPr id="2" name="Picture 1">
            <a:extLst>
              <a:ext uri="{FF2B5EF4-FFF2-40B4-BE49-F238E27FC236}">
                <a16:creationId xmlns:a16="http://schemas.microsoft.com/office/drawing/2014/main" id="{C7A36193-12B9-4392-B93C-8260EB046FBC}"/>
              </a:ext>
            </a:extLst>
          </p:cNvPr>
          <p:cNvPicPr>
            <a:picLocks noChangeAspect="1"/>
          </p:cNvPicPr>
          <p:nvPr/>
        </p:nvPicPr>
        <p:blipFill>
          <a:blip r:embed="rId2"/>
          <a:stretch>
            <a:fillRect/>
          </a:stretch>
        </p:blipFill>
        <p:spPr>
          <a:xfrm>
            <a:off x="990600" y="1632714"/>
            <a:ext cx="7086600" cy="3093603"/>
          </a:xfrm>
          <a:prstGeom prst="rect">
            <a:avLst/>
          </a:prstGeom>
        </p:spPr>
      </p:pic>
      <p:pic>
        <p:nvPicPr>
          <p:cNvPr id="6" name="Picture 5">
            <a:extLst>
              <a:ext uri="{FF2B5EF4-FFF2-40B4-BE49-F238E27FC236}">
                <a16:creationId xmlns:a16="http://schemas.microsoft.com/office/drawing/2014/main" id="{819D111F-AFF4-4429-91F7-0DBF330E2A89}"/>
              </a:ext>
            </a:extLst>
          </p:cNvPr>
          <p:cNvPicPr>
            <a:picLocks noChangeAspect="1"/>
          </p:cNvPicPr>
          <p:nvPr/>
        </p:nvPicPr>
        <p:blipFill>
          <a:blip r:embed="rId3"/>
          <a:stretch>
            <a:fillRect/>
          </a:stretch>
        </p:blipFill>
        <p:spPr>
          <a:xfrm>
            <a:off x="962025" y="4895850"/>
            <a:ext cx="7219950" cy="1809750"/>
          </a:xfrm>
          <a:prstGeom prst="rect">
            <a:avLst/>
          </a:prstGeom>
        </p:spPr>
      </p:pic>
      <p:cxnSp>
        <p:nvCxnSpPr>
          <p:cNvPr id="4" name="Straight Arrow Connector 3">
            <a:extLst>
              <a:ext uri="{FF2B5EF4-FFF2-40B4-BE49-F238E27FC236}">
                <a16:creationId xmlns:a16="http://schemas.microsoft.com/office/drawing/2014/main" id="{A90BB058-F0BD-4403-B50E-0B06CFD6B1CA}"/>
              </a:ext>
            </a:extLst>
          </p:cNvPr>
          <p:cNvCxnSpPr>
            <a:cxnSpLocks/>
          </p:cNvCxnSpPr>
          <p:nvPr/>
        </p:nvCxnSpPr>
        <p:spPr>
          <a:xfrm flipH="1">
            <a:off x="5410200" y="2057400"/>
            <a:ext cx="228600" cy="1295400"/>
          </a:xfrm>
          <a:prstGeom prst="straightConnector1">
            <a:avLst/>
          </a:prstGeom>
          <a:ln w="38100">
            <a:solidFill>
              <a:srgbClr val="9B8CB0"/>
            </a:solidFill>
            <a:tailEnd type="triangle"/>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DB6F5C9B-6D7A-4667-BA30-B26A47523EEA}"/>
              </a:ext>
            </a:extLst>
          </p:cNvPr>
          <p:cNvSpPr txBox="1">
            <a:spLocks/>
          </p:cNvSpPr>
          <p:nvPr/>
        </p:nvSpPr>
        <p:spPr>
          <a:xfrm>
            <a:off x="5867400" y="1528158"/>
            <a:ext cx="2971800" cy="106264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Char char="-"/>
            </a:pPr>
            <a:r>
              <a:rPr lang="en-US" sz="2400" dirty="0">
                <a:solidFill>
                  <a:srgbClr val="9B8CB0"/>
                </a:solidFill>
              </a:rPr>
              <a:t>Longer gap?</a:t>
            </a:r>
          </a:p>
          <a:p>
            <a:pPr>
              <a:buFontTx/>
              <a:buChar char="-"/>
            </a:pPr>
            <a:r>
              <a:rPr lang="en-US" sz="2400" dirty="0">
                <a:solidFill>
                  <a:srgbClr val="9B8CB0"/>
                </a:solidFill>
              </a:rPr>
              <a:t>Different thread? </a:t>
            </a:r>
          </a:p>
          <a:p>
            <a:pPr marL="0" indent="0">
              <a:buNone/>
            </a:pPr>
            <a:endParaRPr lang="en-US" sz="2400" dirty="0">
              <a:solidFill>
                <a:srgbClr val="9B8CB0"/>
              </a:solidFill>
            </a:endParaRPr>
          </a:p>
        </p:txBody>
      </p:sp>
      <p:sp>
        <p:nvSpPr>
          <p:cNvPr id="7" name="Multiplication Sign 6">
            <a:extLst>
              <a:ext uri="{FF2B5EF4-FFF2-40B4-BE49-F238E27FC236}">
                <a16:creationId xmlns:a16="http://schemas.microsoft.com/office/drawing/2014/main" id="{932E1551-162E-7F6D-548F-1540E9CC1F25}"/>
              </a:ext>
            </a:extLst>
          </p:cNvPr>
          <p:cNvSpPr/>
          <p:nvPr/>
        </p:nvSpPr>
        <p:spPr>
          <a:xfrm>
            <a:off x="4811486" y="3197607"/>
            <a:ext cx="1066800" cy="958086"/>
          </a:xfrm>
          <a:prstGeom prst="mathMultiply">
            <a:avLst>
              <a:gd name="adj1" fmla="val 3069"/>
            </a:avLst>
          </a:prstGeom>
          <a:solidFill>
            <a:srgbClr val="9B8CB0"/>
          </a:solidFill>
          <a:ln>
            <a:solidFill>
              <a:srgbClr val="9B8C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017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06415FF-092B-E3DB-D37C-BF4AD620B7B2}"/>
              </a:ext>
            </a:extLst>
          </p:cNvPr>
          <p:cNvSpPr>
            <a:spLocks noGrp="1"/>
          </p:cNvSpPr>
          <p:nvPr>
            <p:ph type="title"/>
          </p:nvPr>
        </p:nvSpPr>
        <p:spPr>
          <a:xfrm>
            <a:off x="76200" y="152400"/>
            <a:ext cx="8991600" cy="1143000"/>
          </a:xfrm>
        </p:spPr>
        <p:txBody>
          <a:bodyPr>
            <a:noAutofit/>
          </a:bodyPr>
          <a:lstStyle/>
          <a:p>
            <a:pPr algn="l"/>
            <a:r>
              <a:rPr lang="en-US" sz="3600" dirty="0">
                <a:solidFill>
                  <a:schemeClr val="tx2">
                    <a:lumMod val="75000"/>
                  </a:schemeClr>
                </a:solidFill>
              </a:rPr>
              <a:t>Anti-social commenting was more common on Reddit except, notably, Attacks on Commenters </a:t>
            </a:r>
          </a:p>
        </p:txBody>
      </p:sp>
      <p:sp>
        <p:nvSpPr>
          <p:cNvPr id="3" name="Rectangle 2">
            <a:extLst>
              <a:ext uri="{FF2B5EF4-FFF2-40B4-BE49-F238E27FC236}">
                <a16:creationId xmlns:a16="http://schemas.microsoft.com/office/drawing/2014/main" id="{184415CC-12BC-BB15-C5F9-0B965D42AA93}"/>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21</a:t>
            </a:fld>
            <a:endParaRPr lang="en-US" sz="2000" dirty="0">
              <a:solidFill>
                <a:srgbClr val="4F2583"/>
              </a:solidFill>
            </a:endParaRPr>
          </a:p>
        </p:txBody>
      </p:sp>
      <p:pic>
        <p:nvPicPr>
          <p:cNvPr id="6" name="Picture 5">
            <a:extLst>
              <a:ext uri="{FF2B5EF4-FFF2-40B4-BE49-F238E27FC236}">
                <a16:creationId xmlns:a16="http://schemas.microsoft.com/office/drawing/2014/main" id="{8917B3CA-8B68-244C-1147-904960152A27}"/>
              </a:ext>
            </a:extLst>
          </p:cNvPr>
          <p:cNvPicPr>
            <a:picLocks noChangeAspect="1"/>
          </p:cNvPicPr>
          <p:nvPr/>
        </p:nvPicPr>
        <p:blipFill>
          <a:blip r:embed="rId3"/>
          <a:stretch>
            <a:fillRect/>
          </a:stretch>
        </p:blipFill>
        <p:spPr>
          <a:xfrm>
            <a:off x="189928" y="2362200"/>
            <a:ext cx="8801672" cy="3962400"/>
          </a:xfrm>
          <a:prstGeom prst="rect">
            <a:avLst/>
          </a:prstGeom>
        </p:spPr>
      </p:pic>
      <p:sp>
        <p:nvSpPr>
          <p:cNvPr id="7" name="Content Placeholder 2">
            <a:extLst>
              <a:ext uri="{FF2B5EF4-FFF2-40B4-BE49-F238E27FC236}">
                <a16:creationId xmlns:a16="http://schemas.microsoft.com/office/drawing/2014/main" id="{D58C4C48-1BB2-6A14-0848-553895ADAB44}"/>
              </a:ext>
            </a:extLst>
          </p:cNvPr>
          <p:cNvSpPr txBox="1">
            <a:spLocks/>
          </p:cNvSpPr>
          <p:nvPr/>
        </p:nvSpPr>
        <p:spPr>
          <a:xfrm>
            <a:off x="228600" y="1447800"/>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u="sng" dirty="0"/>
              <a:t>Collective descriptive norms by platform</a:t>
            </a:r>
            <a:endParaRPr lang="en-US" i="1" u="sng" dirty="0"/>
          </a:p>
        </p:txBody>
      </p:sp>
      <p:sp>
        <p:nvSpPr>
          <p:cNvPr id="9" name="Rectangle 8">
            <a:extLst>
              <a:ext uri="{FF2B5EF4-FFF2-40B4-BE49-F238E27FC236}">
                <a16:creationId xmlns:a16="http://schemas.microsoft.com/office/drawing/2014/main" id="{803C955D-2C0D-1C7E-9116-25E532D8E02A}"/>
              </a:ext>
            </a:extLst>
          </p:cNvPr>
          <p:cNvSpPr/>
          <p:nvPr/>
        </p:nvSpPr>
        <p:spPr>
          <a:xfrm>
            <a:off x="152400" y="5715000"/>
            <a:ext cx="8839200" cy="304800"/>
          </a:xfrm>
          <a:prstGeom prst="rect">
            <a:avLst/>
          </a:prstGeom>
          <a:noFill/>
          <a:ln>
            <a:solidFill>
              <a:srgbClr val="9B8C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3201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5E5E4FE-4FCF-5FED-D550-7ADDB223AD24}"/>
              </a:ext>
            </a:extLst>
          </p:cNvPr>
          <p:cNvSpPr>
            <a:spLocks noGrp="1"/>
          </p:cNvSpPr>
          <p:nvPr>
            <p:ph type="title"/>
          </p:nvPr>
        </p:nvSpPr>
        <p:spPr>
          <a:xfrm>
            <a:off x="76200" y="152400"/>
            <a:ext cx="8991600" cy="1143000"/>
          </a:xfrm>
        </p:spPr>
        <p:txBody>
          <a:bodyPr>
            <a:noAutofit/>
          </a:bodyPr>
          <a:lstStyle/>
          <a:p>
            <a:pPr algn="l"/>
            <a:r>
              <a:rPr lang="en-US" sz="3600" dirty="0">
                <a:solidFill>
                  <a:schemeClr val="tx2">
                    <a:lumMod val="75000"/>
                  </a:schemeClr>
                </a:solidFill>
              </a:rPr>
              <a:t>Anti-social commenting was typically rewarded on Reddit but not on Twitter</a:t>
            </a:r>
          </a:p>
        </p:txBody>
      </p:sp>
      <p:sp>
        <p:nvSpPr>
          <p:cNvPr id="2" name="Rectangle 1">
            <a:extLst>
              <a:ext uri="{FF2B5EF4-FFF2-40B4-BE49-F238E27FC236}">
                <a16:creationId xmlns:a16="http://schemas.microsoft.com/office/drawing/2014/main" id="{5CDAB312-B824-8CD5-DC9F-05828E3AE903}"/>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22</a:t>
            </a:fld>
            <a:endParaRPr lang="en-US" sz="2000" dirty="0">
              <a:solidFill>
                <a:srgbClr val="4F2583"/>
              </a:solidFill>
            </a:endParaRPr>
          </a:p>
        </p:txBody>
      </p:sp>
      <p:pic>
        <p:nvPicPr>
          <p:cNvPr id="18" name="Picture 17">
            <a:extLst>
              <a:ext uri="{FF2B5EF4-FFF2-40B4-BE49-F238E27FC236}">
                <a16:creationId xmlns:a16="http://schemas.microsoft.com/office/drawing/2014/main" id="{2FFF55AF-35A9-7698-EAB4-3B40BD754F10}"/>
              </a:ext>
            </a:extLst>
          </p:cNvPr>
          <p:cNvPicPr>
            <a:picLocks noChangeAspect="1"/>
          </p:cNvPicPr>
          <p:nvPr/>
        </p:nvPicPr>
        <p:blipFill>
          <a:blip r:embed="rId3"/>
          <a:stretch>
            <a:fillRect/>
          </a:stretch>
        </p:blipFill>
        <p:spPr>
          <a:xfrm>
            <a:off x="1143000" y="2088687"/>
            <a:ext cx="7086600" cy="4693113"/>
          </a:xfrm>
          <a:prstGeom prst="rect">
            <a:avLst/>
          </a:prstGeom>
        </p:spPr>
      </p:pic>
      <p:sp>
        <p:nvSpPr>
          <p:cNvPr id="3" name="Content Placeholder 2">
            <a:extLst>
              <a:ext uri="{FF2B5EF4-FFF2-40B4-BE49-F238E27FC236}">
                <a16:creationId xmlns:a16="http://schemas.microsoft.com/office/drawing/2014/main" id="{CE7C7956-B377-66A5-30AB-E55F635C0848}"/>
              </a:ext>
            </a:extLst>
          </p:cNvPr>
          <p:cNvSpPr txBox="1">
            <a:spLocks/>
          </p:cNvSpPr>
          <p:nvPr/>
        </p:nvSpPr>
        <p:spPr>
          <a:xfrm>
            <a:off x="228600" y="1447800"/>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u="sng" dirty="0"/>
              <a:t>Collective injunctive norms by platform</a:t>
            </a:r>
            <a:endParaRPr lang="en-US" i="1" u="sng" dirty="0"/>
          </a:p>
        </p:txBody>
      </p:sp>
    </p:spTree>
    <p:extLst>
      <p:ext uri="{BB962C8B-B14F-4D97-AF65-F5344CB8AC3E}">
        <p14:creationId xmlns:p14="http://schemas.microsoft.com/office/powerpoint/2010/main" val="3419206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5E5E4FE-4FCF-5FED-D550-7ADDB223AD24}"/>
              </a:ext>
            </a:extLst>
          </p:cNvPr>
          <p:cNvSpPr>
            <a:spLocks noGrp="1"/>
          </p:cNvSpPr>
          <p:nvPr>
            <p:ph type="title"/>
          </p:nvPr>
        </p:nvSpPr>
        <p:spPr>
          <a:xfrm>
            <a:off x="76200" y="152400"/>
            <a:ext cx="8991600" cy="1143000"/>
          </a:xfrm>
        </p:spPr>
        <p:txBody>
          <a:bodyPr>
            <a:noAutofit/>
          </a:bodyPr>
          <a:lstStyle/>
          <a:p>
            <a:pPr algn="l"/>
            <a:r>
              <a:rPr lang="en-US" sz="3600" dirty="0">
                <a:solidFill>
                  <a:schemeClr val="tx2">
                    <a:lumMod val="75000"/>
                  </a:schemeClr>
                </a:solidFill>
              </a:rPr>
              <a:t>The Theory of Normative Social Behavior was more common on Twitter than on Reddit</a:t>
            </a:r>
          </a:p>
        </p:txBody>
      </p:sp>
      <p:sp>
        <p:nvSpPr>
          <p:cNvPr id="2" name="Rectangle 1">
            <a:extLst>
              <a:ext uri="{FF2B5EF4-FFF2-40B4-BE49-F238E27FC236}">
                <a16:creationId xmlns:a16="http://schemas.microsoft.com/office/drawing/2014/main" id="{5CDAB312-B824-8CD5-DC9F-05828E3AE903}"/>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23</a:t>
            </a:fld>
            <a:endParaRPr lang="en-US" sz="2000" dirty="0">
              <a:solidFill>
                <a:srgbClr val="4F2583"/>
              </a:solidFill>
            </a:endParaRPr>
          </a:p>
        </p:txBody>
      </p:sp>
      <p:pic>
        <p:nvPicPr>
          <p:cNvPr id="4" name="Picture 3">
            <a:extLst>
              <a:ext uri="{FF2B5EF4-FFF2-40B4-BE49-F238E27FC236}">
                <a16:creationId xmlns:a16="http://schemas.microsoft.com/office/drawing/2014/main" id="{8598F65D-F827-41EB-5050-835245D564E1}"/>
              </a:ext>
            </a:extLst>
          </p:cNvPr>
          <p:cNvPicPr>
            <a:picLocks noChangeAspect="1"/>
          </p:cNvPicPr>
          <p:nvPr/>
        </p:nvPicPr>
        <p:blipFill>
          <a:blip r:embed="rId3"/>
          <a:stretch>
            <a:fillRect/>
          </a:stretch>
        </p:blipFill>
        <p:spPr>
          <a:xfrm>
            <a:off x="1179141" y="2133601"/>
            <a:ext cx="6745659" cy="4572000"/>
          </a:xfrm>
          <a:prstGeom prst="rect">
            <a:avLst/>
          </a:prstGeom>
        </p:spPr>
      </p:pic>
      <p:sp>
        <p:nvSpPr>
          <p:cNvPr id="3" name="Content Placeholder 2">
            <a:extLst>
              <a:ext uri="{FF2B5EF4-FFF2-40B4-BE49-F238E27FC236}">
                <a16:creationId xmlns:a16="http://schemas.microsoft.com/office/drawing/2014/main" id="{9D126B44-7C0B-0065-A6E9-5655246DE09E}"/>
              </a:ext>
            </a:extLst>
          </p:cNvPr>
          <p:cNvSpPr txBox="1">
            <a:spLocks/>
          </p:cNvSpPr>
          <p:nvPr/>
        </p:nvSpPr>
        <p:spPr>
          <a:xfrm>
            <a:off x="228600" y="1447800"/>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u="sng" dirty="0"/>
              <a:t>Perceived descriptive and injunctive norms</a:t>
            </a:r>
            <a:endParaRPr lang="en-US" i="1" u="sng" dirty="0"/>
          </a:p>
        </p:txBody>
      </p:sp>
    </p:spTree>
    <p:extLst>
      <p:ext uri="{BB962C8B-B14F-4D97-AF65-F5344CB8AC3E}">
        <p14:creationId xmlns:p14="http://schemas.microsoft.com/office/powerpoint/2010/main" val="1595494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5E5E4FE-4FCF-5FED-D550-7ADDB223AD24}"/>
              </a:ext>
            </a:extLst>
          </p:cNvPr>
          <p:cNvSpPr>
            <a:spLocks noGrp="1"/>
          </p:cNvSpPr>
          <p:nvPr>
            <p:ph type="title"/>
          </p:nvPr>
        </p:nvSpPr>
        <p:spPr>
          <a:xfrm>
            <a:off x="76200" y="152400"/>
            <a:ext cx="8991600" cy="1143000"/>
          </a:xfrm>
        </p:spPr>
        <p:txBody>
          <a:bodyPr>
            <a:noAutofit/>
          </a:bodyPr>
          <a:lstStyle/>
          <a:p>
            <a:pPr algn="l"/>
            <a:r>
              <a:rPr lang="en-US" sz="3600" dirty="0">
                <a:solidFill>
                  <a:schemeClr val="tx2">
                    <a:lumMod val="75000"/>
                  </a:schemeClr>
                </a:solidFill>
              </a:rPr>
              <a:t>But there was variation in normative reactions across measures of anti-sociality on Twitter</a:t>
            </a:r>
          </a:p>
        </p:txBody>
      </p:sp>
      <p:sp>
        <p:nvSpPr>
          <p:cNvPr id="2" name="Rectangle 1">
            <a:extLst>
              <a:ext uri="{FF2B5EF4-FFF2-40B4-BE49-F238E27FC236}">
                <a16:creationId xmlns:a16="http://schemas.microsoft.com/office/drawing/2014/main" id="{5CDAB312-B824-8CD5-DC9F-05828E3AE903}"/>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24</a:t>
            </a:fld>
            <a:endParaRPr lang="en-US" sz="2000" dirty="0">
              <a:solidFill>
                <a:srgbClr val="4F2583"/>
              </a:solidFill>
            </a:endParaRPr>
          </a:p>
        </p:txBody>
      </p:sp>
      <p:pic>
        <p:nvPicPr>
          <p:cNvPr id="3" name="Picture 2">
            <a:extLst>
              <a:ext uri="{FF2B5EF4-FFF2-40B4-BE49-F238E27FC236}">
                <a16:creationId xmlns:a16="http://schemas.microsoft.com/office/drawing/2014/main" id="{80AFF314-B806-A72A-5125-55C00053EE20}"/>
              </a:ext>
            </a:extLst>
          </p:cNvPr>
          <p:cNvPicPr>
            <a:picLocks noChangeAspect="1"/>
          </p:cNvPicPr>
          <p:nvPr/>
        </p:nvPicPr>
        <p:blipFill>
          <a:blip r:embed="rId3"/>
          <a:stretch>
            <a:fillRect/>
          </a:stretch>
        </p:blipFill>
        <p:spPr>
          <a:xfrm>
            <a:off x="1295400" y="2069307"/>
            <a:ext cx="6705600" cy="4636293"/>
          </a:xfrm>
          <a:prstGeom prst="rect">
            <a:avLst/>
          </a:prstGeom>
        </p:spPr>
      </p:pic>
      <p:sp>
        <p:nvSpPr>
          <p:cNvPr id="4" name="Content Placeholder 2">
            <a:extLst>
              <a:ext uri="{FF2B5EF4-FFF2-40B4-BE49-F238E27FC236}">
                <a16:creationId xmlns:a16="http://schemas.microsoft.com/office/drawing/2014/main" id="{722A8D16-6C1C-384C-E974-FC3030A27B3D}"/>
              </a:ext>
            </a:extLst>
          </p:cNvPr>
          <p:cNvSpPr txBox="1">
            <a:spLocks/>
          </p:cNvSpPr>
          <p:nvPr/>
        </p:nvSpPr>
        <p:spPr>
          <a:xfrm>
            <a:off x="228600" y="1447800"/>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u="sng" dirty="0"/>
              <a:t>Perceived descriptive and injunctive norms</a:t>
            </a:r>
            <a:endParaRPr lang="en-US" i="1" u="sng" dirty="0"/>
          </a:p>
        </p:txBody>
      </p:sp>
    </p:spTree>
    <p:extLst>
      <p:ext uri="{BB962C8B-B14F-4D97-AF65-F5344CB8AC3E}">
        <p14:creationId xmlns:p14="http://schemas.microsoft.com/office/powerpoint/2010/main" val="457876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7" descr="https://mail-attachment.googleusercontent.com/attachment/u/0/?ui=2&amp;ik=0823fdafb8&amp;view=att&amp;th=1402dc6354c3f48d&amp;attid=0.1&amp;disp=inline&amp;realattid=f_hjqlamid0&amp;safe=1&amp;zw&amp;saduie=AG9B_P-lZvNNNf4xSupoJzUi_vRj&amp;sadet=1375157533976&amp;sads=I88MBRP7EawyEb-T15bU6kgSI4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AutoShape 19" descr="https://mail-attachment.googleusercontent.com/attachment/u/0/?ui=2&amp;ik=0823fdafb8&amp;view=att&amp;th=1402dc6354c3f48d&amp;attid=0.1&amp;disp=inline&amp;realattid=f_hjqlamid0&amp;safe=1&amp;zw&amp;saduie=AG9B_P-lZvNNNf4xSupoJzUi_vRj&amp;sadet=1375157533976&amp;sads=I88MBRP7EawyEb-T15bU6kgSI4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1" descr="https://mail-attachment.googleusercontent.com/attachment/u/0/?ui=2&amp;ik=0823fdafb8&amp;view=att&amp;th=1402dc6354c3f48d&amp;attid=0.1&amp;disp=inline&amp;realattid=f_hjqlamid0&amp;safe=1&amp;zw&amp;saduie=AG9B_P-lZvNNNf4xSupoJzUi_vRj&amp;sadet=1375157533976&amp;sads=I88MBRP7EawyEb-T15bU6kgSI4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23" descr="https://mail-attachment.googleusercontent.com/attachment/u/0/?ui=2&amp;ik=0823fdafb8&amp;view=att&amp;th=1402dc6354c3f48d&amp;attid=0.1&amp;disp=inline&amp;realattid=f_hjqlamid0&amp;safe=1&amp;zw&amp;saduie=AG9B_P-lZvNNNf4xSupoJzUi_vRj&amp;sadet=1375157533976&amp;sads=I88MBRP7EawyEb-T15bU6kgSI4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AutoShape 25" descr="https://mail-attachment.googleusercontent.com/attachment/u/0/?ui=2&amp;ik=0823fdafb8&amp;view=att&amp;th=1402dd3fcfb19fd9&amp;attid=0.1&amp;disp=inline&amp;realattid=f_hjqlt8g20&amp;safe=1&amp;zw&amp;saduie=AG9B_P-lZvNNNf4xSupoJzUi_vRj&amp;sadet=1375159334526&amp;sads=g4KZk6rsgm1E17rdY7Cm3U35_HU"/>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Title 1"/>
          <p:cNvSpPr txBox="1">
            <a:spLocks/>
          </p:cNvSpPr>
          <p:nvPr/>
        </p:nvSpPr>
        <p:spPr>
          <a:xfrm>
            <a:off x="152400" y="152400"/>
            <a:ext cx="8839201"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solidFill>
                  <a:schemeClr val="tx2">
                    <a:lumMod val="75000"/>
                  </a:schemeClr>
                </a:solidFill>
              </a:rPr>
              <a:t>We reach somewhat different conclusions from collectivist and perspectivist approaches</a:t>
            </a:r>
          </a:p>
        </p:txBody>
      </p:sp>
      <p:sp>
        <p:nvSpPr>
          <p:cNvPr id="13" name="Rectangle 12">
            <a:extLst>
              <a:ext uri="{FF2B5EF4-FFF2-40B4-BE49-F238E27FC236}">
                <a16:creationId xmlns:a16="http://schemas.microsoft.com/office/drawing/2014/main" id="{C6A42981-62B4-4223-BC3C-6DD8B1630051}"/>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25</a:t>
            </a:fld>
            <a:endParaRPr lang="en-US" sz="2000" dirty="0">
              <a:solidFill>
                <a:srgbClr val="4F2583"/>
              </a:solidFill>
            </a:endParaRPr>
          </a:p>
        </p:txBody>
      </p:sp>
      <p:sp>
        <p:nvSpPr>
          <p:cNvPr id="7" name="Content Placeholder 2">
            <a:extLst>
              <a:ext uri="{FF2B5EF4-FFF2-40B4-BE49-F238E27FC236}">
                <a16:creationId xmlns:a16="http://schemas.microsoft.com/office/drawing/2014/main" id="{7F97F4F7-24CF-5A03-79C5-39E2C740F392}"/>
              </a:ext>
            </a:extLst>
          </p:cNvPr>
          <p:cNvSpPr txBox="1">
            <a:spLocks/>
          </p:cNvSpPr>
          <p:nvPr/>
        </p:nvSpPr>
        <p:spPr>
          <a:xfrm>
            <a:off x="304800" y="1600200"/>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u="sng" dirty="0"/>
              <a:t>What do we choose to foreground?</a:t>
            </a:r>
            <a:endParaRPr lang="en-US" i="1" u="sng" dirty="0"/>
          </a:p>
        </p:txBody>
      </p:sp>
      <p:graphicFrame>
        <p:nvGraphicFramePr>
          <p:cNvPr id="9" name="Table 6">
            <a:extLst>
              <a:ext uri="{FF2B5EF4-FFF2-40B4-BE49-F238E27FC236}">
                <a16:creationId xmlns:a16="http://schemas.microsoft.com/office/drawing/2014/main" id="{742FD0D6-FE2C-BABB-1CA4-1498405B42C8}"/>
              </a:ext>
            </a:extLst>
          </p:cNvPr>
          <p:cNvGraphicFramePr>
            <a:graphicFrameLocks noGrp="1"/>
          </p:cNvGraphicFramePr>
          <p:nvPr>
            <p:extLst>
              <p:ext uri="{D42A27DB-BD31-4B8C-83A1-F6EECF244321}">
                <p14:modId xmlns:p14="http://schemas.microsoft.com/office/powerpoint/2010/main" val="3747517676"/>
              </p:ext>
            </p:extLst>
          </p:nvPr>
        </p:nvGraphicFramePr>
        <p:xfrm>
          <a:off x="152401" y="2438400"/>
          <a:ext cx="8839199" cy="4191000"/>
        </p:xfrm>
        <a:graphic>
          <a:graphicData uri="http://schemas.openxmlformats.org/drawingml/2006/table">
            <a:tbl>
              <a:tblPr firstRow="1" bandRow="1">
                <a:tableStyleId>{5940675A-B579-460E-94D1-54222C63F5DA}</a:tableStyleId>
              </a:tblPr>
              <a:tblGrid>
                <a:gridCol w="1784059">
                  <a:extLst>
                    <a:ext uri="{9D8B030D-6E8A-4147-A177-3AD203B41FA5}">
                      <a16:colId xmlns:a16="http://schemas.microsoft.com/office/drawing/2014/main" val="1728734008"/>
                    </a:ext>
                  </a:extLst>
                </a:gridCol>
                <a:gridCol w="3345832">
                  <a:extLst>
                    <a:ext uri="{9D8B030D-6E8A-4147-A177-3AD203B41FA5}">
                      <a16:colId xmlns:a16="http://schemas.microsoft.com/office/drawing/2014/main" val="1169551894"/>
                    </a:ext>
                  </a:extLst>
                </a:gridCol>
                <a:gridCol w="3709308">
                  <a:extLst>
                    <a:ext uri="{9D8B030D-6E8A-4147-A177-3AD203B41FA5}">
                      <a16:colId xmlns:a16="http://schemas.microsoft.com/office/drawing/2014/main" val="3899190539"/>
                    </a:ext>
                  </a:extLst>
                </a:gridCol>
              </a:tblGrid>
              <a:tr h="600764">
                <a:tc>
                  <a:txBody>
                    <a:bodyPr/>
                    <a:lstStyle/>
                    <a:p>
                      <a:pPr algn="l"/>
                      <a:endParaRPr lang="en-US" sz="2800" b="1"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1" dirty="0">
                          <a:solidFill>
                            <a:srgbClr val="9B8CB0"/>
                          </a:solidFill>
                        </a:rPr>
                        <a:t>Descriptive Norms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1" dirty="0">
                          <a:solidFill>
                            <a:srgbClr val="9B8CB0"/>
                          </a:solidFill>
                        </a:rPr>
                        <a:t>Injunctive Norms</a:t>
                      </a: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34582206"/>
                  </a:ext>
                </a:extLst>
              </a:tr>
              <a:tr h="1795118">
                <a:tc>
                  <a:txBody>
                    <a:bodyPr/>
                    <a:lstStyle/>
                    <a:p>
                      <a:pPr algn="l"/>
                      <a:r>
                        <a:rPr lang="en-US" sz="2800" b="1" dirty="0">
                          <a:solidFill>
                            <a:srgbClr val="0070C0"/>
                          </a:solidFill>
                        </a:rPr>
                        <a:t>Collective Norms </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i="0" dirty="0"/>
                        <a:t>Reddit has higher levels of toxicity than Twitter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i="0" dirty="0"/>
                        <a:t>Toxicity more receives votes on Reddit but not Twitter</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76719194"/>
                  </a:ext>
                </a:extLst>
              </a:tr>
              <a:tr h="1795118">
                <a:tc>
                  <a:txBody>
                    <a:bodyPr/>
                    <a:lstStyle/>
                    <a:p>
                      <a:pPr algn="l"/>
                      <a:r>
                        <a:rPr lang="en-US" sz="2800" b="1" dirty="0">
                          <a:solidFill>
                            <a:srgbClr val="0070C0"/>
                          </a:solidFill>
                        </a:rPr>
                        <a:t>Perceived Norms</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400" i="0" dirty="0"/>
                        <a:t>Toxicity is contagious on both Reddit and Twitter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400" i="0" dirty="0"/>
                        <a:t>Toxicity is more sensitive to votes on Twitter than Reddit</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6263746"/>
                  </a:ext>
                </a:extLst>
              </a:tr>
            </a:tbl>
          </a:graphicData>
        </a:graphic>
      </p:graphicFrame>
    </p:spTree>
    <p:extLst>
      <p:ext uri="{BB962C8B-B14F-4D97-AF65-F5344CB8AC3E}">
        <p14:creationId xmlns:p14="http://schemas.microsoft.com/office/powerpoint/2010/main" val="701188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www.clker.com/cliparts/s/X/u/P/q/2/ice-cream-silhouette.sv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6" descr="http://www.clker.com/cliparts/s/X/u/P/q/2/ice-cream-silhouette.svg"/>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8" descr="http://www.clker.com/cliparts/s/X/u/P/q/2/ice-cream-silhouette.svg"/>
          <p:cNvSpPr>
            <a:spLocks noChangeAspect="1" noChangeArrowheads="1"/>
          </p:cNvSpPr>
          <p:nvPr/>
        </p:nvSpPr>
        <p:spPr bwMode="auto">
          <a:xfrm>
            <a:off x="460375"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Title 1">
            <a:extLst>
              <a:ext uri="{FF2B5EF4-FFF2-40B4-BE49-F238E27FC236}">
                <a16:creationId xmlns:a16="http://schemas.microsoft.com/office/drawing/2014/main" id="{11CCC55C-B120-EC43-A07C-1ABB0D19141F}"/>
              </a:ext>
            </a:extLst>
          </p:cNvPr>
          <p:cNvSpPr txBox="1">
            <a:spLocks/>
          </p:cNvSpPr>
          <p:nvPr/>
        </p:nvSpPr>
        <p:spPr>
          <a:xfrm>
            <a:off x="0" y="228600"/>
            <a:ext cx="91440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solidFill>
                  <a:schemeClr val="tx2">
                    <a:lumMod val="75000"/>
                  </a:schemeClr>
                </a:solidFill>
              </a:rPr>
              <a:t>Next, we will apply collectivist and perspectivist approaches to study </a:t>
            </a:r>
            <a:r>
              <a:rPr lang="en-US" sz="3600" b="1" i="1" dirty="0">
                <a:solidFill>
                  <a:schemeClr val="tx2">
                    <a:lumMod val="75000"/>
                  </a:schemeClr>
                </a:solidFill>
              </a:rPr>
              <a:t>hate</a:t>
            </a:r>
            <a:r>
              <a:rPr lang="en-US" sz="3600" dirty="0">
                <a:solidFill>
                  <a:schemeClr val="tx2">
                    <a:lumMod val="75000"/>
                  </a:schemeClr>
                </a:solidFill>
              </a:rPr>
              <a:t> in YouTube comments</a:t>
            </a:r>
            <a:endParaRPr lang="en-US" sz="3600" b="1" i="1" dirty="0">
              <a:solidFill>
                <a:schemeClr val="tx2">
                  <a:lumMod val="75000"/>
                </a:schemeClr>
              </a:solidFill>
            </a:endParaRPr>
          </a:p>
        </p:txBody>
      </p:sp>
      <p:pic>
        <p:nvPicPr>
          <p:cNvPr id="5" name="Picture 2">
            <a:extLst>
              <a:ext uri="{FF2B5EF4-FFF2-40B4-BE49-F238E27FC236}">
                <a16:creationId xmlns:a16="http://schemas.microsoft.com/office/drawing/2014/main" id="{9DFE066F-7F22-F75E-ED58-D9B1A1C53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752600"/>
            <a:ext cx="7900623" cy="338931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6AFDA53-8A4B-F43C-064D-C33D18218EA3}"/>
              </a:ext>
            </a:extLst>
          </p:cNvPr>
          <p:cNvSpPr txBox="1"/>
          <p:nvPr/>
        </p:nvSpPr>
        <p:spPr>
          <a:xfrm>
            <a:off x="1447800" y="5334000"/>
            <a:ext cx="6245225" cy="523220"/>
          </a:xfrm>
          <a:prstGeom prst="rect">
            <a:avLst/>
          </a:prstGeom>
          <a:noFill/>
        </p:spPr>
        <p:txBody>
          <a:bodyPr wrap="square">
            <a:spAutoFit/>
          </a:bodyPr>
          <a:lstStyle/>
          <a:p>
            <a:r>
              <a:rPr lang="en-US" sz="2800" dirty="0">
                <a:solidFill>
                  <a:srgbClr val="446DAA"/>
                </a:solidFill>
                <a:hlinkClick r:id="rId4">
                  <a:extLst>
                    <a:ext uri="{A12FA001-AC4F-418D-AE19-62706E023703}">
                      <ahyp:hlinkClr xmlns:ahyp="http://schemas.microsoft.com/office/drawing/2018/hyperlinkcolor" val="tx"/>
                    </a:ext>
                  </a:extLst>
                </a:hlinkClick>
              </a:rPr>
              <a:t>https://github.com/thesickish/ICWSM24</a:t>
            </a:r>
            <a:endParaRPr lang="en-US" sz="2800" dirty="0">
              <a:solidFill>
                <a:srgbClr val="446DAA"/>
              </a:solidFill>
            </a:endParaRPr>
          </a:p>
        </p:txBody>
      </p:sp>
    </p:spTree>
    <p:extLst>
      <p:ext uri="{BB962C8B-B14F-4D97-AF65-F5344CB8AC3E}">
        <p14:creationId xmlns:p14="http://schemas.microsoft.com/office/powerpoint/2010/main" val="269797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www.clker.com/cliparts/s/X/u/P/q/2/ice-cream-silhouette.sv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6" descr="http://www.clker.com/cliparts/s/X/u/P/q/2/ice-cream-silhouette.svg"/>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8" descr="http://www.clker.com/cliparts/s/X/u/P/q/2/ice-cream-silhouette.svg"/>
          <p:cNvSpPr>
            <a:spLocks noChangeAspect="1" noChangeArrowheads="1"/>
          </p:cNvSpPr>
          <p:nvPr/>
        </p:nvSpPr>
        <p:spPr bwMode="auto">
          <a:xfrm>
            <a:off x="460375"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Title 1"/>
          <p:cNvSpPr txBox="1">
            <a:spLocks/>
          </p:cNvSpPr>
          <p:nvPr/>
        </p:nvSpPr>
        <p:spPr>
          <a:xfrm>
            <a:off x="457200" y="990601"/>
            <a:ext cx="8229600" cy="2514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u="sng" dirty="0">
                <a:solidFill>
                  <a:schemeClr val="tx2">
                    <a:lumMod val="75000"/>
                  </a:schemeClr>
                </a:solidFill>
              </a:rPr>
              <a:t>AAAI ICWSM 2024 | Buffalo, NY, USA | June 3</a:t>
            </a:r>
            <a:r>
              <a:rPr lang="en-US" sz="3200" u="sng" baseline="30000" dirty="0">
                <a:solidFill>
                  <a:schemeClr val="tx2">
                    <a:lumMod val="75000"/>
                  </a:schemeClr>
                </a:solidFill>
              </a:rPr>
              <a:t>rd</a:t>
            </a:r>
            <a:endParaRPr lang="en-US" sz="3200" u="sng" dirty="0">
              <a:solidFill>
                <a:schemeClr val="tx2">
                  <a:lumMod val="75000"/>
                </a:schemeClr>
              </a:solidFill>
            </a:endParaRPr>
          </a:p>
          <a:p>
            <a:endParaRPr lang="en-US" sz="3200" dirty="0">
              <a:solidFill>
                <a:schemeClr val="tx2">
                  <a:lumMod val="75000"/>
                </a:schemeClr>
              </a:solidFill>
            </a:endParaRPr>
          </a:p>
          <a:p>
            <a:r>
              <a:rPr lang="en-US" sz="3600" dirty="0"/>
              <a:t>Collectivist and Perspectivist Approaches to Studying Online Toxicity</a:t>
            </a:r>
          </a:p>
        </p:txBody>
      </p:sp>
      <p:sp>
        <p:nvSpPr>
          <p:cNvPr id="9" name="Content Placeholder 2">
            <a:extLst>
              <a:ext uri="{FF2B5EF4-FFF2-40B4-BE49-F238E27FC236}">
                <a16:creationId xmlns:a16="http://schemas.microsoft.com/office/drawing/2014/main" id="{BF621632-7F2C-46EA-B48E-38AA43FA53F3}"/>
              </a:ext>
            </a:extLst>
          </p:cNvPr>
          <p:cNvSpPr txBox="1">
            <a:spLocks/>
          </p:cNvSpPr>
          <p:nvPr/>
        </p:nvSpPr>
        <p:spPr>
          <a:xfrm>
            <a:off x="457200" y="3810001"/>
            <a:ext cx="8229600" cy="198119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sz="2400" dirty="0">
                <a:solidFill>
                  <a:srgbClr val="9B8CB0"/>
                </a:solidFill>
              </a:rPr>
              <a:t>Yotam Shmargad</a:t>
            </a:r>
          </a:p>
          <a:p>
            <a:pPr>
              <a:spcBef>
                <a:spcPts val="0"/>
              </a:spcBef>
            </a:pPr>
            <a:r>
              <a:rPr lang="en-US" sz="2400" dirty="0">
                <a:solidFill>
                  <a:srgbClr val="9B8CB0"/>
                </a:solidFill>
              </a:rPr>
              <a:t>yotam@arizona.edu</a:t>
            </a:r>
          </a:p>
        </p:txBody>
      </p:sp>
    </p:spTree>
    <p:extLst>
      <p:ext uri="{BB962C8B-B14F-4D97-AF65-F5344CB8AC3E}">
        <p14:creationId xmlns:p14="http://schemas.microsoft.com/office/powerpoint/2010/main" val="46997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www.clker.com/cliparts/s/X/u/P/q/2/ice-cream-silhouette.sv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6" descr="http://www.clker.com/cliparts/s/X/u/P/q/2/ice-cream-silhouette.svg"/>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8" descr="http://www.clker.com/cliparts/s/X/u/P/q/2/ice-cream-silhouette.svg"/>
          <p:cNvSpPr>
            <a:spLocks noChangeAspect="1" noChangeArrowheads="1"/>
          </p:cNvSpPr>
          <p:nvPr/>
        </p:nvSpPr>
        <p:spPr bwMode="auto">
          <a:xfrm>
            <a:off x="460375"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10">
            <a:extLst>
              <a:ext uri="{FF2B5EF4-FFF2-40B4-BE49-F238E27FC236}">
                <a16:creationId xmlns:a16="http://schemas.microsoft.com/office/drawing/2014/main" id="{CB1C3EB1-0AA7-4433-ACAB-A7B11D299FC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3</a:t>
            </a:fld>
            <a:endParaRPr lang="en-US" sz="2000" dirty="0">
              <a:solidFill>
                <a:srgbClr val="4F2583"/>
              </a:solidFill>
            </a:endParaRPr>
          </a:p>
        </p:txBody>
      </p:sp>
      <p:sp>
        <p:nvSpPr>
          <p:cNvPr id="3" name="Title 1">
            <a:extLst>
              <a:ext uri="{FF2B5EF4-FFF2-40B4-BE49-F238E27FC236}">
                <a16:creationId xmlns:a16="http://schemas.microsoft.com/office/drawing/2014/main" id="{11CCC55C-B120-EC43-A07C-1ABB0D19141F}"/>
              </a:ext>
            </a:extLst>
          </p:cNvPr>
          <p:cNvSpPr txBox="1">
            <a:spLocks/>
          </p:cNvSpPr>
          <p:nvPr/>
        </p:nvSpPr>
        <p:spPr>
          <a:xfrm>
            <a:off x="152400" y="228600"/>
            <a:ext cx="8915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solidFill>
                  <a:schemeClr val="tx2">
                    <a:lumMod val="75000"/>
                  </a:schemeClr>
                </a:solidFill>
              </a:rPr>
              <a:t>Defining a collective </a:t>
            </a:r>
            <a:r>
              <a:rPr lang="en-US" sz="3600" b="1" i="1" dirty="0">
                <a:solidFill>
                  <a:schemeClr val="tx2">
                    <a:lumMod val="75000"/>
                  </a:schemeClr>
                </a:solidFill>
              </a:rPr>
              <a:t>foregrounds</a:t>
            </a:r>
            <a:r>
              <a:rPr lang="en-US" sz="3600" dirty="0">
                <a:solidFill>
                  <a:schemeClr val="tx2">
                    <a:lumMod val="75000"/>
                  </a:schemeClr>
                </a:solidFill>
              </a:rPr>
              <a:t> similarity </a:t>
            </a:r>
            <a:r>
              <a:rPr lang="en-US" sz="3600" i="1" dirty="0">
                <a:solidFill>
                  <a:schemeClr val="tx2">
                    <a:lumMod val="75000"/>
                  </a:schemeClr>
                </a:solidFill>
              </a:rPr>
              <a:t>within</a:t>
            </a:r>
            <a:r>
              <a:rPr lang="en-US" sz="3600" dirty="0">
                <a:solidFill>
                  <a:schemeClr val="tx2">
                    <a:lumMod val="75000"/>
                  </a:schemeClr>
                </a:solidFill>
              </a:rPr>
              <a:t> group and dissimilarity </a:t>
            </a:r>
            <a:r>
              <a:rPr lang="en-US" sz="3600" i="1" dirty="0">
                <a:solidFill>
                  <a:schemeClr val="tx2">
                    <a:lumMod val="75000"/>
                  </a:schemeClr>
                </a:solidFill>
              </a:rPr>
              <a:t>across</a:t>
            </a:r>
            <a:r>
              <a:rPr lang="en-US" sz="3600" dirty="0">
                <a:solidFill>
                  <a:schemeClr val="tx2">
                    <a:lumMod val="75000"/>
                  </a:schemeClr>
                </a:solidFill>
              </a:rPr>
              <a:t> groups</a:t>
            </a:r>
            <a:endParaRPr lang="en-US" sz="3600" b="1" i="1" dirty="0">
              <a:solidFill>
                <a:schemeClr val="tx2">
                  <a:lumMod val="75000"/>
                </a:schemeClr>
              </a:solidFill>
            </a:endParaRPr>
          </a:p>
        </p:txBody>
      </p:sp>
      <p:pic>
        <p:nvPicPr>
          <p:cNvPr id="5" name="Picture 2">
            <a:extLst>
              <a:ext uri="{FF2B5EF4-FFF2-40B4-BE49-F238E27FC236}">
                <a16:creationId xmlns:a16="http://schemas.microsoft.com/office/drawing/2014/main" id="{2F93B400-C33F-519A-84A0-2DBDD1D249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24000"/>
            <a:ext cx="7315200" cy="410972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05F8861A-5708-5920-19E4-EC0603DC7F63}"/>
              </a:ext>
            </a:extLst>
          </p:cNvPr>
          <p:cNvSpPr txBox="1">
            <a:spLocks/>
          </p:cNvSpPr>
          <p:nvPr/>
        </p:nvSpPr>
        <p:spPr>
          <a:xfrm>
            <a:off x="228600" y="5715000"/>
            <a:ext cx="8607425" cy="990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dirty="0">
                <a:solidFill>
                  <a:srgbClr val="9B8CB0"/>
                </a:solidFill>
              </a:rPr>
              <a:t>But one can just as easily do the opposite – foreground differences within a group and similarities across groups </a:t>
            </a:r>
          </a:p>
        </p:txBody>
      </p:sp>
    </p:spTree>
    <p:extLst>
      <p:ext uri="{BB962C8B-B14F-4D97-AF65-F5344CB8AC3E}">
        <p14:creationId xmlns:p14="http://schemas.microsoft.com/office/powerpoint/2010/main" val="190147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76200" y="228600"/>
            <a:ext cx="8991600" cy="1143000"/>
          </a:xfrm>
        </p:spPr>
        <p:txBody>
          <a:bodyPr>
            <a:noAutofit/>
          </a:bodyPr>
          <a:lstStyle/>
          <a:p>
            <a:pPr algn="l"/>
            <a:r>
              <a:rPr lang="en-US" sz="3600" dirty="0">
                <a:solidFill>
                  <a:schemeClr val="tx2">
                    <a:lumMod val="75000"/>
                  </a:schemeClr>
                </a:solidFill>
              </a:rPr>
              <a:t>The 20</a:t>
            </a:r>
            <a:r>
              <a:rPr lang="en-US" sz="3600" baseline="30000" dirty="0">
                <a:solidFill>
                  <a:schemeClr val="tx2">
                    <a:lumMod val="75000"/>
                  </a:schemeClr>
                </a:solidFill>
              </a:rPr>
              <a:t>th</a:t>
            </a:r>
            <a:r>
              <a:rPr lang="en-US" sz="3600" dirty="0">
                <a:solidFill>
                  <a:schemeClr val="tx2">
                    <a:lumMod val="75000"/>
                  </a:schemeClr>
                </a:solidFill>
              </a:rPr>
              <a:t> century saw the</a:t>
            </a:r>
            <a:r>
              <a:rPr lang="en-US" sz="3600" b="1" dirty="0">
                <a:solidFill>
                  <a:schemeClr val="tx2">
                    <a:lumMod val="75000"/>
                  </a:schemeClr>
                </a:solidFill>
              </a:rPr>
              <a:t> “collective” </a:t>
            </a:r>
            <a:r>
              <a:rPr lang="en-US" sz="3600" dirty="0">
                <a:solidFill>
                  <a:schemeClr val="tx2">
                    <a:lumMod val="75000"/>
                  </a:schemeClr>
                </a:solidFill>
              </a:rPr>
              <a:t>codified in statistics and monetized through marketing</a:t>
            </a:r>
          </a:p>
        </p:txBody>
      </p:sp>
      <p:sp>
        <p:nvSpPr>
          <p:cNvPr id="5" name="Rectangle 4">
            <a:extLst>
              <a:ext uri="{FF2B5EF4-FFF2-40B4-BE49-F238E27FC236}">
                <a16:creationId xmlns:a16="http://schemas.microsoft.com/office/drawing/2014/main" id="{23114114-5724-4E83-98B3-3E062F8BCBA7}"/>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4</a:t>
            </a:fld>
            <a:endParaRPr lang="en-US" sz="2000" dirty="0">
              <a:solidFill>
                <a:srgbClr val="4F2583"/>
              </a:solidFill>
            </a:endParaRPr>
          </a:p>
        </p:txBody>
      </p:sp>
      <p:pic>
        <p:nvPicPr>
          <p:cNvPr id="3074" name="Picture 2" descr="Statistical Terms in Sampling - Research Methods Knowledge Base">
            <a:extLst>
              <a:ext uri="{FF2B5EF4-FFF2-40B4-BE49-F238E27FC236}">
                <a16:creationId xmlns:a16="http://schemas.microsoft.com/office/drawing/2014/main" id="{9668D747-F763-E20A-31FD-B1AD7841C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3417041"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D01841DD-A256-40AA-0016-4D84B4FB1012}"/>
              </a:ext>
            </a:extLst>
          </p:cNvPr>
          <p:cNvSpPr txBox="1">
            <a:spLocks/>
          </p:cNvSpPr>
          <p:nvPr/>
        </p:nvSpPr>
        <p:spPr>
          <a:xfrm>
            <a:off x="152400" y="4800600"/>
            <a:ext cx="3657600" cy="5715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i="1" dirty="0">
                <a:solidFill>
                  <a:srgbClr val="446DAA"/>
                </a:solidFill>
              </a:rPr>
              <a:t>“Representative sample”</a:t>
            </a:r>
          </a:p>
        </p:txBody>
      </p:sp>
      <p:sp>
        <p:nvSpPr>
          <p:cNvPr id="3" name="Content Placeholder 2">
            <a:extLst>
              <a:ext uri="{FF2B5EF4-FFF2-40B4-BE49-F238E27FC236}">
                <a16:creationId xmlns:a16="http://schemas.microsoft.com/office/drawing/2014/main" id="{6A835CD8-08D2-7420-C57D-6B56A93C7411}"/>
              </a:ext>
            </a:extLst>
          </p:cNvPr>
          <p:cNvSpPr txBox="1">
            <a:spLocks/>
          </p:cNvSpPr>
          <p:nvPr/>
        </p:nvSpPr>
        <p:spPr>
          <a:xfrm>
            <a:off x="152400" y="5562600"/>
            <a:ext cx="8610600" cy="1143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dirty="0">
                <a:solidFill>
                  <a:srgbClr val="9B8CB0"/>
                </a:solidFill>
              </a:rPr>
              <a:t>“All models are wrong, but some are useful”</a:t>
            </a:r>
          </a:p>
          <a:p>
            <a:r>
              <a:rPr lang="en-US" sz="2800" dirty="0">
                <a:solidFill>
                  <a:srgbClr val="9B8CB0"/>
                </a:solidFill>
              </a:rPr>
              <a:t>				- Statistician George E. P. Box</a:t>
            </a:r>
            <a:endParaRPr lang="en-US" sz="2800" dirty="0">
              <a:solidFill>
                <a:schemeClr val="bg1">
                  <a:lumMod val="50000"/>
                </a:schemeClr>
              </a:solidFill>
            </a:endParaRPr>
          </a:p>
        </p:txBody>
      </p:sp>
      <p:sp>
        <p:nvSpPr>
          <p:cNvPr id="8" name="Content Placeholder 2">
            <a:extLst>
              <a:ext uri="{FF2B5EF4-FFF2-40B4-BE49-F238E27FC236}">
                <a16:creationId xmlns:a16="http://schemas.microsoft.com/office/drawing/2014/main" id="{FD70D595-E035-8786-0395-437D91CC167B}"/>
              </a:ext>
            </a:extLst>
          </p:cNvPr>
          <p:cNvSpPr txBox="1">
            <a:spLocks/>
          </p:cNvSpPr>
          <p:nvPr/>
        </p:nvSpPr>
        <p:spPr>
          <a:xfrm>
            <a:off x="2895600" y="4108730"/>
            <a:ext cx="4343400" cy="5715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i="1" dirty="0">
                <a:solidFill>
                  <a:srgbClr val="C00000"/>
                </a:solidFill>
              </a:rPr>
              <a:t>“Target market”</a:t>
            </a:r>
          </a:p>
        </p:txBody>
      </p:sp>
      <p:pic>
        <p:nvPicPr>
          <p:cNvPr id="4102" name="Picture 6" descr="Strengths of the Focus Group Method: An Overview | Research Design Review">
            <a:extLst>
              <a:ext uri="{FF2B5EF4-FFF2-40B4-BE49-F238E27FC236}">
                <a16:creationId xmlns:a16="http://schemas.microsoft.com/office/drawing/2014/main" id="{A11534FC-EE47-8B8A-FDED-CDD0E4F60AA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7000" y="3407114"/>
            <a:ext cx="2286000" cy="196045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906D5EEE-9629-F70D-5213-F1A8EB13398B}"/>
              </a:ext>
            </a:extLst>
          </p:cNvPr>
          <p:cNvPicPr>
            <a:picLocks noChangeAspect="1"/>
          </p:cNvPicPr>
          <p:nvPr/>
        </p:nvPicPr>
        <p:blipFill>
          <a:blip r:embed="rId5"/>
          <a:stretch>
            <a:fillRect/>
          </a:stretch>
        </p:blipFill>
        <p:spPr>
          <a:xfrm>
            <a:off x="3907631" y="1752600"/>
            <a:ext cx="2319338" cy="2327200"/>
          </a:xfrm>
          <a:prstGeom prst="rect">
            <a:avLst/>
          </a:prstGeom>
        </p:spPr>
      </p:pic>
      <p:sp>
        <p:nvSpPr>
          <p:cNvPr id="15" name="Content Placeholder 2">
            <a:extLst>
              <a:ext uri="{FF2B5EF4-FFF2-40B4-BE49-F238E27FC236}">
                <a16:creationId xmlns:a16="http://schemas.microsoft.com/office/drawing/2014/main" id="{3D42AFFA-0046-20A2-817C-67E1E1E4D2B5}"/>
              </a:ext>
            </a:extLst>
          </p:cNvPr>
          <p:cNvSpPr txBox="1">
            <a:spLocks/>
          </p:cNvSpPr>
          <p:nvPr/>
        </p:nvSpPr>
        <p:spPr>
          <a:xfrm>
            <a:off x="6096000" y="2819400"/>
            <a:ext cx="2971800" cy="5715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i="1" dirty="0">
                <a:solidFill>
                  <a:srgbClr val="FFA401"/>
                </a:solidFill>
              </a:rPr>
              <a:t>“Focus group”</a:t>
            </a:r>
          </a:p>
        </p:txBody>
      </p:sp>
    </p:spTree>
    <p:extLst>
      <p:ext uri="{BB962C8B-B14F-4D97-AF65-F5344CB8AC3E}">
        <p14:creationId xmlns:p14="http://schemas.microsoft.com/office/powerpoint/2010/main" val="63404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152400" y="152400"/>
            <a:ext cx="8915400" cy="1143000"/>
          </a:xfrm>
        </p:spPr>
        <p:txBody>
          <a:bodyPr>
            <a:noAutofit/>
          </a:bodyPr>
          <a:lstStyle/>
          <a:p>
            <a:pPr algn="l"/>
            <a:r>
              <a:rPr lang="en-US" sz="3600" dirty="0">
                <a:solidFill>
                  <a:schemeClr val="tx2">
                    <a:lumMod val="75000"/>
                  </a:schemeClr>
                </a:solidFill>
              </a:rPr>
              <a:t>Latour (2002) argues that Tarde’s work is a precursor for his </a:t>
            </a:r>
            <a:r>
              <a:rPr lang="en-US" sz="3600" b="1" i="1" dirty="0">
                <a:solidFill>
                  <a:schemeClr val="tx2">
                    <a:lumMod val="75000"/>
                  </a:schemeClr>
                </a:solidFill>
              </a:rPr>
              <a:t>actor-network theory (ANT) </a:t>
            </a:r>
          </a:p>
        </p:txBody>
      </p:sp>
      <p:sp>
        <p:nvSpPr>
          <p:cNvPr id="9" name="Rectangle 8">
            <a:extLst>
              <a:ext uri="{FF2B5EF4-FFF2-40B4-BE49-F238E27FC236}">
                <a16:creationId xmlns:a16="http://schemas.microsoft.com/office/drawing/2014/main" id="{C6090237-9A29-40A0-BF35-458C068E414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5</a:t>
            </a:fld>
            <a:endParaRPr lang="en-US" sz="2000" dirty="0">
              <a:solidFill>
                <a:srgbClr val="4F2583"/>
              </a:solidFill>
            </a:endParaRPr>
          </a:p>
        </p:txBody>
      </p:sp>
      <p:sp>
        <p:nvSpPr>
          <p:cNvPr id="6" name="TextBox 5">
            <a:extLst>
              <a:ext uri="{FF2B5EF4-FFF2-40B4-BE49-F238E27FC236}">
                <a16:creationId xmlns:a16="http://schemas.microsoft.com/office/drawing/2014/main" id="{7CE54929-3FA3-0E54-9C73-58D4E1B65A8E}"/>
              </a:ext>
            </a:extLst>
          </p:cNvPr>
          <p:cNvSpPr txBox="1"/>
          <p:nvPr/>
        </p:nvSpPr>
        <p:spPr>
          <a:xfrm>
            <a:off x="36576" y="4473476"/>
            <a:ext cx="9067800" cy="2308324"/>
          </a:xfrm>
          <a:prstGeom prst="rect">
            <a:avLst/>
          </a:prstGeom>
          <a:noFill/>
        </p:spPr>
        <p:txBody>
          <a:bodyPr wrap="square">
            <a:spAutoFit/>
          </a:bodyPr>
          <a:lstStyle/>
          <a:p>
            <a:r>
              <a:rPr lang="en-US" sz="2400" dirty="0">
                <a:solidFill>
                  <a:schemeClr val="bg1">
                    <a:lumMod val="50000"/>
                  </a:schemeClr>
                </a:solidFill>
              </a:rPr>
              <a:t>“By circulating.. from the actor to the network and back, we are </a:t>
            </a:r>
            <a:r>
              <a:rPr lang="en-US" sz="2400" b="1" dirty="0">
                <a:solidFill>
                  <a:srgbClr val="9B8CB0"/>
                </a:solidFill>
              </a:rPr>
              <a:t>not changing levels</a:t>
            </a:r>
            <a:r>
              <a:rPr lang="en-US" sz="2400" b="1" i="1" dirty="0"/>
              <a:t> </a:t>
            </a:r>
            <a:r>
              <a:rPr lang="en-US" sz="2400" dirty="0">
                <a:solidFill>
                  <a:schemeClr val="bg1">
                    <a:lumMod val="50000"/>
                  </a:schemeClr>
                </a:solidFill>
              </a:rPr>
              <a:t>but simply </a:t>
            </a:r>
            <a:r>
              <a:rPr lang="en-US" sz="2400" i="1" dirty="0">
                <a:solidFill>
                  <a:schemeClr val="bg1">
                    <a:lumMod val="50000"/>
                  </a:schemeClr>
                </a:solidFill>
              </a:rPr>
              <a:t>stopping momentarily </a:t>
            </a:r>
            <a:r>
              <a:rPr lang="en-US" sz="2400" dirty="0">
                <a:solidFill>
                  <a:schemeClr val="bg1">
                    <a:lumMod val="50000"/>
                  </a:schemeClr>
                </a:solidFill>
              </a:rPr>
              <a:t>at a point, the actor, before moving on to the attributes that define them. It is because</a:t>
            </a:r>
            <a:r>
              <a:rPr lang="en-US" sz="2400" b="1" dirty="0"/>
              <a:t> </a:t>
            </a:r>
            <a:r>
              <a:rPr lang="en-US" sz="2400" b="1" dirty="0">
                <a:solidFill>
                  <a:srgbClr val="9B8CB0"/>
                </a:solidFill>
              </a:rPr>
              <a:t>there is no jump to another level</a:t>
            </a:r>
            <a:r>
              <a:rPr lang="en-US" sz="2400" b="1" dirty="0"/>
              <a:t> </a:t>
            </a:r>
            <a:r>
              <a:rPr lang="en-US" sz="2400" dirty="0">
                <a:solidFill>
                  <a:schemeClr val="bg1">
                    <a:lumMod val="50000"/>
                  </a:schemeClr>
                </a:solidFill>
              </a:rPr>
              <a:t>that ANT defines as ‘flat’ the connections thus designed by its method of circulation through data sets”</a:t>
            </a:r>
          </a:p>
          <a:p>
            <a:r>
              <a:rPr lang="en-US" sz="2400" dirty="0">
                <a:solidFill>
                  <a:schemeClr val="bg1">
                    <a:lumMod val="50000"/>
                  </a:schemeClr>
                </a:solidFill>
              </a:rPr>
              <a:t>- Latour et al. (2012), </a:t>
            </a:r>
            <a:r>
              <a:rPr lang="en-US" sz="2400" i="1" dirty="0">
                <a:solidFill>
                  <a:srgbClr val="446DAA"/>
                </a:solidFill>
                <a:hlinkClick r:id="rId3">
                  <a:extLst>
                    <a:ext uri="{A12FA001-AC4F-418D-AE19-62706E023703}">
                      <ahyp:hlinkClr xmlns:ahyp="http://schemas.microsoft.com/office/drawing/2018/hyperlinkcolor" val="tx"/>
                    </a:ext>
                  </a:extLst>
                </a:hlinkClick>
              </a:rPr>
              <a:t>‘The whole is always smaller than its parts’</a:t>
            </a:r>
            <a:endParaRPr lang="en-US" sz="2400" i="1" dirty="0">
              <a:solidFill>
                <a:srgbClr val="446DAA"/>
              </a:solidFill>
            </a:endParaRPr>
          </a:p>
        </p:txBody>
      </p:sp>
      <p:pic>
        <p:nvPicPr>
          <p:cNvPr id="11" name="Picture 10">
            <a:extLst>
              <a:ext uri="{FF2B5EF4-FFF2-40B4-BE49-F238E27FC236}">
                <a16:creationId xmlns:a16="http://schemas.microsoft.com/office/drawing/2014/main" id="{729506A7-55A9-F5F7-2358-2371931BA896}"/>
              </a:ext>
            </a:extLst>
          </p:cNvPr>
          <p:cNvPicPr>
            <a:picLocks noChangeAspect="1"/>
          </p:cNvPicPr>
          <p:nvPr/>
        </p:nvPicPr>
        <p:blipFill>
          <a:blip r:embed="rId4"/>
          <a:stretch>
            <a:fillRect/>
          </a:stretch>
        </p:blipFill>
        <p:spPr>
          <a:xfrm>
            <a:off x="533400" y="1447800"/>
            <a:ext cx="8001000" cy="2941446"/>
          </a:xfrm>
          <a:prstGeom prst="rect">
            <a:avLst/>
          </a:prstGeom>
        </p:spPr>
      </p:pic>
    </p:spTree>
    <p:extLst>
      <p:ext uri="{BB962C8B-B14F-4D97-AF65-F5344CB8AC3E}">
        <p14:creationId xmlns:p14="http://schemas.microsoft.com/office/powerpoint/2010/main" val="105819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36576" y="152400"/>
            <a:ext cx="9067800" cy="1143000"/>
          </a:xfrm>
        </p:spPr>
        <p:txBody>
          <a:bodyPr>
            <a:noAutofit/>
          </a:bodyPr>
          <a:lstStyle/>
          <a:p>
            <a:pPr algn="l"/>
            <a:r>
              <a:rPr lang="en-US" sz="3600" dirty="0">
                <a:solidFill>
                  <a:schemeClr val="tx2">
                    <a:lumMod val="75000"/>
                  </a:schemeClr>
                </a:solidFill>
              </a:rPr>
              <a:t>Network analysis is not inherently perspectivist and can be approached using both lenses</a:t>
            </a:r>
          </a:p>
        </p:txBody>
      </p:sp>
      <p:sp>
        <p:nvSpPr>
          <p:cNvPr id="9" name="Rectangle 8">
            <a:extLst>
              <a:ext uri="{FF2B5EF4-FFF2-40B4-BE49-F238E27FC236}">
                <a16:creationId xmlns:a16="http://schemas.microsoft.com/office/drawing/2014/main" id="{C6090237-9A29-40A0-BF35-458C068E414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6</a:t>
            </a:fld>
            <a:endParaRPr lang="en-US" sz="2000" dirty="0">
              <a:solidFill>
                <a:srgbClr val="4F2583"/>
              </a:solidFill>
            </a:endParaRPr>
          </a:p>
        </p:txBody>
      </p:sp>
      <p:pic>
        <p:nvPicPr>
          <p:cNvPr id="5" name="Picture 4">
            <a:extLst>
              <a:ext uri="{FF2B5EF4-FFF2-40B4-BE49-F238E27FC236}">
                <a16:creationId xmlns:a16="http://schemas.microsoft.com/office/drawing/2014/main" id="{F93DC557-F0AF-8E42-68C1-3F5C5DA2B145}"/>
              </a:ext>
            </a:extLst>
          </p:cNvPr>
          <p:cNvPicPr>
            <a:picLocks noChangeAspect="1"/>
          </p:cNvPicPr>
          <p:nvPr/>
        </p:nvPicPr>
        <p:blipFill>
          <a:blip r:embed="rId3"/>
          <a:stretch>
            <a:fillRect/>
          </a:stretch>
        </p:blipFill>
        <p:spPr>
          <a:xfrm>
            <a:off x="1717655" y="1447800"/>
            <a:ext cx="5521345" cy="3657600"/>
          </a:xfrm>
          <a:prstGeom prst="rect">
            <a:avLst/>
          </a:prstGeom>
        </p:spPr>
      </p:pic>
      <p:sp>
        <p:nvSpPr>
          <p:cNvPr id="6" name="TextBox 5">
            <a:extLst>
              <a:ext uri="{FF2B5EF4-FFF2-40B4-BE49-F238E27FC236}">
                <a16:creationId xmlns:a16="http://schemas.microsoft.com/office/drawing/2014/main" id="{F37055A0-61F5-BA46-FC09-3CC2E8604B91}"/>
              </a:ext>
            </a:extLst>
          </p:cNvPr>
          <p:cNvSpPr txBox="1"/>
          <p:nvPr/>
        </p:nvSpPr>
        <p:spPr>
          <a:xfrm rot="18882626">
            <a:off x="66568" y="3195728"/>
            <a:ext cx="1761188" cy="523220"/>
          </a:xfrm>
          <a:prstGeom prst="rect">
            <a:avLst/>
          </a:prstGeom>
          <a:noFill/>
        </p:spPr>
        <p:txBody>
          <a:bodyPr wrap="none" rtlCol="0">
            <a:spAutoFit/>
          </a:bodyPr>
          <a:lstStyle/>
          <a:p>
            <a:r>
              <a:rPr lang="en-US" sz="2800" i="1" dirty="0">
                <a:solidFill>
                  <a:srgbClr val="446DAA"/>
                </a:solidFill>
              </a:rPr>
              <a:t>Collectivist</a:t>
            </a:r>
          </a:p>
        </p:txBody>
      </p:sp>
      <p:sp>
        <p:nvSpPr>
          <p:cNvPr id="8" name="TextBox 7">
            <a:extLst>
              <a:ext uri="{FF2B5EF4-FFF2-40B4-BE49-F238E27FC236}">
                <a16:creationId xmlns:a16="http://schemas.microsoft.com/office/drawing/2014/main" id="{91C88DCB-9108-D5D1-6957-118513C5C52A}"/>
              </a:ext>
            </a:extLst>
          </p:cNvPr>
          <p:cNvSpPr txBox="1"/>
          <p:nvPr/>
        </p:nvSpPr>
        <p:spPr>
          <a:xfrm rot="2699782">
            <a:off x="7045456" y="3188856"/>
            <a:ext cx="2002471" cy="523220"/>
          </a:xfrm>
          <a:prstGeom prst="rect">
            <a:avLst/>
          </a:prstGeom>
          <a:noFill/>
        </p:spPr>
        <p:txBody>
          <a:bodyPr wrap="none" rtlCol="0">
            <a:spAutoFit/>
          </a:bodyPr>
          <a:lstStyle/>
          <a:p>
            <a:r>
              <a:rPr lang="en-US" sz="2800" i="1" dirty="0">
                <a:solidFill>
                  <a:srgbClr val="C00000"/>
                </a:solidFill>
              </a:rPr>
              <a:t>Perspectivist</a:t>
            </a:r>
          </a:p>
        </p:txBody>
      </p:sp>
      <p:sp>
        <p:nvSpPr>
          <p:cNvPr id="11" name="Content Placeholder 2">
            <a:extLst>
              <a:ext uri="{FF2B5EF4-FFF2-40B4-BE49-F238E27FC236}">
                <a16:creationId xmlns:a16="http://schemas.microsoft.com/office/drawing/2014/main" id="{310351A8-F991-C2CF-667C-5ADF623F7B35}"/>
              </a:ext>
            </a:extLst>
          </p:cNvPr>
          <p:cNvSpPr txBox="1">
            <a:spLocks/>
          </p:cNvSpPr>
          <p:nvPr/>
        </p:nvSpPr>
        <p:spPr>
          <a:xfrm>
            <a:off x="228600" y="5257800"/>
            <a:ext cx="8607425" cy="1371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dirty="0">
                <a:solidFill>
                  <a:schemeClr val="tx1"/>
                </a:solidFill>
              </a:rPr>
              <a:t>In studies of social media, querying a set of keywords typically (though not always) lends itself to a collectivist approach, while a perspectivist approach uses ‘seeds’</a:t>
            </a:r>
          </a:p>
        </p:txBody>
      </p:sp>
    </p:spTree>
    <p:extLst>
      <p:ext uri="{BB962C8B-B14F-4D97-AF65-F5344CB8AC3E}">
        <p14:creationId xmlns:p14="http://schemas.microsoft.com/office/powerpoint/2010/main" val="44930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152400" y="228600"/>
            <a:ext cx="8915400" cy="1143000"/>
          </a:xfrm>
        </p:spPr>
        <p:txBody>
          <a:bodyPr>
            <a:noAutofit/>
          </a:bodyPr>
          <a:lstStyle/>
          <a:p>
            <a:pPr algn="l"/>
            <a:r>
              <a:rPr lang="en-US" sz="3600" dirty="0">
                <a:solidFill>
                  <a:schemeClr val="tx2">
                    <a:lumMod val="75000"/>
                  </a:schemeClr>
                </a:solidFill>
              </a:rPr>
              <a:t>Some ideas long predate the methodological advancements necessary to put them to use</a:t>
            </a:r>
          </a:p>
        </p:txBody>
      </p:sp>
      <p:sp>
        <p:nvSpPr>
          <p:cNvPr id="5" name="Rectangle 4">
            <a:extLst>
              <a:ext uri="{FF2B5EF4-FFF2-40B4-BE49-F238E27FC236}">
                <a16:creationId xmlns:a16="http://schemas.microsoft.com/office/drawing/2014/main" id="{23114114-5724-4E83-98B3-3E062F8BCBA7}"/>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7</a:t>
            </a:fld>
            <a:endParaRPr lang="en-US" sz="2000" dirty="0">
              <a:solidFill>
                <a:srgbClr val="4F2583"/>
              </a:solidFill>
            </a:endParaRPr>
          </a:p>
        </p:txBody>
      </p:sp>
      <p:sp>
        <p:nvSpPr>
          <p:cNvPr id="9" name="Content Placeholder 2">
            <a:extLst>
              <a:ext uri="{FF2B5EF4-FFF2-40B4-BE49-F238E27FC236}">
                <a16:creationId xmlns:a16="http://schemas.microsoft.com/office/drawing/2014/main" id="{8B87D607-8EEE-4BCA-887C-4EE6C72312D5}"/>
              </a:ext>
            </a:extLst>
          </p:cNvPr>
          <p:cNvSpPr txBox="1">
            <a:spLocks/>
          </p:cNvSpPr>
          <p:nvPr/>
        </p:nvSpPr>
        <p:spPr>
          <a:xfrm>
            <a:off x="457200" y="2362200"/>
            <a:ext cx="4267200" cy="434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00"/>
              </a:spcBef>
              <a:spcAft>
                <a:spcPts val="700"/>
              </a:spcAft>
              <a:buClr>
                <a:srgbClr val="002060"/>
              </a:buClr>
            </a:pPr>
            <a:endParaRPr lang="en-US" sz="2400" dirty="0"/>
          </a:p>
        </p:txBody>
      </p:sp>
      <p:sp>
        <p:nvSpPr>
          <p:cNvPr id="14" name="Content Placeholder 2">
            <a:extLst>
              <a:ext uri="{FF2B5EF4-FFF2-40B4-BE49-F238E27FC236}">
                <a16:creationId xmlns:a16="http://schemas.microsoft.com/office/drawing/2014/main" id="{2070F704-0C4B-47A0-8ABD-A4DD83DCC8BD}"/>
              </a:ext>
            </a:extLst>
          </p:cNvPr>
          <p:cNvSpPr txBox="1">
            <a:spLocks/>
          </p:cNvSpPr>
          <p:nvPr/>
        </p:nvSpPr>
        <p:spPr>
          <a:xfrm>
            <a:off x="457200" y="1600200"/>
            <a:ext cx="8153400" cy="381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002060"/>
              </a:buClr>
              <a:buNone/>
            </a:pPr>
            <a:r>
              <a:rPr lang="en-US" sz="2800" dirty="0">
                <a:solidFill>
                  <a:schemeClr val="bg1">
                    <a:lumMod val="50000"/>
                  </a:schemeClr>
                </a:solidFill>
              </a:rPr>
              <a:t>It could be argued that </a:t>
            </a:r>
            <a:r>
              <a:rPr lang="en-US" sz="2800" b="1" dirty="0">
                <a:solidFill>
                  <a:srgbClr val="9B8CB0"/>
                </a:solidFill>
              </a:rPr>
              <a:t>a thinker of networks before their time could not transform his intuitions into data, because the material world he was interested in was not there yet to provide him with any empirical grasp. </a:t>
            </a:r>
            <a:r>
              <a:rPr lang="en-US" sz="2800" dirty="0">
                <a:solidFill>
                  <a:schemeClr val="bg1">
                    <a:lumMod val="50000"/>
                  </a:schemeClr>
                </a:solidFill>
              </a:rPr>
              <a:t>Things are different now that the technological networks are in place and that many of the arguments of Tarde can be turned into sound empirical use.</a:t>
            </a:r>
          </a:p>
          <a:p>
            <a:pPr marL="0" indent="0">
              <a:buClr>
                <a:srgbClr val="002060"/>
              </a:buClr>
              <a:buNone/>
            </a:pPr>
            <a:r>
              <a:rPr lang="en-US" sz="2800" dirty="0">
                <a:solidFill>
                  <a:schemeClr val="bg1">
                    <a:lumMod val="50000"/>
                  </a:schemeClr>
                </a:solidFill>
              </a:rPr>
              <a:t>- Latour (2002), </a:t>
            </a:r>
            <a:r>
              <a:rPr lang="en-US" sz="2800" i="1" dirty="0">
                <a:solidFill>
                  <a:srgbClr val="446DAA"/>
                </a:solidFill>
                <a:hlinkClick r:id="rId3">
                  <a:extLst>
                    <a:ext uri="{A12FA001-AC4F-418D-AE19-62706E023703}">
                      <ahyp:hlinkClr xmlns:ahyp="http://schemas.microsoft.com/office/drawing/2018/hyperlinkcolor" val="tx"/>
                    </a:ext>
                  </a:extLst>
                </a:hlinkClick>
              </a:rPr>
              <a:t>Gabriel Tarde and the End of the Social</a:t>
            </a:r>
            <a:endParaRPr lang="en-US" sz="2800" i="1" dirty="0">
              <a:solidFill>
                <a:srgbClr val="446DAA"/>
              </a:solidFill>
            </a:endParaRPr>
          </a:p>
        </p:txBody>
      </p:sp>
      <p:sp>
        <p:nvSpPr>
          <p:cNvPr id="2" name="Content Placeholder 2">
            <a:extLst>
              <a:ext uri="{FF2B5EF4-FFF2-40B4-BE49-F238E27FC236}">
                <a16:creationId xmlns:a16="http://schemas.microsoft.com/office/drawing/2014/main" id="{23D73F02-B7B3-5B39-5211-6959B703B0F3}"/>
              </a:ext>
            </a:extLst>
          </p:cNvPr>
          <p:cNvSpPr txBox="1">
            <a:spLocks/>
          </p:cNvSpPr>
          <p:nvPr/>
        </p:nvSpPr>
        <p:spPr>
          <a:xfrm>
            <a:off x="152400" y="5486400"/>
            <a:ext cx="8839200" cy="990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dirty="0">
                <a:solidFill>
                  <a:schemeClr val="tx1"/>
                </a:solidFill>
              </a:rPr>
              <a:t>The hyperlinked web and relational databases do facilitate perspectivism, but a </a:t>
            </a:r>
            <a:r>
              <a:rPr lang="en-US" sz="2800" b="1" i="1" dirty="0">
                <a:solidFill>
                  <a:schemeClr val="tx1"/>
                </a:solidFill>
              </a:rPr>
              <a:t>key method </a:t>
            </a:r>
            <a:r>
              <a:rPr lang="en-US" sz="2800" dirty="0">
                <a:solidFill>
                  <a:schemeClr val="tx1"/>
                </a:solidFill>
              </a:rPr>
              <a:t>developed in the 1940s</a:t>
            </a:r>
          </a:p>
        </p:txBody>
      </p:sp>
    </p:spTree>
    <p:extLst>
      <p:ext uri="{BB962C8B-B14F-4D97-AF65-F5344CB8AC3E}">
        <p14:creationId xmlns:p14="http://schemas.microsoft.com/office/powerpoint/2010/main" val="679777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36576" y="152400"/>
            <a:ext cx="9067799" cy="1143000"/>
          </a:xfrm>
        </p:spPr>
        <p:txBody>
          <a:bodyPr>
            <a:noAutofit/>
          </a:bodyPr>
          <a:lstStyle/>
          <a:p>
            <a:pPr algn="l"/>
            <a:r>
              <a:rPr lang="en-US" sz="3600" dirty="0">
                <a:solidFill>
                  <a:schemeClr val="tx2">
                    <a:lumMod val="75000"/>
                  </a:schemeClr>
                </a:solidFill>
              </a:rPr>
              <a:t>Handcock and </a:t>
            </a:r>
            <a:r>
              <a:rPr lang="en-US" sz="3600" dirty="0" err="1">
                <a:solidFill>
                  <a:schemeClr val="tx2">
                    <a:lumMod val="75000"/>
                  </a:schemeClr>
                </a:solidFill>
              </a:rPr>
              <a:t>Gile</a:t>
            </a:r>
            <a:r>
              <a:rPr lang="en-US" sz="3600" dirty="0">
                <a:solidFill>
                  <a:schemeClr val="tx2">
                    <a:lumMod val="75000"/>
                  </a:schemeClr>
                </a:solidFill>
              </a:rPr>
              <a:t> (2011) discuss the origins of </a:t>
            </a:r>
            <a:r>
              <a:rPr lang="en-US" sz="3600" b="1" i="1" dirty="0">
                <a:solidFill>
                  <a:schemeClr val="tx2">
                    <a:lumMod val="75000"/>
                  </a:schemeClr>
                </a:solidFill>
              </a:rPr>
              <a:t>snowball sampling </a:t>
            </a:r>
            <a:r>
              <a:rPr lang="en-US" sz="3600" dirty="0">
                <a:solidFill>
                  <a:schemeClr val="tx2">
                    <a:lumMod val="75000"/>
                  </a:schemeClr>
                </a:solidFill>
              </a:rPr>
              <a:t>and its ties to two-step flow </a:t>
            </a:r>
          </a:p>
        </p:txBody>
      </p:sp>
      <p:sp>
        <p:nvSpPr>
          <p:cNvPr id="45" name="Rectangle 44">
            <a:extLst>
              <a:ext uri="{FF2B5EF4-FFF2-40B4-BE49-F238E27FC236}">
                <a16:creationId xmlns:a16="http://schemas.microsoft.com/office/drawing/2014/main" id="{AAE193D5-C175-439A-AA4D-2830DEBF799A}"/>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8</a:t>
            </a:fld>
            <a:endParaRPr lang="en-US" sz="2000" dirty="0">
              <a:solidFill>
                <a:srgbClr val="4F2583"/>
              </a:solidFill>
            </a:endParaRPr>
          </a:p>
        </p:txBody>
      </p:sp>
      <p:sp>
        <p:nvSpPr>
          <p:cNvPr id="14" name="Content Placeholder 2">
            <a:extLst>
              <a:ext uri="{FF2B5EF4-FFF2-40B4-BE49-F238E27FC236}">
                <a16:creationId xmlns:a16="http://schemas.microsoft.com/office/drawing/2014/main" id="{9EE5F1CC-DB90-4D49-9867-4E19A328325E}"/>
              </a:ext>
            </a:extLst>
          </p:cNvPr>
          <p:cNvSpPr txBox="1">
            <a:spLocks/>
          </p:cNvSpPr>
          <p:nvPr/>
        </p:nvSpPr>
        <p:spPr>
          <a:xfrm>
            <a:off x="155575" y="1524000"/>
            <a:ext cx="8832849" cy="426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600"/>
              </a:spcAft>
              <a:buClr>
                <a:schemeClr val="tx1"/>
              </a:buClr>
            </a:pPr>
            <a:r>
              <a:rPr lang="en-US" sz="2400" b="1" i="1" dirty="0" err="1">
                <a:solidFill>
                  <a:srgbClr val="9B8CB0"/>
                </a:solidFill>
              </a:rPr>
              <a:t>Lazarsfeld</a:t>
            </a:r>
            <a:r>
              <a:rPr lang="en-US" sz="2400" b="1" i="1" dirty="0">
                <a:solidFill>
                  <a:srgbClr val="9B8CB0"/>
                </a:solidFill>
              </a:rPr>
              <a:t> et al. (1944) </a:t>
            </a:r>
            <a:r>
              <a:rPr lang="en-US" sz="2400" dirty="0"/>
              <a:t>argue that people often learn about politics from so-called opinion leaders (or “influentials”), not mass media</a:t>
            </a:r>
          </a:p>
          <a:p>
            <a:pPr>
              <a:spcBef>
                <a:spcPts val="600"/>
              </a:spcBef>
              <a:spcAft>
                <a:spcPts val="600"/>
              </a:spcAft>
            </a:pPr>
            <a:r>
              <a:rPr lang="en-US" sz="2400" dirty="0"/>
              <a:t>To study influentials, </a:t>
            </a:r>
            <a:r>
              <a:rPr lang="en-US" sz="2400" b="1" i="1" dirty="0">
                <a:solidFill>
                  <a:srgbClr val="9B8CB0"/>
                </a:solidFill>
              </a:rPr>
              <a:t>Merton (1949) </a:t>
            </a:r>
            <a:r>
              <a:rPr lang="en-US" sz="2400" dirty="0"/>
              <a:t>asked respondents to name people who influenced them and conducted follow-up interviews</a:t>
            </a:r>
          </a:p>
          <a:p>
            <a:pPr>
              <a:spcBef>
                <a:spcPts val="600"/>
              </a:spcBef>
              <a:spcAft>
                <a:spcPts val="600"/>
              </a:spcAft>
            </a:pPr>
            <a:r>
              <a:rPr lang="en-US" sz="2400" dirty="0"/>
              <a:t>The approach was used by </a:t>
            </a:r>
            <a:r>
              <a:rPr lang="en-US" sz="2400" b="1" i="1" dirty="0">
                <a:solidFill>
                  <a:srgbClr val="9B8CB0"/>
                </a:solidFill>
              </a:rPr>
              <a:t>Katz and </a:t>
            </a:r>
            <a:r>
              <a:rPr lang="en-US" sz="2400" b="1" i="1" dirty="0" err="1">
                <a:solidFill>
                  <a:srgbClr val="9B8CB0"/>
                </a:solidFill>
              </a:rPr>
              <a:t>Lazarsfeld</a:t>
            </a:r>
            <a:r>
              <a:rPr lang="en-US" sz="2400" b="1" i="1" dirty="0">
                <a:solidFill>
                  <a:srgbClr val="9B8CB0"/>
                </a:solidFill>
              </a:rPr>
              <a:t> (1955) </a:t>
            </a:r>
            <a:r>
              <a:rPr lang="en-US" sz="2400" dirty="0"/>
              <a:t>in a study that broadened the use of the two-step flow model beyond politics</a:t>
            </a:r>
          </a:p>
          <a:p>
            <a:pPr>
              <a:spcBef>
                <a:spcPts val="600"/>
              </a:spcBef>
              <a:spcAft>
                <a:spcPts val="600"/>
              </a:spcAft>
              <a:buClr>
                <a:schemeClr val="tx1"/>
              </a:buClr>
            </a:pPr>
            <a:r>
              <a:rPr lang="en-US" sz="2400" b="1" i="1" dirty="0" err="1">
                <a:solidFill>
                  <a:srgbClr val="9B8CB0"/>
                </a:solidFill>
              </a:rPr>
              <a:t>Trow</a:t>
            </a:r>
            <a:r>
              <a:rPr lang="en-US" sz="2400" b="1" i="1" dirty="0">
                <a:solidFill>
                  <a:srgbClr val="9B8CB0"/>
                </a:solidFill>
              </a:rPr>
              <a:t> (1957) </a:t>
            </a:r>
            <a:r>
              <a:rPr lang="en-US" sz="2400" dirty="0"/>
              <a:t>and</a:t>
            </a:r>
            <a:r>
              <a:rPr lang="en-US" sz="2400" dirty="0">
                <a:solidFill>
                  <a:srgbClr val="9B8CB0"/>
                </a:solidFill>
              </a:rPr>
              <a:t> </a:t>
            </a:r>
            <a:r>
              <a:rPr lang="en-US" sz="2400" b="1" i="1" dirty="0">
                <a:solidFill>
                  <a:srgbClr val="9B8CB0"/>
                </a:solidFill>
              </a:rPr>
              <a:t>Coleman (1958) </a:t>
            </a:r>
            <a:r>
              <a:rPr lang="en-US" sz="2400" dirty="0"/>
              <a:t>both focused on studying hidden populations, and the connection to two-step flow was largely lost</a:t>
            </a:r>
          </a:p>
          <a:p>
            <a:pPr marL="0" indent="0">
              <a:spcBef>
                <a:spcPts val="600"/>
              </a:spcBef>
              <a:spcAft>
                <a:spcPts val="600"/>
              </a:spcAft>
              <a:buClr>
                <a:schemeClr val="tx1"/>
              </a:buClr>
              <a:buNone/>
            </a:pPr>
            <a:r>
              <a:rPr lang="en-US" sz="2400" dirty="0">
                <a:sym typeface="Wingdings" panose="05000000000000000000" pitchFamily="2" charset="2"/>
              </a:rPr>
              <a:t> </a:t>
            </a:r>
            <a:r>
              <a:rPr lang="en-US" sz="2400" dirty="0"/>
              <a:t>Snowball sampling was initially developed to study </a:t>
            </a:r>
            <a:r>
              <a:rPr lang="en-US" sz="2400" b="1" i="1" dirty="0">
                <a:solidFill>
                  <a:srgbClr val="9B8CB0"/>
                </a:solidFill>
              </a:rPr>
              <a:t>social context</a:t>
            </a:r>
          </a:p>
        </p:txBody>
      </p:sp>
      <p:sp>
        <p:nvSpPr>
          <p:cNvPr id="2" name="Content Placeholder 2">
            <a:extLst>
              <a:ext uri="{FF2B5EF4-FFF2-40B4-BE49-F238E27FC236}">
                <a16:creationId xmlns:a16="http://schemas.microsoft.com/office/drawing/2014/main" id="{FEDC96B9-B4CA-CF61-4CBD-9BF2B394B109}"/>
              </a:ext>
            </a:extLst>
          </p:cNvPr>
          <p:cNvSpPr txBox="1">
            <a:spLocks/>
          </p:cNvSpPr>
          <p:nvPr/>
        </p:nvSpPr>
        <p:spPr>
          <a:xfrm>
            <a:off x="152400" y="5810310"/>
            <a:ext cx="8832849" cy="74289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Clr>
                <a:schemeClr val="tx1"/>
              </a:buClr>
              <a:buNone/>
            </a:pPr>
            <a:r>
              <a:rPr lang="en-US" sz="2400" dirty="0">
                <a:solidFill>
                  <a:srgbClr val="446DAA"/>
                </a:solidFill>
                <a:hlinkClick r:id="rId3">
                  <a:extLst>
                    <a:ext uri="{A12FA001-AC4F-418D-AE19-62706E023703}">
                      <ahyp:hlinkClr xmlns:ahyp="http://schemas.microsoft.com/office/drawing/2018/hyperlinkcolor" val="tx"/>
                    </a:ext>
                  </a:extLst>
                </a:hlinkClick>
              </a:rPr>
              <a:t>https://journals.sagepub.com/doi/10.1111/j.1467-9531.2011.01243.x</a:t>
            </a:r>
            <a:endParaRPr lang="en-US" sz="2400" dirty="0">
              <a:solidFill>
                <a:srgbClr val="446DAA"/>
              </a:solidFill>
            </a:endParaRPr>
          </a:p>
          <a:p>
            <a:pPr marL="0" indent="0">
              <a:buNone/>
            </a:pPr>
            <a:endParaRPr lang="en-US" sz="2400" dirty="0"/>
          </a:p>
        </p:txBody>
      </p:sp>
    </p:spTree>
    <p:extLst>
      <p:ext uri="{BB962C8B-B14F-4D97-AF65-F5344CB8AC3E}">
        <p14:creationId xmlns:p14="http://schemas.microsoft.com/office/powerpoint/2010/main" val="19345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36576" y="152400"/>
            <a:ext cx="9067800" cy="1143000"/>
          </a:xfrm>
        </p:spPr>
        <p:txBody>
          <a:bodyPr>
            <a:noAutofit/>
          </a:bodyPr>
          <a:lstStyle/>
          <a:p>
            <a:pPr algn="l"/>
            <a:r>
              <a:rPr lang="en-US" sz="3600" dirty="0">
                <a:solidFill>
                  <a:schemeClr val="tx2">
                    <a:lumMod val="75000"/>
                  </a:schemeClr>
                </a:solidFill>
              </a:rPr>
              <a:t>Wu et al. (2011) use snowball sampling to study two-step flow, reviving the historical connection</a:t>
            </a:r>
          </a:p>
        </p:txBody>
      </p:sp>
      <p:sp>
        <p:nvSpPr>
          <p:cNvPr id="45" name="Rectangle 44">
            <a:extLst>
              <a:ext uri="{FF2B5EF4-FFF2-40B4-BE49-F238E27FC236}">
                <a16:creationId xmlns:a16="http://schemas.microsoft.com/office/drawing/2014/main" id="{AAE193D5-C175-439A-AA4D-2830DEBF799A}"/>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9</a:t>
            </a:fld>
            <a:endParaRPr lang="en-US" sz="2000" dirty="0">
              <a:solidFill>
                <a:srgbClr val="4F2583"/>
              </a:solidFill>
            </a:endParaRPr>
          </a:p>
        </p:txBody>
      </p:sp>
      <p:pic>
        <p:nvPicPr>
          <p:cNvPr id="4" name="Picture 3">
            <a:extLst>
              <a:ext uri="{FF2B5EF4-FFF2-40B4-BE49-F238E27FC236}">
                <a16:creationId xmlns:a16="http://schemas.microsoft.com/office/drawing/2014/main" id="{A7A63234-A421-70BF-7406-EE6F7CA3A3F9}"/>
              </a:ext>
            </a:extLst>
          </p:cNvPr>
          <p:cNvPicPr>
            <a:picLocks noChangeAspect="1"/>
          </p:cNvPicPr>
          <p:nvPr/>
        </p:nvPicPr>
        <p:blipFill>
          <a:blip r:embed="rId3"/>
          <a:stretch>
            <a:fillRect/>
          </a:stretch>
        </p:blipFill>
        <p:spPr>
          <a:xfrm>
            <a:off x="381000" y="1745209"/>
            <a:ext cx="4347874" cy="1833608"/>
          </a:xfrm>
          <a:prstGeom prst="rect">
            <a:avLst/>
          </a:prstGeom>
        </p:spPr>
      </p:pic>
      <p:pic>
        <p:nvPicPr>
          <p:cNvPr id="6" name="Picture 5">
            <a:extLst>
              <a:ext uri="{FF2B5EF4-FFF2-40B4-BE49-F238E27FC236}">
                <a16:creationId xmlns:a16="http://schemas.microsoft.com/office/drawing/2014/main" id="{336D969A-80CC-2E38-5B84-BA9695A87FEE}"/>
              </a:ext>
            </a:extLst>
          </p:cNvPr>
          <p:cNvPicPr>
            <a:picLocks noChangeAspect="1"/>
          </p:cNvPicPr>
          <p:nvPr/>
        </p:nvPicPr>
        <p:blipFill>
          <a:blip r:embed="rId4"/>
          <a:stretch>
            <a:fillRect/>
          </a:stretch>
        </p:blipFill>
        <p:spPr>
          <a:xfrm>
            <a:off x="4724400" y="1750017"/>
            <a:ext cx="4176564" cy="1907583"/>
          </a:xfrm>
          <a:prstGeom prst="rect">
            <a:avLst/>
          </a:prstGeom>
        </p:spPr>
      </p:pic>
      <p:sp>
        <p:nvSpPr>
          <p:cNvPr id="8" name="TextBox 7">
            <a:extLst>
              <a:ext uri="{FF2B5EF4-FFF2-40B4-BE49-F238E27FC236}">
                <a16:creationId xmlns:a16="http://schemas.microsoft.com/office/drawing/2014/main" id="{C9503B2C-A513-B0A3-49B2-3A07EAEDB275}"/>
              </a:ext>
            </a:extLst>
          </p:cNvPr>
          <p:cNvSpPr txBox="1"/>
          <p:nvPr/>
        </p:nvSpPr>
        <p:spPr>
          <a:xfrm>
            <a:off x="381000" y="3787676"/>
            <a:ext cx="8382000" cy="2308324"/>
          </a:xfrm>
          <a:prstGeom prst="rect">
            <a:avLst/>
          </a:prstGeom>
          <a:noFill/>
        </p:spPr>
        <p:txBody>
          <a:bodyPr wrap="square">
            <a:spAutoFit/>
          </a:bodyPr>
          <a:lstStyle/>
          <a:p>
            <a:r>
              <a:rPr lang="en-US" sz="2400" dirty="0">
                <a:solidFill>
                  <a:schemeClr val="bg1">
                    <a:lumMod val="50000"/>
                  </a:schemeClr>
                </a:solidFill>
              </a:rPr>
              <a:t>“Given the length of time that has elapsed since the theory of the two-step flow was articulated, and the transformational changes that have taken place in communications technology in the interim – given, in fact, that a service like Twitter was likely unimaginable at the time </a:t>
            </a:r>
            <a:r>
              <a:rPr lang="en-US" sz="2400" b="1" i="1" dirty="0"/>
              <a:t>–</a:t>
            </a:r>
            <a:r>
              <a:rPr lang="en-US" sz="2400" b="1" dirty="0">
                <a:solidFill>
                  <a:schemeClr val="bg1">
                    <a:lumMod val="50000"/>
                  </a:schemeClr>
                </a:solidFill>
              </a:rPr>
              <a:t> </a:t>
            </a:r>
            <a:r>
              <a:rPr lang="en-US" sz="2400" b="1" i="1" dirty="0">
                <a:solidFill>
                  <a:srgbClr val="9B8CB0"/>
                </a:solidFill>
              </a:rPr>
              <a:t>it is remarkable how well the theory agrees with our observations</a:t>
            </a:r>
            <a:r>
              <a:rPr lang="en-US" sz="2400" dirty="0">
                <a:solidFill>
                  <a:schemeClr val="bg1">
                    <a:lumMod val="50000"/>
                  </a:schemeClr>
                </a:solidFill>
              </a:rPr>
              <a:t>” </a:t>
            </a:r>
            <a:r>
              <a:rPr lang="en-US" sz="2400" dirty="0">
                <a:solidFill>
                  <a:srgbClr val="446DAA"/>
                </a:solidFill>
              </a:rPr>
              <a:t>– </a:t>
            </a:r>
            <a:r>
              <a:rPr lang="en-US" sz="2400" dirty="0">
                <a:solidFill>
                  <a:srgbClr val="446DAA"/>
                </a:solidFill>
                <a:hlinkClick r:id="rId5">
                  <a:extLst>
                    <a:ext uri="{A12FA001-AC4F-418D-AE19-62706E023703}">
                      <ahyp:hlinkClr xmlns:ahyp="http://schemas.microsoft.com/office/drawing/2018/hyperlinkcolor" val="tx"/>
                    </a:ext>
                  </a:extLst>
                </a:hlinkClick>
              </a:rPr>
              <a:t>Wu et al. (2011)</a:t>
            </a:r>
            <a:endParaRPr lang="en-US" sz="2400" dirty="0">
              <a:solidFill>
                <a:srgbClr val="446DAA"/>
              </a:solidFill>
            </a:endParaRPr>
          </a:p>
        </p:txBody>
      </p:sp>
      <p:sp>
        <p:nvSpPr>
          <p:cNvPr id="2" name="Content Placeholder 2">
            <a:extLst>
              <a:ext uri="{FF2B5EF4-FFF2-40B4-BE49-F238E27FC236}">
                <a16:creationId xmlns:a16="http://schemas.microsoft.com/office/drawing/2014/main" id="{FA83D224-A794-CD00-7F8A-B4602B31A2CA}"/>
              </a:ext>
            </a:extLst>
          </p:cNvPr>
          <p:cNvSpPr txBox="1">
            <a:spLocks/>
          </p:cNvSpPr>
          <p:nvPr/>
        </p:nvSpPr>
        <p:spPr>
          <a:xfrm>
            <a:off x="152400" y="6172200"/>
            <a:ext cx="8839200" cy="609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dirty="0">
                <a:solidFill>
                  <a:schemeClr val="tx1"/>
                </a:solidFill>
              </a:rPr>
              <a:t>Here, snowball sampling is used to </a:t>
            </a:r>
            <a:r>
              <a:rPr lang="en-US" sz="2800" b="1" dirty="0">
                <a:solidFill>
                  <a:schemeClr val="tx1"/>
                </a:solidFill>
              </a:rPr>
              <a:t>increase sample size</a:t>
            </a:r>
          </a:p>
        </p:txBody>
      </p:sp>
    </p:spTree>
    <p:extLst>
      <p:ext uri="{BB962C8B-B14F-4D97-AF65-F5344CB8AC3E}">
        <p14:creationId xmlns:p14="http://schemas.microsoft.com/office/powerpoint/2010/main" val="132821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61878</TotalTime>
  <Words>1797</Words>
  <Application>Microsoft Office PowerPoint</Application>
  <PresentationFormat>On-screen Show (4:3)</PresentationFormat>
  <Paragraphs>235</Paragraphs>
  <Slides>27</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Wingdings</vt:lpstr>
      <vt:lpstr>Office Theme</vt:lpstr>
      <vt:lpstr>PowerPoint Presentation</vt:lpstr>
      <vt:lpstr>PowerPoint Presentation</vt:lpstr>
      <vt:lpstr>PowerPoint Presentation</vt:lpstr>
      <vt:lpstr>The 20th century saw the “collective” codified in statistics and monetized through marketing</vt:lpstr>
      <vt:lpstr>Latour (2002) argues that Tarde’s work is a precursor for his actor-network theory (ANT) </vt:lpstr>
      <vt:lpstr>Network analysis is not inherently perspectivist and can be approached using both lenses</vt:lpstr>
      <vt:lpstr>Some ideas long predate the methodological advancements necessary to put them to use</vt:lpstr>
      <vt:lpstr>Handcock and Gile (2011) discuss the origins of snowball sampling and its ties to two-step flow </vt:lpstr>
      <vt:lpstr>Wu et al. (2011) use snowball sampling to study two-step flow, reviving the historical connection</vt:lpstr>
      <vt:lpstr>Snowball sampling opens up the possibilities for measuring social context and dynamics</vt:lpstr>
      <vt:lpstr>Big data are well-suited for snowball sampling, which is regularly used by security agencies </vt:lpstr>
      <vt:lpstr>Perspectivism has Nietzschean roots, lives on in Viveiros de Castro and the “ontological turn”</vt:lpstr>
      <vt:lpstr>What follows is my attempt to apply these ideas to the large-scale study of online toxicity</vt:lpstr>
      <vt:lpstr>In the literature on social norms, a distinction is made between collective and perceived norms</vt:lpstr>
      <vt:lpstr>A useful distinction for studying online toxicity is between descriptive and injunctive norms</vt:lpstr>
      <vt:lpstr>We can measure injunctive norms with votes and descriptive norms with nearby comments</vt:lpstr>
      <vt:lpstr>I collected discussion threads from both Reddit and Twitter as the 1/6 Capitol Riots unfolded</vt:lpstr>
      <vt:lpstr>I collected discussion threads from both Reddit and Twitter as the 1/6 Capitol Riots unfolded</vt:lpstr>
      <vt:lpstr>PowerPoint Presentation</vt:lpstr>
      <vt:lpstr>I organize comments into triplets to test the Theory of Normative Social Behavior  </vt:lpstr>
      <vt:lpstr>Anti-social commenting was more common on Reddit except, notably, Attacks on Commenters </vt:lpstr>
      <vt:lpstr>Anti-social commenting was typically rewarded on Reddit but not on Twitter</vt:lpstr>
      <vt:lpstr>The Theory of Normative Social Behavior was more common on Twitter than on Reddit</vt:lpstr>
      <vt:lpstr>But there was variation in normative reactions across measures of anti-sociality on Twitter</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Encouraging connections to friends of friends can make it more likely that gifts are visible to strangers</dc:title>
  <dc:creator>Yotam Shmargad</dc:creator>
  <cp:lastModifiedBy>Shmargad, Yotam - (yotam)</cp:lastModifiedBy>
  <cp:revision>1078</cp:revision>
  <dcterms:created xsi:type="dcterms:W3CDTF">2015-05-01T00:27:50Z</dcterms:created>
  <dcterms:modified xsi:type="dcterms:W3CDTF">2024-06-03T06:07:46Z</dcterms:modified>
</cp:coreProperties>
</file>