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1C0C-C0DF-4420-9876-4FFE5A345BAD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5979-A7F3-40EA-9648-A2CBEEC8A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098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1C0C-C0DF-4420-9876-4FFE5A345BAD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5979-A7F3-40EA-9648-A2CBEEC8A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7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1C0C-C0DF-4420-9876-4FFE5A345BAD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5979-A7F3-40EA-9648-A2CBEEC8A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55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1C0C-C0DF-4420-9876-4FFE5A345BAD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5979-A7F3-40EA-9648-A2CBEEC8A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365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1C0C-C0DF-4420-9876-4FFE5A345BAD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5979-A7F3-40EA-9648-A2CBEEC8A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324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1C0C-C0DF-4420-9876-4FFE5A345BAD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5979-A7F3-40EA-9648-A2CBEEC8A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35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1C0C-C0DF-4420-9876-4FFE5A345BAD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5979-A7F3-40EA-9648-A2CBEEC8A300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156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1C0C-C0DF-4420-9876-4FFE5A345BAD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5979-A7F3-40EA-9648-A2CBEEC8A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82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1C0C-C0DF-4420-9876-4FFE5A345BAD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5979-A7F3-40EA-9648-A2CBEEC8A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44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1C0C-C0DF-4420-9876-4FFE5A345BAD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5979-A7F3-40EA-9648-A2CBEEC8A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006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0311C0C-C0DF-4420-9876-4FFE5A345BAD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5979-A7F3-40EA-9648-A2CBEEC8A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42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0311C0C-C0DF-4420-9876-4FFE5A345BAD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0345979-A7F3-40EA-9648-A2CBEEC8A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DC0EC-521D-2676-C858-88BBA18C8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5874" y="1315329"/>
            <a:ext cx="8915399" cy="1420836"/>
          </a:xfrm>
        </p:spPr>
        <p:txBody>
          <a:bodyPr/>
          <a:lstStyle/>
          <a:p>
            <a:r>
              <a:rPr lang="en-US" dirty="0"/>
              <a:t>DMART SALES PREDICTION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69620-03CD-65F9-A3DF-B8F43E351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3583" y="3975652"/>
            <a:ext cx="3381029" cy="2608029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PRESENTED BY:-</a:t>
            </a:r>
          </a:p>
          <a:p>
            <a:pPr algn="l"/>
            <a:r>
              <a:rPr lang="en-US" dirty="0"/>
              <a:t>SIDDHARTH SINGH</a:t>
            </a:r>
          </a:p>
        </p:txBody>
      </p:sp>
    </p:spTree>
    <p:extLst>
      <p:ext uri="{BB962C8B-B14F-4D97-AF65-F5344CB8AC3E}">
        <p14:creationId xmlns:p14="http://schemas.microsoft.com/office/powerpoint/2010/main" val="3428931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CBC9D-0B03-8F5A-24B3-E8466B9E0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4CEC-64B7-B914-F24B-E7D8DC740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per the analysis……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8153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27A4A-1A94-D794-0755-68DAB8E84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9610" y="3000315"/>
            <a:ext cx="7729728" cy="1188720"/>
          </a:xfrm>
        </p:spPr>
        <p:txBody>
          <a:bodyPr/>
          <a:lstStyle/>
          <a:p>
            <a:r>
              <a:rPr lang="en-US" dirty="0"/>
              <a:t>THANKYOU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4940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D0E-79B6-8E8A-53DD-869C4EAE3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E690D-366C-7F74-328F-2EE5D1997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predict Sales Revenue</a:t>
            </a:r>
          </a:p>
          <a:p>
            <a:r>
              <a:rPr lang="en-US" dirty="0"/>
              <a:t>Perceive Challenge Early</a:t>
            </a:r>
          </a:p>
          <a:p>
            <a:r>
              <a:rPr lang="en-US" dirty="0"/>
              <a:t>Aid Future Marketing Plans</a:t>
            </a:r>
          </a:p>
          <a:p>
            <a:r>
              <a:rPr lang="en-US" dirty="0"/>
              <a:t>Plan Recruiting Strategy</a:t>
            </a:r>
          </a:p>
          <a:p>
            <a:r>
              <a:rPr lang="en-US" dirty="0"/>
              <a:t>Motivate Sales Teams</a:t>
            </a:r>
          </a:p>
          <a:p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925DF38-EC5E-3EA4-6F28-E6F4494BB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930" y="2638044"/>
            <a:ext cx="4145894" cy="275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1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9A8A-A251-E825-0EF8-45156F24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362B179-3B92-7B83-4DB3-66EC51DEF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849" y="2452894"/>
            <a:ext cx="5429873" cy="3929235"/>
          </a:xfrm>
        </p:spPr>
      </p:pic>
    </p:spTree>
    <p:extLst>
      <p:ext uri="{BB962C8B-B14F-4D97-AF65-F5344CB8AC3E}">
        <p14:creationId xmlns:p14="http://schemas.microsoft.com/office/powerpoint/2010/main" val="938147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2A324-DB62-4AE9-0D8D-2E75D072E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22CC9F-C845-4628-96FF-8AAA6CD76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492" y="3015973"/>
            <a:ext cx="6097015" cy="2695713"/>
          </a:xfrm>
        </p:spPr>
      </p:pic>
    </p:spTree>
    <p:extLst>
      <p:ext uri="{BB962C8B-B14F-4D97-AF65-F5344CB8AC3E}">
        <p14:creationId xmlns:p14="http://schemas.microsoft.com/office/powerpoint/2010/main" val="340466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F80C-ECB0-A834-4CFF-5F56A182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15DA6-B62A-AEF0-4A0F-11FB65E6E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9467AA7-D6A5-E058-576A-2C3D41C6FD0B}"/>
              </a:ext>
            </a:extLst>
          </p:cNvPr>
          <p:cNvSpPr/>
          <p:nvPr/>
        </p:nvSpPr>
        <p:spPr>
          <a:xfrm>
            <a:off x="2799471" y="2996418"/>
            <a:ext cx="1055077" cy="87219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52D43E-9FF0-FABA-B268-769CB400D965}"/>
              </a:ext>
            </a:extLst>
          </p:cNvPr>
          <p:cNvSpPr/>
          <p:nvPr/>
        </p:nvSpPr>
        <p:spPr>
          <a:xfrm>
            <a:off x="4600135" y="2996418"/>
            <a:ext cx="1674056" cy="87219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Preprocessing</a:t>
            </a:r>
            <a:endParaRPr lang="en-IN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298E70-2DA0-2D21-7B92-F498CC239F7A}"/>
              </a:ext>
            </a:extLst>
          </p:cNvPr>
          <p:cNvSpPr/>
          <p:nvPr/>
        </p:nvSpPr>
        <p:spPr>
          <a:xfrm>
            <a:off x="6794695" y="2996417"/>
            <a:ext cx="1885071" cy="87219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Analysis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452AAE-9175-0DCC-E440-C7C07E1968F5}"/>
              </a:ext>
            </a:extLst>
          </p:cNvPr>
          <p:cNvSpPr/>
          <p:nvPr/>
        </p:nvSpPr>
        <p:spPr>
          <a:xfrm>
            <a:off x="7005711" y="4304714"/>
            <a:ext cx="1674055" cy="99880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Train Test Split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8886C8C-B0C9-BA6D-A705-541305EAB988}"/>
              </a:ext>
            </a:extLst>
          </p:cNvPr>
          <p:cNvSpPr/>
          <p:nvPr/>
        </p:nvSpPr>
        <p:spPr>
          <a:xfrm>
            <a:off x="4600135" y="4304714"/>
            <a:ext cx="1674055" cy="99880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Modelling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3E17E9-9263-04A1-5425-B9A9EC31632C}"/>
              </a:ext>
            </a:extLst>
          </p:cNvPr>
          <p:cNvSpPr/>
          <p:nvPr/>
        </p:nvSpPr>
        <p:spPr>
          <a:xfrm>
            <a:off x="2518117" y="4431323"/>
            <a:ext cx="1800665" cy="87219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Evaluation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6D2285-A040-E93A-C4C8-DF6F9F03149D}"/>
              </a:ext>
            </a:extLst>
          </p:cNvPr>
          <p:cNvCxnSpPr>
            <a:stCxn id="4" idx="6"/>
            <a:endCxn id="5" idx="1"/>
          </p:cNvCxnSpPr>
          <p:nvPr/>
        </p:nvCxnSpPr>
        <p:spPr>
          <a:xfrm>
            <a:off x="3854548" y="3432517"/>
            <a:ext cx="745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83404B-1FEE-C5DF-4CB0-3BB46F6A566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274190" y="3429000"/>
            <a:ext cx="520505" cy="3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E10177-6D8B-4AED-9609-DC48B2B7C251}"/>
              </a:ext>
            </a:extLst>
          </p:cNvPr>
          <p:cNvCxnSpPr>
            <a:stCxn id="8" idx="1"/>
          </p:cNvCxnSpPr>
          <p:nvPr/>
        </p:nvCxnSpPr>
        <p:spPr>
          <a:xfrm flipH="1">
            <a:off x="4318782" y="4804117"/>
            <a:ext cx="281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4B02DB-C25D-0274-5904-340D0B8FE57E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>
            <a:off x="6274190" y="4804117"/>
            <a:ext cx="7315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732163-3BBF-D641-DCDC-898FCF3287B3}"/>
              </a:ext>
            </a:extLst>
          </p:cNvPr>
          <p:cNvCxnSpPr/>
          <p:nvPr/>
        </p:nvCxnSpPr>
        <p:spPr>
          <a:xfrm flipH="1" flipV="1">
            <a:off x="8679766" y="4842803"/>
            <a:ext cx="731521" cy="24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909D50-D73D-0875-B5C7-BDCA9440FB11}"/>
              </a:ext>
            </a:extLst>
          </p:cNvPr>
          <p:cNvCxnSpPr>
            <a:cxnSpLocks/>
          </p:cNvCxnSpPr>
          <p:nvPr/>
        </p:nvCxnSpPr>
        <p:spPr>
          <a:xfrm>
            <a:off x="9392529" y="3429000"/>
            <a:ext cx="18758" cy="1438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84174F7-C3EF-450E-041C-D99864622672}"/>
              </a:ext>
            </a:extLst>
          </p:cNvPr>
          <p:cNvCxnSpPr/>
          <p:nvPr/>
        </p:nvCxnSpPr>
        <p:spPr>
          <a:xfrm>
            <a:off x="8679766" y="3429000"/>
            <a:ext cx="712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942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82A4A-1B9E-4DEE-CF84-97B7D2D30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085DDF3-F90A-146A-3A99-850F1196F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5744" y="2399274"/>
            <a:ext cx="4162888" cy="416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73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4E829-9F87-5EFD-1DEB-70E8A765D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430219-06F8-B4AB-6707-8770B7214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250" y="2454489"/>
            <a:ext cx="4704287" cy="3763431"/>
          </a:xfrm>
        </p:spPr>
      </p:pic>
    </p:spTree>
    <p:extLst>
      <p:ext uri="{BB962C8B-B14F-4D97-AF65-F5344CB8AC3E}">
        <p14:creationId xmlns:p14="http://schemas.microsoft.com/office/powerpoint/2010/main" val="380602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4ECB5-9C39-291F-0CAF-960540DB1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E6443E-F7C5-3208-FE74-79B10CB392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315" y="2638425"/>
            <a:ext cx="5538055" cy="3692037"/>
          </a:xfrm>
        </p:spPr>
      </p:pic>
    </p:spTree>
    <p:extLst>
      <p:ext uri="{BB962C8B-B14F-4D97-AF65-F5344CB8AC3E}">
        <p14:creationId xmlns:p14="http://schemas.microsoft.com/office/powerpoint/2010/main" val="1943768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E9F3-07BC-BD3A-940C-434A12DB4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C78F32-E44F-09C9-1500-EE7816A99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7974" y="2357072"/>
            <a:ext cx="5616052" cy="416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0965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1590</TotalTime>
  <Words>62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Parcel</vt:lpstr>
      <vt:lpstr>DMART SALES PREDICTION</vt:lpstr>
      <vt:lpstr>Problem Statement</vt:lpstr>
      <vt:lpstr>Types of machine learning</vt:lpstr>
      <vt:lpstr>Supervised learning</vt:lpstr>
      <vt:lpstr>Work flow</vt:lpstr>
      <vt:lpstr>Linear Regression</vt:lpstr>
      <vt:lpstr>Decision tree</vt:lpstr>
      <vt:lpstr>Support vector machine</vt:lpstr>
      <vt:lpstr>Random forest</vt:lpstr>
      <vt:lpstr>conclusion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DMART SALES PREDICTION</dc:title>
  <dc:creator>Siddharth Singh</dc:creator>
  <cp:lastModifiedBy>Siddharth Singh</cp:lastModifiedBy>
  <cp:revision>16</cp:revision>
  <dcterms:created xsi:type="dcterms:W3CDTF">2023-02-07T15:15:17Z</dcterms:created>
  <dcterms:modified xsi:type="dcterms:W3CDTF">2023-02-15T10:16:14Z</dcterms:modified>
</cp:coreProperties>
</file>