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59" r:id="rId5"/>
    <p:sldId id="264" r:id="rId6"/>
    <p:sldId id="265" r:id="rId7"/>
    <p:sldId id="261" r:id="rId8"/>
    <p:sldId id="266" r:id="rId9"/>
    <p:sldId id="267" r:id="rId10"/>
    <p:sldId id="262"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13501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5019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47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103265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2715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07115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72325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21034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45508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A60264-B515-4FB5-A141-4BFBC9183C0B}" type="datetimeFigureOut">
              <a:rPr lang="en-US" smtClean="0"/>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349743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A60264-B515-4FB5-A141-4BFBC9183C0B}"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11141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A60264-B515-4FB5-A141-4BFBC9183C0B}" type="datetimeFigureOut">
              <a:rPr lang="en-US" smtClean="0"/>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09307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A60264-B515-4FB5-A141-4BFBC9183C0B}" type="datetimeFigureOut">
              <a:rPr lang="en-US" smtClean="0"/>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42393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0264-B515-4FB5-A141-4BFBC9183C0B}" type="datetimeFigureOut">
              <a:rPr lang="en-US" smtClean="0"/>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2205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A60264-B515-4FB5-A141-4BFBC9183C0B}"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413829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A60264-B515-4FB5-A141-4BFBC9183C0B}" type="datetimeFigureOut">
              <a:rPr lang="en-US" smtClean="0"/>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812BD3-A146-4D0F-9E72-C6AE692BFC4D}" type="slidenum">
              <a:rPr lang="en-US" smtClean="0"/>
              <a:t>‹#›</a:t>
            </a:fld>
            <a:endParaRPr lang="en-US"/>
          </a:p>
        </p:txBody>
      </p:sp>
    </p:spTree>
    <p:extLst>
      <p:ext uri="{BB962C8B-B14F-4D97-AF65-F5344CB8AC3E}">
        <p14:creationId xmlns:p14="http://schemas.microsoft.com/office/powerpoint/2010/main" val="253686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A60264-B515-4FB5-A141-4BFBC9183C0B}" type="datetimeFigureOut">
              <a:rPr lang="en-US" smtClean="0"/>
              <a:t>6/19/2019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812BD3-A146-4D0F-9E72-C6AE692BFC4D}" type="slidenum">
              <a:rPr lang="en-US" smtClean="0"/>
              <a:t>‹#›</a:t>
            </a:fld>
            <a:endParaRPr lang="en-US"/>
          </a:p>
        </p:txBody>
      </p:sp>
    </p:spTree>
    <p:extLst>
      <p:ext uri="{BB962C8B-B14F-4D97-AF65-F5344CB8AC3E}">
        <p14:creationId xmlns:p14="http://schemas.microsoft.com/office/powerpoint/2010/main" val="820647509"/>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effectLst>
                  <a:outerShdw blurRad="38100" dist="38100" dir="2700000" algn="tl">
                    <a:srgbClr val="000000">
                      <a:alpha val="43137"/>
                    </a:srgbClr>
                  </a:outerShdw>
                </a:effectLst>
              </a:rPr>
              <a:t>FARM HUB</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lnSpcReduction="10000"/>
          </a:bodyPr>
          <a:lstStyle/>
          <a:p>
            <a:r>
              <a:rPr lang="en-US" dirty="0" smtClean="0"/>
              <a:t>ThS.Bùi Thị Thanh Tú</a:t>
            </a:r>
          </a:p>
          <a:p>
            <a:r>
              <a:rPr lang="en-US" dirty="0" smtClean="0"/>
              <a:t>Trần Hoàng Long</a:t>
            </a:r>
          </a:p>
          <a:p>
            <a:r>
              <a:rPr lang="en-US" dirty="0" smtClean="0"/>
              <a:t>Phùng Ngô Trọng Nghĩa</a:t>
            </a:r>
            <a:endParaRPr lang="en-US" dirty="0"/>
          </a:p>
        </p:txBody>
      </p:sp>
    </p:spTree>
    <p:extLst>
      <p:ext uri="{BB962C8B-B14F-4D97-AF65-F5344CB8AC3E}">
        <p14:creationId xmlns:p14="http://schemas.microsoft.com/office/powerpoint/2010/main" val="183140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Thiết kế kiến trúc</a:t>
            </a:r>
            <a:endParaRPr lang="en-US" dirty="0"/>
          </a:p>
        </p:txBody>
      </p:sp>
      <p:sp>
        <p:nvSpPr>
          <p:cNvPr id="3" name="Content Placeholder 2"/>
          <p:cNvSpPr>
            <a:spLocks noGrp="1"/>
          </p:cNvSpPr>
          <p:nvPr>
            <p:ph idx="1"/>
          </p:nvPr>
        </p:nvSpPr>
        <p:spPr/>
        <p:txBody>
          <a:bodyPr/>
          <a:lstStyle/>
          <a:p>
            <a:r>
              <a:rPr lang="en-US" dirty="0" smtClean="0"/>
              <a:t>Khi sử dụng đúng cách, mẫu MVC giúp cho người phát triển phần mềm cô lập các nguyên tắc nghiệp vụ và giao diện người dùng một cách rõ ràng hơn, thuận lợi cho việc bảo trì</a:t>
            </a:r>
          </a:p>
          <a:p>
            <a:r>
              <a:rPr lang="en-US" dirty="0" smtClean="0"/>
              <a:t>Phần mềm sử dụng mãu MVC kết hợp với mô hình ba lớp</a:t>
            </a:r>
          </a:p>
          <a:p>
            <a:r>
              <a:rPr lang="en-US" dirty="0" smtClean="0"/>
              <a:t>Model: Bao gồm các Model và DTO</a:t>
            </a:r>
          </a:p>
          <a:p>
            <a:r>
              <a:rPr lang="en-US" dirty="0" smtClean="0"/>
              <a:t>View: Các giao diện người dùng Index, Create, Edit, Delete, ...</a:t>
            </a:r>
          </a:p>
          <a:p>
            <a:r>
              <a:rPr lang="en-US" dirty="0" smtClean="0"/>
              <a:t>Controller: chia làm hai phần. Phần thứ nhất là tầng DAO chỉ xử lý các yêu cầu truy xuất, thao tác trên database. Phần thứ hai là tầng Conroller quản lý các thao tác liên quan tới Model</a:t>
            </a:r>
            <a:endParaRPr lang="en-US" dirty="0"/>
          </a:p>
        </p:txBody>
      </p:sp>
    </p:spTree>
    <p:extLst>
      <p:ext uri="{BB962C8B-B14F-4D97-AF65-F5344CB8AC3E}">
        <p14:creationId xmlns:p14="http://schemas.microsoft.com/office/powerpoint/2010/main" val="378713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Thiết kế chi tiết</a:t>
            </a:r>
            <a:endParaRPr lang="en-US" dirty="0"/>
          </a:p>
        </p:txBody>
      </p:sp>
      <p:sp>
        <p:nvSpPr>
          <p:cNvPr id="3" name="Content Placeholder 2"/>
          <p:cNvSpPr>
            <a:spLocks noGrp="1"/>
          </p:cNvSpPr>
          <p:nvPr>
            <p:ph idx="1"/>
          </p:nvPr>
        </p:nvSpPr>
        <p:spPr/>
        <p:txBody>
          <a:bodyPr/>
          <a:lstStyle/>
          <a:p>
            <a:r>
              <a:rPr lang="en-US" dirty="0" smtClean="0"/>
              <a:t>Thiết kế giao diện</a:t>
            </a:r>
          </a:p>
          <a:p>
            <a:r>
              <a:rPr lang="en-US" dirty="0" smtClean="0"/>
              <a:t>Thiết kế lớp</a:t>
            </a:r>
          </a:p>
          <a:p>
            <a:r>
              <a:rPr lang="en-US" dirty="0" smtClean="0"/>
              <a:t>Thiết kế cơ sở dữ liệu</a:t>
            </a:r>
          </a:p>
        </p:txBody>
      </p:sp>
    </p:spTree>
    <p:extLst>
      <p:ext uri="{BB962C8B-B14F-4D97-AF65-F5344CB8AC3E}">
        <p14:creationId xmlns:p14="http://schemas.microsoft.com/office/powerpoint/2010/main" val="239628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Phát triển và triển khai ứng dụng</a:t>
            </a:r>
            <a:br>
              <a:rPr lang="en-US" dirty="0" smtClean="0"/>
            </a:br>
            <a:r>
              <a:rPr lang="en-US" dirty="0" smtClean="0"/>
              <a:t>Xây dựng ứng dụng</a:t>
            </a:r>
            <a:endParaRPr lang="en-US" dirty="0"/>
          </a:p>
        </p:txBody>
      </p:sp>
      <p:sp>
        <p:nvSpPr>
          <p:cNvPr id="3" name="Content Placeholder 2"/>
          <p:cNvSpPr>
            <a:spLocks noGrp="1"/>
          </p:cNvSpPr>
          <p:nvPr>
            <p:ph idx="1"/>
          </p:nvPr>
        </p:nvSpPr>
        <p:spPr/>
        <p:txBody>
          <a:bodyPr/>
          <a:lstStyle/>
          <a:p>
            <a:pPr marL="0" indent="0">
              <a:buNone/>
            </a:pPr>
            <a:r>
              <a:rPr lang="en-US" dirty="0" smtClean="0"/>
              <a:t>Kết quả đạt được ba website chính có các chức năng</a:t>
            </a:r>
          </a:p>
          <a:p>
            <a:pPr marL="0" indent="0">
              <a:buNone/>
            </a:pPr>
            <a:r>
              <a:rPr lang="en-US" dirty="0" smtClean="0"/>
              <a:t>Website dành cho Farmer: Trang chủ, trang quản lý nông trại/nông sản, trang giao dịch</a:t>
            </a:r>
            <a:r>
              <a:rPr lang="en-US" dirty="0"/>
              <a:t> </a:t>
            </a:r>
            <a:r>
              <a:rPr lang="en-US" dirty="0" smtClean="0"/>
              <a:t>, trang </a:t>
            </a:r>
            <a:r>
              <a:rPr lang="en-US" dirty="0"/>
              <a:t>lịch sử giao </a:t>
            </a:r>
            <a:r>
              <a:rPr lang="en-US" dirty="0" smtClean="0"/>
              <a:t>dịch, trang phân tích và biểu đồ</a:t>
            </a:r>
          </a:p>
          <a:p>
            <a:pPr marL="0" indent="0">
              <a:buNone/>
            </a:pPr>
            <a:r>
              <a:rPr lang="en-US" dirty="0" smtClean="0"/>
              <a:t>Website dành cho Trader</a:t>
            </a:r>
            <a:r>
              <a:rPr lang="en-US" dirty="0" smtClean="0"/>
              <a:t>: Trang chủ, </a:t>
            </a:r>
            <a:r>
              <a:rPr lang="en-US" dirty="0"/>
              <a:t>trang giao dịch , </a:t>
            </a:r>
            <a:r>
              <a:rPr lang="en-US" dirty="0" smtClean="0"/>
              <a:t>trang lịch </a:t>
            </a:r>
            <a:r>
              <a:rPr lang="en-US" dirty="0"/>
              <a:t>sử giao </a:t>
            </a:r>
            <a:r>
              <a:rPr lang="en-US" dirty="0" smtClean="0"/>
              <a:t>dịch, </a:t>
            </a:r>
            <a:r>
              <a:rPr lang="en-US" dirty="0"/>
              <a:t>trang phân tích và biểu </a:t>
            </a:r>
            <a:r>
              <a:rPr lang="en-US" dirty="0" smtClean="0"/>
              <a:t>đồ</a:t>
            </a:r>
          </a:p>
          <a:p>
            <a:pPr marL="0" indent="0">
              <a:buNone/>
            </a:pPr>
            <a:r>
              <a:rPr lang="en-US" dirty="0" smtClean="0"/>
              <a:t>Website dành cho Admin: trang quản lý nông sản/giống cây, trang quản lý người dùng, trang xem phản hồi/các giao dịch</a:t>
            </a:r>
          </a:p>
        </p:txBody>
      </p:sp>
    </p:spTree>
    <p:extLst>
      <p:ext uri="{BB962C8B-B14F-4D97-AF65-F5344CB8AC3E}">
        <p14:creationId xmlns:p14="http://schemas.microsoft.com/office/powerpoint/2010/main" val="55732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Kiểm thử</a:t>
            </a:r>
            <a:endParaRPr lang="en-US" dirty="0"/>
          </a:p>
        </p:txBody>
      </p:sp>
      <p:sp>
        <p:nvSpPr>
          <p:cNvPr id="3" name="Content Placeholder 2"/>
          <p:cNvSpPr>
            <a:spLocks noGrp="1"/>
          </p:cNvSpPr>
          <p:nvPr>
            <p:ph idx="1"/>
          </p:nvPr>
        </p:nvSpPr>
        <p:spPr/>
        <p:txBody>
          <a:bodyPr/>
          <a:lstStyle/>
          <a:p>
            <a:r>
              <a:rPr lang="en-US" dirty="0" smtClean="0"/>
              <a:t>Số lượng các lỗi nhiều nhất rơi vào phần nghiệp vụ, các xử lý logic, các công thức, quan hệ giữa các bảng trong cơ sở dữ liệu</a:t>
            </a:r>
          </a:p>
          <a:p>
            <a:r>
              <a:rPr lang="en-US" dirty="0" smtClean="0"/>
              <a:t>Tiếp đến là các lỗi liên quan đến validate dữ liệu, lỗi upload hình ảnh</a:t>
            </a:r>
          </a:p>
          <a:p>
            <a:r>
              <a:rPr lang="en-US" dirty="0" smtClean="0"/>
              <a:t>Sau cùng là các lỗi nhỏ như icon hỏng, sai màu nền, sai font chữ, vv...</a:t>
            </a:r>
            <a:endParaRPr lang="en-US" dirty="0"/>
          </a:p>
        </p:txBody>
      </p:sp>
    </p:spTree>
    <p:extLst>
      <p:ext uri="{BB962C8B-B14F-4D97-AF65-F5344CB8AC3E}">
        <p14:creationId xmlns:p14="http://schemas.microsoft.com/office/powerpoint/2010/main" val="375816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Triển khai</a:t>
            </a:r>
            <a:endParaRPr lang="en-US" dirty="0"/>
          </a:p>
        </p:txBody>
      </p:sp>
      <p:sp>
        <p:nvSpPr>
          <p:cNvPr id="3" name="Content Placeholder 2"/>
          <p:cNvSpPr>
            <a:spLocks noGrp="1"/>
          </p:cNvSpPr>
          <p:nvPr>
            <p:ph idx="1"/>
          </p:nvPr>
        </p:nvSpPr>
        <p:spPr/>
        <p:txBody>
          <a:bodyPr/>
          <a:lstStyle/>
          <a:p>
            <a:r>
              <a:rPr lang="en-US" dirty="0" smtClean="0"/>
              <a:t>Tên miền: farmhub.tk</a:t>
            </a:r>
          </a:p>
          <a:p>
            <a:r>
              <a:rPr lang="en-US" dirty="0" smtClean="0"/>
              <a:t>Kiểu hosting: website</a:t>
            </a:r>
          </a:p>
          <a:p>
            <a:r>
              <a:rPr lang="en-US" dirty="0" smtClean="0"/>
              <a:t>Công cụ hosting: Plesk</a:t>
            </a:r>
          </a:p>
          <a:p>
            <a:r>
              <a:rPr lang="en-US" dirty="0" smtClean="0"/>
              <a:t>Kiểu máy chủ: Cloud Server</a:t>
            </a:r>
          </a:p>
          <a:p>
            <a:r>
              <a:rPr lang="en-US" dirty="0" smtClean="0"/>
              <a:t>Mô hình layer: ba lớp</a:t>
            </a:r>
          </a:p>
          <a:p>
            <a:r>
              <a:rPr lang="en-US" dirty="0" smtClean="0"/>
              <a:t>Phiên bản Microsoft ASP.NET: 4.7.03062</a:t>
            </a:r>
          </a:p>
          <a:p>
            <a:r>
              <a:rPr lang="en-US" dirty="0" smtClean="0"/>
              <a:t>Phiên bản Microsoft SQL Server: SQL Server 2014</a:t>
            </a:r>
            <a:endParaRPr lang="en-US" dirty="0"/>
          </a:p>
        </p:txBody>
      </p:sp>
    </p:spTree>
    <p:extLst>
      <p:ext uri="{BB962C8B-B14F-4D97-AF65-F5344CB8AC3E}">
        <p14:creationId xmlns:p14="http://schemas.microsoft.com/office/powerpoint/2010/main" val="146377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Các giải pháp và đóng góp nổi bật</a:t>
            </a:r>
            <a:endParaRPr lang="en-US" dirty="0"/>
          </a:p>
        </p:txBody>
      </p:sp>
      <p:sp>
        <p:nvSpPr>
          <p:cNvPr id="3" name="Content Placeholder 2"/>
          <p:cNvSpPr>
            <a:spLocks noGrp="1"/>
          </p:cNvSpPr>
          <p:nvPr>
            <p:ph idx="1"/>
          </p:nvPr>
        </p:nvSpPr>
        <p:spPr/>
        <p:txBody>
          <a:bodyPr/>
          <a:lstStyle/>
          <a:p>
            <a:r>
              <a:rPr lang="en-US" dirty="0" smtClean="0"/>
              <a:t>Dont know what to write ^^</a:t>
            </a:r>
            <a:endParaRPr lang="en-US" dirty="0"/>
          </a:p>
        </p:txBody>
      </p:sp>
    </p:spTree>
    <p:extLst>
      <p:ext uri="{BB962C8B-B14F-4D97-AF65-F5344CB8AC3E}">
        <p14:creationId xmlns:p14="http://schemas.microsoft.com/office/powerpoint/2010/main" val="476865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luận và hướng phát triển</a:t>
            </a:r>
            <a:endParaRPr lang="en-US" dirty="0"/>
          </a:p>
        </p:txBody>
      </p:sp>
      <p:sp>
        <p:nvSpPr>
          <p:cNvPr id="3" name="Content Placeholder 2"/>
          <p:cNvSpPr>
            <a:spLocks noGrp="1"/>
          </p:cNvSpPr>
          <p:nvPr>
            <p:ph idx="1"/>
          </p:nvPr>
        </p:nvSpPr>
        <p:spPr/>
        <p:txBody>
          <a:bodyPr>
            <a:normAutofit lnSpcReduction="10000"/>
          </a:bodyPr>
          <a:lstStyle/>
          <a:p>
            <a:r>
              <a:rPr lang="en-US" dirty="0" smtClean="0"/>
              <a:t>Ở Việt Nam có Binkabi – sàn giao dịch blockchain dành cho các loại nông sản</a:t>
            </a:r>
          </a:p>
          <a:p>
            <a:r>
              <a:rPr lang="en-US" dirty="0" smtClean="0"/>
              <a:t>Ở Trung Quốc có Meicai - ứng dụng bán rau cho các cửa hàng thực phẩm và nhà hàng</a:t>
            </a:r>
          </a:p>
          <a:p>
            <a:pPr marL="0" indent="0">
              <a:buNone/>
            </a:pPr>
            <a:r>
              <a:rPr lang="en-US" dirty="0" smtClean="0"/>
              <a:t>Farm Hub có những ưu điểm và nhược điểm sau</a:t>
            </a:r>
          </a:p>
          <a:p>
            <a:pPr marL="0" indent="0">
              <a:buNone/>
            </a:pPr>
            <a:r>
              <a:rPr lang="en-US" dirty="0" smtClean="0"/>
              <a:t>Nhược điểm:</a:t>
            </a:r>
          </a:p>
          <a:p>
            <a:r>
              <a:rPr lang="en-US" dirty="0" smtClean="0"/>
              <a:t>Hiện tại chưa áp dụng IoT vào khâu sản xuất nông sản nên vẫn chưa đảm bảo được chất lượng nông sản và truy xuất nguồn gốc</a:t>
            </a:r>
          </a:p>
          <a:p>
            <a:r>
              <a:rPr lang="en-US" dirty="0" smtClean="0"/>
              <a:t>Các luồng nghiệp vụ vẫn cần phải nâng cấp và bổ sung</a:t>
            </a:r>
          </a:p>
          <a:p>
            <a:r>
              <a:rPr lang="en-US" dirty="0" smtClean="0"/>
              <a:t>Cơ sở dữ liệu chưa đủ bảo mật để chống lại tấn công như SQL Injection</a:t>
            </a:r>
          </a:p>
          <a:p>
            <a:r>
              <a:rPr lang="en-US" dirty="0" smtClean="0"/>
              <a:t>Thiết kế và triển khai CSDL chưa tối ưu nên khi có nhiều bản ghi tốc độ sẽ bị chậm lại</a:t>
            </a:r>
            <a:endParaRPr lang="en-US" dirty="0"/>
          </a:p>
        </p:txBody>
      </p:sp>
    </p:spTree>
    <p:extLst>
      <p:ext uri="{BB962C8B-B14F-4D97-AF65-F5344CB8AC3E}">
        <p14:creationId xmlns:p14="http://schemas.microsoft.com/office/powerpoint/2010/main" val="3227615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luận và hướng phát triển</a:t>
            </a:r>
            <a:endParaRPr lang="en-US" dirty="0"/>
          </a:p>
        </p:txBody>
      </p:sp>
      <p:sp>
        <p:nvSpPr>
          <p:cNvPr id="3" name="Content Placeholder 2"/>
          <p:cNvSpPr>
            <a:spLocks noGrp="1"/>
          </p:cNvSpPr>
          <p:nvPr>
            <p:ph idx="1"/>
          </p:nvPr>
        </p:nvSpPr>
        <p:spPr/>
        <p:txBody>
          <a:bodyPr>
            <a:normAutofit/>
          </a:bodyPr>
          <a:lstStyle/>
          <a:p>
            <a:pPr marL="0" indent="0">
              <a:buNone/>
            </a:pPr>
            <a:r>
              <a:rPr lang="vi-VN" dirty="0" smtClean="0"/>
              <a:t>Ư</a:t>
            </a:r>
            <a:r>
              <a:rPr lang="en-US" dirty="0" smtClean="0"/>
              <a:t>u điểm:</a:t>
            </a:r>
          </a:p>
          <a:p>
            <a:r>
              <a:rPr lang="en-US" dirty="0" smtClean="0"/>
              <a:t>Giúp thương lái và chủ nông trại có thể đặt hàng trực tiếp với nhau</a:t>
            </a:r>
          </a:p>
          <a:p>
            <a:r>
              <a:rPr lang="en-US" dirty="0" smtClean="0"/>
              <a:t>Giúp cắt bỏ được các phần trung gian, tiết kiệm chi phí</a:t>
            </a:r>
          </a:p>
          <a:p>
            <a:r>
              <a:rPr lang="en-US" dirty="0"/>
              <a:t>Bán đa dạng nhiều loại nông </a:t>
            </a:r>
            <a:r>
              <a:rPr lang="en-US" dirty="0" smtClean="0"/>
              <a:t>sản</a:t>
            </a:r>
            <a:endParaRPr lang="en-US" dirty="0"/>
          </a:p>
          <a:p>
            <a:endParaRPr lang="en-US" dirty="0"/>
          </a:p>
        </p:txBody>
      </p:sp>
    </p:spTree>
    <p:extLst>
      <p:ext uri="{BB962C8B-B14F-4D97-AF65-F5344CB8AC3E}">
        <p14:creationId xmlns:p14="http://schemas.microsoft.com/office/powerpoint/2010/main" val="31316267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Kết luận và hướng phát triển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Hướng phát triển:</a:t>
            </a:r>
          </a:p>
          <a:p>
            <a:r>
              <a:rPr lang="en-US" dirty="0" smtClean="0"/>
              <a:t>Phát triển thêm ứng dụng trên điện thoại</a:t>
            </a:r>
          </a:p>
          <a:p>
            <a:r>
              <a:rPr lang="en-US" dirty="0" smtClean="0"/>
              <a:t>Áp dụng IoT vào khâu sản xuất nông sản</a:t>
            </a:r>
          </a:p>
          <a:p>
            <a:r>
              <a:rPr lang="en-US" dirty="0" smtClean="0"/>
              <a:t>Áp dụng các phương thức thanh toán trực tuyến (Momo, thẻ tín dụng, vv...)</a:t>
            </a:r>
          </a:p>
          <a:p>
            <a:r>
              <a:rPr lang="en-US" dirty="0" smtClean="0"/>
              <a:t>Liên kết với các đơn vị logistic</a:t>
            </a:r>
          </a:p>
          <a:p>
            <a:r>
              <a:rPr lang="en-US" dirty="0" smtClean="0"/>
              <a:t>Phát triển chức năng chat online cho thương lái và chủ nông trại</a:t>
            </a:r>
          </a:p>
          <a:p>
            <a:r>
              <a:rPr lang="en-US" smtClean="0"/>
              <a:t>Đăng nhập tài khoản thông qua google, gmail, vv...</a:t>
            </a:r>
            <a:endParaRPr lang="en-US" dirty="0"/>
          </a:p>
          <a:p>
            <a:endParaRPr lang="en-US" dirty="0"/>
          </a:p>
        </p:txBody>
      </p:sp>
    </p:spTree>
    <p:extLst>
      <p:ext uri="{BB962C8B-B14F-4D97-AF65-F5344CB8AC3E}">
        <p14:creationId xmlns:p14="http://schemas.microsoft.com/office/powerpoint/2010/main" val="38620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Giới thiệu đề </a:t>
            </a:r>
            <a:r>
              <a:rPr lang="en-US" dirty="0" smtClean="0"/>
              <a:t>tài</a:t>
            </a:r>
            <a:br>
              <a:rPr lang="en-US" dirty="0" smtClean="0"/>
            </a:br>
            <a:r>
              <a:rPr lang="en-US" dirty="0" smtClean="0"/>
              <a:t>Vấn đề được đặt ra</a:t>
            </a:r>
            <a:endParaRPr lang="en-US" dirty="0"/>
          </a:p>
        </p:txBody>
      </p:sp>
      <p:sp>
        <p:nvSpPr>
          <p:cNvPr id="3" name="Content Placeholder 2"/>
          <p:cNvSpPr>
            <a:spLocks noGrp="1"/>
          </p:cNvSpPr>
          <p:nvPr>
            <p:ph idx="1"/>
          </p:nvPr>
        </p:nvSpPr>
        <p:spPr/>
        <p:txBody>
          <a:bodyPr/>
          <a:lstStyle/>
          <a:p>
            <a:r>
              <a:rPr lang="en-US" dirty="0" smtClean="0"/>
              <a:t>Làm sao đảm bảo nông sản sạch và an toàn ?</a:t>
            </a:r>
          </a:p>
          <a:p>
            <a:r>
              <a:rPr lang="en-US" dirty="0" smtClean="0"/>
              <a:t>Làm sao để giúp chủ nông trại nắm bắt được nhu cầu của thị trường ?</a:t>
            </a:r>
          </a:p>
          <a:p>
            <a:r>
              <a:rPr lang="en-US" dirty="0" smtClean="0"/>
              <a:t>Làm sao để thương lái và chủ nông trại có thể tương tác tốt với nhau</a:t>
            </a:r>
            <a:r>
              <a:rPr lang="en-US" dirty="0"/>
              <a:t> </a:t>
            </a:r>
            <a:r>
              <a:rPr lang="en-US" dirty="0" smtClean="0"/>
              <a:t>?</a:t>
            </a:r>
          </a:p>
        </p:txBody>
      </p:sp>
    </p:spTree>
    <p:extLst>
      <p:ext uri="{BB962C8B-B14F-4D97-AF65-F5344CB8AC3E}">
        <p14:creationId xmlns:p14="http://schemas.microsoft.com/office/powerpoint/2010/main" val="2292771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Giới thiệu đề tài</a:t>
            </a:r>
            <a:r>
              <a:rPr lang="en-US" dirty="0" smtClean="0"/>
              <a:t/>
            </a:r>
            <a:br>
              <a:rPr lang="en-US" dirty="0" smtClean="0"/>
            </a:br>
            <a:r>
              <a:rPr lang="en-US" dirty="0" smtClean="0"/>
              <a:t>Định hướng giải pháp</a:t>
            </a:r>
            <a:endParaRPr lang="en-US" dirty="0"/>
          </a:p>
        </p:txBody>
      </p:sp>
      <p:sp>
        <p:nvSpPr>
          <p:cNvPr id="3" name="Content Placeholder 2"/>
          <p:cNvSpPr>
            <a:spLocks noGrp="1"/>
          </p:cNvSpPr>
          <p:nvPr>
            <p:ph idx="1"/>
          </p:nvPr>
        </p:nvSpPr>
        <p:spPr/>
        <p:txBody>
          <a:bodyPr/>
          <a:lstStyle/>
          <a:p>
            <a:r>
              <a:rPr lang="en-US" dirty="0" smtClean="0"/>
              <a:t>Áp dụng IoT để có thể truy xuất nguồn gốc nông sản, kiểm tra qui trình gieo trồng, chăm sóc, chất lượng giống, ghi nhật ký đồng ruộng</a:t>
            </a:r>
          </a:p>
          <a:p>
            <a:r>
              <a:rPr lang="en-US" dirty="0" smtClean="0"/>
              <a:t>Xây dựng website cung cấp các thông tin về nhu cầu tiêu dùng của thị trường, theo dõi giá các loại nông sản, vv... Cung cấp phương thức để chủ nông trại và thương lái tương tác được với nhau</a:t>
            </a:r>
          </a:p>
        </p:txBody>
      </p:sp>
    </p:spTree>
    <p:extLst>
      <p:ext uri="{BB962C8B-B14F-4D97-AF65-F5344CB8AC3E}">
        <p14:creationId xmlns:p14="http://schemas.microsoft.com/office/powerpoint/2010/main" val="315252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Khảo sát hiện trạng</a:t>
            </a:r>
            <a:endParaRPr lang="en-US" dirty="0"/>
          </a:p>
        </p:txBody>
      </p:sp>
      <p:sp>
        <p:nvSpPr>
          <p:cNvPr id="3" name="Content Placeholder 2"/>
          <p:cNvSpPr>
            <a:spLocks noGrp="1"/>
          </p:cNvSpPr>
          <p:nvPr>
            <p:ph idx="1"/>
          </p:nvPr>
        </p:nvSpPr>
        <p:spPr/>
        <p:txBody>
          <a:bodyPr/>
          <a:lstStyle/>
          <a:p>
            <a:r>
              <a:rPr lang="en-US" dirty="0" smtClean="0"/>
              <a:t>Nông sản: mua rẻ, bán đắt</a:t>
            </a:r>
          </a:p>
          <a:p>
            <a:r>
              <a:rPr lang="en-US" dirty="0" smtClean="0"/>
              <a:t>Phân phối nông sản có quá nhiều trung gian</a:t>
            </a:r>
          </a:p>
          <a:p>
            <a:r>
              <a:rPr lang="en-US" dirty="0" smtClean="0"/>
              <a:t>Vấn đề đầu ra cho sản phẩm nông nghiệp</a:t>
            </a:r>
            <a:endParaRPr lang="en-US" dirty="0"/>
          </a:p>
        </p:txBody>
      </p:sp>
    </p:spTree>
    <p:extLst>
      <p:ext uri="{BB962C8B-B14F-4D97-AF65-F5344CB8AC3E}">
        <p14:creationId xmlns:p14="http://schemas.microsoft.com/office/powerpoint/2010/main" val="167335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Tổng quan chức năng</a:t>
            </a:r>
            <a:endParaRPr lang="en-US" dirty="0"/>
          </a:p>
        </p:txBody>
      </p:sp>
      <p:sp>
        <p:nvSpPr>
          <p:cNvPr id="3" name="Content Placeholder 2"/>
          <p:cNvSpPr>
            <a:spLocks noGrp="1"/>
          </p:cNvSpPr>
          <p:nvPr>
            <p:ph idx="1"/>
          </p:nvPr>
        </p:nvSpPr>
        <p:spPr/>
        <p:txBody>
          <a:bodyPr/>
          <a:lstStyle/>
          <a:p>
            <a:r>
              <a:rPr lang="en-US" dirty="0" smtClean="0"/>
              <a:t>Website gồm 6 loại người dùng chính: Admin, MOD, Trader, Farmer, Guest và VIP</a:t>
            </a:r>
          </a:p>
          <a:p>
            <a:r>
              <a:rPr lang="en-US" dirty="0" smtClean="0"/>
              <a:t>Admin và MOD có vai trò quản lý, cấu hình trang web</a:t>
            </a:r>
          </a:p>
          <a:p>
            <a:r>
              <a:rPr lang="en-US" dirty="0" smtClean="0"/>
              <a:t>Trader và Farmer có thể thiết lập thỏa thuận và giao dịch nông sản</a:t>
            </a:r>
          </a:p>
          <a:p>
            <a:r>
              <a:rPr lang="en-US" dirty="0" smtClean="0"/>
              <a:t>Farmer có thể quản lý các trang trại của mình</a:t>
            </a:r>
          </a:p>
          <a:p>
            <a:r>
              <a:rPr lang="en-US" dirty="0" smtClean="0"/>
              <a:t>Khi nâng cấp lên VIP sẽ có thể sử dụng tìm kiếm nâng cao và xem biểu đồ phân tích thị trường</a:t>
            </a:r>
            <a:endParaRPr lang="en-US" dirty="0"/>
          </a:p>
        </p:txBody>
      </p:sp>
    </p:spTree>
    <p:extLst>
      <p:ext uri="{BB962C8B-B14F-4D97-AF65-F5344CB8AC3E}">
        <p14:creationId xmlns:p14="http://schemas.microsoft.com/office/powerpoint/2010/main" val="322068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Khảo sát và phân tích yêu cầu</a:t>
            </a:r>
            <a:br>
              <a:rPr lang="en-US" dirty="0" smtClean="0"/>
            </a:br>
            <a:r>
              <a:rPr lang="en-US" dirty="0" smtClean="0"/>
              <a:t>Qui trình nghiệp vụ</a:t>
            </a:r>
            <a:endParaRPr lang="en-US" dirty="0"/>
          </a:p>
        </p:txBody>
      </p:sp>
      <p:sp>
        <p:nvSpPr>
          <p:cNvPr id="3" name="Content Placeholder 2"/>
          <p:cNvSpPr>
            <a:spLocks noGrp="1"/>
          </p:cNvSpPr>
          <p:nvPr>
            <p:ph idx="1"/>
          </p:nvPr>
        </p:nvSpPr>
        <p:spPr/>
        <p:txBody>
          <a:bodyPr/>
          <a:lstStyle/>
          <a:p>
            <a:r>
              <a:rPr lang="en-US" dirty="0" smtClean="0"/>
              <a:t>Important. Need Mrs.Tu instruction ^^</a:t>
            </a:r>
            <a:endParaRPr lang="en-US" dirty="0"/>
          </a:p>
        </p:txBody>
      </p:sp>
    </p:spTree>
    <p:extLst>
      <p:ext uri="{BB962C8B-B14F-4D97-AF65-F5344CB8AC3E}">
        <p14:creationId xmlns:p14="http://schemas.microsoft.com/office/powerpoint/2010/main" val="5473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Front-end</a:t>
            </a:r>
            <a:endParaRPr lang="en-US" dirty="0"/>
          </a:p>
        </p:txBody>
      </p:sp>
      <p:sp>
        <p:nvSpPr>
          <p:cNvPr id="3" name="Content Placeholder 2"/>
          <p:cNvSpPr>
            <a:spLocks noGrp="1"/>
          </p:cNvSpPr>
          <p:nvPr>
            <p:ph idx="1"/>
          </p:nvPr>
        </p:nvSpPr>
        <p:spPr/>
        <p:txBody>
          <a:bodyPr/>
          <a:lstStyle/>
          <a:p>
            <a:r>
              <a:rPr lang="en-US" dirty="0" smtClean="0"/>
              <a:t>JavaScript: được sử dụng để tạo ra những trang web tương tác</a:t>
            </a:r>
          </a:p>
          <a:p>
            <a:r>
              <a:rPr lang="en-US" dirty="0" smtClean="0"/>
              <a:t>jQuery: một thư viện JavaScript nhanh, nhỏ, đa nền tảng và giàu tính năng. Thiết kế để đơn giản hóa việc sử dụng JavaScript </a:t>
            </a:r>
          </a:p>
          <a:p>
            <a:r>
              <a:rPr lang="en-US" dirty="0" smtClean="0"/>
              <a:t>Bootstrap: một framework cho phép thiết kế website responsive dễ dàng và nhanh chóng hơn</a:t>
            </a:r>
            <a:endParaRPr lang="en-US" dirty="0"/>
          </a:p>
        </p:txBody>
      </p:sp>
    </p:spTree>
    <p:extLst>
      <p:ext uri="{BB962C8B-B14F-4D97-AF65-F5344CB8AC3E}">
        <p14:creationId xmlns:p14="http://schemas.microsoft.com/office/powerpoint/2010/main" val="297344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Back-end</a:t>
            </a:r>
            <a:endParaRPr lang="en-US" dirty="0"/>
          </a:p>
        </p:txBody>
      </p:sp>
      <p:sp>
        <p:nvSpPr>
          <p:cNvPr id="3" name="Content Placeholder 2"/>
          <p:cNvSpPr>
            <a:spLocks noGrp="1"/>
          </p:cNvSpPr>
          <p:nvPr>
            <p:ph idx="1"/>
          </p:nvPr>
        </p:nvSpPr>
        <p:spPr/>
        <p:txBody>
          <a:bodyPr/>
          <a:lstStyle/>
          <a:p>
            <a:r>
              <a:rPr lang="en-US" dirty="0" smtClean="0"/>
              <a:t>ASP.NET: một nền tảng ứng dụng web cho phép tao ra những website động, những ứng dụng và dịch vụ web</a:t>
            </a:r>
          </a:p>
          <a:p>
            <a:r>
              <a:rPr lang="en-US" dirty="0" smtClean="0"/>
              <a:t>Ngôn ngữ lập trình C#: một ngôn ngữ lập trình hiện đại, hướng đối tượng, được xây dựng trên nền tảng của Java và C++</a:t>
            </a:r>
            <a:endParaRPr lang="en-US" dirty="0"/>
          </a:p>
        </p:txBody>
      </p:sp>
    </p:spTree>
    <p:extLst>
      <p:ext uri="{BB962C8B-B14F-4D97-AF65-F5344CB8AC3E}">
        <p14:creationId xmlns:p14="http://schemas.microsoft.com/office/powerpoint/2010/main" val="263434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Công nghệ sử dụng</a:t>
            </a:r>
            <a:br>
              <a:rPr lang="en-US" dirty="0" smtClean="0"/>
            </a:br>
            <a:r>
              <a:rPr lang="en-US" dirty="0" smtClean="0"/>
              <a:t>Database</a:t>
            </a:r>
            <a:endParaRPr lang="en-US" dirty="0"/>
          </a:p>
        </p:txBody>
      </p:sp>
      <p:sp>
        <p:nvSpPr>
          <p:cNvPr id="3" name="Content Placeholder 2"/>
          <p:cNvSpPr>
            <a:spLocks noGrp="1"/>
          </p:cNvSpPr>
          <p:nvPr>
            <p:ph idx="1"/>
          </p:nvPr>
        </p:nvSpPr>
        <p:spPr/>
        <p:txBody>
          <a:bodyPr/>
          <a:lstStyle/>
          <a:p>
            <a:r>
              <a:rPr lang="en-US" dirty="0" smtClean="0"/>
              <a:t>Hệ quản trị cơ sở dữ liệu SQL Server: là hệ quản trị dữ liệu quan hệ đối tượng (ORDBMS), có các ưu điểm như bảo mật cao, duy trì lưu trữ bền vững, phân tích được dữ liệu và tạo báo cáo</a:t>
            </a:r>
            <a:endParaRPr lang="en-US" dirty="0"/>
          </a:p>
        </p:txBody>
      </p:sp>
    </p:spTree>
    <p:extLst>
      <p:ext uri="{BB962C8B-B14F-4D97-AF65-F5344CB8AC3E}">
        <p14:creationId xmlns:p14="http://schemas.microsoft.com/office/powerpoint/2010/main" val="2193000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
  <TotalTime>302</TotalTime>
  <Words>1059</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FARM HUB</vt:lpstr>
      <vt:lpstr>Giới thiệu đề tài Vấn đề được đặt ra</vt:lpstr>
      <vt:lpstr>Giới thiệu đề tài Định hướng giải pháp</vt:lpstr>
      <vt:lpstr>Khảo sát và phân tích yêu cầu Khảo sát hiện trạng</vt:lpstr>
      <vt:lpstr>Khảo sát và phân tích yêu cầu Tổng quan chức năng</vt:lpstr>
      <vt:lpstr>Khảo sát và phân tích yêu cầu Qui trình nghiệp vụ</vt:lpstr>
      <vt:lpstr>Công nghệ sử dụng Front-end</vt:lpstr>
      <vt:lpstr>Công nghệ sử dụng Back-end</vt:lpstr>
      <vt:lpstr>Công nghệ sử dụng Database</vt:lpstr>
      <vt:lpstr>Phát triển và triển khai ứng dụng Thiết kế kiến trúc</vt:lpstr>
      <vt:lpstr>Phát triển và triển khai ứng dụng Thiết kế chi tiết</vt:lpstr>
      <vt:lpstr>Phát triển và triển khai ứng dụng Xây dựng ứng dụng</vt:lpstr>
      <vt:lpstr>Kiểm thử</vt:lpstr>
      <vt:lpstr>Triển khai</vt:lpstr>
      <vt:lpstr>Các giải pháp và đóng góp nổi bật</vt:lpstr>
      <vt:lpstr>Kết luận và hướng phát triển</vt:lpstr>
      <vt:lpstr>Kết luận và hướng phát triển</vt:lpstr>
      <vt:lpstr>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HUB</dc:title>
  <dc:creator>Nghĩa Trọng</dc:creator>
  <cp:lastModifiedBy>Nghĩa Trọng</cp:lastModifiedBy>
  <cp:revision>26</cp:revision>
  <dcterms:created xsi:type="dcterms:W3CDTF">2019-06-14T00:39:38Z</dcterms:created>
  <dcterms:modified xsi:type="dcterms:W3CDTF">2019-06-19T13:02:25Z</dcterms:modified>
</cp:coreProperties>
</file>