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4" r:id="rId6"/>
    <p:sldId id="265" r:id="rId7"/>
    <p:sldId id="261" r:id="rId8"/>
    <p:sldId id="266" r:id="rId9"/>
    <p:sldId id="267" r:id="rId10"/>
    <p:sldId id="262"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13501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50193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47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103265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2715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071157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72325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21034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45508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49743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A60264-B515-4FB5-A141-4BFBC9183C0B}"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11141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A60264-B515-4FB5-A141-4BFBC9183C0B}" type="datetimeFigureOut">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09307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A60264-B515-4FB5-A141-4BFBC9183C0B}" type="datetimeFigureOut">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42393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60264-B515-4FB5-A141-4BFBC9183C0B}" type="datetimeFigureOut">
              <a:rPr lang="en-US" smtClean="0"/>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2205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A60264-B515-4FB5-A141-4BFBC9183C0B}"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413829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A60264-B515-4FB5-A141-4BFBC9183C0B}"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53686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A60264-B515-4FB5-A141-4BFBC9183C0B}" type="datetimeFigureOut">
              <a:rPr lang="en-US" smtClean="0"/>
              <a:t>6/19/2019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812BD3-A146-4D0F-9E72-C6AE692BFC4D}" type="slidenum">
              <a:rPr lang="en-US" smtClean="0"/>
              <a:t>‹#›</a:t>
            </a:fld>
            <a:endParaRPr lang="en-US"/>
          </a:p>
        </p:txBody>
      </p:sp>
    </p:spTree>
    <p:extLst>
      <p:ext uri="{BB962C8B-B14F-4D97-AF65-F5344CB8AC3E}">
        <p14:creationId xmlns:p14="http://schemas.microsoft.com/office/powerpoint/2010/main" val="82064750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effectLst>
                  <a:outerShdw blurRad="38100" dist="38100" dir="2700000" algn="tl">
                    <a:srgbClr val="000000">
                      <a:alpha val="43137"/>
                    </a:srgbClr>
                  </a:outerShdw>
                </a:effectLst>
              </a:rPr>
              <a:t>FARM HUB</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lnSpcReduction="10000"/>
          </a:bodyPr>
          <a:lstStyle/>
          <a:p>
            <a:r>
              <a:rPr lang="en-US" dirty="0" smtClean="0"/>
              <a:t>ThS.Bùi Thị Thanh Tú</a:t>
            </a:r>
          </a:p>
          <a:p>
            <a:r>
              <a:rPr lang="en-US" dirty="0" smtClean="0"/>
              <a:t>Trần Hoàng Long</a:t>
            </a:r>
          </a:p>
          <a:p>
            <a:r>
              <a:rPr lang="en-US" dirty="0" smtClean="0"/>
              <a:t>Phùng Ngô Trọng Nghĩa</a:t>
            </a:r>
            <a:endParaRPr lang="en-US" dirty="0"/>
          </a:p>
        </p:txBody>
      </p:sp>
    </p:spTree>
    <p:extLst>
      <p:ext uri="{BB962C8B-B14F-4D97-AF65-F5344CB8AC3E}">
        <p14:creationId xmlns:p14="http://schemas.microsoft.com/office/powerpoint/2010/main" val="183140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Thiết kế kiến trúc</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8713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Thiết kế chi tiết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9628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Xây dựng ứng dụng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573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Kiểm thử</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5816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Triển khai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6377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giải pháp và đóng góp nổi bật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7686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Kết luận và hướng phát triển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2761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Giới thiệu đề </a:t>
            </a:r>
            <a:r>
              <a:rPr lang="en-US" dirty="0" smtClean="0"/>
              <a:t>tài</a:t>
            </a:r>
            <a:br>
              <a:rPr lang="en-US" dirty="0" smtClean="0"/>
            </a:br>
            <a:r>
              <a:rPr lang="en-US" dirty="0" smtClean="0"/>
              <a:t>Vấn đề được đặt ra</a:t>
            </a:r>
            <a:endParaRPr lang="en-US" dirty="0"/>
          </a:p>
        </p:txBody>
      </p:sp>
      <p:sp>
        <p:nvSpPr>
          <p:cNvPr id="3" name="Content Placeholder 2"/>
          <p:cNvSpPr>
            <a:spLocks noGrp="1"/>
          </p:cNvSpPr>
          <p:nvPr>
            <p:ph idx="1"/>
          </p:nvPr>
        </p:nvSpPr>
        <p:spPr/>
        <p:txBody>
          <a:bodyPr/>
          <a:lstStyle/>
          <a:p>
            <a:r>
              <a:rPr lang="en-US" dirty="0" smtClean="0"/>
              <a:t>Làm sao đảm bảo nông sản sạch và an toàn ?</a:t>
            </a:r>
          </a:p>
          <a:p>
            <a:r>
              <a:rPr lang="en-US" dirty="0" smtClean="0"/>
              <a:t>Làm sao để giúp chủ nông trại nắm bắt được nhu cầu của thị trường ?</a:t>
            </a:r>
          </a:p>
          <a:p>
            <a:r>
              <a:rPr lang="en-US" dirty="0" smtClean="0"/>
              <a:t>Làm sao để thương lái và chủ nông trại có thể tương tác tốt với nhau</a:t>
            </a:r>
            <a:r>
              <a:rPr lang="en-US" dirty="0"/>
              <a:t> </a:t>
            </a:r>
            <a:r>
              <a:rPr lang="en-US" dirty="0" smtClean="0"/>
              <a:t>?</a:t>
            </a:r>
          </a:p>
        </p:txBody>
      </p:sp>
    </p:spTree>
    <p:extLst>
      <p:ext uri="{BB962C8B-B14F-4D97-AF65-F5344CB8AC3E}">
        <p14:creationId xmlns:p14="http://schemas.microsoft.com/office/powerpoint/2010/main" val="2292771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Giới thiệu đề tài</a:t>
            </a:r>
            <a:r>
              <a:rPr lang="en-US" dirty="0" smtClean="0"/>
              <a:t/>
            </a:r>
            <a:br>
              <a:rPr lang="en-US" dirty="0" smtClean="0"/>
            </a:br>
            <a:r>
              <a:rPr lang="en-US" dirty="0" smtClean="0"/>
              <a:t>Định hướng giải pháp</a:t>
            </a:r>
            <a:endParaRPr lang="en-US" dirty="0"/>
          </a:p>
        </p:txBody>
      </p:sp>
      <p:sp>
        <p:nvSpPr>
          <p:cNvPr id="3" name="Content Placeholder 2"/>
          <p:cNvSpPr>
            <a:spLocks noGrp="1"/>
          </p:cNvSpPr>
          <p:nvPr>
            <p:ph idx="1"/>
          </p:nvPr>
        </p:nvSpPr>
        <p:spPr/>
        <p:txBody>
          <a:bodyPr/>
          <a:lstStyle/>
          <a:p>
            <a:r>
              <a:rPr lang="en-US" dirty="0" smtClean="0"/>
              <a:t>Áp dụng IoT để có thể truy xuất nguồn gốc nông sản, kiểm tra qui trình gieo trồng, chăm sóc, chất lượng giống, ghi nhật ký đồng ruộng</a:t>
            </a:r>
          </a:p>
          <a:p>
            <a:r>
              <a:rPr lang="en-US" dirty="0" smtClean="0"/>
              <a:t>Xây dựng website cung cấp các thông tin về nhu cầu tiêu dùng của thị trường, theo dõi giá các loại nông sản, vv... Cung cấp phương thức để chủ nông trại và thương lái tương tác được với nhau</a:t>
            </a:r>
          </a:p>
        </p:txBody>
      </p:sp>
    </p:spTree>
    <p:extLst>
      <p:ext uri="{BB962C8B-B14F-4D97-AF65-F5344CB8AC3E}">
        <p14:creationId xmlns:p14="http://schemas.microsoft.com/office/powerpoint/2010/main" val="315252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Khảo sát hiện trạng</a:t>
            </a:r>
            <a:endParaRPr lang="en-US" dirty="0"/>
          </a:p>
        </p:txBody>
      </p:sp>
      <p:sp>
        <p:nvSpPr>
          <p:cNvPr id="3" name="Content Placeholder 2"/>
          <p:cNvSpPr>
            <a:spLocks noGrp="1"/>
          </p:cNvSpPr>
          <p:nvPr>
            <p:ph idx="1"/>
          </p:nvPr>
        </p:nvSpPr>
        <p:spPr/>
        <p:txBody>
          <a:bodyPr/>
          <a:lstStyle/>
          <a:p>
            <a:r>
              <a:rPr lang="en-US" dirty="0" smtClean="0"/>
              <a:t>Nông sản: mua rẻ, bán đắt</a:t>
            </a:r>
          </a:p>
          <a:p>
            <a:r>
              <a:rPr lang="en-US" dirty="0" smtClean="0"/>
              <a:t>Phân phối nông sản có quá nhiều trung gian</a:t>
            </a:r>
          </a:p>
          <a:p>
            <a:r>
              <a:rPr lang="en-US" dirty="0" smtClean="0"/>
              <a:t>Vấn đề đầu ra cho sản phẩm nông nghiệp</a:t>
            </a:r>
            <a:endParaRPr lang="en-US" dirty="0"/>
          </a:p>
        </p:txBody>
      </p:sp>
    </p:spTree>
    <p:extLst>
      <p:ext uri="{BB962C8B-B14F-4D97-AF65-F5344CB8AC3E}">
        <p14:creationId xmlns:p14="http://schemas.microsoft.com/office/powerpoint/2010/main" val="167335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Tổng quan chức năng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2068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Đặc tả chức năng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473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Front-end</a:t>
            </a:r>
            <a:endParaRPr lang="en-US" dirty="0"/>
          </a:p>
        </p:txBody>
      </p:sp>
      <p:sp>
        <p:nvSpPr>
          <p:cNvPr id="3" name="Content Placeholder 2"/>
          <p:cNvSpPr>
            <a:spLocks noGrp="1"/>
          </p:cNvSpPr>
          <p:nvPr>
            <p:ph idx="1"/>
          </p:nvPr>
        </p:nvSpPr>
        <p:spPr/>
        <p:txBody>
          <a:bodyPr/>
          <a:lstStyle/>
          <a:p>
            <a:r>
              <a:rPr lang="en-US" dirty="0" smtClean="0"/>
              <a:t>JavaScript: được sử dụng để tạo ra những trang web tương tác</a:t>
            </a:r>
          </a:p>
          <a:p>
            <a:r>
              <a:rPr lang="en-US" dirty="0" smtClean="0"/>
              <a:t>jQuery: một thư viện JavaScript nhanh, nhỏ, đa nền tảng và giàu tính năng. Thiết kế để đơn giản hóa việc sử dụng JavaScript </a:t>
            </a:r>
          </a:p>
          <a:p>
            <a:r>
              <a:rPr lang="en-US" dirty="0" smtClean="0"/>
              <a:t>Bootstrap: một framework cho phép thiết kế website responsive dễ dàng và nhanh chóng hơn</a:t>
            </a:r>
            <a:endParaRPr lang="en-US" dirty="0"/>
          </a:p>
        </p:txBody>
      </p:sp>
    </p:spTree>
    <p:extLst>
      <p:ext uri="{BB962C8B-B14F-4D97-AF65-F5344CB8AC3E}">
        <p14:creationId xmlns:p14="http://schemas.microsoft.com/office/powerpoint/2010/main" val="297344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Back-end</a:t>
            </a:r>
            <a:endParaRPr lang="en-US" dirty="0"/>
          </a:p>
        </p:txBody>
      </p:sp>
      <p:sp>
        <p:nvSpPr>
          <p:cNvPr id="3" name="Content Placeholder 2"/>
          <p:cNvSpPr>
            <a:spLocks noGrp="1"/>
          </p:cNvSpPr>
          <p:nvPr>
            <p:ph idx="1"/>
          </p:nvPr>
        </p:nvSpPr>
        <p:spPr/>
        <p:txBody>
          <a:bodyPr/>
          <a:lstStyle/>
          <a:p>
            <a:r>
              <a:rPr lang="en-US" dirty="0" smtClean="0"/>
              <a:t>ASP.NET: một nền tảng ứng dụng web cho phép tao ra những website động, những ứng dụng và dịch vụ web</a:t>
            </a:r>
          </a:p>
          <a:p>
            <a:r>
              <a:rPr lang="en-US" dirty="0" smtClean="0"/>
              <a:t>Ngôn ngữ lập trình C#: một ngôn ngữ lập trình hiện đại, hướng đối tượng, được xây dựng trên nền tảng của Java và C++</a:t>
            </a:r>
            <a:endParaRPr lang="en-US" dirty="0"/>
          </a:p>
        </p:txBody>
      </p:sp>
    </p:spTree>
    <p:extLst>
      <p:ext uri="{BB962C8B-B14F-4D97-AF65-F5344CB8AC3E}">
        <p14:creationId xmlns:p14="http://schemas.microsoft.com/office/powerpoint/2010/main" val="263434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Database</a:t>
            </a:r>
            <a:endParaRPr lang="en-US" dirty="0"/>
          </a:p>
        </p:txBody>
      </p:sp>
      <p:sp>
        <p:nvSpPr>
          <p:cNvPr id="3" name="Content Placeholder 2"/>
          <p:cNvSpPr>
            <a:spLocks noGrp="1"/>
          </p:cNvSpPr>
          <p:nvPr>
            <p:ph idx="1"/>
          </p:nvPr>
        </p:nvSpPr>
        <p:spPr/>
        <p:txBody>
          <a:bodyPr/>
          <a:lstStyle/>
          <a:p>
            <a:r>
              <a:rPr lang="en-US" dirty="0" smtClean="0"/>
              <a:t>Hệ quản trị cơ sở dữ liệu SQL Server: là hệ quản trị dữ liệu quan hệ đối tượng (ORDBMS), có các ưu điểm như bảo mật cao, duy trì lưu trữ bền vững, phân tích được dữ liệu và tạo báo cáo</a:t>
            </a:r>
            <a:endParaRPr lang="en-US" dirty="0"/>
          </a:p>
        </p:txBody>
      </p:sp>
    </p:spTree>
    <p:extLst>
      <p:ext uri="{BB962C8B-B14F-4D97-AF65-F5344CB8AC3E}">
        <p14:creationId xmlns:p14="http://schemas.microsoft.com/office/powerpoint/2010/main" val="2193000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117</TotalTime>
  <Words>395</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FARM HUB</vt:lpstr>
      <vt:lpstr>Giới thiệu đề tài Vấn đề được đặt ra</vt:lpstr>
      <vt:lpstr>Giới thiệu đề tài Định hướng giải pháp</vt:lpstr>
      <vt:lpstr>Khảo sát và phân tích yêu cầu Khảo sát hiện trạng</vt:lpstr>
      <vt:lpstr>Khảo sát và phân tích yêu cầu Tổng quan chức năng</vt:lpstr>
      <vt:lpstr>Khảo sát và phân tích yêu cầu Đặc tả chức năng</vt:lpstr>
      <vt:lpstr>Công nghệ sử dụng Front-end</vt:lpstr>
      <vt:lpstr>Công nghệ sử dụng Back-end</vt:lpstr>
      <vt:lpstr>Công nghệ sử dụng Database</vt:lpstr>
      <vt:lpstr>Phát triển và triển khai ứng dụng Thiết kế kiến trúc</vt:lpstr>
      <vt:lpstr>Phát triển và triển khai ứng dụng Thiết kế chi tiết</vt:lpstr>
      <vt:lpstr>Phát triển và triển khai ứng dụng Xây dựng ứng dụng</vt:lpstr>
      <vt:lpstr>Kiểm thử</vt:lpstr>
      <vt:lpstr>Triển khai</vt:lpstr>
      <vt:lpstr>Các giải pháp và đóng góp nổi bật</vt:lpstr>
      <vt:lpstr>Kết luận và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HUB</dc:title>
  <dc:creator>Nghĩa Trọng</dc:creator>
  <cp:lastModifiedBy>Nghĩa Trọng</cp:lastModifiedBy>
  <cp:revision>10</cp:revision>
  <dcterms:created xsi:type="dcterms:W3CDTF">2019-06-14T00:39:38Z</dcterms:created>
  <dcterms:modified xsi:type="dcterms:W3CDTF">2019-06-19T07:37:30Z</dcterms:modified>
</cp:coreProperties>
</file>