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0CE2-DB00-4440-8BED-45154B4987BC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0518-C1AC-46BC-9AE1-E01A038B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4E4-0B65-AD6A-2DDF-6355EEF3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9A5A8-92E9-423D-FD55-5E5471B1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C8F4-E5A9-5B8D-F131-C2D083A2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3EF9-AB8B-4F9B-AB60-B8647B71382A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60D8-85D6-4A95-1324-AD7FB054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5485-E148-35AB-F097-94783D93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054A-79F3-CE73-7149-A315BD80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E7F97-9E5F-88A8-C95D-1BFE07897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6DD9-C147-609C-06E2-4B1F2A7A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B98-3020-4952-981B-7482CCD2D87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7899-E0A0-C823-B8EA-474CC9E4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EDDA-E6DF-833A-FA96-B51FB5B9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DEF2A-BDD3-7A5D-57BE-C2B617E91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68CD-8908-B773-82ED-EFD9790A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1F17-7B3D-3D90-BE5C-FE97DFFF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5BB0-BD95-425F-93B4-0BDA68487AAF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407D-EBDF-0F48-A55F-FE54D2B3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2220-7EE3-BFF6-0191-A7ACC45B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9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C038-1A60-5B0A-406B-907591C6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EBA3-9277-15B8-9605-D3665CE6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22DD-4EF2-6249-4B0A-9BE89DDC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06F3-0F10-4BE2-A7E3-302CFAD7991F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628F-2FC9-8F65-8B63-C980CFD0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FFD0-D4A8-F962-EF84-4D5C1B77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CC44-BC52-0EFE-E8BC-0A702C24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4CF1-A187-7AFF-AB3A-8C91634B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D68E-6B94-C401-E768-D44813B9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D48A-F0B6-48AE-B63C-54EDE44779A5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98BA-5B11-4AA6-A1DD-3B558DBB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16F7-FB8E-DB1D-312A-88EC2D05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2973-0B2C-6B2E-1C8C-09873D42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AC73-E830-A83E-1D83-6EF0B1B15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DB83-94F0-CAA4-63B6-A7C8127D4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FD376-0F12-88C6-7AC4-E73DB056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340D-DF76-49B9-AE8C-4AE671677FD3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CEC1-CA6E-7F98-FEAE-871F6767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76D7-BDA1-7696-D552-1F01151C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41A9-95C7-FABB-51C0-92E8BB4B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0405-DA66-2EC3-34F7-AAA51B41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6D219-6D78-8498-8B4F-2FD12D3B2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150E1-67D5-0743-2872-C74E6AAFF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8D660-7F20-11B2-0583-CF1CF7508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6FDF1-7ECF-181E-EDEA-C14F18CE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1FB1-0CCE-46EE-B9CD-5F26986F90A9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94AAF-A976-1ED2-9A0F-0F0E54AD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6DE53-C6DD-6BD8-FB36-D1F94AC7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383C-6D3C-3663-8C49-CA51715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2D90D-C91C-A5F3-F57E-20C31E48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CFB6-B8DB-4380-807B-31D2BAA7109C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876A6-21AA-CF02-4B7A-7E2E20FE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887A1-5C42-2DFB-CD46-C945AB73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D07EC-26F4-66D2-C8D4-0E1F6C7B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922E-290A-46BE-985F-1B0A503E6424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6EF9D-6CB7-6D3C-8219-130CFF0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BC68D-6439-2E97-F25D-12C4445F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732B-13D8-4F46-4822-AEAF6A94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83D1-18CC-BDA2-873A-2BD46499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224FB-75AB-3CD6-D30B-04B79D77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4B08-F00F-6CFD-DA59-ECCDD81F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D13A-9800-48DB-8C29-88147BFA5526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369A-625E-965C-F53D-6A2CD022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FBF88-3A53-82D9-AE50-7BC612A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1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8F8B-E6EC-65EB-9344-C9AB50B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E0A6-1C81-9C20-8D20-876667FD9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9D03-01BD-2507-FCDE-C9D8FC94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86C4-189D-C0DE-7DF8-C8D8C242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966-5CA0-422E-B3F0-BD08AA7018C2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08B5D-C762-B38D-634B-CCB34EF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EC416-45D4-71A2-9EA7-8490F21E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B829-322C-ADA8-38C0-0A0AFF3C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FFB34-1598-00D6-73F5-7B65670C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B81-475F-C52A-666C-8742F7BF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613F-B2E9-4A04-BA60-191AB9446F73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C737-0986-4696-3FB8-EC4469534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3CF8-08FF-76AC-01A4-22EE624E5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1C4D-1B16-4012-8E6D-3FBBB385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561E-9DB6-84B0-F075-D3BBFC37F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83" y="387711"/>
            <a:ext cx="9144000" cy="1655762"/>
          </a:xfrm>
        </p:spPr>
        <p:txBody>
          <a:bodyPr/>
          <a:lstStyle/>
          <a:p>
            <a:r>
              <a:rPr lang="en-US" dirty="0"/>
              <a:t>Ride 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731A-A1AB-F6FA-29C2-7C0F2A37F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Bike Touring Platform</a:t>
            </a:r>
          </a:p>
          <a:p>
            <a:r>
              <a:rPr lang="en-US" dirty="0"/>
              <a:t>Name: </a:t>
            </a:r>
            <a:r>
              <a:rPr lang="en-US" dirty="0" err="1"/>
              <a:t>Sital</a:t>
            </a:r>
            <a:r>
              <a:rPr lang="en-US" dirty="0"/>
              <a:t> Pun Magar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441E-13E6-11CD-406D-7789034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6B93-1BFF-6E7D-EF87-0AAE6A87D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603"/>
            <a:ext cx="9144000" cy="1278597"/>
          </a:xfrm>
        </p:spPr>
        <p:txBody>
          <a:bodyPr/>
          <a:lstStyle/>
          <a:p>
            <a:r>
              <a:rPr lang="en-US" dirty="0"/>
              <a:t>Introduction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8D6A3C-9CDA-5956-BCEB-19D3DE0EE0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3683" y="2971852"/>
            <a:ext cx="113264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website aimed at bike enthusiasts for route discovery and tour planning.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tools for planning, community engagement.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website for bikers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discovery and trip planning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engagement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5A29A9-D8EB-B811-9974-4E5F0A3B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108F-1372-426E-4391-02C8F3E9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3D5D3F-5F94-3BC9-3F11-844882CD1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8970" y="1690688"/>
            <a:ext cx="1061192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Bikers, tourists, adventure seekers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businesses, tour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{Bikers, tourists, and local businesses looking to explore or promote bike tours.}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Finder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Trip Planner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Forum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{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Route finder, trip planner, community forum, and personalized user dashboard.}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98C9-B2A1-E55D-5B31-D867E99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1849-77DE-90CD-1526-91D7D6A5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&amp; 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EDE359-8662-EE9C-4D8B-0B5CE0A0D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6173"/>
            <a:ext cx="31983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HTML, CSS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PHP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(Frontend)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Logic (Backend)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A840-F0F2-2AD6-06E3-BA0B876D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2B62-F1C0-3FD8-D72C-5DBCC938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Plan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B68961-8800-9D22-A11E-43F88BA93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193" y="1576649"/>
            <a:ext cx="108116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 weeks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phases for analysis, development, user authentication, and final deployment.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&amp; Analysis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&amp; Backend Development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CRUD, Dashboard, Analytics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Testing,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65BF-32E7-C955-DA41-1C3D748B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94D4-C7A7-C338-25C2-A101C75D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5E934-BAF7-2CD6-8CD0-E5FA2EAE3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683" y="1587674"/>
            <a:ext cx="3352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management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queries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coding practices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hashing &amp;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BF54-49D9-729F-722C-259B021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2C54-4A9E-9206-E1E5-1E738FEA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316D5-A74F-1670-F195-1892E774E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1663"/>
            <a:ext cx="110144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"Ride Now" is designed to be a comprehensive platform for bike touring in Nepal, offering essential features like route discovery, trip planning, and community engagement.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Plans include developing a mobile app for easier access, integrating real-time GPS tracking for live updates during tours, and exploring monetization options through premium features and partnerships with local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88BEF-200A-9706-EE72-A7CAE1C0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1C4D-1B16-4012-8E6D-3FBBB3858A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Ride Now</vt:lpstr>
      <vt:lpstr>Introduction &amp; Objectives</vt:lpstr>
      <vt:lpstr>Target Audience &amp; Key Features</vt:lpstr>
      <vt:lpstr>Technology Stack &amp; System Architecture</vt:lpstr>
      <vt:lpstr>Development Plan</vt:lpstr>
      <vt:lpstr>Challenges &amp; Solutions</vt:lpstr>
      <vt:lpstr>Conclusion &amp;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5</cp:revision>
  <dcterms:created xsi:type="dcterms:W3CDTF">2024-09-02T15:49:27Z</dcterms:created>
  <dcterms:modified xsi:type="dcterms:W3CDTF">2024-09-02T16:13:00Z</dcterms:modified>
</cp:coreProperties>
</file>