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4E26A-456D-A312-D707-E93FC00BCC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963235-4815-D0E1-82D6-526C86C049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E08EE-0772-33A7-D0B5-79726405D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8F3C-52CD-453A-B9B0-219E2FDEBA80}" type="datetimeFigureOut">
              <a:rPr lang="en-CA" smtClean="0"/>
              <a:t>2022-07-07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35E8F-746B-E16D-3116-655D65ECC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D5D78-6AB0-88CE-6F01-F7537FD4F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96E38-0D32-4056-8F64-CB0BCFA70D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6237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50E97-78A4-1789-1C82-CB9DD287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56AC7D-731D-970C-83BD-3542C4B2E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071F3-CCE1-02AE-6196-DEB731B9C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8F3C-52CD-453A-B9B0-219E2FDEBA80}" type="datetimeFigureOut">
              <a:rPr lang="en-CA" smtClean="0"/>
              <a:t>2022-07-07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10573-97DB-01F5-D6DF-AD829B9C7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6778E-8A85-8A66-5B57-0C20F88E8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96E38-0D32-4056-8F64-CB0BCFA70D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0608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2B2D3B-3D3A-5323-8E02-121350FE3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D3B706-25AE-0911-9A61-3C93802F6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42B8-1B34-BF74-DCC9-3B41140CD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8F3C-52CD-453A-B9B0-219E2FDEBA80}" type="datetimeFigureOut">
              <a:rPr lang="en-CA" smtClean="0"/>
              <a:t>2022-07-07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6624E-F232-3FFD-C8FC-D3863FC15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45456-0879-30F0-3D81-388E82BC1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96E38-0D32-4056-8F64-CB0BCFA70D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337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92926-87E7-A362-074C-1F68233DD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29372-C86E-94FC-9999-564011E6C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C7926-B545-380D-8524-E676D1D22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8F3C-52CD-453A-B9B0-219E2FDEBA80}" type="datetimeFigureOut">
              <a:rPr lang="en-CA" smtClean="0"/>
              <a:t>2022-07-07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3A5D5-4C9D-0528-A583-D3C2356BC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05AE3-EBD8-8F87-5ACB-7E0DC9236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96E38-0D32-4056-8F64-CB0BCFA70D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270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2293F-4A25-DA35-0A4D-C918407C5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E0C79-D955-D186-4D5A-0BC89B9CF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5B0FF-6C70-39BF-6847-789F90A68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8F3C-52CD-453A-B9B0-219E2FDEBA80}" type="datetimeFigureOut">
              <a:rPr lang="en-CA" smtClean="0"/>
              <a:t>2022-07-07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8992C-EBD8-9CDB-262A-02307D72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ACD0C-BF7D-66A1-6B00-AF543D33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96E38-0D32-4056-8F64-CB0BCFA70D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9091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615EE-3C84-260D-BD01-59628A086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9B257-8B34-E663-39B7-F1F18968E8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E3B590-D585-EF68-7B02-042EBEFF9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FDA16-8B78-5F1B-C2AD-05C633630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8F3C-52CD-453A-B9B0-219E2FDEBA80}" type="datetimeFigureOut">
              <a:rPr lang="en-CA" smtClean="0"/>
              <a:t>2022-07-07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1EDAA-EE10-27CA-212A-1588E61DC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84DEC-D416-43F2-474C-9913095BF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96E38-0D32-4056-8F64-CB0BCFA70D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6481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3A28D-9960-164F-5C86-DDE6FDF78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7B9D9-2545-AB86-5451-27260E6B7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8ED93-9419-AFA8-B410-BE617F4F7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0B573-413C-342D-8F7D-6586F995BF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D9754A-F60C-785E-FA12-CE34747005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4C7AEB-EBC5-EC43-E864-52DF8D853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8F3C-52CD-453A-B9B0-219E2FDEBA80}" type="datetimeFigureOut">
              <a:rPr lang="en-CA" smtClean="0"/>
              <a:t>2022-07-07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BDF8C4-5BAF-ADF1-61BE-A0A02BCB6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93F394-54C2-A947-27C6-C459C137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96E38-0D32-4056-8F64-CB0BCFA70D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5548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098CE-9E70-1002-3749-10BDD197D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BBC454-261D-F5C8-BEBB-CB0A0EFB4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8F3C-52CD-453A-B9B0-219E2FDEBA80}" type="datetimeFigureOut">
              <a:rPr lang="en-CA" smtClean="0"/>
              <a:t>2022-07-07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2E9C3A-0872-89C4-3E2B-614BB6331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2EB38-D00F-EADC-8C26-B248BB2B7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96E38-0D32-4056-8F64-CB0BCFA70D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6968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1EE141-0A27-BC20-C1F4-49EADEC01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8F3C-52CD-453A-B9B0-219E2FDEBA80}" type="datetimeFigureOut">
              <a:rPr lang="en-CA" smtClean="0"/>
              <a:t>2022-07-07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E4923B-041E-69BA-79E2-A2AB9CF5F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3BCEE-30F1-E51F-F01A-6CCAEC3BA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96E38-0D32-4056-8F64-CB0BCFA70D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4695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F1545-7278-4648-4A3D-1F6AD526B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31022-171F-43BD-8FA1-A74C30F28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DF9BA-E6DD-1B4D-0428-BB677B0C5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70228-AB1C-6F67-45D6-46391F263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8F3C-52CD-453A-B9B0-219E2FDEBA80}" type="datetimeFigureOut">
              <a:rPr lang="en-CA" smtClean="0"/>
              <a:t>2022-07-07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E7E40-F2FD-A609-98ED-DFBCFD8A1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BA897-6AA3-5870-8162-A7A55E166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96E38-0D32-4056-8F64-CB0BCFA70D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07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82647-F293-10F2-C286-9B3A770AE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4D4F33-B62B-3F30-6448-1A33BE75DC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75B35D-DC9E-05F3-AD0A-085D83657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9D9B8-3FA1-36CF-FBA1-A9B6C05FE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8F3C-52CD-453A-B9B0-219E2FDEBA80}" type="datetimeFigureOut">
              <a:rPr lang="en-CA" smtClean="0"/>
              <a:t>2022-07-07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CC3D8-5696-51F3-F33D-E4558DB9F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57430-A538-5A91-707F-C64BDA342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96E38-0D32-4056-8F64-CB0BCFA70D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1763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C7B8DF-009A-4DAE-8274-729E65801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619E0-D70E-7516-7095-C96625E5F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49895-9593-AB88-FB2E-85C7943153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B8F3C-52CD-453A-B9B0-219E2FDEBA80}" type="datetimeFigureOut">
              <a:rPr lang="en-CA" smtClean="0"/>
              <a:t>2022-07-07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942EE-0072-338F-9A75-3422FBE243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3FC61-C59B-5B15-E688-CCF7FB29A0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96E38-0D32-4056-8F64-CB0BCFA70D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5155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B690F-5517-1E33-DCBF-0EFE62C473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F4B83-FB47-991A-B4A6-D410C800F6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0676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9EB46-EBF8-E14D-D53B-F41CC96A2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Heat3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F7BEC-A7C1-A720-A7DB-9F4E7E9EA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Connect Heat3 to computer via Ethernet cable</a:t>
            </a:r>
          </a:p>
          <a:p>
            <a:r>
              <a:rPr lang="en-CA" dirty="0"/>
              <a:t>Open up command prompt on connected computer</a:t>
            </a:r>
          </a:p>
          <a:p>
            <a:r>
              <a:rPr lang="en-CA" dirty="0"/>
              <a:t>Type in </a:t>
            </a:r>
            <a:r>
              <a:rPr lang="en-CA" i="1" dirty="0"/>
              <a:t>ipconfig</a:t>
            </a:r>
            <a:endParaRPr lang="en-CA" dirty="0"/>
          </a:p>
          <a:p>
            <a:r>
              <a:rPr lang="en-CA" dirty="0"/>
              <a:t>Take note of </a:t>
            </a:r>
            <a:r>
              <a:rPr lang="en-CA" b="1" dirty="0"/>
              <a:t>Ethernet adapter Ethernet</a:t>
            </a:r>
            <a:r>
              <a:rPr lang="en-CA" dirty="0"/>
              <a:t> heading</a:t>
            </a:r>
          </a:p>
          <a:p>
            <a:r>
              <a:rPr lang="en-CA" dirty="0"/>
              <a:t>Copy down </a:t>
            </a:r>
            <a:r>
              <a:rPr lang="en-CA" b="1" dirty="0"/>
              <a:t>Autoconfiguration IPv4 Address</a:t>
            </a:r>
            <a:r>
              <a:rPr lang="en-CA" dirty="0"/>
              <a:t> and </a:t>
            </a:r>
            <a:r>
              <a:rPr lang="en-CA" b="1" dirty="0"/>
              <a:t>Subnet Mask</a:t>
            </a:r>
            <a:endParaRPr lang="en-CA" dirty="0"/>
          </a:p>
          <a:p>
            <a:r>
              <a:rPr lang="en-CA" dirty="0"/>
              <a:t>Enter the IP Address and Mask into the Heat3 under Device Settings -&gt; Communication</a:t>
            </a:r>
          </a:p>
          <a:p>
            <a:r>
              <a:rPr lang="en-CA" dirty="0"/>
              <a:t>Open up </a:t>
            </a:r>
            <a:r>
              <a:rPr lang="en-CA" dirty="0" err="1"/>
              <a:t>prevac</a:t>
            </a:r>
            <a:r>
              <a:rPr lang="en-CA" dirty="0"/>
              <a:t> Heat3.exe program </a:t>
            </a:r>
          </a:p>
          <a:p>
            <a:r>
              <a:rPr lang="en-CA" dirty="0"/>
              <a:t>Make sure the IP is the same IP as before</a:t>
            </a:r>
          </a:p>
          <a:p>
            <a:r>
              <a:rPr lang="en-CA" dirty="0"/>
              <a:t>Connect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A6CFAE-CB22-0868-2F59-7D587BA95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965" y="-30791"/>
            <a:ext cx="5986636" cy="344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882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66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Heat3 Connection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Aleks Berezowski</dc:creator>
  <cp:lastModifiedBy>Aleks Berezowski</cp:lastModifiedBy>
  <cp:revision>2</cp:revision>
  <dcterms:created xsi:type="dcterms:W3CDTF">2022-07-07T20:43:44Z</dcterms:created>
  <dcterms:modified xsi:type="dcterms:W3CDTF">2022-07-07T20:53:40Z</dcterms:modified>
</cp:coreProperties>
</file>