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4C8-C9A8-0EE5-4F7F-CB602D8E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869F-F65C-6262-3435-F8E63B3B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CC5A-80B6-3C5E-EFF4-6E8A4D9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0561-26D5-F0FC-C043-AC00EF1C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9342D-F0D4-8725-24E0-E9B4F81C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8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52D4-32DE-72A2-4750-C73B3B9B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35F-4060-BB4E-CCF7-E36BFC2CC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924A-391D-D254-85E2-88258433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128B-7B40-5396-4C71-4432CE69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2C41-C1CF-DBE7-5018-2A37D45F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8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65DEA-2108-0960-7203-C6B29D452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B4520-20D1-FD40-4995-C8CF863A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D9DA-BCE0-D49E-6C48-A190426D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E758-4F98-EB5F-5E04-ABB4A01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7AF6-9B67-DF20-A05C-52A80768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EE5C-D64C-FBD0-26B6-39628E5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1BB-DEB1-6475-2103-B753FCDA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7732-0372-F37D-02EC-18071A5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E8DF-D16D-F2B8-3DAC-BEC5A03F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2B11-9F69-48C5-8332-6F6F240A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BEF5-880D-4405-1033-BB81F0AE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C60D-6AC5-21E3-A9D0-D67E7111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1005-5C55-C065-0087-409329C7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7017-62D5-1D90-7F35-65013949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2AD0-4650-82FD-E593-076A1EC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5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42E8-0887-0B80-B15B-C8B8EB5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787-C8A6-92EB-5B32-0263D080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1630-3A7E-C2CC-B145-8D223D97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0A51-C600-E3AA-AC08-F3F76BB6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80A01-DDE1-2A7B-C854-CAD2871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B3B5-5FCA-84A1-A2DD-DCF1F032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7E50-C165-C078-0B10-1007F2DD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AB8B-374F-F765-8DA0-E9E5D1F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B3F1-028C-8AE6-BA86-37978496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CAA3-3208-CF5D-D725-C0472215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39D7D-F20A-B76B-BF9E-C5B95C19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2FB3-5C87-05DE-ABA5-8B5B0C9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477F-24DB-1810-493E-2979787A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120A4-92EE-D979-B565-45F7C645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4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78F-A158-8024-97E2-E3A8B1D5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5E1E-2852-F178-D732-B1191CFE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10D1-8C64-B29F-914A-665A7A10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C1830-15E3-2FDC-8886-2F0E543D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9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88441-6E1D-F8F9-5558-CCB68294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B8B4-8596-56A5-5EEA-8571839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03F53-3729-261A-89A3-7A8C962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A8D-D9D8-FCE4-217D-6E511361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7E62-BBA0-55F1-9BF5-C003A409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F1AE-4A29-9571-B147-CB735CDE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D152-72CA-1E7F-B818-D7AA87E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FE47F-3811-CC07-2A0B-7347536E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4FD5-1446-3254-9EB1-47430DDE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9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A2D9-716C-A93B-BB28-ECDDCCE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6843A-BBE5-53D8-7BDF-DC21608A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B43-05D2-F90B-F849-4174E4CA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6978-08D7-A4D1-7C45-5B294EB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56E2-B089-7F7B-B887-9E87137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C7FB-9031-3BE7-C003-20F3FBA9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02036-E504-9E67-CADB-717F087E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5BDA-5FA3-2F1E-9822-9B8C5EF5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6B8-F588-D78F-F199-E2A4C0C55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A295-0224-496D-93C1-44DD3A499552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A093-4AB7-05AB-5AC9-D13CA949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3C44-7129-21BE-27CA-D8B43960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A58E-8399-42B4-AE5F-05E0B0558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6045-9C0D-B08C-A8DA-142F0B0E7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Automated Peak Detection Information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5586A-1BB1-B96C-4CDB-297314469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Aleksander Berezowski</a:t>
            </a:r>
          </a:p>
        </p:txBody>
      </p:sp>
    </p:spTree>
    <p:extLst>
      <p:ext uri="{BB962C8B-B14F-4D97-AF65-F5344CB8AC3E}">
        <p14:creationId xmlns:p14="http://schemas.microsoft.com/office/powerpoint/2010/main" val="15795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90A9C-2A18-3880-F7A6-CB9ECD12F257}"/>
              </a:ext>
            </a:extLst>
          </p:cNvPr>
          <p:cNvGrpSpPr/>
          <p:nvPr/>
        </p:nvGrpSpPr>
        <p:grpSpPr>
          <a:xfrm>
            <a:off x="852429" y="2289376"/>
            <a:ext cx="10487143" cy="2279248"/>
            <a:chOff x="1029667" y="2052577"/>
            <a:chExt cx="10487143" cy="2279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3DCE09-C055-612F-CB2A-B477F2C2330B}"/>
                </a:ext>
              </a:extLst>
            </p:cNvPr>
            <p:cNvSpPr/>
            <p:nvPr/>
          </p:nvSpPr>
          <p:spPr>
            <a:xfrm>
              <a:off x="1029667" y="2052577"/>
              <a:ext cx="1539432" cy="2279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Read CSV Array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F3452C-62D2-0905-B24B-796B4992371C}"/>
                </a:ext>
              </a:extLst>
            </p:cNvPr>
            <p:cNvSpPr/>
            <p:nvPr/>
          </p:nvSpPr>
          <p:spPr>
            <a:xfrm>
              <a:off x="3208116" y="2052577"/>
              <a:ext cx="8308694" cy="2279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CA" dirty="0"/>
                <a:t>For each row in CSV Array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340C67-83E3-8C50-F93D-3C78AFFB39B6}"/>
                </a:ext>
              </a:extLst>
            </p:cNvPr>
            <p:cNvSpPr/>
            <p:nvPr/>
          </p:nvSpPr>
          <p:spPr>
            <a:xfrm>
              <a:off x="3469513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Clean data via moving average filter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04A8CA-D800-9CBD-408C-472D6B50C5C3}"/>
                </a:ext>
              </a:extLst>
            </p:cNvPr>
            <p:cNvSpPr/>
            <p:nvPr/>
          </p:nvSpPr>
          <p:spPr>
            <a:xfrm>
              <a:off x="5551512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Find peaks via </a:t>
              </a:r>
              <a:r>
                <a:rPr lang="en-CA" dirty="0" err="1"/>
                <a:t>scipy</a:t>
              </a:r>
              <a:r>
                <a:rPr lang="en-CA" dirty="0"/>
                <a:t> peak detection using prominence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A26CA7-2397-A7B3-ABBF-73AC7328C8FB}"/>
                </a:ext>
              </a:extLst>
            </p:cNvPr>
            <p:cNvSpPr/>
            <p:nvPr/>
          </p:nvSpPr>
          <p:spPr>
            <a:xfrm>
              <a:off x="7633511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Find valleys via </a:t>
              </a:r>
              <a:r>
                <a:rPr lang="en-CA" dirty="0" err="1"/>
                <a:t>scipy</a:t>
              </a:r>
              <a:r>
                <a:rPr lang="en-CA" dirty="0"/>
                <a:t> peak detection using prominence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A749F4-BDB8-886A-08B3-0B4217E1318F}"/>
                </a:ext>
              </a:extLst>
            </p:cNvPr>
            <p:cNvSpPr/>
            <p:nvPr/>
          </p:nvSpPr>
          <p:spPr>
            <a:xfrm>
              <a:off x="9715510" y="2500132"/>
              <a:ext cx="1539432" cy="15162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Return peaks and valleys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652566-D49C-B377-6DB2-52555ACF644C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569099" y="3192201"/>
              <a:ext cx="6390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43BB81-BD79-64E8-0540-16045434F09E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45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B06BF1-3D6C-8599-3B1F-5726ECA4FD40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44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8C7943-F84C-F5F8-F93F-4466CBCC9CF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943" y="3287210"/>
              <a:ext cx="542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1D2B4-600C-B3F8-94EC-536E1F6013B3}"/>
              </a:ext>
            </a:extLst>
          </p:cNvPr>
          <p:cNvSpPr/>
          <p:nvPr/>
        </p:nvSpPr>
        <p:spPr>
          <a:xfrm>
            <a:off x="3753692" y="680604"/>
            <a:ext cx="4684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Process</a:t>
            </a:r>
          </a:p>
        </p:txBody>
      </p:sp>
    </p:spTree>
    <p:extLst>
      <p:ext uri="{BB962C8B-B14F-4D97-AF65-F5344CB8AC3E}">
        <p14:creationId xmlns:p14="http://schemas.microsoft.com/office/powerpoint/2010/main" val="34765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 CSV Array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python to read a CSV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Each line of the file is an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Inner arrays contains the values delimited via a comma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490C7-FE2E-5A01-3FFE-E79686B5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3" r="1746"/>
          <a:stretch/>
        </p:blipFill>
        <p:spPr>
          <a:xfrm>
            <a:off x="5183188" y="1898634"/>
            <a:ext cx="6169024" cy="3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Clean data via moving average filter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moving average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Numpy</a:t>
            </a:r>
            <a:r>
              <a:rPr lang="en-CA" dirty="0"/>
              <a:t> package makes it easy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B6EE-8C21-BE0D-1649-157DE0EE9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6257" r="6980" b="31954"/>
          <a:stretch/>
        </p:blipFill>
        <p:spPr>
          <a:xfrm>
            <a:off x="5183188" y="3122841"/>
            <a:ext cx="6169024" cy="6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Find peaks / valleys via </a:t>
            </a:r>
            <a:r>
              <a:rPr lang="en-CA" dirty="0" err="1"/>
              <a:t>scipy</a:t>
            </a:r>
            <a:r>
              <a:rPr lang="en-CA" dirty="0"/>
              <a:t> peak detection using prominence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Scipy</a:t>
            </a:r>
            <a:r>
              <a:rPr lang="en-CA" dirty="0"/>
              <a:t>  package makes it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US" dirty="0"/>
              <a:t>The prominence of a peak measures how much a peak stands out from the surrounding baseline of the signal and is defined as the vertical distance between the peak and its lowest contour line.”</a:t>
            </a: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955D0-C27A-0339-52DB-15E65459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59" y="987425"/>
            <a:ext cx="4781658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8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CA7E-E0E4-352F-2378-2C23AE3C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Return peaks and valleys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7D3-EA65-90AC-7DBE-E6AD60FF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data for peaks and valleys into separate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Return arrays in dictionary for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53F3E-A08B-C575-2350-D3F236C0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02" y="987424"/>
            <a:ext cx="497197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Automated Peak Detection Information Slides</vt:lpstr>
      <vt:lpstr>PowerPoint Presentation</vt:lpstr>
      <vt:lpstr>Read CSV Array</vt:lpstr>
      <vt:lpstr>Clean data via moving average filter</vt:lpstr>
      <vt:lpstr>Find peaks / valleys via scipy peak detection using prominence</vt:lpstr>
      <vt:lpstr>Return peaks and valleys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4</cp:revision>
  <dcterms:created xsi:type="dcterms:W3CDTF">2022-05-27T18:05:50Z</dcterms:created>
  <dcterms:modified xsi:type="dcterms:W3CDTF">2022-05-27T18:21:58Z</dcterms:modified>
</cp:coreProperties>
</file>