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6" r:id="rId10"/>
    <p:sldId id="267" r:id="rId11"/>
    <p:sldId id="268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84C8-C9A8-0EE5-4F7F-CB602D8EA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869F-F65C-6262-3435-F8E63B3B0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CC5A-80B6-3C5E-EFF4-6E8A4D98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F0561-26D5-F0FC-C043-AC00EF1C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9342D-F0D4-8725-24E0-E9B4F81C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87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52D4-32DE-72A2-4750-C73B3B9B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E235F-4060-BB4E-CCF7-E36BFC2CC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D924A-391D-D254-85E2-88258433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128B-7B40-5396-4C71-4432CE69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2C41-C1CF-DBE7-5018-2A37D45F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86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65DEA-2108-0960-7203-C6B29D452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B4520-20D1-FD40-4995-C8CF863AE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D9DA-BCE0-D49E-6C48-A190426D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BE758-4F98-EB5F-5E04-ABB4A017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37AF6-9B67-DF20-A05C-52A80768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67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EE5C-D64C-FBD0-26B6-39628E5E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11BB-DEB1-6475-2103-B753FCDA1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E7732-0372-F37D-02EC-18071A55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E8DF-D16D-F2B8-3DAC-BEC5A03F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52B11-9F69-48C5-8332-6F6F240A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1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BEF5-880D-4405-1033-BB81F0AE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9C60D-6AC5-21E3-A9D0-D67E71112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41005-5C55-C065-0087-409329C7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7017-62D5-1D90-7F35-65013949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2AD0-4650-82FD-E593-076A1EC4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56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42E8-0887-0B80-B15B-C8B8EB5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787-C8A6-92EB-5B32-0263D0801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E1630-3A7E-C2CC-B145-8D223D974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E0A51-C600-E3AA-AC08-F3F76BB6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80A01-DDE1-2A7B-C854-CAD28713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2B3B5-5FCA-84A1-A2DD-DCF1F032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70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7E50-C165-C078-0B10-1007F2DD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4AB8B-374F-F765-8DA0-E9E5D1FA7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7B3F1-028C-8AE6-BA86-379784960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CCAA3-3208-CF5D-D725-C0472215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39D7D-F20A-B76B-BF9E-C5B95C195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12FB3-5C87-05DE-ABA5-8B5B0C94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2477F-24DB-1810-493E-2979787A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120A4-92EE-D979-B565-45F7C645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40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978F-A158-8024-97E2-E3A8B1D5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45E1E-2852-F178-D732-B1191CFE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10D1-8C64-B29F-914A-665A7A10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C1830-15E3-2FDC-8886-2F0E543D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97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88441-6E1D-F8F9-5558-CCB68294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CB8B4-8596-56A5-5EEA-85718395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03F53-3729-261A-89A3-7A8C962D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8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4A8D-D9D8-FCE4-217D-6E511361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7E62-BBA0-55F1-9BF5-C003A409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9F1AE-4A29-9571-B147-CB735CDEF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2D152-72CA-1E7F-B818-D7AA87EE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FE47F-3811-CC07-2A0B-7347536E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B4FD5-1446-3254-9EB1-47430DDE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97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A2D9-716C-A93B-BB28-ECDDCCE7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6843A-BBE5-53D8-7BDF-DC21608A1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FFB43-05D2-F90B-F849-4174E4CA2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16978-08D7-A4D1-7C45-5B294EB3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556E2-B089-7F7B-B887-9E871374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4C7FB-9031-3BE7-C003-20F3FBA9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0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02036-E504-9E67-CADB-717F087E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75BDA-5FA3-2F1E-9822-9B8C5EF5C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6B8-F588-D78F-F199-E2A4C0C55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AA295-0224-496D-93C1-44DD3A499552}" type="datetimeFigureOut">
              <a:rPr lang="en-CA" smtClean="0"/>
              <a:t>2022-06-21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A093-4AB7-05AB-5AC9-D13CA9493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53C44-7129-21BE-27CA-D8B43960E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25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sixtium/AFM_Peak_Detection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0D4E98-06F2-44FC-B59A-130820423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BE8040-059D-46D6-8C4B-28D8BDA97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2F1B9CB5-E5D9-4C26-BD6E-C60A88F3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6401" y="0"/>
            <a:ext cx="10095599" cy="6858000"/>
          </a:xfrm>
          <a:custGeom>
            <a:avLst/>
            <a:gdLst>
              <a:gd name="connsiteX0" fmla="*/ 0 w 10095599"/>
              <a:gd name="connsiteY0" fmla="*/ 0 h 6858000"/>
              <a:gd name="connsiteX1" fmla="*/ 7448352 w 10095599"/>
              <a:gd name="connsiteY1" fmla="*/ 0 h 6858000"/>
              <a:gd name="connsiteX2" fmla="*/ 9446485 w 10095599"/>
              <a:gd name="connsiteY2" fmla="*/ 0 h 6858000"/>
              <a:gd name="connsiteX3" fmla="*/ 10095599 w 10095599"/>
              <a:gd name="connsiteY3" fmla="*/ 0 h 6858000"/>
              <a:gd name="connsiteX4" fmla="*/ 10095599 w 10095599"/>
              <a:gd name="connsiteY4" fmla="*/ 6858000 h 6858000"/>
              <a:gd name="connsiteX5" fmla="*/ 9446485 w 10095599"/>
              <a:gd name="connsiteY5" fmla="*/ 6858000 h 6858000"/>
              <a:gd name="connsiteX6" fmla="*/ 7448352 w 10095599"/>
              <a:gd name="connsiteY6" fmla="*/ 6858000 h 6858000"/>
              <a:gd name="connsiteX7" fmla="*/ 0 w 10095599"/>
              <a:gd name="connsiteY7" fmla="*/ 6858000 h 6858000"/>
              <a:gd name="connsiteX8" fmla="*/ 1587 w 10095599"/>
              <a:gd name="connsiteY8" fmla="*/ 6789738 h 6858000"/>
              <a:gd name="connsiteX9" fmla="*/ 9525 w 10095599"/>
              <a:gd name="connsiteY9" fmla="*/ 6729413 h 6858000"/>
              <a:gd name="connsiteX10" fmla="*/ 20637 w 10095599"/>
              <a:gd name="connsiteY10" fmla="*/ 6677025 h 6858000"/>
              <a:gd name="connsiteX11" fmla="*/ 34925 w 10095599"/>
              <a:gd name="connsiteY11" fmla="*/ 6630988 h 6858000"/>
              <a:gd name="connsiteX12" fmla="*/ 50800 w 10095599"/>
              <a:gd name="connsiteY12" fmla="*/ 6589713 h 6858000"/>
              <a:gd name="connsiteX13" fmla="*/ 69850 w 10095599"/>
              <a:gd name="connsiteY13" fmla="*/ 6553200 h 6858000"/>
              <a:gd name="connsiteX14" fmla="*/ 88900 w 10095599"/>
              <a:gd name="connsiteY14" fmla="*/ 6515100 h 6858000"/>
              <a:gd name="connsiteX15" fmla="*/ 107950 w 10095599"/>
              <a:gd name="connsiteY15" fmla="*/ 6477000 h 6858000"/>
              <a:gd name="connsiteX16" fmla="*/ 123825 w 10095599"/>
              <a:gd name="connsiteY16" fmla="*/ 6440488 h 6858000"/>
              <a:gd name="connsiteX17" fmla="*/ 139700 w 10095599"/>
              <a:gd name="connsiteY17" fmla="*/ 6399213 h 6858000"/>
              <a:gd name="connsiteX18" fmla="*/ 155575 w 10095599"/>
              <a:gd name="connsiteY18" fmla="*/ 6353175 h 6858000"/>
              <a:gd name="connsiteX19" fmla="*/ 166687 w 10095599"/>
              <a:gd name="connsiteY19" fmla="*/ 6300788 h 6858000"/>
              <a:gd name="connsiteX20" fmla="*/ 173037 w 10095599"/>
              <a:gd name="connsiteY20" fmla="*/ 6240463 h 6858000"/>
              <a:gd name="connsiteX21" fmla="*/ 176212 w 10095599"/>
              <a:gd name="connsiteY21" fmla="*/ 6172200 h 6858000"/>
              <a:gd name="connsiteX22" fmla="*/ 173037 w 10095599"/>
              <a:gd name="connsiteY22" fmla="*/ 6103938 h 6858000"/>
              <a:gd name="connsiteX23" fmla="*/ 166687 w 10095599"/>
              <a:gd name="connsiteY23" fmla="*/ 6043613 h 6858000"/>
              <a:gd name="connsiteX24" fmla="*/ 155575 w 10095599"/>
              <a:gd name="connsiteY24" fmla="*/ 5991225 h 6858000"/>
              <a:gd name="connsiteX25" fmla="*/ 139700 w 10095599"/>
              <a:gd name="connsiteY25" fmla="*/ 5945188 h 6858000"/>
              <a:gd name="connsiteX26" fmla="*/ 123825 w 10095599"/>
              <a:gd name="connsiteY26" fmla="*/ 5903913 h 6858000"/>
              <a:gd name="connsiteX27" fmla="*/ 107950 w 10095599"/>
              <a:gd name="connsiteY27" fmla="*/ 5867400 h 6858000"/>
              <a:gd name="connsiteX28" fmla="*/ 88900 w 10095599"/>
              <a:gd name="connsiteY28" fmla="*/ 5829300 h 6858000"/>
              <a:gd name="connsiteX29" fmla="*/ 69850 w 10095599"/>
              <a:gd name="connsiteY29" fmla="*/ 5791200 h 6858000"/>
              <a:gd name="connsiteX30" fmla="*/ 50800 w 10095599"/>
              <a:gd name="connsiteY30" fmla="*/ 5754688 h 6858000"/>
              <a:gd name="connsiteX31" fmla="*/ 34925 w 10095599"/>
              <a:gd name="connsiteY31" fmla="*/ 5713413 h 6858000"/>
              <a:gd name="connsiteX32" fmla="*/ 20637 w 10095599"/>
              <a:gd name="connsiteY32" fmla="*/ 5667375 h 6858000"/>
              <a:gd name="connsiteX33" fmla="*/ 9525 w 10095599"/>
              <a:gd name="connsiteY33" fmla="*/ 5614988 h 6858000"/>
              <a:gd name="connsiteX34" fmla="*/ 1587 w 10095599"/>
              <a:gd name="connsiteY34" fmla="*/ 5554663 h 6858000"/>
              <a:gd name="connsiteX35" fmla="*/ 0 w 10095599"/>
              <a:gd name="connsiteY35" fmla="*/ 5486400 h 6858000"/>
              <a:gd name="connsiteX36" fmla="*/ 1587 w 10095599"/>
              <a:gd name="connsiteY36" fmla="*/ 5418138 h 6858000"/>
              <a:gd name="connsiteX37" fmla="*/ 9525 w 10095599"/>
              <a:gd name="connsiteY37" fmla="*/ 5357813 h 6858000"/>
              <a:gd name="connsiteX38" fmla="*/ 20637 w 10095599"/>
              <a:gd name="connsiteY38" fmla="*/ 5305425 h 6858000"/>
              <a:gd name="connsiteX39" fmla="*/ 34925 w 10095599"/>
              <a:gd name="connsiteY39" fmla="*/ 5259388 h 6858000"/>
              <a:gd name="connsiteX40" fmla="*/ 50800 w 10095599"/>
              <a:gd name="connsiteY40" fmla="*/ 5218113 h 6858000"/>
              <a:gd name="connsiteX41" fmla="*/ 69850 w 10095599"/>
              <a:gd name="connsiteY41" fmla="*/ 5181600 h 6858000"/>
              <a:gd name="connsiteX42" fmla="*/ 88900 w 10095599"/>
              <a:gd name="connsiteY42" fmla="*/ 5143500 h 6858000"/>
              <a:gd name="connsiteX43" fmla="*/ 107950 w 10095599"/>
              <a:gd name="connsiteY43" fmla="*/ 5105400 h 6858000"/>
              <a:gd name="connsiteX44" fmla="*/ 123825 w 10095599"/>
              <a:gd name="connsiteY44" fmla="*/ 5068888 h 6858000"/>
              <a:gd name="connsiteX45" fmla="*/ 139700 w 10095599"/>
              <a:gd name="connsiteY45" fmla="*/ 5027613 h 6858000"/>
              <a:gd name="connsiteX46" fmla="*/ 155575 w 10095599"/>
              <a:gd name="connsiteY46" fmla="*/ 4981575 h 6858000"/>
              <a:gd name="connsiteX47" fmla="*/ 166687 w 10095599"/>
              <a:gd name="connsiteY47" fmla="*/ 4929188 h 6858000"/>
              <a:gd name="connsiteX48" fmla="*/ 173037 w 10095599"/>
              <a:gd name="connsiteY48" fmla="*/ 4868863 h 6858000"/>
              <a:gd name="connsiteX49" fmla="*/ 176212 w 10095599"/>
              <a:gd name="connsiteY49" fmla="*/ 4800600 h 6858000"/>
              <a:gd name="connsiteX50" fmla="*/ 173037 w 10095599"/>
              <a:gd name="connsiteY50" fmla="*/ 4732338 h 6858000"/>
              <a:gd name="connsiteX51" fmla="*/ 166687 w 10095599"/>
              <a:gd name="connsiteY51" fmla="*/ 4672013 h 6858000"/>
              <a:gd name="connsiteX52" fmla="*/ 155575 w 10095599"/>
              <a:gd name="connsiteY52" fmla="*/ 4619625 h 6858000"/>
              <a:gd name="connsiteX53" fmla="*/ 139700 w 10095599"/>
              <a:gd name="connsiteY53" fmla="*/ 4573588 h 6858000"/>
              <a:gd name="connsiteX54" fmla="*/ 123825 w 10095599"/>
              <a:gd name="connsiteY54" fmla="*/ 4532313 h 6858000"/>
              <a:gd name="connsiteX55" fmla="*/ 107950 w 10095599"/>
              <a:gd name="connsiteY55" fmla="*/ 4495800 h 6858000"/>
              <a:gd name="connsiteX56" fmla="*/ 69850 w 10095599"/>
              <a:gd name="connsiteY56" fmla="*/ 4419600 h 6858000"/>
              <a:gd name="connsiteX57" fmla="*/ 50800 w 10095599"/>
              <a:gd name="connsiteY57" fmla="*/ 4383088 h 6858000"/>
              <a:gd name="connsiteX58" fmla="*/ 34925 w 10095599"/>
              <a:gd name="connsiteY58" fmla="*/ 4341813 h 6858000"/>
              <a:gd name="connsiteX59" fmla="*/ 20637 w 10095599"/>
              <a:gd name="connsiteY59" fmla="*/ 4295775 h 6858000"/>
              <a:gd name="connsiteX60" fmla="*/ 9525 w 10095599"/>
              <a:gd name="connsiteY60" fmla="*/ 4243388 h 6858000"/>
              <a:gd name="connsiteX61" fmla="*/ 1587 w 10095599"/>
              <a:gd name="connsiteY61" fmla="*/ 4183063 h 6858000"/>
              <a:gd name="connsiteX62" fmla="*/ 0 w 10095599"/>
              <a:gd name="connsiteY62" fmla="*/ 4114800 h 6858000"/>
              <a:gd name="connsiteX63" fmla="*/ 1587 w 10095599"/>
              <a:gd name="connsiteY63" fmla="*/ 4046538 h 6858000"/>
              <a:gd name="connsiteX64" fmla="*/ 9525 w 10095599"/>
              <a:gd name="connsiteY64" fmla="*/ 3986213 h 6858000"/>
              <a:gd name="connsiteX65" fmla="*/ 20637 w 10095599"/>
              <a:gd name="connsiteY65" fmla="*/ 3933825 h 6858000"/>
              <a:gd name="connsiteX66" fmla="*/ 34925 w 10095599"/>
              <a:gd name="connsiteY66" fmla="*/ 3887788 h 6858000"/>
              <a:gd name="connsiteX67" fmla="*/ 50800 w 10095599"/>
              <a:gd name="connsiteY67" fmla="*/ 3846513 h 6858000"/>
              <a:gd name="connsiteX68" fmla="*/ 69850 w 10095599"/>
              <a:gd name="connsiteY68" fmla="*/ 3810000 h 6858000"/>
              <a:gd name="connsiteX69" fmla="*/ 88900 w 10095599"/>
              <a:gd name="connsiteY69" fmla="*/ 3771900 h 6858000"/>
              <a:gd name="connsiteX70" fmla="*/ 107950 w 10095599"/>
              <a:gd name="connsiteY70" fmla="*/ 3733800 h 6858000"/>
              <a:gd name="connsiteX71" fmla="*/ 123825 w 10095599"/>
              <a:gd name="connsiteY71" fmla="*/ 3697288 h 6858000"/>
              <a:gd name="connsiteX72" fmla="*/ 139700 w 10095599"/>
              <a:gd name="connsiteY72" fmla="*/ 3656013 h 6858000"/>
              <a:gd name="connsiteX73" fmla="*/ 155575 w 10095599"/>
              <a:gd name="connsiteY73" fmla="*/ 3609975 h 6858000"/>
              <a:gd name="connsiteX74" fmla="*/ 166687 w 10095599"/>
              <a:gd name="connsiteY74" fmla="*/ 3557588 h 6858000"/>
              <a:gd name="connsiteX75" fmla="*/ 173037 w 10095599"/>
              <a:gd name="connsiteY75" fmla="*/ 3497263 h 6858000"/>
              <a:gd name="connsiteX76" fmla="*/ 176212 w 10095599"/>
              <a:gd name="connsiteY76" fmla="*/ 3427413 h 6858000"/>
              <a:gd name="connsiteX77" fmla="*/ 173037 w 10095599"/>
              <a:gd name="connsiteY77" fmla="*/ 3360738 h 6858000"/>
              <a:gd name="connsiteX78" fmla="*/ 166687 w 10095599"/>
              <a:gd name="connsiteY78" fmla="*/ 3300413 h 6858000"/>
              <a:gd name="connsiteX79" fmla="*/ 155575 w 10095599"/>
              <a:gd name="connsiteY79" fmla="*/ 3248025 h 6858000"/>
              <a:gd name="connsiteX80" fmla="*/ 139700 w 10095599"/>
              <a:gd name="connsiteY80" fmla="*/ 3201988 h 6858000"/>
              <a:gd name="connsiteX81" fmla="*/ 123825 w 10095599"/>
              <a:gd name="connsiteY81" fmla="*/ 3160713 h 6858000"/>
              <a:gd name="connsiteX82" fmla="*/ 107950 w 10095599"/>
              <a:gd name="connsiteY82" fmla="*/ 3124200 h 6858000"/>
              <a:gd name="connsiteX83" fmla="*/ 88900 w 10095599"/>
              <a:gd name="connsiteY83" fmla="*/ 3086100 h 6858000"/>
              <a:gd name="connsiteX84" fmla="*/ 69850 w 10095599"/>
              <a:gd name="connsiteY84" fmla="*/ 3048000 h 6858000"/>
              <a:gd name="connsiteX85" fmla="*/ 50800 w 10095599"/>
              <a:gd name="connsiteY85" fmla="*/ 3011488 h 6858000"/>
              <a:gd name="connsiteX86" fmla="*/ 34925 w 10095599"/>
              <a:gd name="connsiteY86" fmla="*/ 2970213 h 6858000"/>
              <a:gd name="connsiteX87" fmla="*/ 20637 w 10095599"/>
              <a:gd name="connsiteY87" fmla="*/ 2924175 h 6858000"/>
              <a:gd name="connsiteX88" fmla="*/ 9525 w 10095599"/>
              <a:gd name="connsiteY88" fmla="*/ 2871788 h 6858000"/>
              <a:gd name="connsiteX89" fmla="*/ 1587 w 10095599"/>
              <a:gd name="connsiteY89" fmla="*/ 2811463 h 6858000"/>
              <a:gd name="connsiteX90" fmla="*/ 0 w 10095599"/>
              <a:gd name="connsiteY90" fmla="*/ 2743200 h 6858000"/>
              <a:gd name="connsiteX91" fmla="*/ 1587 w 10095599"/>
              <a:gd name="connsiteY91" fmla="*/ 2674938 h 6858000"/>
              <a:gd name="connsiteX92" fmla="*/ 9525 w 10095599"/>
              <a:gd name="connsiteY92" fmla="*/ 2614613 h 6858000"/>
              <a:gd name="connsiteX93" fmla="*/ 20637 w 10095599"/>
              <a:gd name="connsiteY93" fmla="*/ 2562225 h 6858000"/>
              <a:gd name="connsiteX94" fmla="*/ 34925 w 10095599"/>
              <a:gd name="connsiteY94" fmla="*/ 2516188 h 6858000"/>
              <a:gd name="connsiteX95" fmla="*/ 50800 w 10095599"/>
              <a:gd name="connsiteY95" fmla="*/ 2474913 h 6858000"/>
              <a:gd name="connsiteX96" fmla="*/ 69850 w 10095599"/>
              <a:gd name="connsiteY96" fmla="*/ 2438400 h 6858000"/>
              <a:gd name="connsiteX97" fmla="*/ 88900 w 10095599"/>
              <a:gd name="connsiteY97" fmla="*/ 2400300 h 6858000"/>
              <a:gd name="connsiteX98" fmla="*/ 107950 w 10095599"/>
              <a:gd name="connsiteY98" fmla="*/ 2362200 h 6858000"/>
              <a:gd name="connsiteX99" fmla="*/ 123825 w 10095599"/>
              <a:gd name="connsiteY99" fmla="*/ 2325688 h 6858000"/>
              <a:gd name="connsiteX100" fmla="*/ 139700 w 10095599"/>
              <a:gd name="connsiteY100" fmla="*/ 2284413 h 6858000"/>
              <a:gd name="connsiteX101" fmla="*/ 155575 w 10095599"/>
              <a:gd name="connsiteY101" fmla="*/ 2238375 h 6858000"/>
              <a:gd name="connsiteX102" fmla="*/ 166687 w 10095599"/>
              <a:gd name="connsiteY102" fmla="*/ 2185988 h 6858000"/>
              <a:gd name="connsiteX103" fmla="*/ 173037 w 10095599"/>
              <a:gd name="connsiteY103" fmla="*/ 2125663 h 6858000"/>
              <a:gd name="connsiteX104" fmla="*/ 176212 w 10095599"/>
              <a:gd name="connsiteY104" fmla="*/ 2057400 h 6858000"/>
              <a:gd name="connsiteX105" fmla="*/ 173037 w 10095599"/>
              <a:gd name="connsiteY105" fmla="*/ 1989138 h 6858000"/>
              <a:gd name="connsiteX106" fmla="*/ 166687 w 10095599"/>
              <a:gd name="connsiteY106" fmla="*/ 1928813 h 6858000"/>
              <a:gd name="connsiteX107" fmla="*/ 155575 w 10095599"/>
              <a:gd name="connsiteY107" fmla="*/ 1876425 h 6858000"/>
              <a:gd name="connsiteX108" fmla="*/ 139700 w 10095599"/>
              <a:gd name="connsiteY108" fmla="*/ 1830388 h 6858000"/>
              <a:gd name="connsiteX109" fmla="*/ 123825 w 10095599"/>
              <a:gd name="connsiteY109" fmla="*/ 1789113 h 6858000"/>
              <a:gd name="connsiteX110" fmla="*/ 107950 w 10095599"/>
              <a:gd name="connsiteY110" fmla="*/ 1752600 h 6858000"/>
              <a:gd name="connsiteX111" fmla="*/ 88900 w 10095599"/>
              <a:gd name="connsiteY111" fmla="*/ 1714500 h 6858000"/>
              <a:gd name="connsiteX112" fmla="*/ 69850 w 10095599"/>
              <a:gd name="connsiteY112" fmla="*/ 1676400 h 6858000"/>
              <a:gd name="connsiteX113" fmla="*/ 50800 w 10095599"/>
              <a:gd name="connsiteY113" fmla="*/ 1639888 h 6858000"/>
              <a:gd name="connsiteX114" fmla="*/ 34925 w 10095599"/>
              <a:gd name="connsiteY114" fmla="*/ 1598613 h 6858000"/>
              <a:gd name="connsiteX115" fmla="*/ 20637 w 10095599"/>
              <a:gd name="connsiteY115" fmla="*/ 1552575 h 6858000"/>
              <a:gd name="connsiteX116" fmla="*/ 9525 w 10095599"/>
              <a:gd name="connsiteY116" fmla="*/ 1500188 h 6858000"/>
              <a:gd name="connsiteX117" fmla="*/ 1587 w 10095599"/>
              <a:gd name="connsiteY117" fmla="*/ 1439863 h 6858000"/>
              <a:gd name="connsiteX118" fmla="*/ 0 w 10095599"/>
              <a:gd name="connsiteY118" fmla="*/ 1371600 h 6858000"/>
              <a:gd name="connsiteX119" fmla="*/ 1587 w 10095599"/>
              <a:gd name="connsiteY119" fmla="*/ 1303338 h 6858000"/>
              <a:gd name="connsiteX120" fmla="*/ 9525 w 10095599"/>
              <a:gd name="connsiteY120" fmla="*/ 1243013 h 6858000"/>
              <a:gd name="connsiteX121" fmla="*/ 20637 w 10095599"/>
              <a:gd name="connsiteY121" fmla="*/ 1190625 h 6858000"/>
              <a:gd name="connsiteX122" fmla="*/ 34925 w 10095599"/>
              <a:gd name="connsiteY122" fmla="*/ 1144588 h 6858000"/>
              <a:gd name="connsiteX123" fmla="*/ 50800 w 10095599"/>
              <a:gd name="connsiteY123" fmla="*/ 1103313 h 6858000"/>
              <a:gd name="connsiteX124" fmla="*/ 69850 w 10095599"/>
              <a:gd name="connsiteY124" fmla="*/ 1066800 h 6858000"/>
              <a:gd name="connsiteX125" fmla="*/ 88900 w 10095599"/>
              <a:gd name="connsiteY125" fmla="*/ 1028700 h 6858000"/>
              <a:gd name="connsiteX126" fmla="*/ 107950 w 10095599"/>
              <a:gd name="connsiteY126" fmla="*/ 990600 h 6858000"/>
              <a:gd name="connsiteX127" fmla="*/ 123825 w 10095599"/>
              <a:gd name="connsiteY127" fmla="*/ 954088 h 6858000"/>
              <a:gd name="connsiteX128" fmla="*/ 139700 w 10095599"/>
              <a:gd name="connsiteY128" fmla="*/ 912813 h 6858000"/>
              <a:gd name="connsiteX129" fmla="*/ 155575 w 10095599"/>
              <a:gd name="connsiteY129" fmla="*/ 866775 h 6858000"/>
              <a:gd name="connsiteX130" fmla="*/ 166687 w 10095599"/>
              <a:gd name="connsiteY130" fmla="*/ 814388 h 6858000"/>
              <a:gd name="connsiteX131" fmla="*/ 173037 w 10095599"/>
              <a:gd name="connsiteY131" fmla="*/ 754063 h 6858000"/>
              <a:gd name="connsiteX132" fmla="*/ 176212 w 10095599"/>
              <a:gd name="connsiteY132" fmla="*/ 685800 h 6858000"/>
              <a:gd name="connsiteX133" fmla="*/ 173037 w 10095599"/>
              <a:gd name="connsiteY133" fmla="*/ 617538 h 6858000"/>
              <a:gd name="connsiteX134" fmla="*/ 166687 w 10095599"/>
              <a:gd name="connsiteY134" fmla="*/ 557213 h 6858000"/>
              <a:gd name="connsiteX135" fmla="*/ 155575 w 10095599"/>
              <a:gd name="connsiteY135" fmla="*/ 504825 h 6858000"/>
              <a:gd name="connsiteX136" fmla="*/ 139700 w 10095599"/>
              <a:gd name="connsiteY136" fmla="*/ 458788 h 6858000"/>
              <a:gd name="connsiteX137" fmla="*/ 123825 w 10095599"/>
              <a:gd name="connsiteY137" fmla="*/ 417513 h 6858000"/>
              <a:gd name="connsiteX138" fmla="*/ 107950 w 10095599"/>
              <a:gd name="connsiteY138" fmla="*/ 381000 h 6858000"/>
              <a:gd name="connsiteX139" fmla="*/ 88900 w 10095599"/>
              <a:gd name="connsiteY139" fmla="*/ 342900 h 6858000"/>
              <a:gd name="connsiteX140" fmla="*/ 69850 w 10095599"/>
              <a:gd name="connsiteY140" fmla="*/ 304800 h 6858000"/>
              <a:gd name="connsiteX141" fmla="*/ 50800 w 10095599"/>
              <a:gd name="connsiteY141" fmla="*/ 268288 h 6858000"/>
              <a:gd name="connsiteX142" fmla="*/ 34925 w 10095599"/>
              <a:gd name="connsiteY142" fmla="*/ 227013 h 6858000"/>
              <a:gd name="connsiteX143" fmla="*/ 20637 w 10095599"/>
              <a:gd name="connsiteY143" fmla="*/ 180975 h 6858000"/>
              <a:gd name="connsiteX144" fmla="*/ 9525 w 10095599"/>
              <a:gd name="connsiteY144" fmla="*/ 128588 h 6858000"/>
              <a:gd name="connsiteX145" fmla="*/ 1587 w 10095599"/>
              <a:gd name="connsiteY145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0095599" h="6858000">
                <a:moveTo>
                  <a:pt x="0" y="0"/>
                </a:moveTo>
                <a:lnTo>
                  <a:pt x="7448352" y="0"/>
                </a:lnTo>
                <a:lnTo>
                  <a:pt x="9446485" y="0"/>
                </a:lnTo>
                <a:lnTo>
                  <a:pt x="10095599" y="0"/>
                </a:lnTo>
                <a:lnTo>
                  <a:pt x="10095599" y="6858000"/>
                </a:lnTo>
                <a:lnTo>
                  <a:pt x="9446485" y="6858000"/>
                </a:lnTo>
                <a:lnTo>
                  <a:pt x="7448352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06045-9C0D-B08C-A8DA-142F0B0E7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628" y="643468"/>
            <a:ext cx="7996750" cy="4242858"/>
          </a:xfrm>
        </p:spPr>
        <p:txBody>
          <a:bodyPr anchor="b">
            <a:normAutofit/>
          </a:bodyPr>
          <a:lstStyle/>
          <a:p>
            <a:pPr algn="l"/>
            <a:r>
              <a:rPr lang="en-CA" sz="8100"/>
              <a:t>Automated Peak Detection Information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5586A-1BB1-B96C-4CDB-297314469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7628" y="5019676"/>
            <a:ext cx="7558609" cy="1066799"/>
          </a:xfrm>
        </p:spPr>
        <p:txBody>
          <a:bodyPr>
            <a:normAutofit/>
          </a:bodyPr>
          <a:lstStyle/>
          <a:p>
            <a:pPr algn="l"/>
            <a:r>
              <a:rPr lang="en-CA" sz="2000">
                <a:solidFill>
                  <a:schemeClr val="tx1">
                    <a:alpha val="60000"/>
                  </a:schemeClr>
                </a:solidFill>
              </a:rPr>
              <a:t>By Aleksander Berezowski</a:t>
            </a:r>
          </a:p>
        </p:txBody>
      </p:sp>
    </p:spTree>
    <p:extLst>
      <p:ext uri="{BB962C8B-B14F-4D97-AF65-F5344CB8AC3E}">
        <p14:creationId xmlns:p14="http://schemas.microsoft.com/office/powerpoint/2010/main" val="157950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A9C7068-2D8C-799D-6C54-69F9C8212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61" y="961455"/>
            <a:ext cx="2747064" cy="20602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63C4E5D-99E4-29D8-D9FB-F5B42779F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60" y="3836247"/>
            <a:ext cx="2747064" cy="20602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F6D3F22E-BC07-F559-D70D-7258AEF8E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139" y="3836247"/>
            <a:ext cx="2747064" cy="2060298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DC7244AC-A042-5FF6-D60F-3474801238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139" y="961455"/>
            <a:ext cx="2747064" cy="206029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38E0D05-FBB8-EC05-A1BC-2B9C83CD05B0}"/>
              </a:ext>
            </a:extLst>
          </p:cNvPr>
          <p:cNvSpPr txBox="1">
            <a:spLocks/>
          </p:cNvSpPr>
          <p:nvPr/>
        </p:nvSpPr>
        <p:spPr>
          <a:xfrm>
            <a:off x="3137" y="0"/>
            <a:ext cx="12185726" cy="636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Fourier Filter</a:t>
            </a:r>
          </a:p>
        </p:txBody>
      </p:sp>
    </p:spTree>
    <p:extLst>
      <p:ext uri="{BB962C8B-B14F-4D97-AF65-F5344CB8AC3E}">
        <p14:creationId xmlns:p14="http://schemas.microsoft.com/office/powerpoint/2010/main" val="412393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FCB8E13-DDCE-3A7C-AD70-79DBCE423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44" y="965200"/>
            <a:ext cx="2747064" cy="20602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0B159BB-A817-337D-60F2-DD96DDD4D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139" y="965200"/>
            <a:ext cx="2747064" cy="20602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93D1AAA-E2D6-A556-D633-1739EAEA7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60" y="3836247"/>
            <a:ext cx="2747064" cy="20602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EBE66AE-2B78-12A5-7E57-9052614384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139" y="3836247"/>
            <a:ext cx="2747064" cy="206029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4E75B95-1DA2-8E8D-AB44-65B76A96AA2E}"/>
              </a:ext>
            </a:extLst>
          </p:cNvPr>
          <p:cNvSpPr txBox="1">
            <a:spLocks/>
          </p:cNvSpPr>
          <p:nvPr/>
        </p:nvSpPr>
        <p:spPr>
          <a:xfrm>
            <a:off x="3137" y="0"/>
            <a:ext cx="12185726" cy="636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Geometric Moving Average Filter</a:t>
            </a:r>
          </a:p>
        </p:txBody>
      </p:sp>
    </p:spTree>
    <p:extLst>
      <p:ext uri="{BB962C8B-B14F-4D97-AF65-F5344CB8AC3E}">
        <p14:creationId xmlns:p14="http://schemas.microsoft.com/office/powerpoint/2010/main" val="304270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CCA7E-E0E4-352F-2378-2C23AE3C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41" y="662400"/>
            <a:ext cx="3410309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Return peaks and valleys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D353F3E-A08B-C575-2350-D3F236C08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57" y="643469"/>
            <a:ext cx="5683482" cy="557106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267D3-EA65-90AC-7DBE-E6AD60FF8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6641" y="2286000"/>
            <a:ext cx="3410309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Put data for peaks and valleys into separate arrays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Return arrays in dictionary for use</a:t>
            </a:r>
          </a:p>
        </p:txBody>
      </p:sp>
    </p:spTree>
    <p:extLst>
      <p:ext uri="{BB962C8B-B14F-4D97-AF65-F5344CB8AC3E}">
        <p14:creationId xmlns:p14="http://schemas.microsoft.com/office/powerpoint/2010/main" val="81127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0D990-0953-F941-6B07-40408819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024" y="960108"/>
            <a:ext cx="10277856" cy="49377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Link with More Information: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https://github.com/thesixtium/AFM_Peak_Detection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93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0290A9C-2A18-3880-F7A6-CB9ECD12F257}"/>
              </a:ext>
            </a:extLst>
          </p:cNvPr>
          <p:cNvGrpSpPr/>
          <p:nvPr/>
        </p:nvGrpSpPr>
        <p:grpSpPr>
          <a:xfrm>
            <a:off x="852429" y="2289376"/>
            <a:ext cx="10487143" cy="2279248"/>
            <a:chOff x="1029667" y="2052577"/>
            <a:chExt cx="10487143" cy="22792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A3DCE09-C055-612F-CB2A-B477F2C2330B}"/>
                </a:ext>
              </a:extLst>
            </p:cNvPr>
            <p:cNvSpPr/>
            <p:nvPr/>
          </p:nvSpPr>
          <p:spPr>
            <a:xfrm>
              <a:off x="1029667" y="2052577"/>
              <a:ext cx="1539432" cy="22792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Read CSV Array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F3452C-62D2-0905-B24B-796B4992371C}"/>
                </a:ext>
              </a:extLst>
            </p:cNvPr>
            <p:cNvSpPr/>
            <p:nvPr/>
          </p:nvSpPr>
          <p:spPr>
            <a:xfrm>
              <a:off x="3208116" y="2052577"/>
              <a:ext cx="8308694" cy="22792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CA" dirty="0"/>
                <a:t>For each row in CSV Array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340C67-83E3-8C50-F93D-3C78AFFB39B6}"/>
                </a:ext>
              </a:extLst>
            </p:cNvPr>
            <p:cNvSpPr/>
            <p:nvPr/>
          </p:nvSpPr>
          <p:spPr>
            <a:xfrm>
              <a:off x="3469513" y="2500132"/>
              <a:ext cx="1539432" cy="15162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Clean data via 4 different filters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04A8CA-D800-9CBD-408C-472D6B50C5C3}"/>
                </a:ext>
              </a:extLst>
            </p:cNvPr>
            <p:cNvSpPr/>
            <p:nvPr/>
          </p:nvSpPr>
          <p:spPr>
            <a:xfrm>
              <a:off x="5551512" y="2500132"/>
              <a:ext cx="1539432" cy="15162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Find peaks via </a:t>
              </a:r>
              <a:r>
                <a:rPr lang="en-CA" dirty="0" err="1"/>
                <a:t>scipy</a:t>
              </a:r>
              <a:r>
                <a:rPr lang="en-CA" dirty="0"/>
                <a:t> peak detection using prominence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A26CA7-2397-A7B3-ABBF-73AC7328C8FB}"/>
                </a:ext>
              </a:extLst>
            </p:cNvPr>
            <p:cNvSpPr/>
            <p:nvPr/>
          </p:nvSpPr>
          <p:spPr>
            <a:xfrm>
              <a:off x="7633511" y="2500132"/>
              <a:ext cx="1539432" cy="15162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Find valleys via </a:t>
              </a:r>
              <a:r>
                <a:rPr lang="en-CA" dirty="0" err="1"/>
                <a:t>scipy</a:t>
              </a:r>
              <a:r>
                <a:rPr lang="en-CA" dirty="0"/>
                <a:t> peak detection using prominence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A749F4-BDB8-886A-08B3-0B4217E1318F}"/>
                </a:ext>
              </a:extLst>
            </p:cNvPr>
            <p:cNvSpPr/>
            <p:nvPr/>
          </p:nvSpPr>
          <p:spPr>
            <a:xfrm>
              <a:off x="9715510" y="2500132"/>
              <a:ext cx="1539432" cy="15162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Return peaks and valleys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2652566-D49C-B377-6DB2-52555ACF644C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2569099" y="3192201"/>
              <a:ext cx="6390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43BB81-BD79-64E8-0540-16045434F09E}"/>
                </a:ext>
              </a:extLst>
            </p:cNvPr>
            <p:cNvCxnSpPr>
              <a:cxnSpLocks/>
            </p:cNvCxnSpPr>
            <p:nvPr/>
          </p:nvCxnSpPr>
          <p:spPr>
            <a:xfrm>
              <a:off x="5008945" y="3287210"/>
              <a:ext cx="5425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4B06BF1-3D6C-8599-3B1F-5726ECA4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090944" y="3287210"/>
              <a:ext cx="5425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68C7943-F84C-F5F8-F93F-4466CBCC9CF3}"/>
                </a:ext>
              </a:extLst>
            </p:cNvPr>
            <p:cNvCxnSpPr>
              <a:cxnSpLocks/>
            </p:cNvCxnSpPr>
            <p:nvPr/>
          </p:nvCxnSpPr>
          <p:spPr>
            <a:xfrm>
              <a:off x="9172943" y="3287210"/>
              <a:ext cx="5425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841D2B4-600C-B3F8-94EC-536E1F6013B3}"/>
              </a:ext>
            </a:extLst>
          </p:cNvPr>
          <p:cNvSpPr/>
          <p:nvPr/>
        </p:nvSpPr>
        <p:spPr>
          <a:xfrm>
            <a:off x="3753692" y="680604"/>
            <a:ext cx="4684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Process</a:t>
            </a:r>
          </a:p>
        </p:txBody>
      </p:sp>
    </p:spTree>
    <p:extLst>
      <p:ext uri="{BB962C8B-B14F-4D97-AF65-F5344CB8AC3E}">
        <p14:creationId xmlns:p14="http://schemas.microsoft.com/office/powerpoint/2010/main" val="347655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CCA7E-E0E4-352F-2378-2C23AE3C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41" y="662400"/>
            <a:ext cx="3410309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 CSV Array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490C7-FE2E-5A01-3FFE-E79686B57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43" r="1746"/>
          <a:stretch/>
        </p:blipFill>
        <p:spPr>
          <a:xfrm>
            <a:off x="765050" y="1937430"/>
            <a:ext cx="6015897" cy="29831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267D3-EA65-90AC-7DBE-E6AD60FF8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6641" y="2286000"/>
            <a:ext cx="3410309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Standard python to read a CSV array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2D array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Each line of the file is an array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Inner arrays contains the values delimited via a comma</a:t>
            </a:r>
          </a:p>
        </p:txBody>
      </p:sp>
    </p:spTree>
    <p:extLst>
      <p:ext uri="{BB962C8B-B14F-4D97-AF65-F5344CB8AC3E}">
        <p14:creationId xmlns:p14="http://schemas.microsoft.com/office/powerpoint/2010/main" val="365792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5ACB9A-B0E5-4B85-B616-BAAFCBF0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E88C85-0C12-45AB-AB38-7DD8508C1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2F1C99-DC89-4C0E-9645-78ED266B8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EB5FB3-6DE8-43D7-9A37-2E1189B12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1CD0CBD-C727-43F9-BDFE-34D6D1A97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551875"/>
          </a:xfrm>
          <a:custGeom>
            <a:avLst/>
            <a:gdLst>
              <a:gd name="connsiteX0" fmla="*/ 0 w 12191999"/>
              <a:gd name="connsiteY0" fmla="*/ 0 h 6551875"/>
              <a:gd name="connsiteX1" fmla="*/ 12191999 w 12191999"/>
              <a:gd name="connsiteY1" fmla="*/ 0 h 6551875"/>
              <a:gd name="connsiteX2" fmla="*/ 12191999 w 12191999"/>
              <a:gd name="connsiteY2" fmla="*/ 6181404 h 6551875"/>
              <a:gd name="connsiteX3" fmla="*/ 12190147 w 12191999"/>
              <a:gd name="connsiteY3" fmla="*/ 6181361 h 6551875"/>
              <a:gd name="connsiteX4" fmla="*/ 12129821 w 12191999"/>
              <a:gd name="connsiteY4" fmla="*/ 6173424 h 6551875"/>
              <a:gd name="connsiteX5" fmla="*/ 12077433 w 12191999"/>
              <a:gd name="connsiteY5" fmla="*/ 6162311 h 6551875"/>
              <a:gd name="connsiteX6" fmla="*/ 12031397 w 12191999"/>
              <a:gd name="connsiteY6" fmla="*/ 6148023 h 6551875"/>
              <a:gd name="connsiteX7" fmla="*/ 11990121 w 12191999"/>
              <a:gd name="connsiteY7" fmla="*/ 6132148 h 6551875"/>
              <a:gd name="connsiteX8" fmla="*/ 11953609 w 12191999"/>
              <a:gd name="connsiteY8" fmla="*/ 6113098 h 6551875"/>
              <a:gd name="connsiteX9" fmla="*/ 11915509 w 12191999"/>
              <a:gd name="connsiteY9" fmla="*/ 6094048 h 6551875"/>
              <a:gd name="connsiteX10" fmla="*/ 11877409 w 12191999"/>
              <a:gd name="connsiteY10" fmla="*/ 6074998 h 6551875"/>
              <a:gd name="connsiteX11" fmla="*/ 11840897 w 12191999"/>
              <a:gd name="connsiteY11" fmla="*/ 6059123 h 6551875"/>
              <a:gd name="connsiteX12" fmla="*/ 11799621 w 12191999"/>
              <a:gd name="connsiteY12" fmla="*/ 6043248 h 6551875"/>
              <a:gd name="connsiteX13" fmla="*/ 11753583 w 12191999"/>
              <a:gd name="connsiteY13" fmla="*/ 6027373 h 6551875"/>
              <a:gd name="connsiteX14" fmla="*/ 11701197 w 12191999"/>
              <a:gd name="connsiteY14" fmla="*/ 6016261 h 6551875"/>
              <a:gd name="connsiteX15" fmla="*/ 11640871 w 12191999"/>
              <a:gd name="connsiteY15" fmla="*/ 6009911 h 6551875"/>
              <a:gd name="connsiteX16" fmla="*/ 11572609 w 12191999"/>
              <a:gd name="connsiteY16" fmla="*/ 6006736 h 6551875"/>
              <a:gd name="connsiteX17" fmla="*/ 11504347 w 12191999"/>
              <a:gd name="connsiteY17" fmla="*/ 6009911 h 6551875"/>
              <a:gd name="connsiteX18" fmla="*/ 11444021 w 12191999"/>
              <a:gd name="connsiteY18" fmla="*/ 6016261 h 6551875"/>
              <a:gd name="connsiteX19" fmla="*/ 11391633 w 12191999"/>
              <a:gd name="connsiteY19" fmla="*/ 6027373 h 6551875"/>
              <a:gd name="connsiteX20" fmla="*/ 11345597 w 12191999"/>
              <a:gd name="connsiteY20" fmla="*/ 6043248 h 6551875"/>
              <a:gd name="connsiteX21" fmla="*/ 11304321 w 12191999"/>
              <a:gd name="connsiteY21" fmla="*/ 6059123 h 6551875"/>
              <a:gd name="connsiteX22" fmla="*/ 11267809 w 12191999"/>
              <a:gd name="connsiteY22" fmla="*/ 6074998 h 6551875"/>
              <a:gd name="connsiteX23" fmla="*/ 11229709 w 12191999"/>
              <a:gd name="connsiteY23" fmla="*/ 6094048 h 6551875"/>
              <a:gd name="connsiteX24" fmla="*/ 11191609 w 12191999"/>
              <a:gd name="connsiteY24" fmla="*/ 6113098 h 6551875"/>
              <a:gd name="connsiteX25" fmla="*/ 11155097 w 12191999"/>
              <a:gd name="connsiteY25" fmla="*/ 6132148 h 6551875"/>
              <a:gd name="connsiteX26" fmla="*/ 11113821 w 12191999"/>
              <a:gd name="connsiteY26" fmla="*/ 6148023 h 6551875"/>
              <a:gd name="connsiteX27" fmla="*/ 11067783 w 12191999"/>
              <a:gd name="connsiteY27" fmla="*/ 6162311 h 6551875"/>
              <a:gd name="connsiteX28" fmla="*/ 11015397 w 12191999"/>
              <a:gd name="connsiteY28" fmla="*/ 6173423 h 6551875"/>
              <a:gd name="connsiteX29" fmla="*/ 10955071 w 12191999"/>
              <a:gd name="connsiteY29" fmla="*/ 6181361 h 6551875"/>
              <a:gd name="connsiteX30" fmla="*/ 10886809 w 12191999"/>
              <a:gd name="connsiteY30" fmla="*/ 6182948 h 6551875"/>
              <a:gd name="connsiteX31" fmla="*/ 10818547 w 12191999"/>
              <a:gd name="connsiteY31" fmla="*/ 6181361 h 6551875"/>
              <a:gd name="connsiteX32" fmla="*/ 10758221 w 12191999"/>
              <a:gd name="connsiteY32" fmla="*/ 6173423 h 6551875"/>
              <a:gd name="connsiteX33" fmla="*/ 10705833 w 12191999"/>
              <a:gd name="connsiteY33" fmla="*/ 6162311 h 6551875"/>
              <a:gd name="connsiteX34" fmla="*/ 10659797 w 12191999"/>
              <a:gd name="connsiteY34" fmla="*/ 6148023 h 6551875"/>
              <a:gd name="connsiteX35" fmla="*/ 10618521 w 12191999"/>
              <a:gd name="connsiteY35" fmla="*/ 6132148 h 6551875"/>
              <a:gd name="connsiteX36" fmla="*/ 10582009 w 12191999"/>
              <a:gd name="connsiteY36" fmla="*/ 6113098 h 6551875"/>
              <a:gd name="connsiteX37" fmla="*/ 10543909 w 12191999"/>
              <a:gd name="connsiteY37" fmla="*/ 6094048 h 6551875"/>
              <a:gd name="connsiteX38" fmla="*/ 10505809 w 12191999"/>
              <a:gd name="connsiteY38" fmla="*/ 6074998 h 6551875"/>
              <a:gd name="connsiteX39" fmla="*/ 10469297 w 12191999"/>
              <a:gd name="connsiteY39" fmla="*/ 6059123 h 6551875"/>
              <a:gd name="connsiteX40" fmla="*/ 10428021 w 12191999"/>
              <a:gd name="connsiteY40" fmla="*/ 6043248 h 6551875"/>
              <a:gd name="connsiteX41" fmla="*/ 10381983 w 12191999"/>
              <a:gd name="connsiteY41" fmla="*/ 6027373 h 6551875"/>
              <a:gd name="connsiteX42" fmla="*/ 10329597 w 12191999"/>
              <a:gd name="connsiteY42" fmla="*/ 6016261 h 6551875"/>
              <a:gd name="connsiteX43" fmla="*/ 10269271 w 12191999"/>
              <a:gd name="connsiteY43" fmla="*/ 6009911 h 6551875"/>
              <a:gd name="connsiteX44" fmla="*/ 10201009 w 12191999"/>
              <a:gd name="connsiteY44" fmla="*/ 6006736 h 6551875"/>
              <a:gd name="connsiteX45" fmla="*/ 10132747 w 12191999"/>
              <a:gd name="connsiteY45" fmla="*/ 6009911 h 6551875"/>
              <a:gd name="connsiteX46" fmla="*/ 10072421 w 12191999"/>
              <a:gd name="connsiteY46" fmla="*/ 6016261 h 6551875"/>
              <a:gd name="connsiteX47" fmla="*/ 10020033 w 12191999"/>
              <a:gd name="connsiteY47" fmla="*/ 6027373 h 6551875"/>
              <a:gd name="connsiteX48" fmla="*/ 9973997 w 12191999"/>
              <a:gd name="connsiteY48" fmla="*/ 6043248 h 6551875"/>
              <a:gd name="connsiteX49" fmla="*/ 9932721 w 12191999"/>
              <a:gd name="connsiteY49" fmla="*/ 6059123 h 6551875"/>
              <a:gd name="connsiteX50" fmla="*/ 9896209 w 12191999"/>
              <a:gd name="connsiteY50" fmla="*/ 6074998 h 6551875"/>
              <a:gd name="connsiteX51" fmla="*/ 9820009 w 12191999"/>
              <a:gd name="connsiteY51" fmla="*/ 6113098 h 6551875"/>
              <a:gd name="connsiteX52" fmla="*/ 9783497 w 12191999"/>
              <a:gd name="connsiteY52" fmla="*/ 6132148 h 6551875"/>
              <a:gd name="connsiteX53" fmla="*/ 9742221 w 12191999"/>
              <a:gd name="connsiteY53" fmla="*/ 6148023 h 6551875"/>
              <a:gd name="connsiteX54" fmla="*/ 9696183 w 12191999"/>
              <a:gd name="connsiteY54" fmla="*/ 6162311 h 6551875"/>
              <a:gd name="connsiteX55" fmla="*/ 9643797 w 12191999"/>
              <a:gd name="connsiteY55" fmla="*/ 6173423 h 6551875"/>
              <a:gd name="connsiteX56" fmla="*/ 9583471 w 12191999"/>
              <a:gd name="connsiteY56" fmla="*/ 6181361 h 6551875"/>
              <a:gd name="connsiteX57" fmla="*/ 9515209 w 12191999"/>
              <a:gd name="connsiteY57" fmla="*/ 6182948 h 6551875"/>
              <a:gd name="connsiteX58" fmla="*/ 9446947 w 12191999"/>
              <a:gd name="connsiteY58" fmla="*/ 6181361 h 6551875"/>
              <a:gd name="connsiteX59" fmla="*/ 9386621 w 12191999"/>
              <a:gd name="connsiteY59" fmla="*/ 6173423 h 6551875"/>
              <a:gd name="connsiteX60" fmla="*/ 9334233 w 12191999"/>
              <a:gd name="connsiteY60" fmla="*/ 6162311 h 6551875"/>
              <a:gd name="connsiteX61" fmla="*/ 9288197 w 12191999"/>
              <a:gd name="connsiteY61" fmla="*/ 6148023 h 6551875"/>
              <a:gd name="connsiteX62" fmla="*/ 9246921 w 12191999"/>
              <a:gd name="connsiteY62" fmla="*/ 6132148 h 6551875"/>
              <a:gd name="connsiteX63" fmla="*/ 9210409 w 12191999"/>
              <a:gd name="connsiteY63" fmla="*/ 6113098 h 6551875"/>
              <a:gd name="connsiteX64" fmla="*/ 9172309 w 12191999"/>
              <a:gd name="connsiteY64" fmla="*/ 6094048 h 6551875"/>
              <a:gd name="connsiteX65" fmla="*/ 9134209 w 12191999"/>
              <a:gd name="connsiteY65" fmla="*/ 6074998 h 6551875"/>
              <a:gd name="connsiteX66" fmla="*/ 9097697 w 12191999"/>
              <a:gd name="connsiteY66" fmla="*/ 6059123 h 6551875"/>
              <a:gd name="connsiteX67" fmla="*/ 9056421 w 12191999"/>
              <a:gd name="connsiteY67" fmla="*/ 6043248 h 6551875"/>
              <a:gd name="connsiteX68" fmla="*/ 9010383 w 12191999"/>
              <a:gd name="connsiteY68" fmla="*/ 6027373 h 6551875"/>
              <a:gd name="connsiteX69" fmla="*/ 8957997 w 12191999"/>
              <a:gd name="connsiteY69" fmla="*/ 6016261 h 6551875"/>
              <a:gd name="connsiteX70" fmla="*/ 8897671 w 12191999"/>
              <a:gd name="connsiteY70" fmla="*/ 6009911 h 6551875"/>
              <a:gd name="connsiteX71" fmla="*/ 8827821 w 12191999"/>
              <a:gd name="connsiteY71" fmla="*/ 6006736 h 6551875"/>
              <a:gd name="connsiteX72" fmla="*/ 8761147 w 12191999"/>
              <a:gd name="connsiteY72" fmla="*/ 6009911 h 6551875"/>
              <a:gd name="connsiteX73" fmla="*/ 8700821 w 12191999"/>
              <a:gd name="connsiteY73" fmla="*/ 6016261 h 6551875"/>
              <a:gd name="connsiteX74" fmla="*/ 8648433 w 12191999"/>
              <a:gd name="connsiteY74" fmla="*/ 6027373 h 6551875"/>
              <a:gd name="connsiteX75" fmla="*/ 8602397 w 12191999"/>
              <a:gd name="connsiteY75" fmla="*/ 6043248 h 6551875"/>
              <a:gd name="connsiteX76" fmla="*/ 8561121 w 12191999"/>
              <a:gd name="connsiteY76" fmla="*/ 6059123 h 6551875"/>
              <a:gd name="connsiteX77" fmla="*/ 8524609 w 12191999"/>
              <a:gd name="connsiteY77" fmla="*/ 6074998 h 6551875"/>
              <a:gd name="connsiteX78" fmla="*/ 8486509 w 12191999"/>
              <a:gd name="connsiteY78" fmla="*/ 6094048 h 6551875"/>
              <a:gd name="connsiteX79" fmla="*/ 8448409 w 12191999"/>
              <a:gd name="connsiteY79" fmla="*/ 6113098 h 6551875"/>
              <a:gd name="connsiteX80" fmla="*/ 8411897 w 12191999"/>
              <a:gd name="connsiteY80" fmla="*/ 6132148 h 6551875"/>
              <a:gd name="connsiteX81" fmla="*/ 8370622 w 12191999"/>
              <a:gd name="connsiteY81" fmla="*/ 6148023 h 6551875"/>
              <a:gd name="connsiteX82" fmla="*/ 8324584 w 12191999"/>
              <a:gd name="connsiteY82" fmla="*/ 6162311 h 6551875"/>
              <a:gd name="connsiteX83" fmla="*/ 8272197 w 12191999"/>
              <a:gd name="connsiteY83" fmla="*/ 6173423 h 6551875"/>
              <a:gd name="connsiteX84" fmla="*/ 8211872 w 12191999"/>
              <a:gd name="connsiteY84" fmla="*/ 6181361 h 6551875"/>
              <a:gd name="connsiteX85" fmla="*/ 8143609 w 12191999"/>
              <a:gd name="connsiteY85" fmla="*/ 6182948 h 6551875"/>
              <a:gd name="connsiteX86" fmla="*/ 8075347 w 12191999"/>
              <a:gd name="connsiteY86" fmla="*/ 6181361 h 6551875"/>
              <a:gd name="connsiteX87" fmla="*/ 8015022 w 12191999"/>
              <a:gd name="connsiteY87" fmla="*/ 6173423 h 6551875"/>
              <a:gd name="connsiteX88" fmla="*/ 7962634 w 12191999"/>
              <a:gd name="connsiteY88" fmla="*/ 6162311 h 6551875"/>
              <a:gd name="connsiteX89" fmla="*/ 7916597 w 12191999"/>
              <a:gd name="connsiteY89" fmla="*/ 6148023 h 6551875"/>
              <a:gd name="connsiteX90" fmla="*/ 7875322 w 12191999"/>
              <a:gd name="connsiteY90" fmla="*/ 6132148 h 6551875"/>
              <a:gd name="connsiteX91" fmla="*/ 7838809 w 12191999"/>
              <a:gd name="connsiteY91" fmla="*/ 6113098 h 6551875"/>
              <a:gd name="connsiteX92" fmla="*/ 7800709 w 12191999"/>
              <a:gd name="connsiteY92" fmla="*/ 6094048 h 6551875"/>
              <a:gd name="connsiteX93" fmla="*/ 7762609 w 12191999"/>
              <a:gd name="connsiteY93" fmla="*/ 6074998 h 6551875"/>
              <a:gd name="connsiteX94" fmla="*/ 7726097 w 12191999"/>
              <a:gd name="connsiteY94" fmla="*/ 6059123 h 6551875"/>
              <a:gd name="connsiteX95" fmla="*/ 7684822 w 12191999"/>
              <a:gd name="connsiteY95" fmla="*/ 6043248 h 6551875"/>
              <a:gd name="connsiteX96" fmla="*/ 7638784 w 12191999"/>
              <a:gd name="connsiteY96" fmla="*/ 6027373 h 6551875"/>
              <a:gd name="connsiteX97" fmla="*/ 7586397 w 12191999"/>
              <a:gd name="connsiteY97" fmla="*/ 6016261 h 6551875"/>
              <a:gd name="connsiteX98" fmla="*/ 7526072 w 12191999"/>
              <a:gd name="connsiteY98" fmla="*/ 6009911 h 6551875"/>
              <a:gd name="connsiteX99" fmla="*/ 7457809 w 12191999"/>
              <a:gd name="connsiteY99" fmla="*/ 6006736 h 6551875"/>
              <a:gd name="connsiteX100" fmla="*/ 7389547 w 12191999"/>
              <a:gd name="connsiteY100" fmla="*/ 6009911 h 6551875"/>
              <a:gd name="connsiteX101" fmla="*/ 7329222 w 12191999"/>
              <a:gd name="connsiteY101" fmla="*/ 6016261 h 6551875"/>
              <a:gd name="connsiteX102" fmla="*/ 7276834 w 12191999"/>
              <a:gd name="connsiteY102" fmla="*/ 6027373 h 6551875"/>
              <a:gd name="connsiteX103" fmla="*/ 7230797 w 12191999"/>
              <a:gd name="connsiteY103" fmla="*/ 6043248 h 6551875"/>
              <a:gd name="connsiteX104" fmla="*/ 7189522 w 12191999"/>
              <a:gd name="connsiteY104" fmla="*/ 6059123 h 6551875"/>
              <a:gd name="connsiteX105" fmla="*/ 7153009 w 12191999"/>
              <a:gd name="connsiteY105" fmla="*/ 6074998 h 6551875"/>
              <a:gd name="connsiteX106" fmla="*/ 7114909 w 12191999"/>
              <a:gd name="connsiteY106" fmla="*/ 6094048 h 6551875"/>
              <a:gd name="connsiteX107" fmla="*/ 7076809 w 12191999"/>
              <a:gd name="connsiteY107" fmla="*/ 6113098 h 6551875"/>
              <a:gd name="connsiteX108" fmla="*/ 7040297 w 12191999"/>
              <a:gd name="connsiteY108" fmla="*/ 6132148 h 6551875"/>
              <a:gd name="connsiteX109" fmla="*/ 6999022 w 12191999"/>
              <a:gd name="connsiteY109" fmla="*/ 6148023 h 6551875"/>
              <a:gd name="connsiteX110" fmla="*/ 6952984 w 12191999"/>
              <a:gd name="connsiteY110" fmla="*/ 6162311 h 6551875"/>
              <a:gd name="connsiteX111" fmla="*/ 6900597 w 12191999"/>
              <a:gd name="connsiteY111" fmla="*/ 6173423 h 6551875"/>
              <a:gd name="connsiteX112" fmla="*/ 6840272 w 12191999"/>
              <a:gd name="connsiteY112" fmla="*/ 6181361 h 6551875"/>
              <a:gd name="connsiteX113" fmla="*/ 6781800 w 12191999"/>
              <a:gd name="connsiteY113" fmla="*/ 6182721 h 6551875"/>
              <a:gd name="connsiteX114" fmla="*/ 6723328 w 12191999"/>
              <a:gd name="connsiteY114" fmla="*/ 6181361 h 6551875"/>
              <a:gd name="connsiteX115" fmla="*/ 6663003 w 12191999"/>
              <a:gd name="connsiteY115" fmla="*/ 6173423 h 6551875"/>
              <a:gd name="connsiteX116" fmla="*/ 6610615 w 12191999"/>
              <a:gd name="connsiteY116" fmla="*/ 6162311 h 6551875"/>
              <a:gd name="connsiteX117" fmla="*/ 6564578 w 12191999"/>
              <a:gd name="connsiteY117" fmla="*/ 6148023 h 6551875"/>
              <a:gd name="connsiteX118" fmla="*/ 6523303 w 12191999"/>
              <a:gd name="connsiteY118" fmla="*/ 6132148 h 6551875"/>
              <a:gd name="connsiteX119" fmla="*/ 6486790 w 12191999"/>
              <a:gd name="connsiteY119" fmla="*/ 6113098 h 6551875"/>
              <a:gd name="connsiteX120" fmla="*/ 6448690 w 12191999"/>
              <a:gd name="connsiteY120" fmla="*/ 6094048 h 6551875"/>
              <a:gd name="connsiteX121" fmla="*/ 6410590 w 12191999"/>
              <a:gd name="connsiteY121" fmla="*/ 6074998 h 6551875"/>
              <a:gd name="connsiteX122" fmla="*/ 6374078 w 12191999"/>
              <a:gd name="connsiteY122" fmla="*/ 6059123 h 6551875"/>
              <a:gd name="connsiteX123" fmla="*/ 6332803 w 12191999"/>
              <a:gd name="connsiteY123" fmla="*/ 6043248 h 6551875"/>
              <a:gd name="connsiteX124" fmla="*/ 6286765 w 12191999"/>
              <a:gd name="connsiteY124" fmla="*/ 6027373 h 6551875"/>
              <a:gd name="connsiteX125" fmla="*/ 6234378 w 12191999"/>
              <a:gd name="connsiteY125" fmla="*/ 6016261 h 6551875"/>
              <a:gd name="connsiteX126" fmla="*/ 6174053 w 12191999"/>
              <a:gd name="connsiteY126" fmla="*/ 6009911 h 6551875"/>
              <a:gd name="connsiteX127" fmla="*/ 6105790 w 12191999"/>
              <a:gd name="connsiteY127" fmla="*/ 6006736 h 6551875"/>
              <a:gd name="connsiteX128" fmla="*/ 6096000 w 12191999"/>
              <a:gd name="connsiteY128" fmla="*/ 6007191 h 6551875"/>
              <a:gd name="connsiteX129" fmla="*/ 6086211 w 12191999"/>
              <a:gd name="connsiteY129" fmla="*/ 6006736 h 6551875"/>
              <a:gd name="connsiteX130" fmla="*/ 6017949 w 12191999"/>
              <a:gd name="connsiteY130" fmla="*/ 6009911 h 6551875"/>
              <a:gd name="connsiteX131" fmla="*/ 5957622 w 12191999"/>
              <a:gd name="connsiteY131" fmla="*/ 6016261 h 6551875"/>
              <a:gd name="connsiteX132" fmla="*/ 5905235 w 12191999"/>
              <a:gd name="connsiteY132" fmla="*/ 6027373 h 6551875"/>
              <a:gd name="connsiteX133" fmla="*/ 5859197 w 12191999"/>
              <a:gd name="connsiteY133" fmla="*/ 6043248 h 6551875"/>
              <a:gd name="connsiteX134" fmla="*/ 5817922 w 12191999"/>
              <a:gd name="connsiteY134" fmla="*/ 6059123 h 6551875"/>
              <a:gd name="connsiteX135" fmla="*/ 5781409 w 12191999"/>
              <a:gd name="connsiteY135" fmla="*/ 6074998 h 6551875"/>
              <a:gd name="connsiteX136" fmla="*/ 5743309 w 12191999"/>
              <a:gd name="connsiteY136" fmla="*/ 6094048 h 6551875"/>
              <a:gd name="connsiteX137" fmla="*/ 5705211 w 12191999"/>
              <a:gd name="connsiteY137" fmla="*/ 6113098 h 6551875"/>
              <a:gd name="connsiteX138" fmla="*/ 5668697 w 12191999"/>
              <a:gd name="connsiteY138" fmla="*/ 6132148 h 6551875"/>
              <a:gd name="connsiteX139" fmla="*/ 5627422 w 12191999"/>
              <a:gd name="connsiteY139" fmla="*/ 6148023 h 6551875"/>
              <a:gd name="connsiteX140" fmla="*/ 5581384 w 12191999"/>
              <a:gd name="connsiteY140" fmla="*/ 6162311 h 6551875"/>
              <a:gd name="connsiteX141" fmla="*/ 5528997 w 12191999"/>
              <a:gd name="connsiteY141" fmla="*/ 6173423 h 6551875"/>
              <a:gd name="connsiteX142" fmla="*/ 5468672 w 12191999"/>
              <a:gd name="connsiteY142" fmla="*/ 6181361 h 6551875"/>
              <a:gd name="connsiteX143" fmla="*/ 5410200 w 12191999"/>
              <a:gd name="connsiteY143" fmla="*/ 6182721 h 6551875"/>
              <a:gd name="connsiteX144" fmla="*/ 5351728 w 12191999"/>
              <a:gd name="connsiteY144" fmla="*/ 6181361 h 6551875"/>
              <a:gd name="connsiteX145" fmla="*/ 5291402 w 12191999"/>
              <a:gd name="connsiteY145" fmla="*/ 6173423 h 6551875"/>
              <a:gd name="connsiteX146" fmla="*/ 5239015 w 12191999"/>
              <a:gd name="connsiteY146" fmla="*/ 6162311 h 6551875"/>
              <a:gd name="connsiteX147" fmla="*/ 5192979 w 12191999"/>
              <a:gd name="connsiteY147" fmla="*/ 6148023 h 6551875"/>
              <a:gd name="connsiteX148" fmla="*/ 5151703 w 12191999"/>
              <a:gd name="connsiteY148" fmla="*/ 6132148 h 6551875"/>
              <a:gd name="connsiteX149" fmla="*/ 5115190 w 12191999"/>
              <a:gd name="connsiteY149" fmla="*/ 6113098 h 6551875"/>
              <a:gd name="connsiteX150" fmla="*/ 5077092 w 12191999"/>
              <a:gd name="connsiteY150" fmla="*/ 6094048 h 6551875"/>
              <a:gd name="connsiteX151" fmla="*/ 5038990 w 12191999"/>
              <a:gd name="connsiteY151" fmla="*/ 6074998 h 6551875"/>
              <a:gd name="connsiteX152" fmla="*/ 5002479 w 12191999"/>
              <a:gd name="connsiteY152" fmla="*/ 6059123 h 6551875"/>
              <a:gd name="connsiteX153" fmla="*/ 4961203 w 12191999"/>
              <a:gd name="connsiteY153" fmla="*/ 6043248 h 6551875"/>
              <a:gd name="connsiteX154" fmla="*/ 4915166 w 12191999"/>
              <a:gd name="connsiteY154" fmla="*/ 6027373 h 6551875"/>
              <a:gd name="connsiteX155" fmla="*/ 4862778 w 12191999"/>
              <a:gd name="connsiteY155" fmla="*/ 6016261 h 6551875"/>
              <a:gd name="connsiteX156" fmla="*/ 4802454 w 12191999"/>
              <a:gd name="connsiteY156" fmla="*/ 6009911 h 6551875"/>
              <a:gd name="connsiteX157" fmla="*/ 4734190 w 12191999"/>
              <a:gd name="connsiteY157" fmla="*/ 6006736 h 6551875"/>
              <a:gd name="connsiteX158" fmla="*/ 4665929 w 12191999"/>
              <a:gd name="connsiteY158" fmla="*/ 6009911 h 6551875"/>
              <a:gd name="connsiteX159" fmla="*/ 4605603 w 12191999"/>
              <a:gd name="connsiteY159" fmla="*/ 6016261 h 6551875"/>
              <a:gd name="connsiteX160" fmla="*/ 4553217 w 12191999"/>
              <a:gd name="connsiteY160" fmla="*/ 6027373 h 6551875"/>
              <a:gd name="connsiteX161" fmla="*/ 4507178 w 12191999"/>
              <a:gd name="connsiteY161" fmla="*/ 6043248 h 6551875"/>
              <a:gd name="connsiteX162" fmla="*/ 4465903 w 12191999"/>
              <a:gd name="connsiteY162" fmla="*/ 6059123 h 6551875"/>
              <a:gd name="connsiteX163" fmla="*/ 4429390 w 12191999"/>
              <a:gd name="connsiteY163" fmla="*/ 6074998 h 6551875"/>
              <a:gd name="connsiteX164" fmla="*/ 4353190 w 12191999"/>
              <a:gd name="connsiteY164" fmla="*/ 6113098 h 6551875"/>
              <a:gd name="connsiteX165" fmla="*/ 4316678 w 12191999"/>
              <a:gd name="connsiteY165" fmla="*/ 6132148 h 6551875"/>
              <a:gd name="connsiteX166" fmla="*/ 4275403 w 12191999"/>
              <a:gd name="connsiteY166" fmla="*/ 6148023 h 6551875"/>
              <a:gd name="connsiteX167" fmla="*/ 4229365 w 12191999"/>
              <a:gd name="connsiteY167" fmla="*/ 6162311 h 6551875"/>
              <a:gd name="connsiteX168" fmla="*/ 4176978 w 12191999"/>
              <a:gd name="connsiteY168" fmla="*/ 6173423 h 6551875"/>
              <a:gd name="connsiteX169" fmla="*/ 4116653 w 12191999"/>
              <a:gd name="connsiteY169" fmla="*/ 6181361 h 6551875"/>
              <a:gd name="connsiteX170" fmla="*/ 4048390 w 12191999"/>
              <a:gd name="connsiteY170" fmla="*/ 6182948 h 6551875"/>
              <a:gd name="connsiteX171" fmla="*/ 3980128 w 12191999"/>
              <a:gd name="connsiteY171" fmla="*/ 6181361 h 6551875"/>
              <a:gd name="connsiteX172" fmla="*/ 3919803 w 12191999"/>
              <a:gd name="connsiteY172" fmla="*/ 6173423 h 6551875"/>
              <a:gd name="connsiteX173" fmla="*/ 3867415 w 12191999"/>
              <a:gd name="connsiteY173" fmla="*/ 6162311 h 6551875"/>
              <a:gd name="connsiteX174" fmla="*/ 3821378 w 12191999"/>
              <a:gd name="connsiteY174" fmla="*/ 6148023 h 6551875"/>
              <a:gd name="connsiteX175" fmla="*/ 3780103 w 12191999"/>
              <a:gd name="connsiteY175" fmla="*/ 6132148 h 6551875"/>
              <a:gd name="connsiteX176" fmla="*/ 3743590 w 12191999"/>
              <a:gd name="connsiteY176" fmla="*/ 6113098 h 6551875"/>
              <a:gd name="connsiteX177" fmla="*/ 3705490 w 12191999"/>
              <a:gd name="connsiteY177" fmla="*/ 6094048 h 6551875"/>
              <a:gd name="connsiteX178" fmla="*/ 3667390 w 12191999"/>
              <a:gd name="connsiteY178" fmla="*/ 6074998 h 6551875"/>
              <a:gd name="connsiteX179" fmla="*/ 3630878 w 12191999"/>
              <a:gd name="connsiteY179" fmla="*/ 6059123 h 6551875"/>
              <a:gd name="connsiteX180" fmla="*/ 3589603 w 12191999"/>
              <a:gd name="connsiteY180" fmla="*/ 6043248 h 6551875"/>
              <a:gd name="connsiteX181" fmla="*/ 3543565 w 12191999"/>
              <a:gd name="connsiteY181" fmla="*/ 6027373 h 6551875"/>
              <a:gd name="connsiteX182" fmla="*/ 3491178 w 12191999"/>
              <a:gd name="connsiteY182" fmla="*/ 6016261 h 6551875"/>
              <a:gd name="connsiteX183" fmla="*/ 3430853 w 12191999"/>
              <a:gd name="connsiteY183" fmla="*/ 6009911 h 6551875"/>
              <a:gd name="connsiteX184" fmla="*/ 3361003 w 12191999"/>
              <a:gd name="connsiteY184" fmla="*/ 6006736 h 6551875"/>
              <a:gd name="connsiteX185" fmla="*/ 3294328 w 12191999"/>
              <a:gd name="connsiteY185" fmla="*/ 6009911 h 6551875"/>
              <a:gd name="connsiteX186" fmla="*/ 3234003 w 12191999"/>
              <a:gd name="connsiteY186" fmla="*/ 6016261 h 6551875"/>
              <a:gd name="connsiteX187" fmla="*/ 3181615 w 12191999"/>
              <a:gd name="connsiteY187" fmla="*/ 6027373 h 6551875"/>
              <a:gd name="connsiteX188" fmla="*/ 3135578 w 12191999"/>
              <a:gd name="connsiteY188" fmla="*/ 6043248 h 6551875"/>
              <a:gd name="connsiteX189" fmla="*/ 3094303 w 12191999"/>
              <a:gd name="connsiteY189" fmla="*/ 6059123 h 6551875"/>
              <a:gd name="connsiteX190" fmla="*/ 3057790 w 12191999"/>
              <a:gd name="connsiteY190" fmla="*/ 6074998 h 6551875"/>
              <a:gd name="connsiteX191" fmla="*/ 3019690 w 12191999"/>
              <a:gd name="connsiteY191" fmla="*/ 6094048 h 6551875"/>
              <a:gd name="connsiteX192" fmla="*/ 2981590 w 12191999"/>
              <a:gd name="connsiteY192" fmla="*/ 6113098 h 6551875"/>
              <a:gd name="connsiteX193" fmla="*/ 2945078 w 12191999"/>
              <a:gd name="connsiteY193" fmla="*/ 6132148 h 6551875"/>
              <a:gd name="connsiteX194" fmla="*/ 2903803 w 12191999"/>
              <a:gd name="connsiteY194" fmla="*/ 6148023 h 6551875"/>
              <a:gd name="connsiteX195" fmla="*/ 2857765 w 12191999"/>
              <a:gd name="connsiteY195" fmla="*/ 6162311 h 6551875"/>
              <a:gd name="connsiteX196" fmla="*/ 2805378 w 12191999"/>
              <a:gd name="connsiteY196" fmla="*/ 6173423 h 6551875"/>
              <a:gd name="connsiteX197" fmla="*/ 2745053 w 12191999"/>
              <a:gd name="connsiteY197" fmla="*/ 6181361 h 6551875"/>
              <a:gd name="connsiteX198" fmla="*/ 2676790 w 12191999"/>
              <a:gd name="connsiteY198" fmla="*/ 6182948 h 6551875"/>
              <a:gd name="connsiteX199" fmla="*/ 2608528 w 12191999"/>
              <a:gd name="connsiteY199" fmla="*/ 6181361 h 6551875"/>
              <a:gd name="connsiteX200" fmla="*/ 2548203 w 12191999"/>
              <a:gd name="connsiteY200" fmla="*/ 6173423 h 6551875"/>
              <a:gd name="connsiteX201" fmla="*/ 2495815 w 12191999"/>
              <a:gd name="connsiteY201" fmla="*/ 6162311 h 6551875"/>
              <a:gd name="connsiteX202" fmla="*/ 2449778 w 12191999"/>
              <a:gd name="connsiteY202" fmla="*/ 6148023 h 6551875"/>
              <a:gd name="connsiteX203" fmla="*/ 2408503 w 12191999"/>
              <a:gd name="connsiteY203" fmla="*/ 6132148 h 6551875"/>
              <a:gd name="connsiteX204" fmla="*/ 2371990 w 12191999"/>
              <a:gd name="connsiteY204" fmla="*/ 6113098 h 6551875"/>
              <a:gd name="connsiteX205" fmla="*/ 2333890 w 12191999"/>
              <a:gd name="connsiteY205" fmla="*/ 6094048 h 6551875"/>
              <a:gd name="connsiteX206" fmla="*/ 2295790 w 12191999"/>
              <a:gd name="connsiteY206" fmla="*/ 6074998 h 6551875"/>
              <a:gd name="connsiteX207" fmla="*/ 2259278 w 12191999"/>
              <a:gd name="connsiteY207" fmla="*/ 6059123 h 6551875"/>
              <a:gd name="connsiteX208" fmla="*/ 2218003 w 12191999"/>
              <a:gd name="connsiteY208" fmla="*/ 6043248 h 6551875"/>
              <a:gd name="connsiteX209" fmla="*/ 2171965 w 12191999"/>
              <a:gd name="connsiteY209" fmla="*/ 6027373 h 6551875"/>
              <a:gd name="connsiteX210" fmla="*/ 2119578 w 12191999"/>
              <a:gd name="connsiteY210" fmla="*/ 6016261 h 6551875"/>
              <a:gd name="connsiteX211" fmla="*/ 2059253 w 12191999"/>
              <a:gd name="connsiteY211" fmla="*/ 6009911 h 6551875"/>
              <a:gd name="connsiteX212" fmla="*/ 1990990 w 12191999"/>
              <a:gd name="connsiteY212" fmla="*/ 6006736 h 6551875"/>
              <a:gd name="connsiteX213" fmla="*/ 1922728 w 12191999"/>
              <a:gd name="connsiteY213" fmla="*/ 6009911 h 6551875"/>
              <a:gd name="connsiteX214" fmla="*/ 1862403 w 12191999"/>
              <a:gd name="connsiteY214" fmla="*/ 6016261 h 6551875"/>
              <a:gd name="connsiteX215" fmla="*/ 1810015 w 12191999"/>
              <a:gd name="connsiteY215" fmla="*/ 6027373 h 6551875"/>
              <a:gd name="connsiteX216" fmla="*/ 1763978 w 12191999"/>
              <a:gd name="connsiteY216" fmla="*/ 6043248 h 6551875"/>
              <a:gd name="connsiteX217" fmla="*/ 1722703 w 12191999"/>
              <a:gd name="connsiteY217" fmla="*/ 6059123 h 6551875"/>
              <a:gd name="connsiteX218" fmla="*/ 1686190 w 12191999"/>
              <a:gd name="connsiteY218" fmla="*/ 6074998 h 6551875"/>
              <a:gd name="connsiteX219" fmla="*/ 1648090 w 12191999"/>
              <a:gd name="connsiteY219" fmla="*/ 6094048 h 6551875"/>
              <a:gd name="connsiteX220" fmla="*/ 1609990 w 12191999"/>
              <a:gd name="connsiteY220" fmla="*/ 6113098 h 6551875"/>
              <a:gd name="connsiteX221" fmla="*/ 1573478 w 12191999"/>
              <a:gd name="connsiteY221" fmla="*/ 6132148 h 6551875"/>
              <a:gd name="connsiteX222" fmla="*/ 1532203 w 12191999"/>
              <a:gd name="connsiteY222" fmla="*/ 6148023 h 6551875"/>
              <a:gd name="connsiteX223" fmla="*/ 1486165 w 12191999"/>
              <a:gd name="connsiteY223" fmla="*/ 6162311 h 6551875"/>
              <a:gd name="connsiteX224" fmla="*/ 1433778 w 12191999"/>
              <a:gd name="connsiteY224" fmla="*/ 6173423 h 6551875"/>
              <a:gd name="connsiteX225" fmla="*/ 1373453 w 12191999"/>
              <a:gd name="connsiteY225" fmla="*/ 6181361 h 6551875"/>
              <a:gd name="connsiteX226" fmla="*/ 1305190 w 12191999"/>
              <a:gd name="connsiteY226" fmla="*/ 6182948 h 6551875"/>
              <a:gd name="connsiteX227" fmla="*/ 1236928 w 12191999"/>
              <a:gd name="connsiteY227" fmla="*/ 6181361 h 6551875"/>
              <a:gd name="connsiteX228" fmla="*/ 1176603 w 12191999"/>
              <a:gd name="connsiteY228" fmla="*/ 6173423 h 6551875"/>
              <a:gd name="connsiteX229" fmla="*/ 1124215 w 12191999"/>
              <a:gd name="connsiteY229" fmla="*/ 6162311 h 6551875"/>
              <a:gd name="connsiteX230" fmla="*/ 1078178 w 12191999"/>
              <a:gd name="connsiteY230" fmla="*/ 6148023 h 6551875"/>
              <a:gd name="connsiteX231" fmla="*/ 1036903 w 12191999"/>
              <a:gd name="connsiteY231" fmla="*/ 6132148 h 6551875"/>
              <a:gd name="connsiteX232" fmla="*/ 1000390 w 12191999"/>
              <a:gd name="connsiteY232" fmla="*/ 6113098 h 6551875"/>
              <a:gd name="connsiteX233" fmla="*/ 962290 w 12191999"/>
              <a:gd name="connsiteY233" fmla="*/ 6094048 h 6551875"/>
              <a:gd name="connsiteX234" fmla="*/ 924190 w 12191999"/>
              <a:gd name="connsiteY234" fmla="*/ 6074998 h 6551875"/>
              <a:gd name="connsiteX235" fmla="*/ 887678 w 12191999"/>
              <a:gd name="connsiteY235" fmla="*/ 6059123 h 6551875"/>
              <a:gd name="connsiteX236" fmla="*/ 846403 w 12191999"/>
              <a:gd name="connsiteY236" fmla="*/ 6043248 h 6551875"/>
              <a:gd name="connsiteX237" fmla="*/ 800365 w 12191999"/>
              <a:gd name="connsiteY237" fmla="*/ 6027373 h 6551875"/>
              <a:gd name="connsiteX238" fmla="*/ 747978 w 12191999"/>
              <a:gd name="connsiteY238" fmla="*/ 6016261 h 6551875"/>
              <a:gd name="connsiteX239" fmla="*/ 687653 w 12191999"/>
              <a:gd name="connsiteY239" fmla="*/ 6009911 h 6551875"/>
              <a:gd name="connsiteX240" fmla="*/ 619390 w 12191999"/>
              <a:gd name="connsiteY240" fmla="*/ 6006736 h 6551875"/>
              <a:gd name="connsiteX241" fmla="*/ 551128 w 12191999"/>
              <a:gd name="connsiteY241" fmla="*/ 6009911 h 6551875"/>
              <a:gd name="connsiteX242" fmla="*/ 490803 w 12191999"/>
              <a:gd name="connsiteY242" fmla="*/ 6016261 h 6551875"/>
              <a:gd name="connsiteX243" fmla="*/ 438415 w 12191999"/>
              <a:gd name="connsiteY243" fmla="*/ 6027373 h 6551875"/>
              <a:gd name="connsiteX244" fmla="*/ 392378 w 12191999"/>
              <a:gd name="connsiteY244" fmla="*/ 6043248 h 6551875"/>
              <a:gd name="connsiteX245" fmla="*/ 351103 w 12191999"/>
              <a:gd name="connsiteY245" fmla="*/ 6059123 h 6551875"/>
              <a:gd name="connsiteX246" fmla="*/ 314590 w 12191999"/>
              <a:gd name="connsiteY246" fmla="*/ 6074998 h 6551875"/>
              <a:gd name="connsiteX247" fmla="*/ 276490 w 12191999"/>
              <a:gd name="connsiteY247" fmla="*/ 6094048 h 6551875"/>
              <a:gd name="connsiteX248" fmla="*/ 238390 w 12191999"/>
              <a:gd name="connsiteY248" fmla="*/ 6113098 h 6551875"/>
              <a:gd name="connsiteX249" fmla="*/ 201878 w 12191999"/>
              <a:gd name="connsiteY249" fmla="*/ 6132148 h 6551875"/>
              <a:gd name="connsiteX250" fmla="*/ 160603 w 12191999"/>
              <a:gd name="connsiteY250" fmla="*/ 6148023 h 6551875"/>
              <a:gd name="connsiteX251" fmla="*/ 114565 w 12191999"/>
              <a:gd name="connsiteY251" fmla="*/ 6162311 h 6551875"/>
              <a:gd name="connsiteX252" fmla="*/ 62178 w 12191999"/>
              <a:gd name="connsiteY252" fmla="*/ 6173423 h 6551875"/>
              <a:gd name="connsiteX253" fmla="*/ 1853 w 12191999"/>
              <a:gd name="connsiteY253" fmla="*/ 6181361 h 6551875"/>
              <a:gd name="connsiteX254" fmla="*/ 1 w 12191999"/>
              <a:gd name="connsiteY254" fmla="*/ 6181404 h 6551875"/>
              <a:gd name="connsiteX255" fmla="*/ 1 w 12191999"/>
              <a:gd name="connsiteY255" fmla="*/ 6551875 h 6551875"/>
              <a:gd name="connsiteX256" fmla="*/ 0 w 12191999"/>
              <a:gd name="connsiteY256" fmla="*/ 6551875 h 6551875"/>
              <a:gd name="connsiteX257" fmla="*/ 0 w 12191999"/>
              <a:gd name="connsiteY257" fmla="*/ 0 h 655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191999" h="6551875">
                <a:moveTo>
                  <a:pt x="0" y="0"/>
                </a:moveTo>
                <a:lnTo>
                  <a:pt x="12191999" y="0"/>
                </a:lnTo>
                <a:lnTo>
                  <a:pt x="12191999" y="6181404"/>
                </a:lnTo>
                <a:lnTo>
                  <a:pt x="12190147" y="6181361"/>
                </a:lnTo>
                <a:lnTo>
                  <a:pt x="12129821" y="6173424"/>
                </a:lnTo>
                <a:lnTo>
                  <a:pt x="12077433" y="6162311"/>
                </a:lnTo>
                <a:lnTo>
                  <a:pt x="12031397" y="6148023"/>
                </a:lnTo>
                <a:lnTo>
                  <a:pt x="11990121" y="6132148"/>
                </a:lnTo>
                <a:lnTo>
                  <a:pt x="11953609" y="6113098"/>
                </a:lnTo>
                <a:lnTo>
                  <a:pt x="11915509" y="6094048"/>
                </a:lnTo>
                <a:lnTo>
                  <a:pt x="11877409" y="6074998"/>
                </a:lnTo>
                <a:lnTo>
                  <a:pt x="11840897" y="6059123"/>
                </a:lnTo>
                <a:lnTo>
                  <a:pt x="11799621" y="6043248"/>
                </a:lnTo>
                <a:lnTo>
                  <a:pt x="11753583" y="6027373"/>
                </a:lnTo>
                <a:lnTo>
                  <a:pt x="11701197" y="6016261"/>
                </a:lnTo>
                <a:lnTo>
                  <a:pt x="11640871" y="6009911"/>
                </a:lnTo>
                <a:lnTo>
                  <a:pt x="11572609" y="6006736"/>
                </a:lnTo>
                <a:lnTo>
                  <a:pt x="11504347" y="6009911"/>
                </a:lnTo>
                <a:lnTo>
                  <a:pt x="11444021" y="6016261"/>
                </a:lnTo>
                <a:lnTo>
                  <a:pt x="11391633" y="6027373"/>
                </a:lnTo>
                <a:lnTo>
                  <a:pt x="11345597" y="6043248"/>
                </a:lnTo>
                <a:lnTo>
                  <a:pt x="11304321" y="6059123"/>
                </a:lnTo>
                <a:lnTo>
                  <a:pt x="11267809" y="6074998"/>
                </a:lnTo>
                <a:lnTo>
                  <a:pt x="11229709" y="6094048"/>
                </a:lnTo>
                <a:lnTo>
                  <a:pt x="11191609" y="6113098"/>
                </a:lnTo>
                <a:lnTo>
                  <a:pt x="11155097" y="6132148"/>
                </a:lnTo>
                <a:lnTo>
                  <a:pt x="11113821" y="6148023"/>
                </a:lnTo>
                <a:lnTo>
                  <a:pt x="11067783" y="6162311"/>
                </a:lnTo>
                <a:lnTo>
                  <a:pt x="11015397" y="6173423"/>
                </a:lnTo>
                <a:lnTo>
                  <a:pt x="10955071" y="6181361"/>
                </a:lnTo>
                <a:lnTo>
                  <a:pt x="10886809" y="6182948"/>
                </a:lnTo>
                <a:lnTo>
                  <a:pt x="10818547" y="6181361"/>
                </a:lnTo>
                <a:lnTo>
                  <a:pt x="10758221" y="6173423"/>
                </a:lnTo>
                <a:lnTo>
                  <a:pt x="10705833" y="6162311"/>
                </a:lnTo>
                <a:lnTo>
                  <a:pt x="10659797" y="6148023"/>
                </a:lnTo>
                <a:lnTo>
                  <a:pt x="10618521" y="6132148"/>
                </a:lnTo>
                <a:lnTo>
                  <a:pt x="10582009" y="6113098"/>
                </a:lnTo>
                <a:lnTo>
                  <a:pt x="10543909" y="6094048"/>
                </a:lnTo>
                <a:lnTo>
                  <a:pt x="10505809" y="6074998"/>
                </a:lnTo>
                <a:lnTo>
                  <a:pt x="10469297" y="6059123"/>
                </a:lnTo>
                <a:lnTo>
                  <a:pt x="10428021" y="6043248"/>
                </a:lnTo>
                <a:lnTo>
                  <a:pt x="10381983" y="6027373"/>
                </a:lnTo>
                <a:lnTo>
                  <a:pt x="10329597" y="6016261"/>
                </a:lnTo>
                <a:lnTo>
                  <a:pt x="10269271" y="6009911"/>
                </a:lnTo>
                <a:lnTo>
                  <a:pt x="10201009" y="6006736"/>
                </a:lnTo>
                <a:lnTo>
                  <a:pt x="10132747" y="6009911"/>
                </a:lnTo>
                <a:lnTo>
                  <a:pt x="10072421" y="6016261"/>
                </a:lnTo>
                <a:lnTo>
                  <a:pt x="10020033" y="6027373"/>
                </a:lnTo>
                <a:lnTo>
                  <a:pt x="9973997" y="6043248"/>
                </a:lnTo>
                <a:lnTo>
                  <a:pt x="9932721" y="6059123"/>
                </a:lnTo>
                <a:lnTo>
                  <a:pt x="9896209" y="6074998"/>
                </a:lnTo>
                <a:lnTo>
                  <a:pt x="9820009" y="6113098"/>
                </a:lnTo>
                <a:lnTo>
                  <a:pt x="9783497" y="6132148"/>
                </a:lnTo>
                <a:lnTo>
                  <a:pt x="9742221" y="6148023"/>
                </a:lnTo>
                <a:lnTo>
                  <a:pt x="9696183" y="6162311"/>
                </a:lnTo>
                <a:lnTo>
                  <a:pt x="9643797" y="6173423"/>
                </a:lnTo>
                <a:lnTo>
                  <a:pt x="9583471" y="6181361"/>
                </a:lnTo>
                <a:lnTo>
                  <a:pt x="9515209" y="6182948"/>
                </a:lnTo>
                <a:lnTo>
                  <a:pt x="9446947" y="6181361"/>
                </a:lnTo>
                <a:lnTo>
                  <a:pt x="9386621" y="6173423"/>
                </a:lnTo>
                <a:lnTo>
                  <a:pt x="9334233" y="6162311"/>
                </a:lnTo>
                <a:lnTo>
                  <a:pt x="9288197" y="6148023"/>
                </a:lnTo>
                <a:lnTo>
                  <a:pt x="9246921" y="6132148"/>
                </a:lnTo>
                <a:lnTo>
                  <a:pt x="9210409" y="6113098"/>
                </a:lnTo>
                <a:lnTo>
                  <a:pt x="9172309" y="6094048"/>
                </a:lnTo>
                <a:lnTo>
                  <a:pt x="9134209" y="6074998"/>
                </a:lnTo>
                <a:lnTo>
                  <a:pt x="9097697" y="6059123"/>
                </a:lnTo>
                <a:lnTo>
                  <a:pt x="9056421" y="6043248"/>
                </a:lnTo>
                <a:lnTo>
                  <a:pt x="9010383" y="6027373"/>
                </a:lnTo>
                <a:lnTo>
                  <a:pt x="8957997" y="6016261"/>
                </a:lnTo>
                <a:lnTo>
                  <a:pt x="8897671" y="6009911"/>
                </a:lnTo>
                <a:lnTo>
                  <a:pt x="8827821" y="6006736"/>
                </a:lnTo>
                <a:lnTo>
                  <a:pt x="8761147" y="6009911"/>
                </a:lnTo>
                <a:lnTo>
                  <a:pt x="8700821" y="6016261"/>
                </a:lnTo>
                <a:lnTo>
                  <a:pt x="8648433" y="6027373"/>
                </a:lnTo>
                <a:lnTo>
                  <a:pt x="8602397" y="6043248"/>
                </a:lnTo>
                <a:lnTo>
                  <a:pt x="8561121" y="6059123"/>
                </a:lnTo>
                <a:lnTo>
                  <a:pt x="8524609" y="6074998"/>
                </a:lnTo>
                <a:lnTo>
                  <a:pt x="8486509" y="6094048"/>
                </a:lnTo>
                <a:lnTo>
                  <a:pt x="8448409" y="6113098"/>
                </a:lnTo>
                <a:lnTo>
                  <a:pt x="8411897" y="6132148"/>
                </a:lnTo>
                <a:lnTo>
                  <a:pt x="8370622" y="6148023"/>
                </a:lnTo>
                <a:lnTo>
                  <a:pt x="8324584" y="6162311"/>
                </a:lnTo>
                <a:lnTo>
                  <a:pt x="8272197" y="6173423"/>
                </a:lnTo>
                <a:lnTo>
                  <a:pt x="8211872" y="6181361"/>
                </a:lnTo>
                <a:lnTo>
                  <a:pt x="8143609" y="6182948"/>
                </a:lnTo>
                <a:lnTo>
                  <a:pt x="8075347" y="6181361"/>
                </a:lnTo>
                <a:lnTo>
                  <a:pt x="8015022" y="6173423"/>
                </a:lnTo>
                <a:lnTo>
                  <a:pt x="7962634" y="6162311"/>
                </a:lnTo>
                <a:lnTo>
                  <a:pt x="7916597" y="6148023"/>
                </a:lnTo>
                <a:lnTo>
                  <a:pt x="7875322" y="6132148"/>
                </a:lnTo>
                <a:lnTo>
                  <a:pt x="7838809" y="6113098"/>
                </a:lnTo>
                <a:lnTo>
                  <a:pt x="7800709" y="6094048"/>
                </a:lnTo>
                <a:lnTo>
                  <a:pt x="7762609" y="6074998"/>
                </a:lnTo>
                <a:lnTo>
                  <a:pt x="7726097" y="6059123"/>
                </a:lnTo>
                <a:lnTo>
                  <a:pt x="7684822" y="6043248"/>
                </a:lnTo>
                <a:lnTo>
                  <a:pt x="7638784" y="6027373"/>
                </a:lnTo>
                <a:lnTo>
                  <a:pt x="7586397" y="6016261"/>
                </a:lnTo>
                <a:lnTo>
                  <a:pt x="7526072" y="6009911"/>
                </a:lnTo>
                <a:lnTo>
                  <a:pt x="7457809" y="6006736"/>
                </a:lnTo>
                <a:lnTo>
                  <a:pt x="7389547" y="6009911"/>
                </a:lnTo>
                <a:lnTo>
                  <a:pt x="7329222" y="6016261"/>
                </a:lnTo>
                <a:lnTo>
                  <a:pt x="7276834" y="6027373"/>
                </a:lnTo>
                <a:lnTo>
                  <a:pt x="7230797" y="6043248"/>
                </a:lnTo>
                <a:lnTo>
                  <a:pt x="7189522" y="6059123"/>
                </a:lnTo>
                <a:lnTo>
                  <a:pt x="7153009" y="6074998"/>
                </a:lnTo>
                <a:lnTo>
                  <a:pt x="7114909" y="6094048"/>
                </a:lnTo>
                <a:lnTo>
                  <a:pt x="7076809" y="6113098"/>
                </a:lnTo>
                <a:lnTo>
                  <a:pt x="7040297" y="6132148"/>
                </a:lnTo>
                <a:lnTo>
                  <a:pt x="6999022" y="6148023"/>
                </a:lnTo>
                <a:lnTo>
                  <a:pt x="6952984" y="6162311"/>
                </a:lnTo>
                <a:lnTo>
                  <a:pt x="6900597" y="6173423"/>
                </a:lnTo>
                <a:lnTo>
                  <a:pt x="6840272" y="6181361"/>
                </a:lnTo>
                <a:lnTo>
                  <a:pt x="6781800" y="6182721"/>
                </a:lnTo>
                <a:lnTo>
                  <a:pt x="6723328" y="6181361"/>
                </a:lnTo>
                <a:lnTo>
                  <a:pt x="6663003" y="6173423"/>
                </a:lnTo>
                <a:lnTo>
                  <a:pt x="6610615" y="6162311"/>
                </a:lnTo>
                <a:lnTo>
                  <a:pt x="6564578" y="6148023"/>
                </a:lnTo>
                <a:lnTo>
                  <a:pt x="6523303" y="6132148"/>
                </a:lnTo>
                <a:lnTo>
                  <a:pt x="6486790" y="6113098"/>
                </a:lnTo>
                <a:lnTo>
                  <a:pt x="6448690" y="6094048"/>
                </a:lnTo>
                <a:lnTo>
                  <a:pt x="6410590" y="6074998"/>
                </a:lnTo>
                <a:lnTo>
                  <a:pt x="6374078" y="6059123"/>
                </a:lnTo>
                <a:lnTo>
                  <a:pt x="6332803" y="6043248"/>
                </a:lnTo>
                <a:lnTo>
                  <a:pt x="6286765" y="6027373"/>
                </a:lnTo>
                <a:lnTo>
                  <a:pt x="6234378" y="6016261"/>
                </a:lnTo>
                <a:lnTo>
                  <a:pt x="6174053" y="6009911"/>
                </a:lnTo>
                <a:lnTo>
                  <a:pt x="6105790" y="6006736"/>
                </a:lnTo>
                <a:lnTo>
                  <a:pt x="6096000" y="6007191"/>
                </a:lnTo>
                <a:lnTo>
                  <a:pt x="6086211" y="6006736"/>
                </a:lnTo>
                <a:lnTo>
                  <a:pt x="6017949" y="6009911"/>
                </a:lnTo>
                <a:lnTo>
                  <a:pt x="5957622" y="6016261"/>
                </a:lnTo>
                <a:lnTo>
                  <a:pt x="5905235" y="6027373"/>
                </a:lnTo>
                <a:lnTo>
                  <a:pt x="5859197" y="6043248"/>
                </a:lnTo>
                <a:lnTo>
                  <a:pt x="5817922" y="6059123"/>
                </a:lnTo>
                <a:lnTo>
                  <a:pt x="5781409" y="6074998"/>
                </a:lnTo>
                <a:lnTo>
                  <a:pt x="5743309" y="6094048"/>
                </a:lnTo>
                <a:lnTo>
                  <a:pt x="5705211" y="6113098"/>
                </a:lnTo>
                <a:lnTo>
                  <a:pt x="5668697" y="6132148"/>
                </a:lnTo>
                <a:lnTo>
                  <a:pt x="5627422" y="6148023"/>
                </a:lnTo>
                <a:lnTo>
                  <a:pt x="5581384" y="6162311"/>
                </a:lnTo>
                <a:lnTo>
                  <a:pt x="5528997" y="6173423"/>
                </a:lnTo>
                <a:lnTo>
                  <a:pt x="5468672" y="6181361"/>
                </a:lnTo>
                <a:lnTo>
                  <a:pt x="5410200" y="6182721"/>
                </a:lnTo>
                <a:lnTo>
                  <a:pt x="5351728" y="6181361"/>
                </a:lnTo>
                <a:lnTo>
                  <a:pt x="5291402" y="6173423"/>
                </a:lnTo>
                <a:lnTo>
                  <a:pt x="5239015" y="6162311"/>
                </a:lnTo>
                <a:lnTo>
                  <a:pt x="5192979" y="6148023"/>
                </a:lnTo>
                <a:lnTo>
                  <a:pt x="5151703" y="6132148"/>
                </a:lnTo>
                <a:lnTo>
                  <a:pt x="5115190" y="6113098"/>
                </a:lnTo>
                <a:lnTo>
                  <a:pt x="5077092" y="6094048"/>
                </a:lnTo>
                <a:lnTo>
                  <a:pt x="5038990" y="6074998"/>
                </a:lnTo>
                <a:lnTo>
                  <a:pt x="5002479" y="6059123"/>
                </a:lnTo>
                <a:lnTo>
                  <a:pt x="4961203" y="6043248"/>
                </a:lnTo>
                <a:lnTo>
                  <a:pt x="4915166" y="6027373"/>
                </a:lnTo>
                <a:lnTo>
                  <a:pt x="4862778" y="6016261"/>
                </a:lnTo>
                <a:lnTo>
                  <a:pt x="4802454" y="6009911"/>
                </a:lnTo>
                <a:lnTo>
                  <a:pt x="4734190" y="6006736"/>
                </a:lnTo>
                <a:lnTo>
                  <a:pt x="4665929" y="6009911"/>
                </a:lnTo>
                <a:lnTo>
                  <a:pt x="4605603" y="6016261"/>
                </a:lnTo>
                <a:lnTo>
                  <a:pt x="4553217" y="6027373"/>
                </a:lnTo>
                <a:lnTo>
                  <a:pt x="4507178" y="6043248"/>
                </a:lnTo>
                <a:lnTo>
                  <a:pt x="4465903" y="6059123"/>
                </a:lnTo>
                <a:lnTo>
                  <a:pt x="4429390" y="6074998"/>
                </a:lnTo>
                <a:lnTo>
                  <a:pt x="4353190" y="6113098"/>
                </a:lnTo>
                <a:lnTo>
                  <a:pt x="4316678" y="6132148"/>
                </a:lnTo>
                <a:lnTo>
                  <a:pt x="4275403" y="6148023"/>
                </a:lnTo>
                <a:lnTo>
                  <a:pt x="4229365" y="6162311"/>
                </a:lnTo>
                <a:lnTo>
                  <a:pt x="4176978" y="6173423"/>
                </a:lnTo>
                <a:lnTo>
                  <a:pt x="4116653" y="6181361"/>
                </a:lnTo>
                <a:lnTo>
                  <a:pt x="4048390" y="6182948"/>
                </a:lnTo>
                <a:lnTo>
                  <a:pt x="3980128" y="6181361"/>
                </a:lnTo>
                <a:lnTo>
                  <a:pt x="3919803" y="6173423"/>
                </a:lnTo>
                <a:lnTo>
                  <a:pt x="3867415" y="6162311"/>
                </a:lnTo>
                <a:lnTo>
                  <a:pt x="3821378" y="6148023"/>
                </a:lnTo>
                <a:lnTo>
                  <a:pt x="3780103" y="6132148"/>
                </a:lnTo>
                <a:lnTo>
                  <a:pt x="3743590" y="6113098"/>
                </a:lnTo>
                <a:lnTo>
                  <a:pt x="3705490" y="6094048"/>
                </a:lnTo>
                <a:lnTo>
                  <a:pt x="3667390" y="6074998"/>
                </a:lnTo>
                <a:lnTo>
                  <a:pt x="3630878" y="6059123"/>
                </a:lnTo>
                <a:lnTo>
                  <a:pt x="3589603" y="6043248"/>
                </a:lnTo>
                <a:lnTo>
                  <a:pt x="3543565" y="6027373"/>
                </a:lnTo>
                <a:lnTo>
                  <a:pt x="3491178" y="6016261"/>
                </a:lnTo>
                <a:lnTo>
                  <a:pt x="3430853" y="6009911"/>
                </a:lnTo>
                <a:lnTo>
                  <a:pt x="3361003" y="6006736"/>
                </a:lnTo>
                <a:lnTo>
                  <a:pt x="3294328" y="6009911"/>
                </a:lnTo>
                <a:lnTo>
                  <a:pt x="3234003" y="6016261"/>
                </a:lnTo>
                <a:lnTo>
                  <a:pt x="3181615" y="6027373"/>
                </a:lnTo>
                <a:lnTo>
                  <a:pt x="3135578" y="6043248"/>
                </a:lnTo>
                <a:lnTo>
                  <a:pt x="3094303" y="6059123"/>
                </a:lnTo>
                <a:lnTo>
                  <a:pt x="3057790" y="6074998"/>
                </a:lnTo>
                <a:lnTo>
                  <a:pt x="3019690" y="6094048"/>
                </a:lnTo>
                <a:lnTo>
                  <a:pt x="2981590" y="6113098"/>
                </a:lnTo>
                <a:lnTo>
                  <a:pt x="2945078" y="6132148"/>
                </a:lnTo>
                <a:lnTo>
                  <a:pt x="2903803" y="6148023"/>
                </a:lnTo>
                <a:lnTo>
                  <a:pt x="2857765" y="6162311"/>
                </a:lnTo>
                <a:lnTo>
                  <a:pt x="2805378" y="6173423"/>
                </a:lnTo>
                <a:lnTo>
                  <a:pt x="2745053" y="6181361"/>
                </a:lnTo>
                <a:lnTo>
                  <a:pt x="2676790" y="6182948"/>
                </a:lnTo>
                <a:lnTo>
                  <a:pt x="2608528" y="6181361"/>
                </a:lnTo>
                <a:lnTo>
                  <a:pt x="2548203" y="6173423"/>
                </a:lnTo>
                <a:lnTo>
                  <a:pt x="2495815" y="6162311"/>
                </a:lnTo>
                <a:lnTo>
                  <a:pt x="2449778" y="6148023"/>
                </a:lnTo>
                <a:lnTo>
                  <a:pt x="2408503" y="6132148"/>
                </a:lnTo>
                <a:lnTo>
                  <a:pt x="2371990" y="6113098"/>
                </a:lnTo>
                <a:lnTo>
                  <a:pt x="2333890" y="6094048"/>
                </a:lnTo>
                <a:lnTo>
                  <a:pt x="2295790" y="6074998"/>
                </a:lnTo>
                <a:lnTo>
                  <a:pt x="2259278" y="6059123"/>
                </a:lnTo>
                <a:lnTo>
                  <a:pt x="2218003" y="6043248"/>
                </a:lnTo>
                <a:lnTo>
                  <a:pt x="2171965" y="6027373"/>
                </a:lnTo>
                <a:lnTo>
                  <a:pt x="2119578" y="6016261"/>
                </a:lnTo>
                <a:lnTo>
                  <a:pt x="2059253" y="6009911"/>
                </a:lnTo>
                <a:lnTo>
                  <a:pt x="1990990" y="6006736"/>
                </a:lnTo>
                <a:lnTo>
                  <a:pt x="1922728" y="6009911"/>
                </a:lnTo>
                <a:lnTo>
                  <a:pt x="1862403" y="6016261"/>
                </a:lnTo>
                <a:lnTo>
                  <a:pt x="1810015" y="6027373"/>
                </a:lnTo>
                <a:lnTo>
                  <a:pt x="1763978" y="6043248"/>
                </a:lnTo>
                <a:lnTo>
                  <a:pt x="1722703" y="6059123"/>
                </a:lnTo>
                <a:lnTo>
                  <a:pt x="1686190" y="6074998"/>
                </a:lnTo>
                <a:lnTo>
                  <a:pt x="1648090" y="6094048"/>
                </a:lnTo>
                <a:lnTo>
                  <a:pt x="1609990" y="6113098"/>
                </a:lnTo>
                <a:lnTo>
                  <a:pt x="1573478" y="6132148"/>
                </a:lnTo>
                <a:lnTo>
                  <a:pt x="1532203" y="6148023"/>
                </a:lnTo>
                <a:lnTo>
                  <a:pt x="1486165" y="6162311"/>
                </a:lnTo>
                <a:lnTo>
                  <a:pt x="1433778" y="6173423"/>
                </a:lnTo>
                <a:lnTo>
                  <a:pt x="1373453" y="6181361"/>
                </a:lnTo>
                <a:lnTo>
                  <a:pt x="1305190" y="6182948"/>
                </a:lnTo>
                <a:lnTo>
                  <a:pt x="1236928" y="6181361"/>
                </a:lnTo>
                <a:lnTo>
                  <a:pt x="1176603" y="6173423"/>
                </a:lnTo>
                <a:lnTo>
                  <a:pt x="1124215" y="6162311"/>
                </a:lnTo>
                <a:lnTo>
                  <a:pt x="1078178" y="6148023"/>
                </a:lnTo>
                <a:lnTo>
                  <a:pt x="1036903" y="6132148"/>
                </a:lnTo>
                <a:lnTo>
                  <a:pt x="1000390" y="6113098"/>
                </a:lnTo>
                <a:lnTo>
                  <a:pt x="962290" y="6094048"/>
                </a:lnTo>
                <a:lnTo>
                  <a:pt x="924190" y="6074998"/>
                </a:lnTo>
                <a:lnTo>
                  <a:pt x="887678" y="6059123"/>
                </a:lnTo>
                <a:lnTo>
                  <a:pt x="846403" y="6043248"/>
                </a:lnTo>
                <a:lnTo>
                  <a:pt x="800365" y="6027373"/>
                </a:lnTo>
                <a:lnTo>
                  <a:pt x="747978" y="6016261"/>
                </a:lnTo>
                <a:lnTo>
                  <a:pt x="687653" y="6009911"/>
                </a:lnTo>
                <a:lnTo>
                  <a:pt x="619390" y="6006736"/>
                </a:lnTo>
                <a:lnTo>
                  <a:pt x="551128" y="6009911"/>
                </a:lnTo>
                <a:lnTo>
                  <a:pt x="490803" y="6016261"/>
                </a:lnTo>
                <a:lnTo>
                  <a:pt x="438415" y="6027373"/>
                </a:lnTo>
                <a:lnTo>
                  <a:pt x="392378" y="6043248"/>
                </a:lnTo>
                <a:lnTo>
                  <a:pt x="351103" y="6059123"/>
                </a:lnTo>
                <a:lnTo>
                  <a:pt x="314590" y="6074998"/>
                </a:lnTo>
                <a:lnTo>
                  <a:pt x="276490" y="6094048"/>
                </a:lnTo>
                <a:lnTo>
                  <a:pt x="238390" y="6113098"/>
                </a:lnTo>
                <a:lnTo>
                  <a:pt x="201878" y="6132148"/>
                </a:lnTo>
                <a:lnTo>
                  <a:pt x="160603" y="6148023"/>
                </a:lnTo>
                <a:lnTo>
                  <a:pt x="114565" y="6162311"/>
                </a:lnTo>
                <a:lnTo>
                  <a:pt x="62178" y="6173423"/>
                </a:lnTo>
                <a:lnTo>
                  <a:pt x="1853" y="6181361"/>
                </a:lnTo>
                <a:lnTo>
                  <a:pt x="1" y="6181404"/>
                </a:lnTo>
                <a:lnTo>
                  <a:pt x="1" y="6551875"/>
                </a:lnTo>
                <a:lnTo>
                  <a:pt x="0" y="655187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CCA7E-E0E4-352F-2378-2C23AE3C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662399"/>
            <a:ext cx="10780830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Clean data different filter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267D3-EA65-90AC-7DBE-E6AD60FF8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3" y="2286002"/>
            <a:ext cx="5014912" cy="33228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Linear Moving Average Filter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Exponential Moving Average Filter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Geometric Moving Average Filter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Fourier Filter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EB6EE-8C21-BE0D-1649-157DE0EE9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8" t="26257" r="6980" b="31954"/>
          <a:stretch/>
        </p:blipFill>
        <p:spPr>
          <a:xfrm>
            <a:off x="6096000" y="3681674"/>
            <a:ext cx="5451592" cy="53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BC9FDED1-CEC1-84C5-3D6B-85A689A7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83" y="640080"/>
            <a:ext cx="3604540" cy="27034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9A74644E-1416-8254-E151-B39E9C28B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870" y="636693"/>
            <a:ext cx="3604800" cy="27036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D8B8E97-E5FA-1D80-65CD-7983F437B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23" y="3507738"/>
            <a:ext cx="3604800" cy="27036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A97DA81-43F7-A110-4387-C4A1E8689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870" y="3517707"/>
            <a:ext cx="3604800" cy="27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0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3B9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AA42855-794E-F5EF-5251-998FB96B7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512361"/>
            <a:ext cx="5129784" cy="38473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3B9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8D586CD-06FC-903F-9771-9D5A11263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4" y="1505331"/>
            <a:ext cx="5129784" cy="38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7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CCA7E-E0E4-352F-2378-2C23AE3C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41" y="662400"/>
            <a:ext cx="3410309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 peaks / valleys via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scipy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peak detection using prominence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955D0-C27A-0339-52DB-15E654597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80" y="643469"/>
            <a:ext cx="5476637" cy="557106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267D3-EA65-90AC-7DBE-E6AD60FF8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6641" y="2286000"/>
            <a:ext cx="3410309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Scipy  package makes it easy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“The prominence of a peak measures how much a peak stands out from the surrounding baseline of the signal and is defined as the vertical distance between the peak and its lowest contour line.”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8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C2F898B-6336-1E4D-66FD-6B9B45251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44" y="965200"/>
            <a:ext cx="2747064" cy="20602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DC5D520-28B5-D92E-67EE-A04640C06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139" y="965200"/>
            <a:ext cx="2747064" cy="20602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714381B-2E1F-481A-1A95-F155862B3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60" y="3836247"/>
            <a:ext cx="2747064" cy="20602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2245364F-ACF9-2B20-E041-E63F90D3C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139" y="3836247"/>
            <a:ext cx="2747064" cy="206029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1FB4253-C59C-83CB-0A2E-A22D35413BAC}"/>
              </a:ext>
            </a:extLst>
          </p:cNvPr>
          <p:cNvSpPr txBox="1">
            <a:spLocks/>
          </p:cNvSpPr>
          <p:nvPr/>
        </p:nvSpPr>
        <p:spPr>
          <a:xfrm>
            <a:off x="3137" y="0"/>
            <a:ext cx="12185726" cy="636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Linear Moving Average Filter</a:t>
            </a:r>
          </a:p>
        </p:txBody>
      </p:sp>
    </p:spTree>
    <p:extLst>
      <p:ext uri="{BB962C8B-B14F-4D97-AF65-F5344CB8AC3E}">
        <p14:creationId xmlns:p14="http://schemas.microsoft.com/office/powerpoint/2010/main" val="428392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AFE6DAA-A027-C43C-2061-DB226FF87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61" y="961455"/>
            <a:ext cx="2747064" cy="20602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CAFC591-3AB5-6C1B-1506-106FF520E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60" y="3836247"/>
            <a:ext cx="2747064" cy="20602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306A342-F87B-3182-9178-5782DA0D1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139" y="3836247"/>
            <a:ext cx="2747064" cy="2060298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D37E5BCC-9BC1-19DF-6165-EDEB3DC565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139" y="966714"/>
            <a:ext cx="2747064" cy="206029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D2D8088-3D75-333F-E31A-D6BC3DA3D964}"/>
              </a:ext>
            </a:extLst>
          </p:cNvPr>
          <p:cNvSpPr txBox="1">
            <a:spLocks/>
          </p:cNvSpPr>
          <p:nvPr/>
        </p:nvSpPr>
        <p:spPr>
          <a:xfrm>
            <a:off x="3137" y="0"/>
            <a:ext cx="12185726" cy="636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Exponential Moving Average Filter</a:t>
            </a:r>
          </a:p>
        </p:txBody>
      </p:sp>
    </p:spTree>
    <p:extLst>
      <p:ext uri="{BB962C8B-B14F-4D97-AF65-F5344CB8AC3E}">
        <p14:creationId xmlns:p14="http://schemas.microsoft.com/office/powerpoint/2010/main" val="392876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196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Automated Peak Detection Information Slides</vt:lpstr>
      <vt:lpstr>PowerPoint Presentation</vt:lpstr>
      <vt:lpstr>Read CSV Array</vt:lpstr>
      <vt:lpstr>Clean data different filter</vt:lpstr>
      <vt:lpstr>PowerPoint Presentation</vt:lpstr>
      <vt:lpstr>PowerPoint Presentation</vt:lpstr>
      <vt:lpstr>Find peaks / valleys via scipy peak detection using prominence</vt:lpstr>
      <vt:lpstr>PowerPoint Presentation</vt:lpstr>
      <vt:lpstr>PowerPoint Presentation</vt:lpstr>
      <vt:lpstr>PowerPoint Presentation</vt:lpstr>
      <vt:lpstr>PowerPoint Presentation</vt:lpstr>
      <vt:lpstr>Return peaks and valleys</vt:lpstr>
      <vt:lpstr>Project Link with More Information: https://github.com/thesixtium/AFM_Peak_Detection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 Berezowski</dc:creator>
  <cp:lastModifiedBy>Aleks Berezowski</cp:lastModifiedBy>
  <cp:revision>6</cp:revision>
  <dcterms:created xsi:type="dcterms:W3CDTF">2022-05-27T18:05:50Z</dcterms:created>
  <dcterms:modified xsi:type="dcterms:W3CDTF">2022-06-21T17:18:04Z</dcterms:modified>
</cp:coreProperties>
</file>