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2" r:id="rId5"/>
    <p:sldId id="257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Profit Margin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Country’s Health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Founding Year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Current Year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Dividend Yield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Country’s Freedom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Country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Country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Market Capitalization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Country’s Corruption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Sentiment Analysis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Country’s Happiness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6_2" csCatId="accent6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How much you should buy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Country’s Generosity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4A576D-F6B8-41C1-8A36-0FB88C99C6D6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C5E9E8F7-5FFF-4930-9A2C-E0E557A331B4}">
      <dgm:prSet phldrT="[Text]"/>
      <dgm:spPr/>
      <dgm:t>
        <a:bodyPr/>
        <a:lstStyle/>
        <a:p>
          <a:r>
            <a:rPr lang="en-CA" dirty="0"/>
            <a:t>Stock Price</a:t>
          </a:r>
        </a:p>
      </dgm:t>
    </dgm:pt>
    <dgm:pt modelId="{2CEF1413-B9DF-4592-B6DE-862745091FB8}" type="parTrans" cxnId="{BFE32698-B31D-434B-873A-96C4DD0A557B}">
      <dgm:prSet/>
      <dgm:spPr/>
      <dgm:t>
        <a:bodyPr/>
        <a:lstStyle/>
        <a:p>
          <a:endParaRPr lang="en-CA"/>
        </a:p>
      </dgm:t>
    </dgm:pt>
    <dgm:pt modelId="{13D22AA5-1B1A-43B5-AB66-852B1150491A}" type="sibTrans" cxnId="{BFE32698-B31D-434B-873A-96C4DD0A557B}">
      <dgm:prSet/>
      <dgm:spPr/>
      <dgm:t>
        <a:bodyPr/>
        <a:lstStyle/>
        <a:p>
          <a:endParaRPr lang="en-CA"/>
        </a:p>
      </dgm:t>
    </dgm:pt>
    <dgm:pt modelId="{5D00C6AE-81E1-465E-B7F2-2A06C3DD5411}">
      <dgm:prSet phldrT="[Text]"/>
      <dgm:spPr/>
      <dgm:t>
        <a:bodyPr/>
        <a:lstStyle/>
        <a:p>
          <a:r>
            <a:rPr lang="en-CA" dirty="0"/>
            <a:t>Country’s Economy</a:t>
          </a:r>
        </a:p>
      </dgm:t>
    </dgm:pt>
    <dgm:pt modelId="{098754D9-14E9-427A-8E51-57CA94D3E245}" type="parTrans" cxnId="{EC4B29C0-7E24-4A1C-B31E-1D6912622B37}">
      <dgm:prSet/>
      <dgm:spPr/>
      <dgm:t>
        <a:bodyPr/>
        <a:lstStyle/>
        <a:p>
          <a:endParaRPr lang="en-CA"/>
        </a:p>
      </dgm:t>
    </dgm:pt>
    <dgm:pt modelId="{13EAEFEB-51D9-47B3-8F3B-87D9F5DAC260}" type="sibTrans" cxnId="{EC4B29C0-7E24-4A1C-B31E-1D6912622B37}">
      <dgm:prSet/>
      <dgm:spPr/>
      <dgm:t>
        <a:bodyPr/>
        <a:lstStyle/>
        <a:p>
          <a:endParaRPr lang="en-CA"/>
        </a:p>
      </dgm:t>
    </dgm:pt>
    <dgm:pt modelId="{17AB58D3-50FB-4343-8D0F-1F04B6886866}" type="pres">
      <dgm:prSet presAssocID="{194A576D-F6B8-41C1-8A36-0FB88C99C6D6}" presName="Name0" presStyleCnt="0">
        <dgm:presLayoutVars>
          <dgm:dir/>
          <dgm:resizeHandles val="exact"/>
        </dgm:presLayoutVars>
      </dgm:prSet>
      <dgm:spPr/>
    </dgm:pt>
    <dgm:pt modelId="{BF8A331B-9A89-4627-9263-2D79BFDA3076}" type="pres">
      <dgm:prSet presAssocID="{C5E9E8F7-5FFF-4930-9A2C-E0E557A331B4}" presName="node" presStyleLbl="node1" presStyleIdx="0" presStyleCnt="2">
        <dgm:presLayoutVars>
          <dgm:bulletEnabled val="1"/>
        </dgm:presLayoutVars>
      </dgm:prSet>
      <dgm:spPr/>
    </dgm:pt>
    <dgm:pt modelId="{7D76474E-E757-4D81-88D8-A7C7BCF21CA1}" type="pres">
      <dgm:prSet presAssocID="{13D22AA5-1B1A-43B5-AB66-852B1150491A}" presName="sibTrans" presStyleLbl="sibTrans2D1" presStyleIdx="0" presStyleCnt="1"/>
      <dgm:spPr/>
    </dgm:pt>
    <dgm:pt modelId="{8A735485-1942-4934-A326-674976DBDE7E}" type="pres">
      <dgm:prSet presAssocID="{13D22AA5-1B1A-43B5-AB66-852B1150491A}" presName="connectorText" presStyleLbl="sibTrans2D1" presStyleIdx="0" presStyleCnt="1"/>
      <dgm:spPr/>
    </dgm:pt>
    <dgm:pt modelId="{79F3C184-8950-4AC4-9BA6-AC6DAFE90218}" type="pres">
      <dgm:prSet presAssocID="{5D00C6AE-81E1-465E-B7F2-2A06C3DD5411}" presName="node" presStyleLbl="node1" presStyleIdx="1" presStyleCnt="2">
        <dgm:presLayoutVars>
          <dgm:bulletEnabled val="1"/>
        </dgm:presLayoutVars>
      </dgm:prSet>
      <dgm:spPr/>
    </dgm:pt>
  </dgm:ptLst>
  <dgm:cxnLst>
    <dgm:cxn modelId="{D4410D5D-15C3-44C8-A218-FB0372B2ABA2}" type="presOf" srcId="{C5E9E8F7-5FFF-4930-9A2C-E0E557A331B4}" destId="{BF8A331B-9A89-4627-9263-2D79BFDA3076}" srcOrd="0" destOrd="0" presId="urn:microsoft.com/office/officeart/2005/8/layout/process1"/>
    <dgm:cxn modelId="{4AF70E78-42F0-48F0-9D35-271166C4898E}" type="presOf" srcId="{13D22AA5-1B1A-43B5-AB66-852B1150491A}" destId="{8A735485-1942-4934-A326-674976DBDE7E}" srcOrd="1" destOrd="0" presId="urn:microsoft.com/office/officeart/2005/8/layout/process1"/>
    <dgm:cxn modelId="{7B3C698B-CA63-46F1-AFC4-EDC3917BAF0C}" type="presOf" srcId="{5D00C6AE-81E1-465E-B7F2-2A06C3DD5411}" destId="{79F3C184-8950-4AC4-9BA6-AC6DAFE90218}" srcOrd="0" destOrd="0" presId="urn:microsoft.com/office/officeart/2005/8/layout/process1"/>
    <dgm:cxn modelId="{6A43E68C-2623-410C-9CD4-66794EFA8B7C}" type="presOf" srcId="{13D22AA5-1B1A-43B5-AB66-852B1150491A}" destId="{7D76474E-E757-4D81-88D8-A7C7BCF21CA1}" srcOrd="0" destOrd="0" presId="urn:microsoft.com/office/officeart/2005/8/layout/process1"/>
    <dgm:cxn modelId="{BFE32698-B31D-434B-873A-96C4DD0A557B}" srcId="{194A576D-F6B8-41C1-8A36-0FB88C99C6D6}" destId="{C5E9E8F7-5FFF-4930-9A2C-E0E557A331B4}" srcOrd="0" destOrd="0" parTransId="{2CEF1413-B9DF-4592-B6DE-862745091FB8}" sibTransId="{13D22AA5-1B1A-43B5-AB66-852B1150491A}"/>
    <dgm:cxn modelId="{EC4B29C0-7E24-4A1C-B31E-1D6912622B37}" srcId="{194A576D-F6B8-41C1-8A36-0FB88C99C6D6}" destId="{5D00C6AE-81E1-465E-B7F2-2A06C3DD5411}" srcOrd="1" destOrd="0" parTransId="{098754D9-14E9-427A-8E51-57CA94D3E245}" sibTransId="{13EAEFEB-51D9-47B3-8F3B-87D9F5DAC260}"/>
    <dgm:cxn modelId="{F590C4ED-0F97-4795-9303-FFB11647881B}" type="presOf" srcId="{194A576D-F6B8-41C1-8A36-0FB88C99C6D6}" destId="{17AB58D3-50FB-4343-8D0F-1F04B6886866}" srcOrd="0" destOrd="0" presId="urn:microsoft.com/office/officeart/2005/8/layout/process1"/>
    <dgm:cxn modelId="{31F12F99-9879-4F9D-A25B-CE27A56E43F4}" type="presParOf" srcId="{17AB58D3-50FB-4343-8D0F-1F04B6886866}" destId="{BF8A331B-9A89-4627-9263-2D79BFDA3076}" srcOrd="0" destOrd="0" presId="urn:microsoft.com/office/officeart/2005/8/layout/process1"/>
    <dgm:cxn modelId="{553D5B56-AB82-4E91-90D9-E9A402CEDF39}" type="presParOf" srcId="{17AB58D3-50FB-4343-8D0F-1F04B6886866}" destId="{7D76474E-E757-4D81-88D8-A7C7BCF21CA1}" srcOrd="1" destOrd="0" presId="urn:microsoft.com/office/officeart/2005/8/layout/process1"/>
    <dgm:cxn modelId="{A78B2F69-F6F1-41F2-9660-210DFB3D2C53}" type="presParOf" srcId="{7D76474E-E757-4D81-88D8-A7C7BCF21CA1}" destId="{8A735485-1942-4934-A326-674976DBDE7E}" srcOrd="0" destOrd="0" presId="urn:microsoft.com/office/officeart/2005/8/layout/process1"/>
    <dgm:cxn modelId="{82E9A2B1-3DD5-487C-84E1-BCAE34709F39}" type="presParOf" srcId="{17AB58D3-50FB-4343-8D0F-1F04B6886866}" destId="{79F3C184-8950-4AC4-9BA6-AC6DAFE902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Profit Margin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Country’s Health</a:t>
          </a:r>
        </a:p>
      </dsp:txBody>
      <dsp:txXfrm>
        <a:off x="2945248" y="36105"/>
        <a:ext cx="2005053" cy="116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Founding Year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Current Year</a:t>
          </a:r>
        </a:p>
      </dsp:txBody>
      <dsp:txXfrm>
        <a:off x="2945248" y="36105"/>
        <a:ext cx="2005053" cy="1160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Dividend Yield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Country’s Freedom</a:t>
          </a:r>
        </a:p>
      </dsp:txBody>
      <dsp:txXfrm>
        <a:off x="2945248" y="36105"/>
        <a:ext cx="2005053" cy="11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 dirty="0"/>
            <a:t>Country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 dirty="0"/>
            <a:t>Country</a:t>
          </a:r>
        </a:p>
      </dsp:txBody>
      <dsp:txXfrm>
        <a:off x="2945248" y="36105"/>
        <a:ext cx="2005053" cy="1160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Market Capitalization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Country’s Corruption</a:t>
          </a:r>
        </a:p>
      </dsp:txBody>
      <dsp:txXfrm>
        <a:off x="2945248" y="36105"/>
        <a:ext cx="2005053" cy="1160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Sentiment Analysis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Country’s Happiness</a:t>
          </a:r>
        </a:p>
      </dsp:txBody>
      <dsp:txXfrm>
        <a:off x="2945248" y="36105"/>
        <a:ext cx="2005053" cy="1160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How much you should buy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Country’s Generosity</a:t>
          </a:r>
        </a:p>
      </dsp:txBody>
      <dsp:txXfrm>
        <a:off x="2945248" y="36105"/>
        <a:ext cx="2005053" cy="11604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A331B-9A89-4627-9263-2D79BFDA3076}">
      <dsp:nvSpPr>
        <dsp:cNvPr id="0" name=""/>
        <dsp:cNvSpPr/>
      </dsp:nvSpPr>
      <dsp:spPr>
        <a:xfrm>
          <a:off x="974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Stock Price</a:t>
          </a:r>
        </a:p>
      </dsp:txBody>
      <dsp:txXfrm>
        <a:off x="37079" y="36105"/>
        <a:ext cx="2005053" cy="1160496"/>
      </dsp:txXfrm>
    </dsp:sp>
    <dsp:sp modelId="{7D76474E-E757-4D81-88D8-A7C7BCF21CA1}">
      <dsp:nvSpPr>
        <dsp:cNvPr id="0" name=""/>
        <dsp:cNvSpPr/>
      </dsp:nvSpPr>
      <dsp:spPr>
        <a:xfrm>
          <a:off x="2285964" y="358772"/>
          <a:ext cx="440379" cy="515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85964" y="461804"/>
        <a:ext cx="308265" cy="309097"/>
      </dsp:txXfrm>
    </dsp:sp>
    <dsp:sp modelId="{79F3C184-8950-4AC4-9BA6-AC6DAFE90218}">
      <dsp:nvSpPr>
        <dsp:cNvPr id="0" name=""/>
        <dsp:cNvSpPr/>
      </dsp:nvSpPr>
      <dsp:spPr>
        <a:xfrm>
          <a:off x="2909143" y="0"/>
          <a:ext cx="2077263" cy="1232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Country’s Economy</a:t>
          </a:r>
        </a:p>
      </dsp:txBody>
      <dsp:txXfrm>
        <a:off x="2945248" y="36105"/>
        <a:ext cx="2005053" cy="11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A588-465F-DB97-8BE7-5A2C42B8C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AAE3C-D43A-B4DE-CA56-0195F88CF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9B63-B72E-CC30-C593-B99D6A26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FABA-752D-0418-255B-1B2D622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894A-985A-40D2-D047-48E28411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5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CB3-C827-5895-1AFA-E3707844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5BFB3-D0E6-FBBF-F8B8-D7EFB59B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963F-8EA1-870E-ECE2-50B39443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023B-2C3B-90C9-6DA3-8B698066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6467-1D5A-4D62-600E-53562AB7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6ADFB-A3E3-812E-B58B-7DDF7C9C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BB3A-0100-1359-EF97-7928183E1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558A-6880-A2E6-AFE3-AB005036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3964-1F48-DA10-E1FB-B0453905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CE182-16BA-CC19-D26F-A35CA038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0A4F-58C4-D3BD-A46B-0E613019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2915-CD2D-5C2C-B2ED-41CC09C4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D53D-23C0-26E0-E3B2-8E4EDFA8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E8296-54CD-EF1A-9F17-DAC05A7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FC75-D566-9954-0504-C6D7EC3E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88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9251-EF5D-5C57-0D7B-67DE05F7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945A-D56B-C67D-7DC8-793E6241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414F-C917-BCF6-91E1-4CE7DD5F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C5A2-2D03-F71C-67DD-84765CD4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4C61-2377-52A8-E5CE-0828F2D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40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0E11-07CD-AF04-E318-AC2E52A4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6258-E600-EBD1-3D91-C481BC3AD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B70F-ACF2-72AF-5F52-88897F96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645A-23E6-DF78-FC2E-A5FC4712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E2B1F-A3CB-34F4-0652-BE8F2A56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BD83-2E30-D557-4373-811CE7F6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A597-72D4-1C2E-7F25-A8712B40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DC30-62A1-593D-57B2-4F12575F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4B040-B27F-0214-9121-5C8ECA561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67DBF-F0F5-C4DD-7C55-14F6E26E2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DD87D-9A7A-938D-3E79-F49B5CFAA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16686-AC2F-0603-6969-5E069341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9F714-20D7-AA5B-215E-67F3EA57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7CEF9-D556-72FC-3E92-595B99C4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6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C46A-8B00-3386-FD71-D3DE67F7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88610-9F56-EF50-F026-061336DB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C96B7-0367-2779-13CD-67341866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08098-96DE-14B2-1E9D-FD0F49E8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92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56AD6-6355-F1AA-E6F5-50F991BA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4F88C-B4E5-0220-A348-9C07B134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DE908-3D79-06F3-90BA-C92B04EE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6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C61B-7AF8-63D6-C096-F7D6DBDE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9F7D-3E71-D31A-487D-7E92C1BB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F503-FA46-26E3-7C2F-4D7FD7A8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0230-861E-AC2E-9FFB-89BF41D8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4182D-5661-40C7-C14A-45A1822E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9487-F22F-CBE5-1928-DB5CAD8C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16-7FCF-F09B-E816-B87C2E8C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C5638-8B38-6D29-5A09-954B750C6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95BEA-472D-4766-4040-FE31D8064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4D012-222E-98DB-0F29-7607AD50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C2D49-4C78-180A-AAD1-2F07AAAE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67EC-849F-2253-A327-949EE158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29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9D11-5B6E-7492-732C-38BDD938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7271-CB5F-8491-D99F-6636900B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572C-B934-C817-519E-B90DDA21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2584-8C03-4A1D-B1B2-F533D91A672C}" type="datetimeFigureOut">
              <a:rPr lang="en-CA" smtClean="0"/>
              <a:t>2023-05-06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EEB6-3DDB-5000-FF51-194EE22B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A590-CDF4-C14D-BAE7-1038DD0F7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0597-5571-4424-A7BF-0FA0E2A4F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1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F18FCBA2-3AA5-EF38-775B-FC9D2B88E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972" b="87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FEBDF-6618-9ED7-9E10-5AD69A79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Autofit/>
          </a:bodyPr>
          <a:lstStyle/>
          <a:p>
            <a:r>
              <a:rPr lang="en-CA" sz="10300" b="1" dirty="0">
                <a:solidFill>
                  <a:srgbClr val="FFFFFF"/>
                </a:solidFill>
              </a:rPr>
              <a:t>Happy Stocks™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9C5B-3580-4871-86CB-D9AF8D5F3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FFFFFF"/>
                </a:solidFill>
              </a:rPr>
              <a:t>The worst investment advice you’ve ever had</a:t>
            </a:r>
          </a:p>
        </p:txBody>
      </p:sp>
    </p:spTree>
    <p:extLst>
      <p:ext uri="{BB962C8B-B14F-4D97-AF65-F5344CB8AC3E}">
        <p14:creationId xmlns:p14="http://schemas.microsoft.com/office/powerpoint/2010/main" val="294560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ECEE03-918F-43ED-A7B3-F1BDE3FC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86A87-9F51-39F3-1C1E-54628EAD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1"/>
            <a:ext cx="10515600" cy="1270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Why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010B55F0-C448-403A-8231-AD42A7BA2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682" y="1661139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D2ADAC4-2BCC-CB95-189F-061F00F95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r="-4" b="-4"/>
          <a:stretch/>
        </p:blipFill>
        <p:spPr>
          <a:xfrm>
            <a:off x="510365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1D65911-7195-CAAF-84CA-02D0497B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4" b="-4"/>
          <a:stretch/>
        </p:blipFill>
        <p:spPr>
          <a:xfrm>
            <a:off x="4332032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992FA2-2800-5863-C8C3-3157CE68CE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r="2348" b="-4"/>
          <a:stretch/>
        </p:blipFill>
        <p:spPr>
          <a:xfrm>
            <a:off x="8156747" y="2604528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2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86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86A87-9F51-39F3-1C1E-54628EAD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CA" b="1"/>
              <a:t>The What</a:t>
            </a:r>
          </a:p>
        </p:txBody>
      </p:sp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51F662A3-CC4C-7422-381E-6A1ACF73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6" r="11910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B410-8271-0773-9F4D-629153A8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CA" sz="2000"/>
              <a:t>Too many people buy stocks based off of making money</a:t>
            </a:r>
          </a:p>
          <a:p>
            <a:r>
              <a:rPr lang="en-CA" sz="2000"/>
              <a:t>The plan was to use the World Happiness Report to allow people to buy stocks off of how happy it’ll make them, not off of if it’ll make them money</a:t>
            </a:r>
          </a:p>
        </p:txBody>
      </p:sp>
    </p:spTree>
    <p:extLst>
      <p:ext uri="{BB962C8B-B14F-4D97-AF65-F5344CB8AC3E}">
        <p14:creationId xmlns:p14="http://schemas.microsoft.com/office/powerpoint/2010/main" val="407232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ditable Low Poly Backgrounds for PowerPoint - SlideModel">
            <a:extLst>
              <a:ext uri="{FF2B5EF4-FFF2-40B4-BE49-F238E27FC236}">
                <a16:creationId xmlns:a16="http://schemas.microsoft.com/office/drawing/2014/main" id="{9FFAC024-2BE7-408D-C264-FEF1B3CC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8FEC5E-DB86-6E4C-3C33-624BD8EA1005}"/>
              </a:ext>
            </a:extLst>
          </p:cNvPr>
          <p:cNvSpPr/>
          <p:nvPr/>
        </p:nvSpPr>
        <p:spPr>
          <a:xfrm>
            <a:off x="260844" y="79451"/>
            <a:ext cx="11670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sz="5400" b="1" dirty="0"/>
              <a:t>How stocks get converted into countries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656154-0E3C-B248-8C2B-16FF414E4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347177"/>
              </p:ext>
            </p:extLst>
          </p:nvPr>
        </p:nvGraphicFramePr>
        <p:xfrm>
          <a:off x="6829063" y="1082233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10B3482-9EDC-DF52-072E-E36447A63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393474"/>
              </p:ext>
            </p:extLst>
          </p:nvPr>
        </p:nvGraphicFramePr>
        <p:xfrm>
          <a:off x="375557" y="1082232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8F8AA7E-7888-6AA7-F838-5F04E6589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622286"/>
              </p:ext>
            </p:extLst>
          </p:nvPr>
        </p:nvGraphicFramePr>
        <p:xfrm>
          <a:off x="6829063" y="2533533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DDEBE18-6F1B-81C6-4618-F88E97FDF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78154"/>
              </p:ext>
            </p:extLst>
          </p:nvPr>
        </p:nvGraphicFramePr>
        <p:xfrm>
          <a:off x="375557" y="2533532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BB77314-33A3-AACC-2E71-CC6199C31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575852"/>
              </p:ext>
            </p:extLst>
          </p:nvPr>
        </p:nvGraphicFramePr>
        <p:xfrm>
          <a:off x="6829063" y="3984833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1FE7A210-BCB3-BB96-0EE6-2FD607238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232564"/>
              </p:ext>
            </p:extLst>
          </p:nvPr>
        </p:nvGraphicFramePr>
        <p:xfrm>
          <a:off x="375557" y="3984832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6B965E2D-3F2F-8E64-E5B3-3347C5C1C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323961"/>
              </p:ext>
            </p:extLst>
          </p:nvPr>
        </p:nvGraphicFramePr>
        <p:xfrm>
          <a:off x="6829063" y="5436133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D03432D0-BFC7-FA78-5598-478357ABE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741335"/>
              </p:ext>
            </p:extLst>
          </p:nvPr>
        </p:nvGraphicFramePr>
        <p:xfrm>
          <a:off x="375557" y="5436132"/>
          <a:ext cx="4987381" cy="123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</p:spTree>
    <p:extLst>
      <p:ext uri="{BB962C8B-B14F-4D97-AF65-F5344CB8AC3E}">
        <p14:creationId xmlns:p14="http://schemas.microsoft.com/office/powerpoint/2010/main" val="122004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96C9FA6D-6C72-0834-E73E-E94CBE31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1754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64DA47-EADC-B933-4881-D7FFCA7BF740}"/>
              </a:ext>
            </a:extLst>
          </p:cNvPr>
          <p:cNvSpPr/>
          <p:nvPr/>
        </p:nvSpPr>
        <p:spPr>
          <a:xfrm>
            <a:off x="288961" y="288460"/>
            <a:ext cx="116140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 ML Models Were Trained and Deployed</a:t>
            </a:r>
          </a:p>
        </p:txBody>
      </p:sp>
      <p:pic>
        <p:nvPicPr>
          <p:cNvPr id="1026" name="Picture 2" descr="Cute Robot Vector Illustration with Happy Expression 5381497 Vector Art at  Vecteezy">
            <a:extLst>
              <a:ext uri="{FF2B5EF4-FFF2-40B4-BE49-F238E27FC236}">
                <a16:creationId xmlns:a16="http://schemas.microsoft.com/office/drawing/2014/main" id="{F2D786CA-C19E-D357-0704-27926D7DF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5" b="98265" l="4987" r="96092">
                        <a14:foregroundMark x1="49865" y1="7245" x2="49865" y2="7245"/>
                        <a14:foregroundMark x1="45822" y1="2959" x2="45822" y2="2959"/>
                        <a14:foregroundMark x1="35040" y1="16020" x2="40162" y2="22653"/>
                        <a14:foregroundMark x1="40162" y1="22653" x2="57682" y2="22857"/>
                        <a14:foregroundMark x1="57682" y1="22857" x2="70081" y2="22347"/>
                        <a14:foregroundMark x1="70081" y1="22347" x2="88140" y2="25000"/>
                        <a14:foregroundMark x1="88140" y1="25000" x2="40162" y2="36122"/>
                        <a14:foregroundMark x1="40162" y1="36122" x2="12668" y2="27551"/>
                        <a14:foregroundMark x1="12668" y1="27551" x2="9569" y2="19898"/>
                        <a14:foregroundMark x1="9569" y1="19898" x2="6604" y2="28776"/>
                        <a14:foregroundMark x1="6604" y1="28776" x2="45957" y2="48776"/>
                        <a14:foregroundMark x1="45957" y1="48776" x2="52830" y2="61327"/>
                        <a14:foregroundMark x1="52830" y1="61327" x2="41105" y2="64898"/>
                        <a14:foregroundMark x1="41105" y1="64898" x2="22372" y2="58163"/>
                        <a14:foregroundMark x1="22372" y1="58163" x2="11860" y2="57041"/>
                        <a14:foregroundMark x1="11860" y1="57041" x2="36119" y2="60306"/>
                        <a14:foregroundMark x1="36119" y1="60306" x2="91105" y2="49592"/>
                        <a14:foregroundMark x1="86523" y1="49796" x2="95957" y2="48980"/>
                        <a14:foregroundMark x1="73854" y1="30204" x2="89623" y2="28878"/>
                        <a14:foregroundMark x1="89623" y1="28878" x2="94474" y2="28980"/>
                        <a14:foregroundMark x1="59838" y1="19388" x2="47035" y2="2245"/>
                        <a14:foregroundMark x1="8221" y1="28776" x2="4987" y2="29082"/>
                        <a14:foregroundMark x1="59030" y1="29388" x2="85580" y2="28469"/>
                        <a14:foregroundMark x1="85580" y1="28469" x2="96226" y2="28571"/>
                        <a14:foregroundMark x1="27898" y1="51122" x2="4987" y2="59388"/>
                        <a14:foregroundMark x1="46765" y1="90306" x2="46765" y2="90918"/>
                        <a14:foregroundMark x1="39084" y1="98265" x2="40667" y2="98186"/>
                        <a14:foregroundMark x1="65675" y1="97414" x2="67116" y2="97449"/>
                        <a14:backgroundMark x1="40431" y1="98469" x2="61725" y2="98265"/>
                        <a14:backgroundMark x1="61725" y1="98265" x2="64960" y2="9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941272" y="2557884"/>
            <a:ext cx="1221922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0CB635-C022-8A91-5ACC-F83DD70F5C5C}"/>
              </a:ext>
            </a:extLst>
          </p:cNvPr>
          <p:cNvSpPr/>
          <p:nvPr/>
        </p:nvSpPr>
        <p:spPr>
          <a:xfrm>
            <a:off x="324438" y="1447060"/>
            <a:ext cx="4957775" cy="51475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8CCB8-D961-D982-1FEB-398FD74B5D96}"/>
              </a:ext>
            </a:extLst>
          </p:cNvPr>
          <p:cNvSpPr/>
          <p:nvPr/>
        </p:nvSpPr>
        <p:spPr>
          <a:xfrm>
            <a:off x="393113" y="1295336"/>
            <a:ext cx="2410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EE9D8-21D3-1EA3-B6C3-5BBF3AD0ABB9}"/>
              </a:ext>
            </a:extLst>
          </p:cNvPr>
          <p:cNvSpPr/>
          <p:nvPr/>
        </p:nvSpPr>
        <p:spPr>
          <a:xfrm>
            <a:off x="6841112" y="1447060"/>
            <a:ext cx="4957775" cy="51475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2DB0-0A4F-EC4E-4597-3C797997F40B}"/>
              </a:ext>
            </a:extLst>
          </p:cNvPr>
          <p:cNvSpPr/>
          <p:nvPr/>
        </p:nvSpPr>
        <p:spPr>
          <a:xfrm>
            <a:off x="6909789" y="1295336"/>
            <a:ext cx="1994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Voting</a:t>
            </a:r>
          </a:p>
        </p:txBody>
      </p:sp>
      <p:pic>
        <p:nvPicPr>
          <p:cNvPr id="10" name="Picture 2" descr="Cute Robot Vector Illustration with Happy Expression 5381497 Vector Art at  Vecteezy">
            <a:extLst>
              <a:ext uri="{FF2B5EF4-FFF2-40B4-BE49-F238E27FC236}">
                <a16:creationId xmlns:a16="http://schemas.microsoft.com/office/drawing/2014/main" id="{1BA8B50A-C94B-7751-0585-98DAFA64D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5" b="98265" l="4987" r="96092">
                        <a14:foregroundMark x1="49865" y1="7245" x2="49865" y2="7245"/>
                        <a14:foregroundMark x1="45822" y1="2959" x2="45822" y2="2959"/>
                        <a14:foregroundMark x1="35040" y1="16020" x2="40162" y2="22653"/>
                        <a14:foregroundMark x1="40162" y1="22653" x2="57682" y2="22857"/>
                        <a14:foregroundMark x1="57682" y1="22857" x2="70081" y2="22347"/>
                        <a14:foregroundMark x1="70081" y1="22347" x2="88140" y2="25000"/>
                        <a14:foregroundMark x1="88140" y1="25000" x2="40162" y2="36122"/>
                        <a14:foregroundMark x1="40162" y1="36122" x2="12668" y2="27551"/>
                        <a14:foregroundMark x1="12668" y1="27551" x2="9569" y2="19898"/>
                        <a14:foregroundMark x1="9569" y1="19898" x2="6604" y2="28776"/>
                        <a14:foregroundMark x1="6604" y1="28776" x2="45957" y2="48776"/>
                        <a14:foregroundMark x1="45957" y1="48776" x2="52830" y2="61327"/>
                        <a14:foregroundMark x1="52830" y1="61327" x2="41105" y2="64898"/>
                        <a14:foregroundMark x1="41105" y1="64898" x2="22372" y2="58163"/>
                        <a14:foregroundMark x1="22372" y1="58163" x2="11860" y2="57041"/>
                        <a14:foregroundMark x1="11860" y1="57041" x2="36119" y2="60306"/>
                        <a14:foregroundMark x1="36119" y1="60306" x2="91105" y2="49592"/>
                        <a14:foregroundMark x1="86523" y1="49796" x2="95957" y2="48980"/>
                        <a14:foregroundMark x1="73854" y1="30204" x2="89623" y2="28878"/>
                        <a14:foregroundMark x1="89623" y1="28878" x2="94474" y2="28980"/>
                        <a14:foregroundMark x1="59838" y1="19388" x2="47035" y2="2245"/>
                        <a14:foregroundMark x1="8221" y1="28776" x2="4987" y2="29082"/>
                        <a14:foregroundMark x1="59030" y1="29388" x2="85580" y2="28469"/>
                        <a14:foregroundMark x1="85580" y1="28469" x2="96226" y2="28571"/>
                        <a14:foregroundMark x1="27898" y1="51122" x2="4987" y2="59388"/>
                        <a14:foregroundMark x1="46765" y1="90306" x2="46765" y2="90918"/>
                        <a14:foregroundMark x1="39084" y1="98265" x2="40667" y2="98186"/>
                        <a14:foregroundMark x1="65675" y1="97414" x2="67116" y2="97449"/>
                        <a14:backgroundMark x1="40431" y1="98469" x2="61725" y2="98265"/>
                        <a14:backgroundMark x1="61725" y1="98265" x2="64960" y2="9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2929028" y="2192600"/>
            <a:ext cx="1221922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ute Robot Vector Illustration with Happy Expression 5381497 Vector Art at  Vecteezy">
            <a:extLst>
              <a:ext uri="{FF2B5EF4-FFF2-40B4-BE49-F238E27FC236}">
                <a16:creationId xmlns:a16="http://schemas.microsoft.com/office/drawing/2014/main" id="{8B0490D6-2866-E329-91C5-B3C50AA7D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5" b="98265" l="4987" r="96092">
                        <a14:foregroundMark x1="49865" y1="7245" x2="49865" y2="7245"/>
                        <a14:foregroundMark x1="45822" y1="2959" x2="45822" y2="2959"/>
                        <a14:foregroundMark x1="35040" y1="16020" x2="40162" y2="22653"/>
                        <a14:foregroundMark x1="40162" y1="22653" x2="57682" y2="22857"/>
                        <a14:foregroundMark x1="57682" y1="22857" x2="70081" y2="22347"/>
                        <a14:foregroundMark x1="70081" y1="22347" x2="88140" y2="25000"/>
                        <a14:foregroundMark x1="88140" y1="25000" x2="40162" y2="36122"/>
                        <a14:foregroundMark x1="40162" y1="36122" x2="12668" y2="27551"/>
                        <a14:foregroundMark x1="12668" y1="27551" x2="9569" y2="19898"/>
                        <a14:foregroundMark x1="9569" y1="19898" x2="6604" y2="28776"/>
                        <a14:foregroundMark x1="6604" y1="28776" x2="45957" y2="48776"/>
                        <a14:foregroundMark x1="45957" y1="48776" x2="52830" y2="61327"/>
                        <a14:foregroundMark x1="52830" y1="61327" x2="41105" y2="64898"/>
                        <a14:foregroundMark x1="41105" y1="64898" x2="22372" y2="58163"/>
                        <a14:foregroundMark x1="22372" y1="58163" x2="11860" y2="57041"/>
                        <a14:foregroundMark x1="11860" y1="57041" x2="36119" y2="60306"/>
                        <a14:foregroundMark x1="36119" y1="60306" x2="91105" y2="49592"/>
                        <a14:foregroundMark x1="86523" y1="49796" x2="95957" y2="48980"/>
                        <a14:foregroundMark x1="73854" y1="30204" x2="89623" y2="28878"/>
                        <a14:foregroundMark x1="89623" y1="28878" x2="94474" y2="28980"/>
                        <a14:foregroundMark x1="59838" y1="19388" x2="47035" y2="2245"/>
                        <a14:foregroundMark x1="8221" y1="28776" x2="4987" y2="29082"/>
                        <a14:foregroundMark x1="59030" y1="29388" x2="85580" y2="28469"/>
                        <a14:foregroundMark x1="85580" y1="28469" x2="96226" y2="28571"/>
                        <a14:foregroundMark x1="27898" y1="51122" x2="4987" y2="59388"/>
                        <a14:foregroundMark x1="46765" y1="90306" x2="46765" y2="90918"/>
                        <a14:foregroundMark x1="39084" y1="98265" x2="40667" y2="98186"/>
                        <a14:foregroundMark x1="65675" y1="97414" x2="67116" y2="97449"/>
                        <a14:backgroundMark x1="40431" y1="98469" x2="61725" y2="98265"/>
                        <a14:backgroundMark x1="61725" y1="98265" x2="64960" y2="9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894054" y="4390770"/>
            <a:ext cx="1221922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ute Robot Vector Illustration with Happy Expression 5381497 Vector Art at  Vecteezy">
            <a:extLst>
              <a:ext uri="{FF2B5EF4-FFF2-40B4-BE49-F238E27FC236}">
                <a16:creationId xmlns:a16="http://schemas.microsoft.com/office/drawing/2014/main" id="{CAF34F9E-B515-08F2-44BE-A058B386E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5" b="98265" l="4987" r="96092">
                        <a14:foregroundMark x1="49865" y1="7245" x2="49865" y2="7245"/>
                        <a14:foregroundMark x1="45822" y1="2959" x2="45822" y2="2959"/>
                        <a14:foregroundMark x1="35040" y1="16020" x2="40162" y2="22653"/>
                        <a14:foregroundMark x1="40162" y1="22653" x2="57682" y2="22857"/>
                        <a14:foregroundMark x1="57682" y1="22857" x2="70081" y2="22347"/>
                        <a14:foregroundMark x1="70081" y1="22347" x2="88140" y2="25000"/>
                        <a14:foregroundMark x1="88140" y1="25000" x2="40162" y2="36122"/>
                        <a14:foregroundMark x1="40162" y1="36122" x2="12668" y2="27551"/>
                        <a14:foregroundMark x1="12668" y1="27551" x2="9569" y2="19898"/>
                        <a14:foregroundMark x1="9569" y1="19898" x2="6604" y2="28776"/>
                        <a14:foregroundMark x1="6604" y1="28776" x2="45957" y2="48776"/>
                        <a14:foregroundMark x1="45957" y1="48776" x2="52830" y2="61327"/>
                        <a14:foregroundMark x1="52830" y1="61327" x2="41105" y2="64898"/>
                        <a14:foregroundMark x1="41105" y1="64898" x2="22372" y2="58163"/>
                        <a14:foregroundMark x1="22372" y1="58163" x2="11860" y2="57041"/>
                        <a14:foregroundMark x1="11860" y1="57041" x2="36119" y2="60306"/>
                        <a14:foregroundMark x1="36119" y1="60306" x2="91105" y2="49592"/>
                        <a14:foregroundMark x1="86523" y1="49796" x2="95957" y2="48980"/>
                        <a14:foregroundMark x1="73854" y1="30204" x2="89623" y2="28878"/>
                        <a14:foregroundMark x1="89623" y1="28878" x2="94474" y2="28980"/>
                        <a14:foregroundMark x1="59838" y1="19388" x2="47035" y2="2245"/>
                        <a14:foregroundMark x1="8221" y1="28776" x2="4987" y2="29082"/>
                        <a14:foregroundMark x1="59030" y1="29388" x2="85580" y2="28469"/>
                        <a14:foregroundMark x1="85580" y1="28469" x2="96226" y2="28571"/>
                        <a14:foregroundMark x1="27898" y1="51122" x2="4987" y2="59388"/>
                        <a14:foregroundMark x1="46765" y1="90306" x2="46765" y2="90918"/>
                        <a14:foregroundMark x1="39084" y1="98265" x2="40667" y2="98186"/>
                        <a14:foregroundMark x1="65675" y1="97414" x2="67116" y2="97449"/>
                        <a14:backgroundMark x1="40431" y1="98469" x2="61725" y2="98265"/>
                        <a14:backgroundMark x1="61725" y1="98265" x2="64960" y2="9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2424393" y="4639335"/>
            <a:ext cx="1221922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ute Robot Vector Illustration with Happy Expression 5381497 Vector Art at  Vecteezy">
            <a:extLst>
              <a:ext uri="{FF2B5EF4-FFF2-40B4-BE49-F238E27FC236}">
                <a16:creationId xmlns:a16="http://schemas.microsoft.com/office/drawing/2014/main" id="{28905B4E-944A-68A0-E5AA-3823923D9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5" b="98265" l="4987" r="96092">
                        <a14:foregroundMark x1="49865" y1="7245" x2="49865" y2="7245"/>
                        <a14:foregroundMark x1="45822" y1="2959" x2="45822" y2="2959"/>
                        <a14:foregroundMark x1="35040" y1="16020" x2="40162" y2="22653"/>
                        <a14:foregroundMark x1="40162" y1="22653" x2="57682" y2="22857"/>
                        <a14:foregroundMark x1="57682" y1="22857" x2="70081" y2="22347"/>
                        <a14:foregroundMark x1="70081" y1="22347" x2="88140" y2="25000"/>
                        <a14:foregroundMark x1="88140" y1="25000" x2="40162" y2="36122"/>
                        <a14:foregroundMark x1="40162" y1="36122" x2="12668" y2="27551"/>
                        <a14:foregroundMark x1="12668" y1="27551" x2="9569" y2="19898"/>
                        <a14:foregroundMark x1="9569" y1="19898" x2="6604" y2="28776"/>
                        <a14:foregroundMark x1="6604" y1="28776" x2="45957" y2="48776"/>
                        <a14:foregroundMark x1="45957" y1="48776" x2="52830" y2="61327"/>
                        <a14:foregroundMark x1="52830" y1="61327" x2="41105" y2="64898"/>
                        <a14:foregroundMark x1="41105" y1="64898" x2="22372" y2="58163"/>
                        <a14:foregroundMark x1="22372" y1="58163" x2="11860" y2="57041"/>
                        <a14:foregroundMark x1="11860" y1="57041" x2="36119" y2="60306"/>
                        <a14:foregroundMark x1="36119" y1="60306" x2="91105" y2="49592"/>
                        <a14:foregroundMark x1="86523" y1="49796" x2="95957" y2="48980"/>
                        <a14:foregroundMark x1="73854" y1="30204" x2="89623" y2="28878"/>
                        <a14:foregroundMark x1="89623" y1="28878" x2="94474" y2="28980"/>
                        <a14:foregroundMark x1="59838" y1="19388" x2="47035" y2="2245"/>
                        <a14:foregroundMark x1="8221" y1="28776" x2="4987" y2="29082"/>
                        <a14:foregroundMark x1="59030" y1="29388" x2="85580" y2="28469"/>
                        <a14:foregroundMark x1="85580" y1="28469" x2="96226" y2="28571"/>
                        <a14:foregroundMark x1="27898" y1="51122" x2="4987" y2="59388"/>
                        <a14:foregroundMark x1="46765" y1="90306" x2="46765" y2="90918"/>
                        <a14:foregroundMark x1="39084" y1="98265" x2="40667" y2="98186"/>
                        <a14:foregroundMark x1="65675" y1="97414" x2="67116" y2="97449"/>
                        <a14:backgroundMark x1="40431" y1="98469" x2="61725" y2="98265"/>
                        <a14:backgroundMark x1="61725" y1="98265" x2="64960" y2="9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3907513" y="3566972"/>
            <a:ext cx="1221922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ute Robot Vector Illustration with Happy Expression 5381497 Vector Art at  Vecteezy">
            <a:extLst>
              <a:ext uri="{FF2B5EF4-FFF2-40B4-BE49-F238E27FC236}">
                <a16:creationId xmlns:a16="http://schemas.microsoft.com/office/drawing/2014/main" id="{92425DE9-C432-7A37-B661-4C85697F7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5" b="98265" l="4987" r="96092">
                        <a14:foregroundMark x1="49865" y1="7245" x2="49865" y2="7245"/>
                        <a14:foregroundMark x1="45822" y1="2959" x2="45822" y2="2959"/>
                        <a14:foregroundMark x1="35040" y1="16020" x2="40162" y2="22653"/>
                        <a14:foregroundMark x1="40162" y1="22653" x2="57682" y2="22857"/>
                        <a14:foregroundMark x1="57682" y1="22857" x2="70081" y2="22347"/>
                        <a14:foregroundMark x1="70081" y1="22347" x2="88140" y2="25000"/>
                        <a14:foregroundMark x1="88140" y1="25000" x2="40162" y2="36122"/>
                        <a14:foregroundMark x1="40162" y1="36122" x2="12668" y2="27551"/>
                        <a14:foregroundMark x1="12668" y1="27551" x2="9569" y2="19898"/>
                        <a14:foregroundMark x1="9569" y1="19898" x2="6604" y2="28776"/>
                        <a14:foregroundMark x1="6604" y1="28776" x2="45957" y2="48776"/>
                        <a14:foregroundMark x1="45957" y1="48776" x2="52830" y2="61327"/>
                        <a14:foregroundMark x1="52830" y1="61327" x2="41105" y2="64898"/>
                        <a14:foregroundMark x1="41105" y1="64898" x2="22372" y2="58163"/>
                        <a14:foregroundMark x1="22372" y1="58163" x2="11860" y2="57041"/>
                        <a14:foregroundMark x1="11860" y1="57041" x2="36119" y2="60306"/>
                        <a14:foregroundMark x1="36119" y1="60306" x2="91105" y2="49592"/>
                        <a14:foregroundMark x1="86523" y1="49796" x2="95957" y2="48980"/>
                        <a14:foregroundMark x1="73854" y1="30204" x2="89623" y2="28878"/>
                        <a14:foregroundMark x1="89623" y1="28878" x2="94474" y2="28980"/>
                        <a14:foregroundMark x1="59838" y1="19388" x2="47035" y2="2245"/>
                        <a14:foregroundMark x1="8221" y1="28776" x2="4987" y2="29082"/>
                        <a14:foregroundMark x1="59030" y1="29388" x2="85580" y2="28469"/>
                        <a14:foregroundMark x1="85580" y1="28469" x2="96226" y2="28571"/>
                        <a14:foregroundMark x1="27898" y1="51122" x2="4987" y2="59388"/>
                        <a14:foregroundMark x1="46765" y1="90306" x2="46765" y2="90918"/>
                        <a14:foregroundMark x1="39084" y1="98265" x2="40667" y2="98186"/>
                        <a14:foregroundMark x1="65675" y1="97414" x2="67116" y2="97449"/>
                        <a14:backgroundMark x1="40431" y1="98469" x2="61725" y2="98265"/>
                        <a14:backgroundMark x1="61725" y1="98265" x2="64960" y2="9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2929028" y="2201478"/>
            <a:ext cx="1221922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ute Robot Vector Illustration with Happy Expression 5381497 Vector Art at  Vecteezy">
            <a:extLst>
              <a:ext uri="{FF2B5EF4-FFF2-40B4-BE49-F238E27FC236}">
                <a16:creationId xmlns:a16="http://schemas.microsoft.com/office/drawing/2014/main" id="{BD3EB199-002C-2994-5997-84CBEF72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5" b="98265" l="4987" r="96092">
                        <a14:foregroundMark x1="49865" y1="7245" x2="49865" y2="7245"/>
                        <a14:foregroundMark x1="45822" y1="2959" x2="45822" y2="2959"/>
                        <a14:foregroundMark x1="35040" y1="16020" x2="40162" y2="22653"/>
                        <a14:foregroundMark x1="40162" y1="22653" x2="57682" y2="22857"/>
                        <a14:foregroundMark x1="57682" y1="22857" x2="70081" y2="22347"/>
                        <a14:foregroundMark x1="70081" y1="22347" x2="88140" y2="25000"/>
                        <a14:foregroundMark x1="88140" y1="25000" x2="40162" y2="36122"/>
                        <a14:foregroundMark x1="40162" y1="36122" x2="12668" y2="27551"/>
                        <a14:foregroundMark x1="12668" y1="27551" x2="9569" y2="19898"/>
                        <a14:foregroundMark x1="9569" y1="19898" x2="6604" y2="28776"/>
                        <a14:foregroundMark x1="6604" y1="28776" x2="45957" y2="48776"/>
                        <a14:foregroundMark x1="45957" y1="48776" x2="52830" y2="61327"/>
                        <a14:foregroundMark x1="52830" y1="61327" x2="41105" y2="64898"/>
                        <a14:foregroundMark x1="41105" y1="64898" x2="22372" y2="58163"/>
                        <a14:foregroundMark x1="22372" y1="58163" x2="11860" y2="57041"/>
                        <a14:foregroundMark x1="11860" y1="57041" x2="36119" y2="60306"/>
                        <a14:foregroundMark x1="36119" y1="60306" x2="91105" y2="49592"/>
                        <a14:foregroundMark x1="86523" y1="49796" x2="95957" y2="48980"/>
                        <a14:foregroundMark x1="73854" y1="30204" x2="89623" y2="28878"/>
                        <a14:foregroundMark x1="89623" y1="28878" x2="94474" y2="28980"/>
                        <a14:foregroundMark x1="59838" y1="19388" x2="47035" y2="2245"/>
                        <a14:foregroundMark x1="8221" y1="28776" x2="4987" y2="29082"/>
                        <a14:foregroundMark x1="59030" y1="29388" x2="85580" y2="28469"/>
                        <a14:foregroundMark x1="85580" y1="28469" x2="96226" y2="28571"/>
                        <a14:foregroundMark x1="27898" y1="51122" x2="4987" y2="59388"/>
                        <a14:foregroundMark x1="46765" y1="90306" x2="46765" y2="90918"/>
                        <a14:foregroundMark x1="39084" y1="98265" x2="40667" y2="98186"/>
                        <a14:foregroundMark x1="65675" y1="97414" x2="67116" y2="97449"/>
                        <a14:backgroundMark x1="40431" y1="98469" x2="61725" y2="98265"/>
                        <a14:backgroundMark x1="61725" y1="98265" x2="64960" y2="9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2424393" y="4639335"/>
            <a:ext cx="1221922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C820A0-59B1-45E6-8BF6-90C74CBC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29" y="2687530"/>
            <a:ext cx="521563" cy="5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663613-548C-3F95-D379-06FB240C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29" y="4060159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14A4DB4-55A4-D4FA-18D5-1DDFDAB4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29" y="5479905"/>
            <a:ext cx="521563" cy="5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ock Market free vector icons designed by Eucalyp | Free icons, Marketing  icon, Creative mind map">
            <a:extLst>
              <a:ext uri="{FF2B5EF4-FFF2-40B4-BE49-F238E27FC236}">
                <a16:creationId xmlns:a16="http://schemas.microsoft.com/office/drawing/2014/main" id="{5D438711-1F5B-2831-6333-A1C4A62AA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56" y="-1479400"/>
            <a:ext cx="1334844" cy="1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9727E4D2-774A-2778-79D2-47603155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18" y="3391604"/>
            <a:ext cx="1170228" cy="117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26315 0.00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18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50729 0.0842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65" y="4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50495 -0.0495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7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96296E-6 C 0.02201 0.01505 -0.07096 0.21621 -0.04857 0.22894 C -0.03463 0.23797 -0.06705 0.3456 -0.07422 0.4 C -0.08125 0.45371 -0.06666 0.54537 -0.05273 0.53658 C -0.03047 0.52338 -0.08554 0.71181 -0.06315 0.69815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Powerpoint Background Pastel Colors Images | Free Photos, PNG Stickers,  Wallpapers &amp; Backgrounds - rawpixel">
            <a:extLst>
              <a:ext uri="{FF2B5EF4-FFF2-40B4-BE49-F238E27FC236}">
                <a16:creationId xmlns:a16="http://schemas.microsoft.com/office/drawing/2014/main" id="{2A03740B-7DA9-47FD-5D65-7026FC0F4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5" r="12638"/>
          <a:stretch/>
        </p:blipFill>
        <p:spPr bwMode="auto">
          <a:xfrm rot="16200000">
            <a:off x="3751401" y="639093"/>
            <a:ext cx="527691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ree Powerpoint Background And Google Slide Background Images - Slidesdocs">
            <a:extLst>
              <a:ext uri="{FF2B5EF4-FFF2-40B4-BE49-F238E27FC236}">
                <a16:creationId xmlns:a16="http://schemas.microsoft.com/office/drawing/2014/main" id="{C19AFCEC-1EE3-2AC2-48A7-7FC17A5AC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9" t="31892" r="21092" b="1"/>
          <a:stretch/>
        </p:blipFill>
        <p:spPr bwMode="auto">
          <a:xfrm rot="5400000" flipH="1">
            <a:off x="-589797" y="2102247"/>
            <a:ext cx="5276912" cy="350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ree Powerpoint Background And Google Slide Background Images - Slidesdocs">
            <a:extLst>
              <a:ext uri="{FF2B5EF4-FFF2-40B4-BE49-F238E27FC236}">
                <a16:creationId xmlns:a16="http://schemas.microsoft.com/office/drawing/2014/main" id="{CE66D908-DD3E-6A32-E30C-FBFF8C532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2" r="27519" b="24785"/>
          <a:stretch/>
        </p:blipFill>
        <p:spPr bwMode="auto">
          <a:xfrm rot="5400000" flipH="1">
            <a:off x="7253414" y="1919407"/>
            <a:ext cx="5276914" cy="38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2C3BC6E-FE45-D2D9-A963-0AAFAD260E0A}"/>
              </a:ext>
            </a:extLst>
          </p:cNvPr>
          <p:cNvSpPr/>
          <p:nvPr/>
        </p:nvSpPr>
        <p:spPr>
          <a:xfrm>
            <a:off x="-2466609" y="-903249"/>
            <a:ext cx="17642416" cy="9790332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2B49D46F-8959-DA4B-B014-4FD581EBBB25}"/>
              </a:ext>
            </a:extLst>
          </p:cNvPr>
          <p:cNvGrpSpPr/>
          <p:nvPr/>
        </p:nvGrpSpPr>
        <p:grpSpPr>
          <a:xfrm>
            <a:off x="533612" y="142240"/>
            <a:ext cx="10760903" cy="6199891"/>
            <a:chOff x="533612" y="142240"/>
            <a:chExt cx="10760903" cy="61998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4866C5-262A-795D-4DCA-4BAB08815139}"/>
                </a:ext>
              </a:extLst>
            </p:cNvPr>
            <p:cNvSpPr/>
            <p:nvPr/>
          </p:nvSpPr>
          <p:spPr>
            <a:xfrm>
              <a:off x="1852529" y="201645"/>
              <a:ext cx="8272608" cy="7936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31D742-2851-5825-EC90-32BC3B299D18}"/>
                </a:ext>
              </a:extLst>
            </p:cNvPr>
            <p:cNvSpPr/>
            <p:nvPr/>
          </p:nvSpPr>
          <p:spPr>
            <a:xfrm>
              <a:off x="2418006" y="142240"/>
              <a:ext cx="73559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CA" sz="5400" b="1" dirty="0"/>
                <a:t>How the front end works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283B75-AD64-A4B8-E513-273038BCDAD8}"/>
                </a:ext>
              </a:extLst>
            </p:cNvPr>
            <p:cNvSpPr/>
            <p:nvPr/>
          </p:nvSpPr>
          <p:spPr>
            <a:xfrm>
              <a:off x="3263190" y="3455764"/>
              <a:ext cx="1125806" cy="7936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8D81F-C304-D523-9B4A-D8A1A194AB9D}"/>
                </a:ext>
              </a:extLst>
            </p:cNvPr>
            <p:cNvSpPr/>
            <p:nvPr/>
          </p:nvSpPr>
          <p:spPr>
            <a:xfrm>
              <a:off x="6786788" y="3106010"/>
              <a:ext cx="1125806" cy="7936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F7AE13-B305-EAAB-F1A3-C0BD98FF065B}"/>
                </a:ext>
              </a:extLst>
            </p:cNvPr>
            <p:cNvSpPr/>
            <p:nvPr/>
          </p:nvSpPr>
          <p:spPr>
            <a:xfrm>
              <a:off x="9260466" y="3918713"/>
              <a:ext cx="1125806" cy="7936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9FCD25-786D-350F-D559-CBC0D035B3E4}"/>
                </a:ext>
              </a:extLst>
            </p:cNvPr>
            <p:cNvSpPr/>
            <p:nvPr/>
          </p:nvSpPr>
          <p:spPr>
            <a:xfrm>
              <a:off x="533612" y="1552069"/>
              <a:ext cx="2981748" cy="646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9ADBA-53EC-AE67-CECF-CFF51B114C5B}"/>
                </a:ext>
              </a:extLst>
            </p:cNvPr>
            <p:cNvSpPr/>
            <p:nvPr/>
          </p:nvSpPr>
          <p:spPr>
            <a:xfrm>
              <a:off x="8305084" y="1552069"/>
              <a:ext cx="2981748" cy="646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2765434-4180-B8BB-65B0-FDFDC500B883}"/>
                </a:ext>
              </a:extLst>
            </p:cNvPr>
            <p:cNvSpPr/>
            <p:nvPr/>
          </p:nvSpPr>
          <p:spPr>
            <a:xfrm>
              <a:off x="4419348" y="1552069"/>
              <a:ext cx="2981748" cy="646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9BED96-DAD1-5487-F466-767B44E053E1}"/>
                </a:ext>
              </a:extLst>
            </p:cNvPr>
            <p:cNvGrpSpPr/>
            <p:nvPr/>
          </p:nvGrpSpPr>
          <p:grpSpPr>
            <a:xfrm>
              <a:off x="680972" y="1531234"/>
              <a:ext cx="10613543" cy="4810897"/>
              <a:chOff x="680972" y="1531234"/>
              <a:chExt cx="10613543" cy="4810897"/>
            </a:xfrm>
          </p:grpSpPr>
          <p:pic>
            <p:nvPicPr>
              <p:cNvPr id="50" name="Picture 2" descr="GitHub - mjhea0/awesome-fastapi: A curated list of awesome things related  to FastAPI">
                <a:extLst>
                  <a:ext uri="{FF2B5EF4-FFF2-40B4-BE49-F238E27FC236}">
                    <a16:creationId xmlns:a16="http://schemas.microsoft.com/office/drawing/2014/main" id="{CA7C160C-569A-A6D4-EBB6-04C9F0136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7715" y="2455313"/>
                <a:ext cx="2926800" cy="146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Python Tutorial: Streamlit | DataCamp">
                <a:extLst>
                  <a:ext uri="{FF2B5EF4-FFF2-40B4-BE49-F238E27FC236}">
                    <a16:creationId xmlns:a16="http://schemas.microsoft.com/office/drawing/2014/main" id="{80F64E42-EE44-F303-712A-E3210F5A6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004" y="4629453"/>
                <a:ext cx="2926222" cy="1712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pickleDB - simple key-value database">
                <a:extLst>
                  <a:ext uri="{FF2B5EF4-FFF2-40B4-BE49-F238E27FC236}">
                    <a16:creationId xmlns:a16="http://schemas.microsoft.com/office/drawing/2014/main" id="{14183E13-532D-3B7C-C25A-61DC8A14D6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39280" y1="54082" x2="38681" y2="55782"/>
                            <a14:foregroundMark x1="38681" y1="54762" x2="43028" y2="52041"/>
                            <a14:foregroundMark x1="46327" y1="51361" x2="46327" y2="57143"/>
                            <a14:foregroundMark x1="50825" y1="50680" x2="52924" y2="51361"/>
                            <a14:foregroundMark x1="52470" y1="58537" x2="53073" y2="61905"/>
                            <a14:foregroundMark x1="51124" y1="51020" x2="51714" y2="54313"/>
                            <a14:foregroundMark x1="56822" y1="54422" x2="56672" y2="57483"/>
                            <a14:foregroundMark x1="63118" y1="50680" x2="62519" y2="57823"/>
                            <a14:foregroundMark x1="66117" y1="58163" x2="68066" y2="63605"/>
                            <a14:foregroundMark x1="66117" y1="57143" x2="66417" y2="54422"/>
                            <a14:foregroundMark x1="73763" y1="50680" x2="73763" y2="56122"/>
                            <a14:foregroundMark x1="79610" y1="47619" x2="80210" y2="52041"/>
                            <a14:foregroundMark x1="83958" y1="46939" x2="83958" y2="52721"/>
                            <a14:foregroundMark x1="89205" y1="49660" x2="88006" y2="53741"/>
                            <a14:backgroundMark x1="50975" y1="55782" x2="51874" y2="57483"/>
                            <a14:backgroundMark x1="51724" y1="57823" x2="52324" y2="588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6462" y="3669051"/>
                <a:ext cx="3310822" cy="1459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8" descr="Project Jupyter - Wikipedia">
                <a:extLst>
                  <a:ext uri="{FF2B5EF4-FFF2-40B4-BE49-F238E27FC236}">
                    <a16:creationId xmlns:a16="http://schemas.microsoft.com/office/drawing/2014/main" id="{6FC34A7A-AFEA-C72C-C7E2-64480ACBC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573" y="3154774"/>
                <a:ext cx="2146387" cy="2487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DAE74-6A2F-A75C-E135-836C7BF03158}"/>
                  </a:ext>
                </a:extLst>
              </p:cNvPr>
              <p:cNvSpPr/>
              <p:nvPr/>
            </p:nvSpPr>
            <p:spPr>
              <a:xfrm>
                <a:off x="4644938" y="1531234"/>
                <a:ext cx="2484591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Deployment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4D6C3E-B3BE-375C-C0D8-0AF94B1341D7}"/>
                  </a:ext>
                </a:extLst>
              </p:cNvPr>
              <p:cNvSpPr/>
              <p:nvPr/>
            </p:nvSpPr>
            <p:spPr>
              <a:xfrm>
                <a:off x="680972" y="1531235"/>
                <a:ext cx="2709588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Development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5E1E4A-7004-9B8D-DB6B-A31BBFA57FEE}"/>
                  </a:ext>
                </a:extLst>
              </p:cNvPr>
              <p:cNvSpPr/>
              <p:nvPr/>
            </p:nvSpPr>
            <p:spPr>
              <a:xfrm>
                <a:off x="8658688" y="1531234"/>
                <a:ext cx="2230611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Interaction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60EC1B6-BD88-C8E1-A03F-EB13A8FA8EFA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425520" y="4398722"/>
                <a:ext cx="810942" cy="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D03B67F-4010-FDD5-9725-5911CA6D055B}"/>
                  </a:ext>
                </a:extLst>
              </p:cNvPr>
              <p:cNvCxnSpPr>
                <a:cxnSpLocks/>
                <a:stCxn id="52" idx="3"/>
                <a:endCxn id="50" idx="1"/>
              </p:cNvCxnSpPr>
              <p:nvPr/>
            </p:nvCxnSpPr>
            <p:spPr>
              <a:xfrm flipV="1">
                <a:off x="7547284" y="3187013"/>
                <a:ext cx="820431" cy="12117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3825D97-A0EC-18F9-E3E7-B0417B5F6436}"/>
                  </a:ext>
                </a:extLst>
              </p:cNvPr>
              <p:cNvSpPr/>
              <p:nvPr/>
            </p:nvSpPr>
            <p:spPr>
              <a:xfrm>
                <a:off x="3272985" y="3429000"/>
                <a:ext cx="1116011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Make</a:t>
                </a:r>
              </a:p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Models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679A32D-156A-6061-584E-EC184D91A4D2}"/>
                  </a:ext>
                </a:extLst>
              </p:cNvPr>
              <p:cNvSpPr/>
              <p:nvPr/>
            </p:nvSpPr>
            <p:spPr>
              <a:xfrm>
                <a:off x="6841489" y="3087716"/>
                <a:ext cx="1116011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Use</a:t>
                </a:r>
              </a:p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Models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4BDAE16-C706-DB66-E99B-A21BDFB529B1}"/>
                  </a:ext>
                </a:extLst>
              </p:cNvPr>
              <p:cNvGrpSpPr/>
              <p:nvPr/>
            </p:nvGrpSpPr>
            <p:grpSpPr>
              <a:xfrm>
                <a:off x="9119915" y="3858585"/>
                <a:ext cx="1422400" cy="830997"/>
                <a:chOff x="8896395" y="3858585"/>
                <a:chExt cx="1422400" cy="83099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FFC262DF-ED18-C944-7A7A-8CFFCE9D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96395" y="3918713"/>
                  <a:ext cx="0" cy="71074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CDA4211C-D908-B899-8FE9-91F635B32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18795" y="3918713"/>
                  <a:ext cx="0" cy="71074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6" name="Rectangle 4095">
                  <a:extLst>
                    <a:ext uri="{FF2B5EF4-FFF2-40B4-BE49-F238E27FC236}">
                      <a16:creationId xmlns:a16="http://schemas.microsoft.com/office/drawing/2014/main" id="{8C7E79B5-8976-0EC1-F30B-83C3F9804772}"/>
                    </a:ext>
                  </a:extLst>
                </p:cNvPr>
                <p:cNvSpPr/>
                <p:nvPr/>
              </p:nvSpPr>
              <p:spPr>
                <a:xfrm>
                  <a:off x="9083285" y="3858585"/>
                  <a:ext cx="1048620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Ask for</a:t>
                  </a:r>
                </a:p>
                <a:p>
                  <a:pPr algn="ctr"/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</a:t>
                  </a:r>
                  <a:endPara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55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al - Question Mark - How - Why - FreePowerPointTemplates - Free PowerPoint  Templates">
            <a:extLst>
              <a:ext uri="{FF2B5EF4-FFF2-40B4-BE49-F238E27FC236}">
                <a16:creationId xmlns:a16="http://schemas.microsoft.com/office/drawing/2014/main" id="{9A52C3BF-99BC-E70A-C4CB-2F9CA10C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10" y="0"/>
            <a:ext cx="12409620" cy="68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7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Happy Stocks™</vt:lpstr>
      <vt:lpstr>The Why</vt:lpstr>
      <vt:lpstr>The What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 Berezowski</dc:creator>
  <cp:lastModifiedBy>Aleks Berezowski</cp:lastModifiedBy>
  <cp:revision>9</cp:revision>
  <dcterms:created xsi:type="dcterms:W3CDTF">2023-03-31T00:47:39Z</dcterms:created>
  <dcterms:modified xsi:type="dcterms:W3CDTF">2023-05-06T18:31:14Z</dcterms:modified>
</cp:coreProperties>
</file>