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1bbd885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1bbd885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1bbd885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1bbd885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1bbd885d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1bbd885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1bbd885d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1bbd885d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forecast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NodeJS for hosting the 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Repl.it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Web-server hosted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Maplotlib data visualization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1bbd885d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1bbd885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C9E0D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745075" y="1372763"/>
            <a:ext cx="59766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E0DE"/>
                </a:solidFill>
              </a:rPr>
              <a:t>Think-Positive</a:t>
            </a:r>
            <a:br>
              <a:rPr lang="en">
                <a:solidFill>
                  <a:srgbClr val="C9E0DE"/>
                </a:solidFill>
              </a:rPr>
            </a:br>
            <a:r>
              <a:rPr lang="en" sz="2500">
                <a:solidFill>
                  <a:srgbClr val="C9E0DE"/>
                </a:solidFill>
              </a:rPr>
              <a:t>A mental health </a:t>
            </a:r>
            <a:r>
              <a:rPr lang="en" sz="2500">
                <a:solidFill>
                  <a:srgbClr val="C9E0DE"/>
                </a:solidFill>
              </a:rPr>
              <a:t>assessment</a:t>
            </a:r>
            <a:r>
              <a:rPr lang="en" sz="2500">
                <a:solidFill>
                  <a:srgbClr val="C9E0DE"/>
                </a:solidFill>
              </a:rPr>
              <a:t> platform</a:t>
            </a:r>
            <a:endParaRPr sz="2500">
              <a:solidFill>
                <a:srgbClr val="C9E0DE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3475" y="3238450"/>
            <a:ext cx="84882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9E0DE"/>
                </a:solidFill>
              </a:rPr>
              <a:t>Hack The Change Group - 14</a:t>
            </a:r>
            <a:endParaRPr sz="2000">
              <a:solidFill>
                <a:srgbClr val="C9E0D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9E0DE"/>
                </a:solidFill>
              </a:rPr>
              <a:t>Aleksander Berezowski, Kail Olson, </a:t>
            </a:r>
            <a:r>
              <a:rPr lang="en" sz="1600">
                <a:solidFill>
                  <a:srgbClr val="C9E0DE"/>
                </a:solidFill>
                <a:latin typeface="Arial"/>
                <a:ea typeface="Arial"/>
                <a:cs typeface="Arial"/>
                <a:sym typeface="Arial"/>
              </a:rPr>
              <a:t>Mohammed Alshoura, Kartik sharma, Kirtan Kakadiya</a:t>
            </a:r>
            <a:endParaRPr sz="2000">
              <a:solidFill>
                <a:srgbClr val="C9E0DE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3625"/>
            <a:ext cx="2440275" cy="24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What’s the idea?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An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assessment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tool that allows users to gain insight about their mental health.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program presents tips to deal with feelings of anxiety and depression.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 long-term progress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tracking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tool that focuses on steady mental health improvement.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025" y="1519488"/>
            <a:ext cx="2104526" cy="210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Our implementation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87" name="Google Shape;87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Web app with a question bank based on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scientific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papers regarding anxiety and depression.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Suggests actions for the betterment of symptoms user responds most strongly to.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3800"/>
            <a:ext cx="8839200" cy="367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610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Technologies used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103" name="Google Shape;103;p18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Weather forecast API*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NodeJS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for hosting the site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Repl.it for integrated development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Web-server hosted database for questions*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Numpy and Matplotlib for data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visualization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*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Google forms integration*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4294967295" type="title"/>
          </p:nvPr>
        </p:nvSpPr>
        <p:spPr>
          <a:xfrm>
            <a:off x="535775" y="712150"/>
            <a:ext cx="806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Summary and improvements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109" name="Google Shape;109;p19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were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successfully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able to make a “quiz” type web application.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would like to fully integrate the technologies mentioned earlier in the future.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Possibly integrate ML for synthesizing user data to suggest more intelligent support for mental health.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