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9261-AE9E-2F99-EEC5-60DA223CE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EE12-5253-280B-EC4C-6ACA1F970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786D-FBF9-295F-87EC-9DB2AE75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0753-CBF1-5530-2615-7D1B91B8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7B66-562A-DCD0-31DA-4109F667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5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6306-9B5D-2C47-E9B4-E3B97CC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792C1-FBC6-1DA0-5624-CF377ABD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4032-DDF5-6353-68B6-D21F5C17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25011-FFBE-9590-EEB5-F9AC5289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A041-6038-3A9A-191E-176214AC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39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C5463-ABD0-FB9E-8581-4F402AB29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C9DA2-D5DC-AF21-AD01-F6AD8DD1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1FD9-033C-D4F4-5833-DC65E80A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6AA9-296B-5AB5-2986-28508BF1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8F4B-9450-76AB-FE4F-C82E87A6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5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5441-7237-8E3C-08AF-3B22A4CA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699D-CDCE-DF76-1A72-8A4571BE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D597-B90A-B292-9A2F-79BC910F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5B17-B451-47FF-027B-638D0E15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E161-33AC-052F-ADA6-308FEE1C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11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3661-35E7-DBCC-9FC8-5AB86A33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8ED7-9F1C-8DDE-2ADB-C13CAB8E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B592-B22D-5C03-A631-5A26E6B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5F18-4499-65C7-C8C8-F6CEA30D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05F6-E3CA-541A-08F6-4EB956D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80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543-72AC-C24E-266A-24A4097A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239C-7770-0216-7A8B-3AE89B4EB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0E803-8049-7E04-69F9-5A2EB80F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601F4-B614-3010-CCF3-F80D5654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B8189-E517-FAB2-D90B-EA92D07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404-9C33-4C3D-D594-8C58B441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7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B797-F5E5-5056-0B49-D272FD99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EE24-AD76-8C86-FCD5-E6F1D53D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3218-AA92-E163-5D47-D3046F74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3EE37-2A50-3CC0-A738-C1715773C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43582-0DDB-F6B7-C2BA-6A70DA911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69BE8-94DA-0C33-40FA-9C321EE1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04953-2264-D58F-A175-46D2A5B6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26EAB-81E0-052A-0507-2686292F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67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C4BA-D3DD-8366-A8B7-02434554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6917A-EED1-3CF2-F761-FAD6B0FA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5E67B-F2E1-226F-68B4-2D2D859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D3E2-E10E-DE48-1769-F0BCE96D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49C33-7C10-7033-27DB-8E9EADD3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901B6-85B4-F0C7-DB04-2938E6F8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C5D23-D6BB-C24A-2EB6-6689B4B3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98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C99-F458-A442-5F79-99202009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C07D-02EF-4B81-1961-437A5652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2D6B1-91EC-97D4-3470-0641BE75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F6BB4-B14D-4F84-2236-8B9EF8CA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57959-65DD-D8B0-6BC9-8DB2C438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F27CF-BE07-5FCA-E2BB-72F4CF21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1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B98E-82F0-AF3D-A413-B5A0626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0E2E5-6C8B-CFFD-3A85-D546B8C43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A29A-AD2F-28C4-CC28-85A9F187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0C62-E376-4D00-5705-3B43E6BC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0C53-9B55-6F04-8E63-63D07A42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A857F-8BAB-29C6-C796-FA629E06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5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887D7-E082-61AD-DD08-D235318C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4BFA-12D9-4BA9-4C0B-9E679E82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AA81-1E89-4534-14D1-F54BB417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8CA7-C62D-4E90-A224-AFC6F342799C}" type="datetimeFigureOut">
              <a:rPr lang="en-CA" smtClean="0"/>
              <a:t>2022-08-20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F445-3C43-1CAB-BB41-6EE99DE92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8ED35-1063-FFE1-2FE2-512362D3F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D030E-315C-446E-A073-81DB25E46C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09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BE0-B7A6-9F68-8E33-3C1D447A3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Integration Plan</a:t>
            </a:r>
          </a:p>
        </p:txBody>
      </p:sp>
    </p:spTree>
    <p:extLst>
      <p:ext uri="{BB962C8B-B14F-4D97-AF65-F5344CB8AC3E}">
        <p14:creationId xmlns:p14="http://schemas.microsoft.com/office/powerpoint/2010/main" val="154985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5340-A07F-11EF-569E-AC9CF5C3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Showing stuff to Mike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7E2A-91DE-E92F-DB92-0A252652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Integration running</a:t>
            </a:r>
          </a:p>
          <a:p>
            <a:r>
              <a:rPr lang="en-CA" dirty="0"/>
              <a:t>Report</a:t>
            </a:r>
          </a:p>
          <a:p>
            <a:r>
              <a:rPr lang="en-CA" dirty="0"/>
              <a:t>How stuff actually works</a:t>
            </a:r>
          </a:p>
        </p:txBody>
      </p:sp>
    </p:spTree>
    <p:extLst>
      <p:ext uri="{BB962C8B-B14F-4D97-AF65-F5344CB8AC3E}">
        <p14:creationId xmlns:p14="http://schemas.microsoft.com/office/powerpoint/2010/main" val="386711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2D5-D4BF-2DF5-7E2B-36C196E3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20E1-49E3-4ADE-0BC2-BFDD7CE1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Decide how often to run the integration</a:t>
            </a:r>
          </a:p>
          <a:p>
            <a:r>
              <a:rPr lang="en-CA" dirty="0"/>
              <a:t>Run integration under careful supervision with daily checks on the reports</a:t>
            </a:r>
          </a:p>
          <a:p>
            <a:r>
              <a:rPr lang="en-CA" dirty="0"/>
              <a:t>Cannibalize library desktop to be a server computer to run the integration (and anything else we want)</a:t>
            </a:r>
          </a:p>
          <a:p>
            <a:r>
              <a:rPr lang="en-CA" dirty="0"/>
              <a:t>Figure out any upgrades wanted</a:t>
            </a:r>
          </a:p>
          <a:p>
            <a:pPr lvl="1"/>
            <a:r>
              <a:rPr lang="en-CA" dirty="0"/>
              <a:t>Possibly implement sending reports to an email after running</a:t>
            </a:r>
          </a:p>
          <a:p>
            <a:pPr lvl="1"/>
            <a:r>
              <a:rPr lang="en-CA" dirty="0"/>
              <a:t>Update opportunity things instead of making new ones</a:t>
            </a:r>
          </a:p>
          <a:p>
            <a:pPr lvl="1"/>
            <a:r>
              <a:rPr lang="en-CA" dirty="0"/>
              <a:t>Implement contact info checking</a:t>
            </a:r>
          </a:p>
          <a:p>
            <a:pPr lvl="1"/>
            <a:r>
              <a:rPr lang="en-CA" dirty="0"/>
              <a:t>Keys that map from ST Address to Close Address (and get stored)</a:t>
            </a:r>
          </a:p>
        </p:txBody>
      </p:sp>
    </p:spTree>
    <p:extLst>
      <p:ext uri="{BB962C8B-B14F-4D97-AF65-F5344CB8AC3E}">
        <p14:creationId xmlns:p14="http://schemas.microsoft.com/office/powerpoint/2010/main" val="269076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Integration Plan</vt:lpstr>
      <vt:lpstr>Showing stuff to Mike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Plan</dc:title>
  <dc:creator>Aleks Berezowski</dc:creator>
  <cp:lastModifiedBy>Aleks Berezowski</cp:lastModifiedBy>
  <cp:revision>3</cp:revision>
  <dcterms:created xsi:type="dcterms:W3CDTF">2022-08-20T23:45:48Z</dcterms:created>
  <dcterms:modified xsi:type="dcterms:W3CDTF">2022-08-21T00:01:46Z</dcterms:modified>
</cp:coreProperties>
</file>