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666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D872-2144-1601-CF5F-3A40FB945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D1ED-9307-EEFD-CCBB-6DC75BE6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EDD1-B60D-3226-BCE4-C7E07CE9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5BD4-56B2-CD12-A46A-F6408588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F99D-1420-4CD6-B710-957BC138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441E-FA66-A10D-286D-3C6425AC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E384D-5EAA-CAAD-E78C-ABC134732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9934-E283-1D35-42DC-6D9CB8E1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A7A9-DE38-0412-E8E4-52B4FADD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8045-E5E8-4636-EC5E-B8851873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46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1E6C5-6DF6-5B04-2BC3-C1A43EDAC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0E31E-11F0-9E02-6A7D-6702F085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D2BA-06C6-2942-A1D4-59A46FF9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3AE3-9072-E626-F44F-A93660F5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408F-EFC8-AC33-6621-DC47C12B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0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20A-C9DD-8EE4-64D6-74339FF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9F80-A052-97F3-476D-AD5CC3C0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60D1-E024-5583-7941-B32DAE02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9446-6F2B-4D65-01D8-68A096A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4AD9-1E9F-6810-8F7C-814B1121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4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19B9-A7A1-3129-E60F-1F1FA97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02B2-2487-4B65-E088-A0D8CB99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C46-1B3C-7D64-87AD-909E5833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46AE-2B31-C87E-1EBA-7D26D5AF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0A47-C055-7E5F-EC63-C15BC991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5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0544-92F6-3C0F-D24F-0376985B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9BBE-3DB4-0706-6DBE-B9C7507D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4616C-0085-67EC-154F-D7D52C9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3E64-F333-3F72-3DCB-DE91C0CA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81AC3-143A-2DF9-21BE-753CAA3F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BC123-B5E4-3911-62E8-15992057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3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6CA-735C-E9AC-A056-41925531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1468E-1B54-E5F9-8C1D-8A8A14D3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848B8-373C-A9D8-15EB-7CB33BEF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C445A-9C2F-E96A-6E79-99DA7211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39818-AEEC-44B4-0E56-30E7BAEED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06D98-AE7E-3517-14EB-76A066EC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E5FE-EB53-CEFD-8ED4-B285BA4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850DE-8896-8EE9-302E-75A901B5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08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1060-1967-C59C-53DE-859F263B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6A6AB-38F0-8998-FDF8-EC2FED40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3AC2D-BEE3-B99E-ACE4-BB4A9866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5B47C-BC0E-037D-FF4C-2B773CA5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52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2485B-9675-9A6B-837A-E351D6E5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417DF-5859-FDC9-6E9B-D39DE7DA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5696-D11D-511C-1ABE-07ECC19C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59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1BC8-D317-5BFB-E782-33D27076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44BA-BED8-4821-A24E-C0977F0C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9F09C-90E6-B5E3-76F3-FEA1B577B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BD3F-488F-73EA-59EF-1084BB15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C81-AAC9-6FED-DF94-112AA539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5678C-8A47-AD6C-E3C5-6E55F2AC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71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162D-FA79-875F-230C-60A73646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31E87-249D-A1E8-B9AD-BE76CA4C8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C006F-4AB6-0E57-0671-E58B7243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98FE-685A-74B4-539C-BFB3C02B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312C-BF9C-9496-AC83-2E109946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B342-DA01-27D5-7C84-259C5C1E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3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66858-98F9-3319-7273-621F5557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928F-DE8C-5747-3C20-78A65646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4876-90ED-7614-F90F-75489E191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9C3B-0A20-40A5-9AD9-CCC83666883D}" type="datetimeFigureOut">
              <a:rPr lang="en-CA" smtClean="0"/>
              <a:t>2022-11-05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8C21-AA95-0A0B-0DEE-FBDD08FF7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3FC0-0B09-4CAA-4E4A-726FED34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D91E-C4F8-48F3-8A34-42B7B5C36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0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8266 12-E NodeMCU Kit pinout diagram gpios pins">
            <a:extLst>
              <a:ext uri="{FF2B5EF4-FFF2-40B4-BE49-F238E27FC236}">
                <a16:creationId xmlns:a16="http://schemas.microsoft.com/office/drawing/2014/main" id="{008E93CC-ECDF-780C-52F2-846F701A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58" y="2024880"/>
            <a:ext cx="4233084" cy="28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F0550B-06F1-1FF9-6BCE-75E142021AF0}"/>
              </a:ext>
            </a:extLst>
          </p:cNvPr>
          <p:cNvSpPr/>
          <p:nvPr/>
        </p:nvSpPr>
        <p:spPr>
          <a:xfrm>
            <a:off x="9706064" y="3429000"/>
            <a:ext cx="964734" cy="721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 dirty="0"/>
              <a:t>Motor Controller RX and TX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48F55D-B3ED-C1FB-E473-7DF66F29F96B}"/>
              </a:ext>
            </a:extLst>
          </p:cNvPr>
          <p:cNvCxnSpPr/>
          <p:nvPr/>
        </p:nvCxnSpPr>
        <p:spPr>
          <a:xfrm>
            <a:off x="8212542" y="3657600"/>
            <a:ext cx="14935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9C6C80-67F0-E3EF-DABD-9EA0A17E9521}"/>
              </a:ext>
            </a:extLst>
          </p:cNvPr>
          <p:cNvCxnSpPr/>
          <p:nvPr/>
        </p:nvCxnSpPr>
        <p:spPr>
          <a:xfrm>
            <a:off x="8212542" y="3789727"/>
            <a:ext cx="14935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hat is IR Sensor - IR Reveiver and Transmitter, Pinout, Specifications">
            <a:extLst>
              <a:ext uri="{FF2B5EF4-FFF2-40B4-BE49-F238E27FC236}">
                <a16:creationId xmlns:a16="http://schemas.microsoft.com/office/drawing/2014/main" id="{6ABDBA6D-B168-1BAF-68E2-8940418F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77" y="2024880"/>
            <a:ext cx="1762318" cy="7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hat is IR Sensor - IR Reveiver and Transmitter, Pinout, Specifications">
            <a:extLst>
              <a:ext uri="{FF2B5EF4-FFF2-40B4-BE49-F238E27FC236}">
                <a16:creationId xmlns:a16="http://schemas.microsoft.com/office/drawing/2014/main" id="{245ADE86-9667-9F5F-A4B6-C37CC741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77" y="2759179"/>
            <a:ext cx="1762318" cy="7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ltrasonic Sensor HC-SR04 and Arduino - Complete Guide">
            <a:extLst>
              <a:ext uri="{FF2B5EF4-FFF2-40B4-BE49-F238E27FC236}">
                <a16:creationId xmlns:a16="http://schemas.microsoft.com/office/drawing/2014/main" id="{93E92D13-5450-13BB-53D1-3A0FA6AA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064" y="1161056"/>
            <a:ext cx="1585204" cy="165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Use Servo Motors with Arduino - Arduino Project Hub">
            <a:extLst>
              <a:ext uri="{FF2B5EF4-FFF2-40B4-BE49-F238E27FC236}">
                <a16:creationId xmlns:a16="http://schemas.microsoft.com/office/drawing/2014/main" id="{5664626B-5156-ECD4-F44D-2268C9F0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55" y="1639800"/>
            <a:ext cx="1152263" cy="8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ow to Use Servo Motors with Arduino - Arduino Project Hub">
            <a:extLst>
              <a:ext uri="{FF2B5EF4-FFF2-40B4-BE49-F238E27FC236}">
                <a16:creationId xmlns:a16="http://schemas.microsoft.com/office/drawing/2014/main" id="{CD2CB915-6780-32A6-E44A-F262D815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97" y="203658"/>
            <a:ext cx="1152263" cy="8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ow to Use Servo Motors with Arduino - Arduino Project Hub">
            <a:extLst>
              <a:ext uri="{FF2B5EF4-FFF2-40B4-BE49-F238E27FC236}">
                <a16:creationId xmlns:a16="http://schemas.microsoft.com/office/drawing/2014/main" id="{17C266CA-546F-824A-71B2-F048C702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12" y="296859"/>
            <a:ext cx="1152263" cy="8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58705-C2CA-DEE6-35FC-A936F1DBED0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708898" y="635757"/>
            <a:ext cx="245099" cy="1761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D0D5A4-3A25-B7E8-2C84-3733B7A5E91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20735" y="728958"/>
            <a:ext cx="1583277" cy="1817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108D73-3144-7979-2140-6F1CC42B66B8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7708898" y="2071899"/>
            <a:ext cx="797557" cy="591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80010C-6290-6415-5073-E699EA13B24C}"/>
              </a:ext>
            </a:extLst>
          </p:cNvPr>
          <p:cNvCxnSpPr>
            <a:cxnSpLocks/>
          </p:cNvCxnSpPr>
          <p:nvPr/>
        </p:nvCxnSpPr>
        <p:spPr>
          <a:xfrm>
            <a:off x="2585276" y="2456978"/>
            <a:ext cx="1412843" cy="364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0A8358-9D88-D0F2-A188-B7B8B9376F40}"/>
              </a:ext>
            </a:extLst>
          </p:cNvPr>
          <p:cNvCxnSpPr>
            <a:cxnSpLocks/>
          </p:cNvCxnSpPr>
          <p:nvPr/>
        </p:nvCxnSpPr>
        <p:spPr>
          <a:xfrm flipV="1">
            <a:off x="2585275" y="2962275"/>
            <a:ext cx="1412844" cy="229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416411-CF0C-78E6-92EA-385AD395CEC3}"/>
              </a:ext>
            </a:extLst>
          </p:cNvPr>
          <p:cNvCxnSpPr>
            <a:cxnSpLocks/>
          </p:cNvCxnSpPr>
          <p:nvPr/>
        </p:nvCxnSpPr>
        <p:spPr>
          <a:xfrm flipV="1">
            <a:off x="7708898" y="2437598"/>
            <a:ext cx="2747377" cy="391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C0703F-76AB-C72E-BF17-F0B37E7B8357}"/>
              </a:ext>
            </a:extLst>
          </p:cNvPr>
          <p:cNvCxnSpPr>
            <a:cxnSpLocks/>
          </p:cNvCxnSpPr>
          <p:nvPr/>
        </p:nvCxnSpPr>
        <p:spPr>
          <a:xfrm flipV="1">
            <a:off x="7708898" y="2437598"/>
            <a:ext cx="2830515" cy="523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6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 Berezowski</dc:creator>
  <cp:lastModifiedBy>Aleks Berezowski</cp:lastModifiedBy>
  <cp:revision>4</cp:revision>
  <dcterms:created xsi:type="dcterms:W3CDTF">2022-11-06T03:15:25Z</dcterms:created>
  <dcterms:modified xsi:type="dcterms:W3CDTF">2022-11-06T21:20:23Z</dcterms:modified>
</cp:coreProperties>
</file>