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9" d="100"/>
          <a:sy n="29" d="100"/>
        </p:scale>
        <p:origin x="77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1880-C397-AC4A-0F50-478CED32C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DC3ED-62A9-2DD2-2630-C921BD1CD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6C1B8-CA82-1CAA-07F4-3FB2858F3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D4BC-3DCC-4AB5-AC84-ADD6AA333F7F}" type="datetimeFigureOut">
              <a:rPr lang="en-CA" smtClean="0"/>
              <a:t>2022-07-08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E7F1B-1722-D0BE-00F3-1ABDFF40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59602-E68A-CD01-5120-8B4F7ED0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BF13-3376-464F-8E11-F6D639668E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750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074E9-2FE0-4151-4DA7-45C21868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AF6AA-B018-FBE6-776D-ADEE67E0A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71308-090C-D905-0E34-F00D5AB4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D4BC-3DCC-4AB5-AC84-ADD6AA333F7F}" type="datetimeFigureOut">
              <a:rPr lang="en-CA" smtClean="0"/>
              <a:t>2022-07-08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9557F-FD59-E796-7972-6820C834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134C9-9A1C-CBBE-107C-4D141F4F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BF13-3376-464F-8E11-F6D639668E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457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1A6763-3CDB-B645-18D3-15C5A7077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561C3-9182-3F72-A741-31681D9FF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600C6-6D38-4823-0AE4-919F8014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D4BC-3DCC-4AB5-AC84-ADD6AA333F7F}" type="datetimeFigureOut">
              <a:rPr lang="en-CA" smtClean="0"/>
              <a:t>2022-07-08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4147D-9FC7-B1EB-B6F1-CDAF50D4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FE3D5-5DD2-6CC5-7F5B-116D1F66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BF13-3376-464F-8E11-F6D639668E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356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C9F9-11F5-30A6-EBCD-CDF800FDC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330C0-C919-2251-E51D-6F0A28626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A8812-F662-EC37-96A0-1B277C93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D4BC-3DCC-4AB5-AC84-ADD6AA333F7F}" type="datetimeFigureOut">
              <a:rPr lang="en-CA" smtClean="0"/>
              <a:t>2022-07-08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B45D7-FE88-B952-9F04-85C61CE35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5E561-EB23-3768-4972-805592F7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BF13-3376-464F-8E11-F6D639668E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19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34B6-B59E-8B4E-354F-7E385F784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3E614-4C34-C3B5-8FF0-C190A2723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5377A-151F-4681-BA0A-0D4E73F3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D4BC-3DCC-4AB5-AC84-ADD6AA333F7F}" type="datetimeFigureOut">
              <a:rPr lang="en-CA" smtClean="0"/>
              <a:t>2022-07-08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5A6C2-746B-540B-45D8-49FA87CE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625DD-9741-F54B-060D-CF899D5A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BF13-3376-464F-8E11-F6D639668E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468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B364-007C-8BE1-C589-EE6FF154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D8247-FCE0-3431-89B7-8AEFF92D6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9103D-5764-5DDF-91E5-15CF56595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01C7A-8A3F-B328-F580-7179382D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D4BC-3DCC-4AB5-AC84-ADD6AA333F7F}" type="datetimeFigureOut">
              <a:rPr lang="en-CA" smtClean="0"/>
              <a:t>2022-07-08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70CCF-2946-DFA5-25EC-A9E201A29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C77B3-B442-056B-EEB7-607FFABA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BF13-3376-464F-8E11-F6D639668E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053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40F4-DAD9-B5E5-305D-E4A63EDB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1B1BD-CD62-8E4E-E7F7-2B855B358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832E7-C0B7-4289-CF97-DF5E3CEB3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D13EB-FE1C-7A8E-0B00-595B901F8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EBA7B-2406-6570-77DB-8EE96A1FC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37AC3-00D2-870B-AC19-ACA67700D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D4BC-3DCC-4AB5-AC84-ADD6AA333F7F}" type="datetimeFigureOut">
              <a:rPr lang="en-CA" smtClean="0"/>
              <a:t>2022-07-08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5475BE-2917-05F9-C515-E1DF6074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1C346-C821-D961-4E32-31D890FF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BF13-3376-464F-8E11-F6D639668E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976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D8CF-3E1E-3553-730C-2528E41B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6A39B-C3F4-13BF-8117-66D24F75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D4BC-3DCC-4AB5-AC84-ADD6AA333F7F}" type="datetimeFigureOut">
              <a:rPr lang="en-CA" smtClean="0"/>
              <a:t>2022-07-08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DAA8F-0C44-3F97-8EED-0A55B5CA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8E2DF-1715-C498-989C-3B44FBD8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BF13-3376-464F-8E11-F6D639668E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736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CFC21-4E18-FA5D-E16C-DDA664CE9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D4BC-3DCC-4AB5-AC84-ADD6AA333F7F}" type="datetimeFigureOut">
              <a:rPr lang="en-CA" smtClean="0"/>
              <a:t>2022-07-08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99599E-2D18-4CBC-9E52-8B11CD509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4FBDB-D823-491C-99C8-3BFDA213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BF13-3376-464F-8E11-F6D639668E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287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A120F-9339-1C31-EF3C-EA6919CC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68F29-7FA1-99B8-BDA8-7453E1941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903AE-CCAB-862F-2138-7127A18E4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4088A-6DEE-2495-6A67-39C4D75D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D4BC-3DCC-4AB5-AC84-ADD6AA333F7F}" type="datetimeFigureOut">
              <a:rPr lang="en-CA" smtClean="0"/>
              <a:t>2022-07-08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5AC91-33E9-4ED5-301E-D7C2B1BA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923ED-0832-9DAD-A075-68B1E63C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BF13-3376-464F-8E11-F6D639668E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858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5505F-8D59-E286-5E81-B8C734AC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7D2B6-ABA7-C7B8-E41C-077759BF9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83EF3-D497-1744-28E2-621D2E479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21648-3715-8389-0D7E-74876398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D4BC-3DCC-4AB5-AC84-ADD6AA333F7F}" type="datetimeFigureOut">
              <a:rPr lang="en-CA" smtClean="0"/>
              <a:t>2022-07-08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F9E2D-934E-4392-710B-A5A5EE6E2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0D660-FB01-6698-F4CA-309A1C47C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BF13-3376-464F-8E11-F6D639668E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67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404DFB-9ECF-0B27-96B6-22C31C067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F0FCD-3876-F4E7-A061-BBE594DFF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B46F3-D76B-03AA-34A3-9954D5DF8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ED4BC-3DCC-4AB5-AC84-ADD6AA333F7F}" type="datetimeFigureOut">
              <a:rPr lang="en-CA" smtClean="0"/>
              <a:t>2022-07-08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0D2DB-C055-D608-1905-4498F25A0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B18DA-493D-C84A-5FFE-BF5C131CB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3BF13-3376-464F-8E11-F6D639668E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537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2AA4-E61A-00CB-E7BD-61198C7E79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0A58F-AE52-9936-5B49-DD016EEE4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751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FF725-C380-3778-D791-79372C5F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E4C12-3CBF-B6A8-9261-3AD536BC5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Plug in force sensor to DAQ, and plug that DAQ into computer</a:t>
            </a:r>
          </a:p>
          <a:p>
            <a:r>
              <a:rPr lang="en-CA" dirty="0"/>
              <a:t>Plug in spinning platform motor to computer</a:t>
            </a:r>
          </a:p>
          <a:p>
            <a:r>
              <a:rPr lang="en-CA" dirty="0"/>
              <a:t>Open up LabVIEW file</a:t>
            </a:r>
          </a:p>
          <a:p>
            <a:r>
              <a:rPr lang="en-CA" dirty="0"/>
              <a:t>Go through top left box (setup):</a:t>
            </a:r>
          </a:p>
          <a:p>
            <a:pPr lvl="1"/>
            <a:r>
              <a:rPr lang="en-CA" dirty="0"/>
              <a:t>Choose the DAQ in the Force Sensor DAQ Settings box, and change the first channel if needed</a:t>
            </a:r>
          </a:p>
          <a:p>
            <a:pPr lvl="1"/>
            <a:r>
              <a:rPr lang="en-CA" dirty="0"/>
              <a:t>Choose the Calibration file (a specific .</a:t>
            </a:r>
            <a:r>
              <a:rPr lang="en-CA" dirty="0" err="1"/>
              <a:t>cal</a:t>
            </a:r>
            <a:r>
              <a:rPr lang="en-CA" dirty="0"/>
              <a:t> file) and the Data file (any .csv or .txt file), and switch the toggle to either collect or not collect data</a:t>
            </a:r>
          </a:p>
          <a:p>
            <a:pPr lvl="1"/>
            <a:r>
              <a:rPr lang="en-CA" dirty="0"/>
              <a:t>Select the motor in the Motor Control Port Settings, and open the port</a:t>
            </a:r>
          </a:p>
          <a:p>
            <a:r>
              <a:rPr lang="en-CA" dirty="0"/>
              <a:t>Run the program using the top right box</a:t>
            </a:r>
          </a:p>
          <a:p>
            <a:pPr lvl="1"/>
            <a:r>
              <a:rPr lang="en-CA" dirty="0"/>
              <a:t>Start running the LabView program from the toolbar</a:t>
            </a:r>
          </a:p>
          <a:p>
            <a:pPr lvl="1"/>
            <a:r>
              <a:rPr lang="en-CA" dirty="0"/>
              <a:t>Bias the chart using the “Bias” button</a:t>
            </a:r>
          </a:p>
          <a:p>
            <a:pPr lvl="1"/>
            <a:r>
              <a:rPr lang="en-CA" dirty="0"/>
              <a:t>Control the motor through the “Send Movement” box, or the “Home Devices” box</a:t>
            </a:r>
          </a:p>
          <a:p>
            <a:pPr lvl="1"/>
            <a:r>
              <a:rPr lang="en-CA" dirty="0"/>
              <a:t>Hit the stop button to stop the program</a:t>
            </a:r>
          </a:p>
        </p:txBody>
      </p:sp>
    </p:spTree>
    <p:extLst>
      <p:ext uri="{BB962C8B-B14F-4D97-AF65-F5344CB8AC3E}">
        <p14:creationId xmlns:p14="http://schemas.microsoft.com/office/powerpoint/2010/main" val="2232637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153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How to 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 Berezowski</dc:creator>
  <cp:lastModifiedBy>Aleks Berezowski</cp:lastModifiedBy>
  <cp:revision>2</cp:revision>
  <dcterms:created xsi:type="dcterms:W3CDTF">2022-07-08T19:57:50Z</dcterms:created>
  <dcterms:modified xsi:type="dcterms:W3CDTF">2022-07-08T20:03:17Z</dcterms:modified>
</cp:coreProperties>
</file>