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2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6DDC-4990-430B-9C2D-F7E37E0ACA4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BB06-80AE-413E-95AF-C5FDC92D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6DDC-4990-430B-9C2D-F7E37E0ACA4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BB06-80AE-413E-95AF-C5FDC92D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0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6DDC-4990-430B-9C2D-F7E37E0ACA4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BB06-80AE-413E-95AF-C5FDC92D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4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6DDC-4990-430B-9C2D-F7E37E0ACA4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BB06-80AE-413E-95AF-C5FDC92D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6DDC-4990-430B-9C2D-F7E37E0ACA4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BB06-80AE-413E-95AF-C5FDC92D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0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6DDC-4990-430B-9C2D-F7E37E0ACA4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BB06-80AE-413E-95AF-C5FDC92D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6DDC-4990-430B-9C2D-F7E37E0ACA4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BB06-80AE-413E-95AF-C5FDC92D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3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6DDC-4990-430B-9C2D-F7E37E0ACA4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BB06-80AE-413E-95AF-C5FDC92D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4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6DDC-4990-430B-9C2D-F7E37E0ACA4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BB06-80AE-413E-95AF-C5FDC92D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6DDC-4990-430B-9C2D-F7E37E0ACA4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BB06-80AE-413E-95AF-C5FDC92D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6DDC-4990-430B-9C2D-F7E37E0ACA4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BB06-80AE-413E-95AF-C5FDC92D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6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56DDC-4990-430B-9C2D-F7E37E0ACA4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0BB06-80AE-413E-95AF-C5FDC92D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2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6ADB5B1-C539-0E85-1921-95CC2B40B3CD}"/>
              </a:ext>
            </a:extLst>
          </p:cNvPr>
          <p:cNvSpPr txBox="1"/>
          <p:nvPr/>
        </p:nvSpPr>
        <p:spPr>
          <a:xfrm>
            <a:off x="3157670" y="3195732"/>
            <a:ext cx="459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1..*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D64D5A-5541-8F14-C638-43AE03012010}"/>
              </a:ext>
            </a:extLst>
          </p:cNvPr>
          <p:cNvSpPr txBox="1"/>
          <p:nvPr/>
        </p:nvSpPr>
        <p:spPr>
          <a:xfrm>
            <a:off x="4310911" y="3192274"/>
            <a:ext cx="416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E65148-E39C-4625-A1FB-6401A0A2B8B8}"/>
              </a:ext>
            </a:extLst>
          </p:cNvPr>
          <p:cNvGrpSpPr/>
          <p:nvPr/>
        </p:nvGrpSpPr>
        <p:grpSpPr>
          <a:xfrm>
            <a:off x="1803048" y="2964612"/>
            <a:ext cx="1354748" cy="1012492"/>
            <a:chOff x="5032081" y="2076181"/>
            <a:chExt cx="1938240" cy="101249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CC1390-4912-CF1A-4449-57AFA76B20FF}"/>
                </a:ext>
              </a:extLst>
            </p:cNvPr>
            <p:cNvSpPr txBox="1"/>
            <p:nvPr/>
          </p:nvSpPr>
          <p:spPr>
            <a:xfrm>
              <a:off x="5032171" y="2303843"/>
              <a:ext cx="1938150" cy="784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u="sn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ActivityID</a:t>
              </a:r>
              <a:endParaRPr lang="en-US" sz="9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u="sn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ProjectID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ActivityStartDate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ActivityEndDate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FiscalYear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556758-2BF1-004B-FDD0-65EC24F15AA2}"/>
                </a:ext>
              </a:extLst>
            </p:cNvPr>
            <p:cNvSpPr txBox="1"/>
            <p:nvPr/>
          </p:nvSpPr>
          <p:spPr>
            <a:xfrm>
              <a:off x="5032081" y="2076181"/>
              <a:ext cx="1938150" cy="230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ACTIVITY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8C9EC0-77EC-DD70-53EF-746949A6A4CE}"/>
              </a:ext>
            </a:extLst>
          </p:cNvPr>
          <p:cNvGrpSpPr/>
          <p:nvPr/>
        </p:nvGrpSpPr>
        <p:grpSpPr>
          <a:xfrm>
            <a:off x="1803048" y="357151"/>
            <a:ext cx="1354685" cy="1427991"/>
            <a:chOff x="5032081" y="2076181"/>
            <a:chExt cx="1938240" cy="142799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191F68-8D59-9DBA-6F9B-BE4D4A18DEEC}"/>
                </a:ext>
              </a:extLst>
            </p:cNvPr>
            <p:cNvSpPr txBox="1"/>
            <p:nvPr/>
          </p:nvSpPr>
          <p:spPr>
            <a:xfrm>
              <a:off x="5032171" y="2303843"/>
              <a:ext cx="1938150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u="sn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DepartmentID</a:t>
              </a:r>
              <a:endParaRPr lang="en-US" sz="9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Phone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Email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Street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</a:t>
              </a: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Zipcode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D71D8B-57CB-F67A-205E-F9BD015AA4E8}"/>
                </a:ext>
              </a:extLst>
            </p:cNvPr>
            <p:cNvSpPr txBox="1"/>
            <p:nvPr/>
          </p:nvSpPr>
          <p:spPr>
            <a:xfrm>
              <a:off x="5032081" y="2076181"/>
              <a:ext cx="1938151" cy="230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DEPARTMENT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85B5359-BC17-F570-8000-C020A8996BCA}"/>
              </a:ext>
            </a:extLst>
          </p:cNvPr>
          <p:cNvSpPr txBox="1"/>
          <p:nvPr/>
        </p:nvSpPr>
        <p:spPr>
          <a:xfrm>
            <a:off x="3608988" y="3174758"/>
            <a:ext cx="70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C08F60E-E002-5038-7DF0-288A534EBE46}"/>
              </a:ext>
            </a:extLst>
          </p:cNvPr>
          <p:cNvGrpSpPr/>
          <p:nvPr/>
        </p:nvGrpSpPr>
        <p:grpSpPr>
          <a:xfrm>
            <a:off x="7068230" y="6020676"/>
            <a:ext cx="1972384" cy="739740"/>
            <a:chOff x="5032081" y="2212207"/>
            <a:chExt cx="1938150" cy="73974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372701D-68D1-911A-638F-7632BC417766}"/>
                </a:ext>
              </a:extLst>
            </p:cNvPr>
            <p:cNvSpPr txBox="1"/>
            <p:nvPr/>
          </p:nvSpPr>
          <p:spPr>
            <a:xfrm>
              <a:off x="5032081" y="2582615"/>
              <a:ext cx="193815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V1 – 2023.11.20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–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Sijie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Hu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F0719E4-C7EE-0DB9-66B9-846C6E0AC2CF}"/>
                </a:ext>
              </a:extLst>
            </p:cNvPr>
            <p:cNvSpPr txBox="1"/>
            <p:nvPr/>
          </p:nvSpPr>
          <p:spPr>
            <a:xfrm>
              <a:off x="5032081" y="2212207"/>
              <a:ext cx="193815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 University Project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Activites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Database Project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907733-3E9C-DF66-E958-F8B96616F622}"/>
              </a:ext>
            </a:extLst>
          </p:cNvPr>
          <p:cNvGrpSpPr/>
          <p:nvPr/>
        </p:nvGrpSpPr>
        <p:grpSpPr>
          <a:xfrm>
            <a:off x="4580604" y="2957055"/>
            <a:ext cx="1428364" cy="735493"/>
            <a:chOff x="5032081" y="2076181"/>
            <a:chExt cx="1938240" cy="73549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391C4F-DFE6-208E-D8EC-B5653E51EAB8}"/>
                </a:ext>
              </a:extLst>
            </p:cNvPr>
            <p:cNvSpPr txBox="1"/>
            <p:nvPr/>
          </p:nvSpPr>
          <p:spPr>
            <a:xfrm>
              <a:off x="5032171" y="2303843"/>
              <a:ext cx="1938150" cy="507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u="sn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ProjectID</a:t>
              </a:r>
              <a:endParaRPr lang="en-US" sz="9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ProjectTitle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ProjectDescription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5A0EAC-7E90-D769-B7B7-8BDEDCDD989D}"/>
                </a:ext>
              </a:extLst>
            </p:cNvPr>
            <p:cNvSpPr txBox="1"/>
            <p:nvPr/>
          </p:nvSpPr>
          <p:spPr>
            <a:xfrm>
              <a:off x="5032081" y="2076181"/>
              <a:ext cx="1938150" cy="230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666A7C-5382-141C-4007-F35CCB08785C}"/>
              </a:ext>
            </a:extLst>
          </p:cNvPr>
          <p:cNvGrpSpPr/>
          <p:nvPr/>
        </p:nvGrpSpPr>
        <p:grpSpPr>
          <a:xfrm>
            <a:off x="4580538" y="4894365"/>
            <a:ext cx="1428364" cy="735493"/>
            <a:chOff x="5032081" y="2076181"/>
            <a:chExt cx="1938240" cy="73549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2474D3-25E0-97D0-E74E-C5178C2513BA}"/>
                </a:ext>
              </a:extLst>
            </p:cNvPr>
            <p:cNvSpPr txBox="1"/>
            <p:nvPr/>
          </p:nvSpPr>
          <p:spPr>
            <a:xfrm>
              <a:off x="5032171" y="2303843"/>
              <a:ext cx="1938150" cy="507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u="sn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FundCode</a:t>
              </a:r>
              <a:endParaRPr lang="en-US" sz="9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FundDescription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FundBalance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4AF1B3-5CDA-4AAE-8CCA-570C085CA503}"/>
                </a:ext>
              </a:extLst>
            </p:cNvPr>
            <p:cNvSpPr txBox="1"/>
            <p:nvPr/>
          </p:nvSpPr>
          <p:spPr>
            <a:xfrm>
              <a:off x="5032081" y="2076181"/>
              <a:ext cx="1938150" cy="230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3BABCA-A33A-42CF-2E5D-389BD2DE1EA2}"/>
              </a:ext>
            </a:extLst>
          </p:cNvPr>
          <p:cNvGrpSpPr/>
          <p:nvPr/>
        </p:nvGrpSpPr>
        <p:grpSpPr>
          <a:xfrm>
            <a:off x="7594825" y="4894365"/>
            <a:ext cx="1428364" cy="596994"/>
            <a:chOff x="5032081" y="2076181"/>
            <a:chExt cx="1938240" cy="59699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CF32F7-D9B6-8F05-935D-DE5A18F8839E}"/>
                </a:ext>
              </a:extLst>
            </p:cNvPr>
            <p:cNvSpPr txBox="1"/>
            <p:nvPr/>
          </p:nvSpPr>
          <p:spPr>
            <a:xfrm>
              <a:off x="5032171" y="2303843"/>
              <a:ext cx="193815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u="sn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SponsorID</a:t>
              </a:r>
              <a:endParaRPr lang="en-US" sz="9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SponsorName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6843FF-1B4D-DBAF-E1C3-DFB6F6608C20}"/>
                </a:ext>
              </a:extLst>
            </p:cNvPr>
            <p:cNvSpPr txBox="1"/>
            <p:nvPr/>
          </p:nvSpPr>
          <p:spPr>
            <a:xfrm>
              <a:off x="5032081" y="2076181"/>
              <a:ext cx="1938150" cy="230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SPONSOR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B1E02C-0B36-273F-5567-A5F71255685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157670" y="3438633"/>
            <a:ext cx="142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6D27849-F7BC-EDEF-0467-1D43EC28B703}"/>
              </a:ext>
            </a:extLst>
          </p:cNvPr>
          <p:cNvSpPr txBox="1"/>
          <p:nvPr/>
        </p:nvSpPr>
        <p:spPr>
          <a:xfrm>
            <a:off x="2475225" y="2256147"/>
            <a:ext cx="9684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participate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49F934-3AC5-9870-89C3-A2306989316A}"/>
              </a:ext>
            </a:extLst>
          </p:cNvPr>
          <p:cNvSpPr txBox="1"/>
          <p:nvPr/>
        </p:nvSpPr>
        <p:spPr>
          <a:xfrm>
            <a:off x="2467831" y="2751469"/>
            <a:ext cx="459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0..*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45BA3F-FB0D-E674-2FD8-630964B86BFF}"/>
              </a:ext>
            </a:extLst>
          </p:cNvPr>
          <p:cNvSpPr txBox="1"/>
          <p:nvPr/>
        </p:nvSpPr>
        <p:spPr>
          <a:xfrm>
            <a:off x="2467831" y="1799556"/>
            <a:ext cx="416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877531-C9F8-5B76-76E6-D80B8FA5B791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flipH="1">
            <a:off x="5294687" y="3692548"/>
            <a:ext cx="132" cy="1201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6BDEB30-CB0E-EBD9-3FF1-DB91B796FF02}"/>
              </a:ext>
            </a:extLst>
          </p:cNvPr>
          <p:cNvSpPr txBox="1"/>
          <p:nvPr/>
        </p:nvSpPr>
        <p:spPr>
          <a:xfrm>
            <a:off x="5270344" y="4157766"/>
            <a:ext cx="9684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fund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BBDE3D-97D8-AC28-C365-E209DE73E7FB}"/>
              </a:ext>
            </a:extLst>
          </p:cNvPr>
          <p:cNvSpPr txBox="1"/>
          <p:nvPr/>
        </p:nvSpPr>
        <p:spPr>
          <a:xfrm>
            <a:off x="5290927" y="4632027"/>
            <a:ext cx="459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1..*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701EEB-025A-2D02-2E46-0F511FB3CEF5}"/>
              </a:ext>
            </a:extLst>
          </p:cNvPr>
          <p:cNvSpPr txBox="1"/>
          <p:nvPr/>
        </p:nvSpPr>
        <p:spPr>
          <a:xfrm>
            <a:off x="5290927" y="3701244"/>
            <a:ext cx="416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26062C-5518-24EB-8F70-6E4AD6DE2439}"/>
              </a:ext>
            </a:extLst>
          </p:cNvPr>
          <p:cNvSpPr txBox="1"/>
          <p:nvPr/>
        </p:nvSpPr>
        <p:spPr>
          <a:xfrm>
            <a:off x="6008836" y="5084649"/>
            <a:ext cx="459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1..*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9641194-D40F-1BDB-CCAA-D95995EB1563}"/>
              </a:ext>
            </a:extLst>
          </p:cNvPr>
          <p:cNvSpPr txBox="1"/>
          <p:nvPr/>
        </p:nvSpPr>
        <p:spPr>
          <a:xfrm>
            <a:off x="6468792" y="5067074"/>
            <a:ext cx="70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sponsor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23C420-5FDE-7FAB-DC05-4909A4B7C7C2}"/>
              </a:ext>
            </a:extLst>
          </p:cNvPr>
          <p:cNvSpPr txBox="1"/>
          <p:nvPr/>
        </p:nvSpPr>
        <p:spPr>
          <a:xfrm>
            <a:off x="7128835" y="5077446"/>
            <a:ext cx="459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1..*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55879F-C628-5514-A25C-16582CADC425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6008836" y="5297906"/>
            <a:ext cx="1586055" cy="8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F693F4-F8F3-4154-AA5A-405A964EFC4D}"/>
              </a:ext>
            </a:extLst>
          </p:cNvPr>
          <p:cNvCxnSpPr>
            <a:stCxn id="15" idx="2"/>
            <a:endCxn id="2" idx="0"/>
          </p:cNvCxnSpPr>
          <p:nvPr/>
        </p:nvCxnSpPr>
        <p:spPr>
          <a:xfrm flipH="1">
            <a:off x="2480391" y="1785142"/>
            <a:ext cx="31" cy="1179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09B179E-3C95-4174-9C82-E4D4A3030647}"/>
              </a:ext>
            </a:extLst>
          </p:cNvPr>
          <p:cNvGrpSpPr/>
          <p:nvPr/>
        </p:nvGrpSpPr>
        <p:grpSpPr>
          <a:xfrm>
            <a:off x="4580538" y="353928"/>
            <a:ext cx="1436836" cy="1150992"/>
            <a:chOff x="5032081" y="2076181"/>
            <a:chExt cx="1938240" cy="11509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3CD1FA-82D9-427D-B2E8-0B5D47941D37}"/>
                </a:ext>
              </a:extLst>
            </p:cNvPr>
            <p:cNvSpPr txBox="1"/>
            <p:nvPr/>
          </p:nvSpPr>
          <p:spPr>
            <a:xfrm>
              <a:off x="5032171" y="2303843"/>
              <a:ext cx="193815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u="sng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FacultyID</a:t>
              </a:r>
              <a:endParaRPr lang="en-US" sz="9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FirstName</a:t>
              </a:r>
            </a:p>
            <a:p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LastName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Phone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Email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97D6F4-10D3-4081-8BAD-CF76A63A88FA}"/>
                </a:ext>
              </a:extLst>
            </p:cNvPr>
            <p:cNvSpPr txBox="1"/>
            <p:nvPr/>
          </p:nvSpPr>
          <p:spPr>
            <a:xfrm>
              <a:off x="5032081" y="2076181"/>
              <a:ext cx="1938151" cy="230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FACULTY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7B49C7-83CE-4787-8EA2-9B79C127B05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157733" y="1184978"/>
            <a:ext cx="1414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EBB4339-A5EC-4A4E-9BD5-0D1881908D90}"/>
              </a:ext>
            </a:extLst>
          </p:cNvPr>
          <p:cNvSpPr txBox="1"/>
          <p:nvPr/>
        </p:nvSpPr>
        <p:spPr>
          <a:xfrm>
            <a:off x="3508330" y="952534"/>
            <a:ext cx="648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employ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58315D-CC74-4343-868E-275C0BAB1D90}"/>
              </a:ext>
            </a:extLst>
          </p:cNvPr>
          <p:cNvSpPr txBox="1"/>
          <p:nvPr/>
        </p:nvSpPr>
        <p:spPr>
          <a:xfrm>
            <a:off x="3149003" y="934402"/>
            <a:ext cx="416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F21E09-5533-4DC6-B9B4-CBEA8F4E5E65}"/>
              </a:ext>
            </a:extLst>
          </p:cNvPr>
          <p:cNvSpPr txBox="1"/>
          <p:nvPr/>
        </p:nvSpPr>
        <p:spPr>
          <a:xfrm>
            <a:off x="4157080" y="948730"/>
            <a:ext cx="459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409996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129</TotalTime>
  <Words>67</Words>
  <Application>Microsoft Office PowerPoint</Application>
  <PresentationFormat>Letter Paper (8.5x11 in)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Qin</dc:creator>
  <cp:lastModifiedBy>Xiao Qin</cp:lastModifiedBy>
  <cp:revision>180</cp:revision>
  <dcterms:created xsi:type="dcterms:W3CDTF">2023-10-03T16:51:14Z</dcterms:created>
  <dcterms:modified xsi:type="dcterms:W3CDTF">2023-11-17T22:05:06Z</dcterms:modified>
</cp:coreProperties>
</file>