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29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8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6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9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54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46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72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84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1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8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69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96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85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Shivam Yelgire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https://github.com/thesky005/Coursera-project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3024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Shivam  Yelgire</cp:lastModifiedBy>
  <cp:revision>2</cp:revision>
  <dcterms:created xsi:type="dcterms:W3CDTF">2021-08-26T16:53:12Z</dcterms:created>
  <dcterms:modified xsi:type="dcterms:W3CDTF">2024-10-12T05:09:09Z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