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374" r:id="rId2"/>
    <p:sldId id="383" r:id="rId3"/>
    <p:sldId id="379" r:id="rId4"/>
    <p:sldId id="381" r:id="rId5"/>
    <p:sldId id="380" r:id="rId6"/>
    <p:sldId id="404" r:id="rId7"/>
    <p:sldId id="38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5361"/>
    <a:srgbClr val="E5AB74"/>
    <a:srgbClr val="5BA78C"/>
    <a:srgbClr val="FFFFFF"/>
    <a:srgbClr val="E76861"/>
    <a:srgbClr val="F9F6E7"/>
    <a:srgbClr val="E9737E"/>
    <a:srgbClr val="E86E7A"/>
    <a:srgbClr val="DEDDC9"/>
    <a:srgbClr val="FCE1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6" y="22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FE8034-B07E-42CD-BE79-A8AB27631EC2}" type="doc">
      <dgm:prSet loTypeId="urn:microsoft.com/office/officeart/2005/8/layout/hList1" loCatId="list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D15FA226-08C1-4710-B066-B69B58431A72}">
      <dgm:prSet phldr="0" custT="1"/>
      <dgm:spPr/>
      <dgm:t>
        <a:bodyPr vert="horz" wrap="square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dirty="0"/>
            <a:t>周</a:t>
          </a:r>
          <a:r>
            <a:rPr lang="en-US" altLang="zh-CN" sz="2400" dirty="0"/>
            <a:t>2</a:t>
          </a:r>
          <a:r>
            <a:rPr lang="zh-CN" altLang="en-US" sz="2400" dirty="0"/>
            <a:t>、</a:t>
          </a:r>
          <a:r>
            <a:rPr lang="en-US" altLang="zh-CN" sz="2400" dirty="0"/>
            <a:t>4</a:t>
          </a:r>
          <a:r>
            <a:rPr lang="zh-CN" altLang="en-US" sz="2400" dirty="0"/>
            <a:t>、</a:t>
          </a:r>
          <a:r>
            <a:rPr lang="en-US" altLang="zh-CN" sz="2400" dirty="0"/>
            <a:t>6</a:t>
          </a:r>
        </a:p>
      </dgm:t>
    </dgm:pt>
    <dgm:pt modelId="{47F679EA-EA08-4864-923C-97BD92EA5B64}" type="parTrans" cxnId="{1333F272-F954-47B8-AFE4-D52AFDBFADA3}">
      <dgm:prSet/>
      <dgm:spPr/>
      <dgm:t>
        <a:bodyPr/>
        <a:lstStyle/>
        <a:p>
          <a:endParaRPr lang="zh-CN" altLang="en-US"/>
        </a:p>
      </dgm:t>
    </dgm:pt>
    <dgm:pt modelId="{82D20A5D-33EB-450B-B761-C979ABA6F046}" type="sibTrans" cxnId="{1333F272-F954-47B8-AFE4-D52AFDBFADA3}">
      <dgm:prSet/>
      <dgm:spPr/>
      <dgm:t>
        <a:bodyPr/>
        <a:lstStyle/>
        <a:p>
          <a:endParaRPr lang="zh-CN" altLang="en-US"/>
        </a:p>
      </dgm:t>
    </dgm:pt>
    <dgm:pt modelId="{B603A55E-959F-435A-AB0B-C301E33B1650}">
      <dgm:prSet phldr="0" custT="1"/>
      <dgm:spPr/>
      <dgm:t>
        <a:bodyPr vert="horz" wrap="square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rtl="0">
            <a:lnSpc>
              <a:spcPct val="130000"/>
            </a:lnSpc>
            <a:spcBef>
              <a:spcPct val="0"/>
            </a:spcBef>
            <a:spcAft>
              <a:spcPts val="0"/>
            </a:spcAft>
          </a:pPr>
          <a:endParaRPr lang="en-US" sz="2000" dirty="0">
            <a:solidFill>
              <a:schemeClr val="accent1">
                <a:lumMod val="50000"/>
              </a:schemeClr>
            </a:solidFill>
          </a:endParaRPr>
        </a:p>
      </dgm:t>
    </dgm:pt>
    <dgm:pt modelId="{818A8227-C105-4983-AD1F-97D9F3C1C7E6}" type="parTrans" cxnId="{9A30C288-41A5-4C67-8AE6-CBC6B2B9B554}">
      <dgm:prSet/>
      <dgm:spPr/>
      <dgm:t>
        <a:bodyPr/>
        <a:lstStyle/>
        <a:p>
          <a:endParaRPr lang="zh-CN" altLang="en-US"/>
        </a:p>
      </dgm:t>
    </dgm:pt>
    <dgm:pt modelId="{E5B79695-8507-4D80-8E77-29ABBEE03D90}" type="sibTrans" cxnId="{9A30C288-41A5-4C67-8AE6-CBC6B2B9B554}">
      <dgm:prSet/>
      <dgm:spPr/>
      <dgm:t>
        <a:bodyPr/>
        <a:lstStyle/>
        <a:p>
          <a:endParaRPr lang="zh-CN" altLang="en-US"/>
        </a:p>
      </dgm:t>
    </dgm:pt>
    <dgm:pt modelId="{73410272-4B1B-4F25-A0ED-7401F29C8744}">
      <dgm:prSet phldr="0" custT="1"/>
      <dgm:spPr/>
      <dgm:t>
        <a:bodyPr vert="horz" wrap="square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rtl="0">
            <a:lnSpc>
              <a:spcPct val="130000"/>
            </a:lnSpc>
            <a:spcBef>
              <a:spcPct val="0"/>
            </a:spcBef>
            <a:spcAft>
              <a:spcPts val="0"/>
            </a:spcAft>
          </a:pPr>
          <a:r>
            <a:rPr lang="en-US" sz="2000" dirty="0">
              <a:solidFill>
                <a:schemeClr val="accent1">
                  <a:lumMod val="50000"/>
                </a:schemeClr>
              </a:solidFill>
            </a:rPr>
            <a:t>20:00-20:30 </a:t>
          </a:r>
          <a:r>
            <a:rPr lang="zh-CN" altLang="en-US" sz="2000" dirty="0">
              <a:solidFill>
                <a:schemeClr val="accent1">
                  <a:lumMod val="50000"/>
                </a:schemeClr>
              </a:solidFill>
            </a:rPr>
            <a:t>解答</a:t>
          </a:r>
        </a:p>
      </dgm:t>
    </dgm:pt>
    <dgm:pt modelId="{2D60EDB3-4B26-4828-9664-1C952DD3C785}" type="parTrans" cxnId="{995F5C69-F42B-47D3-A6FA-BB93FF30F13F}">
      <dgm:prSet/>
      <dgm:spPr/>
      <dgm:t>
        <a:bodyPr/>
        <a:lstStyle/>
        <a:p>
          <a:endParaRPr lang="zh-CN" altLang="en-US"/>
        </a:p>
      </dgm:t>
    </dgm:pt>
    <dgm:pt modelId="{37ACFB2B-3231-4F12-96B1-9EB980374298}" type="sibTrans" cxnId="{995F5C69-F42B-47D3-A6FA-BB93FF30F13F}">
      <dgm:prSet/>
      <dgm:spPr/>
      <dgm:t>
        <a:bodyPr/>
        <a:lstStyle/>
        <a:p>
          <a:endParaRPr lang="zh-CN" altLang="en-US"/>
        </a:p>
      </dgm:t>
    </dgm:pt>
    <dgm:pt modelId="{07CCA9CB-B8F6-4538-A621-1C360B473DBA}">
      <dgm:prSet phldr="0" custT="1"/>
      <dgm:spPr/>
      <dgm:t>
        <a:bodyPr vert="horz" wrap="square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rtl="0">
            <a:lnSpc>
              <a:spcPct val="13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2000" dirty="0">
              <a:solidFill>
                <a:schemeClr val="accent1">
                  <a:lumMod val="50000"/>
                </a:schemeClr>
              </a:solidFill>
            </a:rPr>
            <a:t>20:30-22:30 </a:t>
          </a:r>
          <a:r>
            <a:rPr lang="zh-CN" altLang="en-US" sz="2000" dirty="0">
              <a:solidFill>
                <a:schemeClr val="accent1">
                  <a:lumMod val="50000"/>
                </a:schemeClr>
              </a:solidFill>
            </a:rPr>
            <a:t>正式课</a:t>
          </a:r>
        </a:p>
      </dgm:t>
    </dgm:pt>
    <dgm:pt modelId="{5B89C5F3-7963-4562-9F67-0FDA0EB5BE4C}" type="parTrans" cxnId="{976D2F50-C860-4E6D-8398-84909E403845}">
      <dgm:prSet/>
      <dgm:spPr/>
      <dgm:t>
        <a:bodyPr/>
        <a:lstStyle/>
        <a:p>
          <a:endParaRPr lang="zh-CN" altLang="en-US"/>
        </a:p>
      </dgm:t>
    </dgm:pt>
    <dgm:pt modelId="{B06FE964-CDD7-4431-986E-633563078CDE}" type="sibTrans" cxnId="{976D2F50-C860-4E6D-8398-84909E403845}">
      <dgm:prSet/>
      <dgm:spPr/>
      <dgm:t>
        <a:bodyPr/>
        <a:lstStyle/>
        <a:p>
          <a:endParaRPr lang="zh-CN" altLang="en-US"/>
        </a:p>
      </dgm:t>
    </dgm:pt>
    <dgm:pt modelId="{E7BBDD27-97A6-403D-B527-A359D98C4BBB}" type="pres">
      <dgm:prSet presAssocID="{86FE8034-B07E-42CD-BE79-A8AB27631EC2}" presName="Name0" presStyleCnt="0">
        <dgm:presLayoutVars>
          <dgm:dir/>
          <dgm:animLvl val="lvl"/>
          <dgm:resizeHandles val="exact"/>
        </dgm:presLayoutVars>
      </dgm:prSet>
      <dgm:spPr/>
    </dgm:pt>
    <dgm:pt modelId="{896CEACB-67ED-4CC2-BC68-4C46F1392D44}" type="pres">
      <dgm:prSet presAssocID="{D15FA226-08C1-4710-B066-B69B58431A72}" presName="composite" presStyleCnt="0"/>
      <dgm:spPr/>
    </dgm:pt>
    <dgm:pt modelId="{C2959BC8-CECF-4B00-B5F2-FD09EF238F7F}" type="pres">
      <dgm:prSet presAssocID="{D15FA226-08C1-4710-B066-B69B58431A72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A23AC667-87EE-47D8-91EF-B4FE2AB89262}" type="pres">
      <dgm:prSet presAssocID="{D15FA226-08C1-4710-B066-B69B58431A72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995F5C69-F42B-47D3-A6FA-BB93FF30F13F}" srcId="{D15FA226-08C1-4710-B066-B69B58431A72}" destId="{73410272-4B1B-4F25-A0ED-7401F29C8744}" srcOrd="1" destOrd="0" parTransId="{2D60EDB3-4B26-4828-9664-1C952DD3C785}" sibTransId="{37ACFB2B-3231-4F12-96B1-9EB980374298}"/>
    <dgm:cxn modelId="{1337A54C-E0DF-4D64-A961-F75A5ECA667B}" type="presOf" srcId="{D15FA226-08C1-4710-B066-B69B58431A72}" destId="{C2959BC8-CECF-4B00-B5F2-FD09EF238F7F}" srcOrd="0" destOrd="0" presId="urn:microsoft.com/office/officeart/2005/8/layout/hList1"/>
    <dgm:cxn modelId="{976D2F50-C860-4E6D-8398-84909E403845}" srcId="{D15FA226-08C1-4710-B066-B69B58431A72}" destId="{07CCA9CB-B8F6-4538-A621-1C360B473DBA}" srcOrd="2" destOrd="0" parTransId="{5B89C5F3-7963-4562-9F67-0FDA0EB5BE4C}" sibTransId="{B06FE964-CDD7-4431-986E-633563078CDE}"/>
    <dgm:cxn modelId="{1333F272-F954-47B8-AFE4-D52AFDBFADA3}" srcId="{86FE8034-B07E-42CD-BE79-A8AB27631EC2}" destId="{D15FA226-08C1-4710-B066-B69B58431A72}" srcOrd="0" destOrd="0" parTransId="{47F679EA-EA08-4864-923C-97BD92EA5B64}" sibTransId="{82D20A5D-33EB-450B-B761-C979ABA6F046}"/>
    <dgm:cxn modelId="{7B5B4876-8468-4D84-BCF6-D97546C07D0F}" type="presOf" srcId="{B603A55E-959F-435A-AB0B-C301E33B1650}" destId="{A23AC667-87EE-47D8-91EF-B4FE2AB89262}" srcOrd="0" destOrd="0" presId="urn:microsoft.com/office/officeart/2005/8/layout/hList1"/>
    <dgm:cxn modelId="{9A30C288-41A5-4C67-8AE6-CBC6B2B9B554}" srcId="{D15FA226-08C1-4710-B066-B69B58431A72}" destId="{B603A55E-959F-435A-AB0B-C301E33B1650}" srcOrd="0" destOrd="0" parTransId="{818A8227-C105-4983-AD1F-97D9F3C1C7E6}" sibTransId="{E5B79695-8507-4D80-8E77-29ABBEE03D90}"/>
    <dgm:cxn modelId="{45E8D492-3987-443B-9B03-8248816D4DEA}" type="presOf" srcId="{73410272-4B1B-4F25-A0ED-7401F29C8744}" destId="{A23AC667-87EE-47D8-91EF-B4FE2AB89262}" srcOrd="0" destOrd="1" presId="urn:microsoft.com/office/officeart/2005/8/layout/hList1"/>
    <dgm:cxn modelId="{E2A501AF-48B4-4C22-8E68-E1C7D0794892}" type="presOf" srcId="{86FE8034-B07E-42CD-BE79-A8AB27631EC2}" destId="{E7BBDD27-97A6-403D-B527-A359D98C4BBB}" srcOrd="0" destOrd="0" presId="urn:microsoft.com/office/officeart/2005/8/layout/hList1"/>
    <dgm:cxn modelId="{DBE4F0D9-D393-4D9A-9DBA-278EBEF5D6EB}" type="presOf" srcId="{07CCA9CB-B8F6-4538-A621-1C360B473DBA}" destId="{A23AC667-87EE-47D8-91EF-B4FE2AB89262}" srcOrd="0" destOrd="2" presId="urn:microsoft.com/office/officeart/2005/8/layout/hList1"/>
    <dgm:cxn modelId="{70A47BA3-C9E2-480E-9D7E-D208C1C6DCB4}" type="presParOf" srcId="{E7BBDD27-97A6-403D-B527-A359D98C4BBB}" destId="{896CEACB-67ED-4CC2-BC68-4C46F1392D44}" srcOrd="0" destOrd="0" presId="urn:microsoft.com/office/officeart/2005/8/layout/hList1"/>
    <dgm:cxn modelId="{894DE3C2-A9E3-4D23-AEDA-8EAB76541C24}" type="presParOf" srcId="{896CEACB-67ED-4CC2-BC68-4C46F1392D44}" destId="{C2959BC8-CECF-4B00-B5F2-FD09EF238F7F}" srcOrd="0" destOrd="0" presId="urn:microsoft.com/office/officeart/2005/8/layout/hList1"/>
    <dgm:cxn modelId="{419ABB54-772A-4A2B-BD97-79993FD3AF46}" type="presParOf" srcId="{896CEACB-67ED-4CC2-BC68-4C46F1392D44}" destId="{A23AC667-87EE-47D8-91EF-B4FE2AB8926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959BC8-CECF-4B00-B5F2-FD09EF238F7F}">
      <dsp:nvSpPr>
        <dsp:cNvPr id="0" name=""/>
        <dsp:cNvSpPr/>
      </dsp:nvSpPr>
      <dsp:spPr>
        <a:xfrm>
          <a:off x="0" y="12959"/>
          <a:ext cx="7308850" cy="1728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周</a:t>
          </a:r>
          <a:r>
            <a:rPr lang="en-US" altLang="zh-CN" sz="2400" kern="1200" dirty="0"/>
            <a:t>2</a:t>
          </a:r>
          <a:r>
            <a:rPr lang="zh-CN" altLang="en-US" sz="2400" kern="1200" dirty="0"/>
            <a:t>、</a:t>
          </a:r>
          <a:r>
            <a:rPr lang="en-US" altLang="zh-CN" sz="2400" kern="1200" dirty="0"/>
            <a:t>4</a:t>
          </a:r>
          <a:r>
            <a:rPr lang="zh-CN" altLang="en-US" sz="2400" kern="1200" dirty="0"/>
            <a:t>、</a:t>
          </a:r>
          <a:r>
            <a:rPr lang="en-US" altLang="zh-CN" sz="2400" kern="1200" dirty="0"/>
            <a:t>6</a:t>
          </a:r>
        </a:p>
      </dsp:txBody>
      <dsp:txXfrm>
        <a:off x="0" y="12959"/>
        <a:ext cx="7308850" cy="1728000"/>
      </dsp:txXfrm>
    </dsp:sp>
    <dsp:sp modelId="{A23AC667-87EE-47D8-91EF-B4FE2AB89262}">
      <dsp:nvSpPr>
        <dsp:cNvPr id="0" name=""/>
        <dsp:cNvSpPr/>
      </dsp:nvSpPr>
      <dsp:spPr>
        <a:xfrm>
          <a:off x="0" y="1740960"/>
          <a:ext cx="7308850" cy="26352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130000"/>
            </a:lnSpc>
            <a:spcBef>
              <a:spcPct val="0"/>
            </a:spcBef>
            <a:spcAft>
              <a:spcPts val="0"/>
            </a:spcAft>
            <a:buChar char="•"/>
          </a:pPr>
          <a:endParaRPr lang="en-US" sz="2000" kern="1200" dirty="0">
            <a:solidFill>
              <a:schemeClr val="accent1">
                <a:lumMod val="50000"/>
              </a:schemeClr>
            </a:solidFill>
          </a:endParaRPr>
        </a:p>
        <a:p>
          <a:pPr marL="228600" lvl="1" indent="-228600" algn="l" defTabSz="889000" rtl="0">
            <a:lnSpc>
              <a:spcPct val="13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n-US" sz="2000" kern="1200" dirty="0">
              <a:solidFill>
                <a:schemeClr val="accent1">
                  <a:lumMod val="50000"/>
                </a:schemeClr>
              </a:solidFill>
            </a:rPr>
            <a:t>20:00-20:30 </a:t>
          </a:r>
          <a:r>
            <a:rPr lang="zh-CN" altLang="en-US" sz="2000" kern="1200" dirty="0">
              <a:solidFill>
                <a:schemeClr val="accent1">
                  <a:lumMod val="50000"/>
                </a:schemeClr>
              </a:solidFill>
            </a:rPr>
            <a:t>解答</a:t>
          </a:r>
        </a:p>
        <a:p>
          <a:pPr marL="228600" lvl="1" indent="-228600" algn="l" defTabSz="889000" rtl="0">
            <a:lnSpc>
              <a:spcPct val="13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n-US" altLang="zh-CN" sz="2000" kern="1200" dirty="0">
              <a:solidFill>
                <a:schemeClr val="accent1">
                  <a:lumMod val="50000"/>
                </a:schemeClr>
              </a:solidFill>
            </a:rPr>
            <a:t>20:30-22:30 </a:t>
          </a:r>
          <a:r>
            <a:rPr lang="zh-CN" altLang="en-US" sz="2000" kern="1200" dirty="0">
              <a:solidFill>
                <a:schemeClr val="accent1">
                  <a:lumMod val="50000"/>
                </a:schemeClr>
              </a:solidFill>
            </a:rPr>
            <a:t>正式课</a:t>
          </a:r>
        </a:p>
      </dsp:txBody>
      <dsp:txXfrm>
        <a:off x="0" y="1740960"/>
        <a:ext cx="7308850" cy="2635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6BC222-821E-4E63-8AA5-B71CF0981595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F8BFCF-3C62-4E26-BB6D-2CE3241276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1694" y="2095501"/>
            <a:ext cx="5865255" cy="1786520"/>
          </a:xfrm>
        </p:spPr>
        <p:txBody>
          <a:bodyPr anchor="b">
            <a:noAutofit/>
          </a:bodyPr>
          <a:lstStyle>
            <a:lvl1pPr algn="ctr">
              <a:lnSpc>
                <a:spcPct val="110000"/>
              </a:lnSpc>
              <a:defRPr sz="4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1694" y="3882020"/>
            <a:ext cx="5865254" cy="441321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/>
          <a:srcRect l="41221" r="8469"/>
          <a:stretch>
            <a:fillRect/>
          </a:stretch>
        </p:blipFill>
        <p:spPr>
          <a:xfrm>
            <a:off x="5920152" y="0"/>
            <a:ext cx="6271848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675744"/>
            <a:ext cx="7162800" cy="1502910"/>
          </a:xfrm>
        </p:spPr>
        <p:txBody>
          <a:bodyPr anchor="b" anchorCtr="0">
            <a:normAutofit/>
          </a:bodyPr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1" y="4283999"/>
            <a:ext cx="7162800" cy="45243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F2E821-025F-4B15-A27C-65B12F3A2CA3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FEDD757-FC75-4840-AABC-5FEC07B4A53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/>
          <a:srcRect l="31501" r="7311" b="49954"/>
          <a:stretch>
            <a:fillRect/>
          </a:stretch>
        </p:blipFill>
        <p:spPr>
          <a:xfrm>
            <a:off x="4965527" y="0"/>
            <a:ext cx="7226473" cy="306705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 advTm="3000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365125"/>
            <a:ext cx="10059988" cy="9683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58591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40982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58591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40982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0" y="342616"/>
            <a:ext cx="11239500" cy="9683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 advTm="3000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32034"/>
            <a:ext cx="10515600" cy="968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56266"/>
            <a:ext cx="10515600" cy="4699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2FF2E821-025F-4B15-A27C-65B12F3A2CA3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FEDD757-FC75-4840-AABC-5FEC07B4A5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 advTm="3000">
    <p:randomBar dir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Django</a:t>
            </a:r>
            <a:r>
              <a:rPr lang="zh-CN" altLang="en-US" dirty="0"/>
              <a:t>框架班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1694" y="3996320"/>
            <a:ext cx="5865254" cy="441321"/>
          </a:xfrm>
        </p:spPr>
        <p:txBody>
          <a:bodyPr/>
          <a:lstStyle/>
          <a:p>
            <a:r>
              <a:rPr lang="zh-CN" altLang="en-US" dirty="0"/>
              <a:t>讲师：墨染       时间：</a:t>
            </a:r>
            <a:r>
              <a:rPr lang="en-US" altLang="zh-CN" dirty="0"/>
              <a:t>2021</a:t>
            </a:r>
            <a:r>
              <a:rPr lang="zh-CN" altLang="en-US" dirty="0"/>
              <a:t>年</a:t>
            </a:r>
            <a:r>
              <a:rPr lang="en-US" altLang="zh-CN" dirty="0"/>
              <a:t>4</a:t>
            </a:r>
            <a:r>
              <a:rPr lang="zh-CN" altLang="en-US" dirty="0"/>
              <a:t>月</a:t>
            </a:r>
          </a:p>
        </p:txBody>
      </p:sp>
    </p:spTree>
  </p:cSld>
  <p:clrMapOvr>
    <a:masterClrMapping/>
  </p:clrMapOvr>
  <p:transition spd="slow" advClick="0" advTm="3000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9"/>
          <p:cNvSpPr txBox="1"/>
          <p:nvPr/>
        </p:nvSpPr>
        <p:spPr>
          <a:xfrm>
            <a:off x="2314079" y="754936"/>
            <a:ext cx="345630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6000" dirty="0">
                <a:solidFill>
                  <a:schemeClr val="accent1"/>
                </a:solidFill>
                <a:latin typeface="+mn-ea"/>
              </a:rPr>
              <a:t>开班典礼 </a:t>
            </a:r>
            <a:endParaRPr lang="zh-CN" altLang="en-US" sz="6000" dirty="0">
              <a:solidFill>
                <a:schemeClr val="accent2"/>
              </a:solidFill>
              <a:latin typeface="Adobe Gothic Std B" panose="020B0800000000000000" pitchFamily="34" charset="-128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5138574" y="2427099"/>
            <a:ext cx="5758026" cy="646331"/>
            <a:chOff x="5138574" y="2427099"/>
            <a:chExt cx="5758026" cy="646331"/>
          </a:xfrm>
        </p:grpSpPr>
        <p:sp>
          <p:nvSpPr>
            <p:cNvPr id="9" name="文本框 11"/>
            <p:cNvSpPr txBox="1"/>
            <p:nvPr/>
          </p:nvSpPr>
          <p:spPr>
            <a:xfrm>
              <a:off x="5138574" y="2427099"/>
              <a:ext cx="697627" cy="64633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01</a:t>
              </a:r>
              <a:endPara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165467" y="2427099"/>
              <a:ext cx="4731133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课程安排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138575" y="3418989"/>
            <a:ext cx="5758029" cy="646331"/>
            <a:chOff x="5138575" y="3469789"/>
            <a:chExt cx="5758029" cy="646331"/>
          </a:xfrm>
        </p:grpSpPr>
        <p:sp>
          <p:nvSpPr>
            <p:cNvPr id="7" name="文本框 14"/>
            <p:cNvSpPr txBox="1"/>
            <p:nvPr/>
          </p:nvSpPr>
          <p:spPr>
            <a:xfrm>
              <a:off x="5138575" y="3469789"/>
              <a:ext cx="697627" cy="64633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02</a:t>
              </a:r>
              <a:endPara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165469" y="3469789"/>
              <a:ext cx="4731135" cy="646331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dirty="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课程内容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138574" y="4410879"/>
            <a:ext cx="5758026" cy="646331"/>
            <a:chOff x="5138574" y="4512479"/>
            <a:chExt cx="5758026" cy="646331"/>
          </a:xfrm>
        </p:grpSpPr>
        <p:sp>
          <p:nvSpPr>
            <p:cNvPr id="12" name="文本框 11"/>
            <p:cNvSpPr txBox="1"/>
            <p:nvPr/>
          </p:nvSpPr>
          <p:spPr>
            <a:xfrm>
              <a:off x="5138574" y="4512479"/>
              <a:ext cx="697627" cy="64633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03</a:t>
              </a:r>
              <a:endPara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165467" y="4512479"/>
              <a:ext cx="4731133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补充说明</a:t>
              </a:r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3"/>
          <a:srcRect l="41221" r="36750"/>
          <a:stretch>
            <a:fillRect/>
          </a:stretch>
        </p:blipFill>
        <p:spPr>
          <a:xfrm flipH="1">
            <a:off x="0" y="0"/>
            <a:ext cx="2746344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课程安排</a:t>
            </a:r>
          </a:p>
        </p:txBody>
      </p:sp>
      <p:graphicFrame>
        <p:nvGraphicFramePr>
          <p:cNvPr id="3" name="内容占位符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92507"/>
              </p:ext>
            </p:extLst>
          </p:nvPr>
        </p:nvGraphicFramePr>
        <p:xfrm>
          <a:off x="1856740" y="1551305"/>
          <a:ext cx="7308850" cy="4389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 advClick="0" advTm="3000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Django</a:t>
            </a:r>
            <a:r>
              <a:rPr lang="zh-CN" altLang="en-US" dirty="0"/>
              <a:t>框架课程内容</a:t>
            </a:r>
            <a:r>
              <a:rPr lang="en-US" altLang="zh-CN" dirty="0"/>
              <a:t>: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627070" y="5809577"/>
            <a:ext cx="10718800" cy="697865"/>
            <a:chOff x="862819" y="3393955"/>
            <a:chExt cx="10146007" cy="660572"/>
          </a:xfrm>
        </p:grpSpPr>
        <p:sp>
          <p:nvSpPr>
            <p:cNvPr id="3" name="任意多边形 2"/>
            <p:cNvSpPr/>
            <p:nvPr/>
          </p:nvSpPr>
          <p:spPr>
            <a:xfrm>
              <a:off x="862819" y="3393955"/>
              <a:ext cx="1740813" cy="660178"/>
            </a:xfrm>
            <a:custGeom>
              <a:avLst/>
              <a:gdLst>
                <a:gd name="connsiteX0" fmla="*/ 870406 w 1740813"/>
                <a:gd name="connsiteY0" fmla="*/ 0 h 660178"/>
                <a:gd name="connsiteX1" fmla="*/ 1035759 w 1740813"/>
                <a:gd name="connsiteY1" fmla="*/ 210012 h 660178"/>
                <a:gd name="connsiteX2" fmla="*/ 1740813 w 1740813"/>
                <a:gd name="connsiteY2" fmla="*/ 210012 h 660178"/>
                <a:gd name="connsiteX3" fmla="*/ 1740813 w 1740813"/>
                <a:gd name="connsiteY3" fmla="*/ 660178 h 660178"/>
                <a:gd name="connsiteX4" fmla="*/ 225083 w 1740813"/>
                <a:gd name="connsiteY4" fmla="*/ 660178 h 660178"/>
                <a:gd name="connsiteX5" fmla="*/ 0 w 1740813"/>
                <a:gd name="connsiteY5" fmla="*/ 435095 h 660178"/>
                <a:gd name="connsiteX6" fmla="*/ 225083 w 1740813"/>
                <a:gd name="connsiteY6" fmla="*/ 210012 h 660178"/>
                <a:gd name="connsiteX7" fmla="*/ 705053 w 1740813"/>
                <a:gd name="connsiteY7" fmla="*/ 210012 h 66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40813" h="660178">
                  <a:moveTo>
                    <a:pt x="870406" y="0"/>
                  </a:moveTo>
                  <a:lnTo>
                    <a:pt x="1035759" y="210012"/>
                  </a:lnTo>
                  <a:lnTo>
                    <a:pt x="1740813" y="210012"/>
                  </a:lnTo>
                  <a:lnTo>
                    <a:pt x="1740813" y="660178"/>
                  </a:lnTo>
                  <a:lnTo>
                    <a:pt x="225083" y="660178"/>
                  </a:lnTo>
                  <a:cubicBezTo>
                    <a:pt x="100773" y="660178"/>
                    <a:pt x="0" y="559405"/>
                    <a:pt x="0" y="435095"/>
                  </a:cubicBezTo>
                  <a:cubicBezTo>
                    <a:pt x="0" y="310785"/>
                    <a:pt x="100773" y="210012"/>
                    <a:pt x="225083" y="210012"/>
                  </a:cubicBezTo>
                  <a:lnTo>
                    <a:pt x="705053" y="2100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2603745" y="3393955"/>
              <a:ext cx="1689035" cy="660178"/>
            </a:xfrm>
            <a:custGeom>
              <a:avLst/>
              <a:gdLst>
                <a:gd name="connsiteX0" fmla="*/ 844517 w 1689035"/>
                <a:gd name="connsiteY0" fmla="*/ 0 h 660178"/>
                <a:gd name="connsiteX1" fmla="*/ 1009870 w 1689035"/>
                <a:gd name="connsiteY1" fmla="*/ 210012 h 660178"/>
                <a:gd name="connsiteX2" fmla="*/ 1689035 w 1689035"/>
                <a:gd name="connsiteY2" fmla="*/ 210012 h 660178"/>
                <a:gd name="connsiteX3" fmla="*/ 1689035 w 1689035"/>
                <a:gd name="connsiteY3" fmla="*/ 660178 h 660178"/>
                <a:gd name="connsiteX4" fmla="*/ 0 w 1689035"/>
                <a:gd name="connsiteY4" fmla="*/ 660178 h 660178"/>
                <a:gd name="connsiteX5" fmla="*/ 0 w 1689035"/>
                <a:gd name="connsiteY5" fmla="*/ 210012 h 660178"/>
                <a:gd name="connsiteX6" fmla="*/ 679164 w 1689035"/>
                <a:gd name="connsiteY6" fmla="*/ 210012 h 66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9035" h="660178">
                  <a:moveTo>
                    <a:pt x="844517" y="0"/>
                  </a:moveTo>
                  <a:lnTo>
                    <a:pt x="1009870" y="210012"/>
                  </a:lnTo>
                  <a:lnTo>
                    <a:pt x="1689035" y="210012"/>
                  </a:lnTo>
                  <a:lnTo>
                    <a:pt x="1689035" y="660178"/>
                  </a:lnTo>
                  <a:lnTo>
                    <a:pt x="0" y="660178"/>
                  </a:lnTo>
                  <a:lnTo>
                    <a:pt x="0" y="210012"/>
                  </a:lnTo>
                  <a:lnTo>
                    <a:pt x="679164" y="21001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7579526" y="3393955"/>
              <a:ext cx="1689036" cy="660178"/>
            </a:xfrm>
            <a:custGeom>
              <a:avLst/>
              <a:gdLst>
                <a:gd name="connsiteX0" fmla="*/ 844518 w 1689036"/>
                <a:gd name="connsiteY0" fmla="*/ 0 h 660178"/>
                <a:gd name="connsiteX1" fmla="*/ 1009871 w 1689036"/>
                <a:gd name="connsiteY1" fmla="*/ 210012 h 660178"/>
                <a:gd name="connsiteX2" fmla="*/ 1689036 w 1689036"/>
                <a:gd name="connsiteY2" fmla="*/ 210012 h 660178"/>
                <a:gd name="connsiteX3" fmla="*/ 1689036 w 1689036"/>
                <a:gd name="connsiteY3" fmla="*/ 660178 h 660178"/>
                <a:gd name="connsiteX4" fmla="*/ 0 w 1689036"/>
                <a:gd name="connsiteY4" fmla="*/ 660178 h 660178"/>
                <a:gd name="connsiteX5" fmla="*/ 0 w 1689036"/>
                <a:gd name="connsiteY5" fmla="*/ 210012 h 660178"/>
                <a:gd name="connsiteX6" fmla="*/ 679165 w 1689036"/>
                <a:gd name="connsiteY6" fmla="*/ 210012 h 66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9036" h="660178">
                  <a:moveTo>
                    <a:pt x="844518" y="0"/>
                  </a:moveTo>
                  <a:lnTo>
                    <a:pt x="1009871" y="210012"/>
                  </a:lnTo>
                  <a:lnTo>
                    <a:pt x="1689036" y="210012"/>
                  </a:lnTo>
                  <a:lnTo>
                    <a:pt x="1689036" y="660178"/>
                  </a:lnTo>
                  <a:lnTo>
                    <a:pt x="0" y="660178"/>
                  </a:lnTo>
                  <a:lnTo>
                    <a:pt x="0" y="210012"/>
                  </a:lnTo>
                  <a:lnTo>
                    <a:pt x="679165" y="21001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 flipV="1">
              <a:off x="9268137" y="3393955"/>
              <a:ext cx="1740689" cy="660572"/>
            </a:xfrm>
            <a:custGeom>
              <a:avLst/>
              <a:gdLst>
                <a:gd name="connsiteX0" fmla="*/ 0 w 1740814"/>
                <a:gd name="connsiteY0" fmla="*/ 0 h 660178"/>
                <a:gd name="connsiteX1" fmla="*/ 1515731 w 1740814"/>
                <a:gd name="connsiteY1" fmla="*/ 0 h 660178"/>
                <a:gd name="connsiteX2" fmla="*/ 1740814 w 1740814"/>
                <a:gd name="connsiteY2" fmla="*/ 225083 h 660178"/>
                <a:gd name="connsiteX3" fmla="*/ 1515731 w 1740814"/>
                <a:gd name="connsiteY3" fmla="*/ 450166 h 660178"/>
                <a:gd name="connsiteX4" fmla="*/ 1035760 w 1740814"/>
                <a:gd name="connsiteY4" fmla="*/ 450166 h 660178"/>
                <a:gd name="connsiteX5" fmla="*/ 870407 w 1740814"/>
                <a:gd name="connsiteY5" fmla="*/ 660178 h 660178"/>
                <a:gd name="connsiteX6" fmla="*/ 705054 w 1740814"/>
                <a:gd name="connsiteY6" fmla="*/ 450166 h 660178"/>
                <a:gd name="connsiteX7" fmla="*/ 0 w 1740814"/>
                <a:gd name="connsiteY7" fmla="*/ 450166 h 66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40814" h="660178">
                  <a:moveTo>
                    <a:pt x="0" y="0"/>
                  </a:moveTo>
                  <a:lnTo>
                    <a:pt x="1515731" y="0"/>
                  </a:lnTo>
                  <a:cubicBezTo>
                    <a:pt x="1640041" y="0"/>
                    <a:pt x="1740814" y="100773"/>
                    <a:pt x="1740814" y="225083"/>
                  </a:cubicBezTo>
                  <a:cubicBezTo>
                    <a:pt x="1740814" y="349393"/>
                    <a:pt x="1640041" y="450166"/>
                    <a:pt x="1515731" y="450166"/>
                  </a:cubicBezTo>
                  <a:lnTo>
                    <a:pt x="1035760" y="450166"/>
                  </a:lnTo>
                  <a:lnTo>
                    <a:pt x="870407" y="660178"/>
                  </a:lnTo>
                  <a:lnTo>
                    <a:pt x="705054" y="450166"/>
                  </a:lnTo>
                  <a:lnTo>
                    <a:pt x="0" y="450166"/>
                  </a:lnTo>
                  <a:close/>
                </a:path>
              </a:pathLst>
            </a:custGeom>
            <a:solidFill>
              <a:srgbClr val="E768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465580" y="1501775"/>
            <a:ext cx="3503930" cy="385381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b="1" dirty="0">
                <a:solidFill>
                  <a:srgbClr val="5BA78C"/>
                </a:solidFill>
                <a:sym typeface="+mn-ea"/>
              </a:rPr>
              <a:t>1.开班及环境搭建</a:t>
            </a:r>
            <a:endParaRPr lang="zh-CN" altLang="en-US" b="1" dirty="0">
              <a:solidFill>
                <a:srgbClr val="5BA78C"/>
              </a:solidFill>
            </a:endParaRPr>
          </a:p>
          <a:p>
            <a:pPr algn="l">
              <a:lnSpc>
                <a:spcPct val="120000"/>
              </a:lnSpc>
            </a:pPr>
            <a:endParaRPr lang="zh-CN" altLang="en-US" b="1" dirty="0">
              <a:solidFill>
                <a:srgbClr val="5BA78C"/>
              </a:solidFill>
            </a:endParaRPr>
          </a:p>
          <a:p>
            <a:pPr algn="l">
              <a:lnSpc>
                <a:spcPct val="120000"/>
              </a:lnSpc>
            </a:pPr>
            <a:r>
              <a:rPr lang="zh-CN" altLang="en-US" b="1" dirty="0">
                <a:solidFill>
                  <a:srgbClr val="5BA78C"/>
                </a:solidFill>
                <a:sym typeface="+mn-ea"/>
              </a:rPr>
              <a:t>2.url路由配置及渲染方式</a:t>
            </a:r>
            <a:endParaRPr lang="zh-CN" altLang="en-US" b="1" dirty="0">
              <a:solidFill>
                <a:srgbClr val="5BA78C"/>
              </a:solidFill>
            </a:endParaRPr>
          </a:p>
          <a:p>
            <a:pPr algn="l">
              <a:lnSpc>
                <a:spcPct val="120000"/>
              </a:lnSpc>
            </a:pPr>
            <a:endParaRPr lang="zh-CN" altLang="en-US" b="1" dirty="0">
              <a:solidFill>
                <a:srgbClr val="5BA78C"/>
              </a:solidFill>
            </a:endParaRPr>
          </a:p>
          <a:p>
            <a:pPr algn="l">
              <a:lnSpc>
                <a:spcPct val="120000"/>
              </a:lnSpc>
            </a:pPr>
            <a:r>
              <a:rPr lang="zh-CN" altLang="en-US" b="1" dirty="0">
                <a:solidFill>
                  <a:srgbClr val="5BA78C"/>
                </a:solidFill>
                <a:sym typeface="+mn-ea"/>
              </a:rPr>
              <a:t>3.模板变量</a:t>
            </a:r>
            <a:endParaRPr lang="zh-CN" altLang="en-US" b="1" dirty="0">
              <a:solidFill>
                <a:srgbClr val="5BA78C"/>
              </a:solidFill>
            </a:endParaRPr>
          </a:p>
          <a:p>
            <a:pPr algn="l">
              <a:lnSpc>
                <a:spcPct val="120000"/>
              </a:lnSpc>
            </a:pPr>
            <a:endParaRPr lang="zh-CN" altLang="en-US" b="1" dirty="0">
              <a:solidFill>
                <a:srgbClr val="5BA78C"/>
              </a:solidFill>
            </a:endParaRPr>
          </a:p>
          <a:p>
            <a:pPr algn="l">
              <a:lnSpc>
                <a:spcPct val="120000"/>
              </a:lnSpc>
            </a:pPr>
            <a:r>
              <a:rPr lang="zh-CN" altLang="en-US" b="1" dirty="0">
                <a:solidFill>
                  <a:srgbClr val="5BA78C"/>
                </a:solidFill>
                <a:sym typeface="+mn-ea"/>
              </a:rPr>
              <a:t>4.模板标签</a:t>
            </a:r>
          </a:p>
          <a:p>
            <a:pPr algn="l">
              <a:lnSpc>
                <a:spcPct val="120000"/>
              </a:lnSpc>
            </a:pPr>
            <a:endParaRPr lang="zh-CN" altLang="en-US" b="1" dirty="0">
              <a:solidFill>
                <a:srgbClr val="5BA78C"/>
              </a:solidFill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zh-CN" altLang="en-US" b="1" dirty="0">
                <a:solidFill>
                  <a:srgbClr val="5BA78C"/>
                </a:solidFill>
                <a:sym typeface="+mn-ea"/>
              </a:rPr>
              <a:t>5.模板过滤器</a:t>
            </a:r>
          </a:p>
          <a:p>
            <a:pPr algn="l">
              <a:lnSpc>
                <a:spcPct val="120000"/>
              </a:lnSpc>
            </a:pPr>
            <a:endParaRPr lang="zh-CN" altLang="en-US" b="1" dirty="0">
              <a:solidFill>
                <a:srgbClr val="5BA78C"/>
              </a:solidFill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zh-CN" altLang="en-US" b="1" dirty="0">
                <a:solidFill>
                  <a:srgbClr val="5BA78C"/>
                </a:solidFill>
                <a:sym typeface="+mn-ea"/>
              </a:rPr>
              <a:t>6.静态文件加载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228080" y="1501775"/>
            <a:ext cx="3405505" cy="379476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lvl="0" algn="l">
              <a:lnSpc>
                <a:spcPct val="120000"/>
              </a:lnSpc>
            </a:pPr>
            <a:r>
              <a:rPr lang="zh-CN" altLang="en-US" b="1" dirty="0">
                <a:solidFill>
                  <a:schemeClr val="accent2"/>
                </a:solidFill>
              </a:rPr>
              <a:t>7.模型基础</a:t>
            </a:r>
          </a:p>
          <a:p>
            <a:pPr lvl="0" algn="l">
              <a:lnSpc>
                <a:spcPct val="120000"/>
              </a:lnSpc>
            </a:pPr>
            <a:endParaRPr lang="zh-CN" altLang="en-US" b="1" dirty="0">
              <a:solidFill>
                <a:schemeClr val="accent2"/>
              </a:solidFill>
            </a:endParaRPr>
          </a:p>
          <a:p>
            <a:pPr lvl="0" algn="l">
              <a:lnSpc>
                <a:spcPct val="120000"/>
              </a:lnSpc>
            </a:pPr>
            <a:r>
              <a:rPr lang="zh-CN" altLang="en-US" b="1" dirty="0">
                <a:solidFill>
                  <a:schemeClr val="accent2"/>
                </a:solidFill>
              </a:rPr>
              <a:t>8.form表单</a:t>
            </a:r>
          </a:p>
          <a:p>
            <a:pPr lvl="0" algn="l">
              <a:lnSpc>
                <a:spcPct val="120000"/>
              </a:lnSpc>
            </a:pPr>
            <a:endParaRPr lang="zh-CN" altLang="en-US" b="1" dirty="0">
              <a:solidFill>
                <a:schemeClr val="accent2"/>
              </a:solidFill>
            </a:endParaRPr>
          </a:p>
          <a:p>
            <a:pPr lvl="0" algn="l">
              <a:lnSpc>
                <a:spcPct val="120000"/>
              </a:lnSpc>
            </a:pPr>
            <a:r>
              <a:rPr lang="zh-CN" altLang="en-US" b="1" dirty="0">
                <a:solidFill>
                  <a:schemeClr val="accent2"/>
                </a:solidFill>
              </a:rPr>
              <a:t>9.请求与响应</a:t>
            </a:r>
          </a:p>
          <a:p>
            <a:pPr lvl="0" algn="l">
              <a:lnSpc>
                <a:spcPct val="120000"/>
              </a:lnSpc>
            </a:pPr>
            <a:endParaRPr lang="zh-CN" altLang="en-US" b="1" dirty="0">
              <a:solidFill>
                <a:schemeClr val="accent2"/>
              </a:solidFill>
            </a:endParaRPr>
          </a:p>
          <a:p>
            <a:pPr lvl="0" algn="l">
              <a:lnSpc>
                <a:spcPct val="120000"/>
              </a:lnSpc>
            </a:pPr>
            <a:r>
              <a:rPr lang="zh-CN" altLang="en-US" b="1" dirty="0">
                <a:solidFill>
                  <a:schemeClr val="accent2"/>
                </a:solidFill>
              </a:rPr>
              <a:t>10.中间件和上下文处理器</a:t>
            </a:r>
          </a:p>
          <a:p>
            <a:pPr lvl="0" algn="l">
              <a:lnSpc>
                <a:spcPct val="120000"/>
              </a:lnSpc>
            </a:pPr>
            <a:endParaRPr lang="zh-CN" altLang="en-US" b="1" dirty="0">
              <a:solidFill>
                <a:schemeClr val="accent2"/>
              </a:solidFill>
            </a:endParaRPr>
          </a:p>
          <a:p>
            <a:pPr lvl="0" algn="l">
              <a:lnSpc>
                <a:spcPct val="120000"/>
              </a:lnSpc>
            </a:pPr>
            <a:r>
              <a:rPr lang="zh-CN" altLang="en-US" b="1" dirty="0">
                <a:solidFill>
                  <a:schemeClr val="accent2"/>
                </a:solidFill>
              </a:rPr>
              <a:t>11.admin和auth系统</a:t>
            </a:r>
          </a:p>
        </p:txBody>
      </p:sp>
      <p:sp>
        <p:nvSpPr>
          <p:cNvPr id="9" name="任意多边形 8"/>
          <p:cNvSpPr/>
          <p:nvPr/>
        </p:nvSpPr>
        <p:spPr>
          <a:xfrm>
            <a:off x="5969575" y="5810212"/>
            <a:ext cx="1784390" cy="697449"/>
          </a:xfrm>
          <a:custGeom>
            <a:avLst/>
            <a:gdLst>
              <a:gd name="connsiteX0" fmla="*/ 844517 w 1689035"/>
              <a:gd name="connsiteY0" fmla="*/ 0 h 660178"/>
              <a:gd name="connsiteX1" fmla="*/ 1009870 w 1689035"/>
              <a:gd name="connsiteY1" fmla="*/ 210012 h 660178"/>
              <a:gd name="connsiteX2" fmla="*/ 1689035 w 1689035"/>
              <a:gd name="connsiteY2" fmla="*/ 210012 h 660178"/>
              <a:gd name="connsiteX3" fmla="*/ 1689035 w 1689035"/>
              <a:gd name="connsiteY3" fmla="*/ 660178 h 660178"/>
              <a:gd name="connsiteX4" fmla="*/ 0 w 1689035"/>
              <a:gd name="connsiteY4" fmla="*/ 660178 h 660178"/>
              <a:gd name="connsiteX5" fmla="*/ 0 w 1689035"/>
              <a:gd name="connsiteY5" fmla="*/ 210012 h 660178"/>
              <a:gd name="connsiteX6" fmla="*/ 679164 w 1689035"/>
              <a:gd name="connsiteY6" fmla="*/ 210012 h 660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9035" h="660178">
                <a:moveTo>
                  <a:pt x="844517" y="0"/>
                </a:moveTo>
                <a:lnTo>
                  <a:pt x="1009870" y="210012"/>
                </a:lnTo>
                <a:lnTo>
                  <a:pt x="1689035" y="210012"/>
                </a:lnTo>
                <a:lnTo>
                  <a:pt x="1689035" y="660178"/>
                </a:lnTo>
                <a:lnTo>
                  <a:pt x="0" y="660178"/>
                </a:lnTo>
                <a:lnTo>
                  <a:pt x="0" y="210012"/>
                </a:lnTo>
                <a:lnTo>
                  <a:pt x="679164" y="21001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4250789" y="5809577"/>
            <a:ext cx="1784391" cy="697449"/>
          </a:xfrm>
          <a:custGeom>
            <a:avLst/>
            <a:gdLst>
              <a:gd name="connsiteX0" fmla="*/ 844518 w 1689036"/>
              <a:gd name="connsiteY0" fmla="*/ 0 h 660178"/>
              <a:gd name="connsiteX1" fmla="*/ 1009871 w 1689036"/>
              <a:gd name="connsiteY1" fmla="*/ 210012 h 660178"/>
              <a:gd name="connsiteX2" fmla="*/ 1689036 w 1689036"/>
              <a:gd name="connsiteY2" fmla="*/ 210012 h 660178"/>
              <a:gd name="connsiteX3" fmla="*/ 1689036 w 1689036"/>
              <a:gd name="connsiteY3" fmla="*/ 660178 h 660178"/>
              <a:gd name="connsiteX4" fmla="*/ 0 w 1689036"/>
              <a:gd name="connsiteY4" fmla="*/ 660178 h 660178"/>
              <a:gd name="connsiteX5" fmla="*/ 0 w 1689036"/>
              <a:gd name="connsiteY5" fmla="*/ 210012 h 660178"/>
              <a:gd name="connsiteX6" fmla="*/ 679165 w 1689036"/>
              <a:gd name="connsiteY6" fmla="*/ 210012 h 660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9036" h="660178">
                <a:moveTo>
                  <a:pt x="844518" y="0"/>
                </a:moveTo>
                <a:lnTo>
                  <a:pt x="1009871" y="210012"/>
                </a:lnTo>
                <a:lnTo>
                  <a:pt x="1689036" y="210012"/>
                </a:lnTo>
                <a:lnTo>
                  <a:pt x="1689036" y="660178"/>
                </a:lnTo>
                <a:lnTo>
                  <a:pt x="0" y="660178"/>
                </a:lnTo>
                <a:lnTo>
                  <a:pt x="0" y="210012"/>
                </a:lnTo>
                <a:lnTo>
                  <a:pt x="679165" y="21001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714501" y="703591"/>
            <a:ext cx="8762999" cy="64516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zh-CN" altLang="en-US" sz="3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关于作业</a:t>
            </a:r>
          </a:p>
        </p:txBody>
      </p:sp>
      <p:sp>
        <p:nvSpPr>
          <p:cNvPr id="16" name="矩形 15"/>
          <p:cNvSpPr/>
          <p:nvPr/>
        </p:nvSpPr>
        <p:spPr>
          <a:xfrm>
            <a:off x="5887720" y="2026920"/>
            <a:ext cx="5354320" cy="2335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F536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 algn="just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F536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作业不多</a:t>
            </a:r>
            <a:r>
              <a:rPr lang="en-US" altLang="zh-CN" dirty="0">
                <a:solidFill>
                  <a:srgbClr val="3F536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,</a:t>
            </a:r>
            <a:r>
              <a:rPr lang="zh-CN" altLang="en-US" dirty="0">
                <a:solidFill>
                  <a:srgbClr val="3F536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必须交</a:t>
            </a:r>
            <a:r>
              <a:rPr lang="en-US" altLang="zh-CN" dirty="0">
                <a:solidFill>
                  <a:srgbClr val="3F536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!!!</a:t>
            </a:r>
          </a:p>
          <a:p>
            <a:pPr marL="285750" indent="-285750" algn="just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3F536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可以一周交一次</a:t>
            </a:r>
            <a:r>
              <a:rPr lang="en-US" altLang="zh-CN" dirty="0">
                <a:solidFill>
                  <a:srgbClr val="3F536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!!!</a:t>
            </a:r>
          </a:p>
          <a:p>
            <a:pPr marL="285750" indent="-285750" algn="just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没有无义务的权利，也没有无权力的义务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!!!</a:t>
            </a:r>
          </a:p>
          <a:p>
            <a:pPr marL="285750" indent="-285750" algn="just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严格要求自己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!!!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endParaRPr lang="en-US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56204" y="1790700"/>
            <a:ext cx="4286250" cy="2647950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3957" b="-395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618616" y="511186"/>
            <a:ext cx="8762999" cy="64516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zh-CN" altLang="en-US" sz="3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关于解答</a:t>
            </a:r>
          </a:p>
        </p:txBody>
      </p:sp>
      <p:sp>
        <p:nvSpPr>
          <p:cNvPr id="16" name="矩形 15"/>
          <p:cNvSpPr/>
          <p:nvPr/>
        </p:nvSpPr>
        <p:spPr>
          <a:xfrm>
            <a:off x="1122392" y="2151611"/>
            <a:ext cx="6521450" cy="2335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F536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墨染老师微信</a:t>
            </a:r>
            <a:r>
              <a:rPr lang="en-US" altLang="zh-CN" dirty="0">
                <a:solidFill>
                  <a:srgbClr val="3F536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:</a:t>
            </a:r>
          </a:p>
          <a:p>
            <a:pPr marL="285750" indent="-285750" algn="just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F536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 algn="just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不需要问在不在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, 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截图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,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描述问题</a:t>
            </a:r>
          </a:p>
          <a:p>
            <a:pPr marL="285750" indent="-285750" algn="just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 algn="just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先提前装好向日葵</a:t>
            </a:r>
            <a:endParaRPr lang="en-US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indent="0" algn="just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3205283-7F68-4B8F-B29D-39CE31FA92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820" y="1156346"/>
            <a:ext cx="3475664" cy="5095701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l="31501" t="25179" r="7311" b="49953"/>
          <a:stretch>
            <a:fillRect/>
          </a:stretch>
        </p:blipFill>
        <p:spPr>
          <a:xfrm>
            <a:off x="4965527" y="0"/>
            <a:ext cx="7226473" cy="1524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31501" t="24557" r="7311" b="49953"/>
          <a:stretch>
            <a:fillRect/>
          </a:stretch>
        </p:blipFill>
        <p:spPr>
          <a:xfrm flipH="1">
            <a:off x="-1" y="5295900"/>
            <a:ext cx="7226473" cy="15621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47825" y="2828836"/>
            <a:ext cx="8896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accent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THANK </a:t>
            </a:r>
            <a:r>
              <a:rPr lang="en-US" altLang="zh-CN" sz="7200" dirty="0">
                <a:solidFill>
                  <a:schemeClr val="accent2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YOU!</a:t>
            </a:r>
            <a:endParaRPr lang="zh-CN" altLang="en-US" sz="7200" dirty="0">
              <a:solidFill>
                <a:schemeClr val="accent2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</p:spTree>
  </p:cSld>
  <p:clrMapOvr>
    <a:masterClrMapping/>
  </p:clrMapOvr>
  <p:transition spd="slow" advClick="0" advTm="3000">
    <p:randomBar dir="vert"/>
  </p:transition>
</p:sld>
</file>

<file path=ppt/theme/theme1.xml><?xml version="1.0" encoding="utf-8"?>
<a:theme xmlns:a="http://schemas.openxmlformats.org/drawingml/2006/main" name="Office 主题">
  <a:themeElements>
    <a:clrScheme name="自定义 45">
      <a:dk1>
        <a:srgbClr val="3F3F3F"/>
      </a:dk1>
      <a:lt1>
        <a:srgbClr val="FFFFFF"/>
      </a:lt1>
      <a:dk2>
        <a:srgbClr val="44546A"/>
      </a:dk2>
      <a:lt2>
        <a:srgbClr val="E7E6E6"/>
      </a:lt2>
      <a:accent1>
        <a:srgbClr val="E76861"/>
      </a:accent1>
      <a:accent2>
        <a:srgbClr val="3F5361"/>
      </a:accent2>
      <a:accent3>
        <a:srgbClr val="5BA78C"/>
      </a:accent3>
      <a:accent4>
        <a:srgbClr val="E5AB74"/>
      </a:accent4>
      <a:accent5>
        <a:srgbClr val="3C8BA7"/>
      </a:accent5>
      <a:accent6>
        <a:srgbClr val="7FC481"/>
      </a:accent6>
      <a:hlink>
        <a:srgbClr val="85B5BC"/>
      </a:hlink>
      <a:folHlink>
        <a:srgbClr val="954F72"/>
      </a:folHlink>
    </a:clrScheme>
    <a:fontScheme name="自定义 10">
      <a:majorFont>
        <a:latin typeface="Calibri Light"/>
        <a:ea typeface="微软雅黑"/>
        <a:cs typeface=""/>
      </a:majorFont>
      <a:minorFont>
        <a:latin typeface="Calibri Ligh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152</Words>
  <Application>Microsoft Office PowerPoint</Application>
  <PresentationFormat>宽屏</PresentationFormat>
  <Paragraphs>54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Adobe Gothic Std B</vt:lpstr>
      <vt:lpstr>微软雅黑</vt:lpstr>
      <vt:lpstr>Arial</vt:lpstr>
      <vt:lpstr>Calibri</vt:lpstr>
      <vt:lpstr>Calibri Light</vt:lpstr>
      <vt:lpstr>Narkisim</vt:lpstr>
      <vt:lpstr>Office 主题</vt:lpstr>
      <vt:lpstr>Django框架班</vt:lpstr>
      <vt:lpstr>PowerPoint 演示文稿</vt:lpstr>
      <vt:lpstr>课程安排</vt:lpstr>
      <vt:lpstr>Django框架课程内容: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</dc:title>
  <dc:creator>Admin</dc:creator>
  <cp:lastModifiedBy>刘 浩</cp:lastModifiedBy>
  <cp:revision>74</cp:revision>
  <dcterms:created xsi:type="dcterms:W3CDTF">2016-11-22T14:17:00Z</dcterms:created>
  <dcterms:modified xsi:type="dcterms:W3CDTF">2021-05-17T07:05:39Z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2052-11.1.0.8661</vt:lpwstr>
  </property>
</Properties>
</file>