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74" r:id="rId2"/>
    <p:sldId id="627" r:id="rId3"/>
    <p:sldId id="383" r:id="rId4"/>
    <p:sldId id="661" r:id="rId5"/>
    <p:sldId id="616" r:id="rId6"/>
    <p:sldId id="653" r:id="rId7"/>
    <p:sldId id="668" r:id="rId8"/>
    <p:sldId id="654" r:id="rId9"/>
    <p:sldId id="658" r:id="rId10"/>
    <p:sldId id="663" r:id="rId11"/>
    <p:sldId id="667" r:id="rId12"/>
    <p:sldId id="664" r:id="rId13"/>
    <p:sldId id="665" r:id="rId14"/>
    <p:sldId id="666" r:id="rId15"/>
    <p:sldId id="669" r:id="rId16"/>
    <p:sldId id="671" r:id="rId17"/>
    <p:sldId id="670" r:id="rId18"/>
    <p:sldId id="418" r:id="rId19"/>
    <p:sldId id="3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164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18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>
            <a:fillRect/>
          </a:stretch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/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0.png"/><Relationship Id="rId5" Type="http://schemas.openxmlformats.org/officeDocument/2006/relationships/tags" Target="../tags/tag40.xml"/><Relationship Id="rId10" Type="http://schemas.openxmlformats.org/officeDocument/2006/relationships/image" Target="../media/image9.png"/><Relationship Id="rId4" Type="http://schemas.openxmlformats.org/officeDocument/2006/relationships/tags" Target="../tags/tag39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12.png"/><Relationship Id="rId4" Type="http://schemas.openxmlformats.org/officeDocument/2006/relationships/tags" Target="../tags/tag45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15.png"/><Relationship Id="rId5" Type="http://schemas.openxmlformats.org/officeDocument/2006/relationships/tags" Target="../tags/tag52.xml"/><Relationship Id="rId10" Type="http://schemas.openxmlformats.org/officeDocument/2006/relationships/image" Target="../media/image14.png"/><Relationship Id="rId4" Type="http://schemas.openxmlformats.org/officeDocument/2006/relationships/tags" Target="../tags/tag51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系统实现登录注册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3415" y="3439160"/>
            <a:ext cx="7486015" cy="93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3415" y="3097070"/>
            <a:ext cx="74866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注册里面模型类相关的修改</a:t>
            </a:r>
            <a: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23415" y="4987925"/>
            <a:ext cx="748665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登录里面模型类相关的修改</a:t>
            </a:r>
            <a:r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415" y="5356225"/>
            <a:ext cx="7487285" cy="615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3415" y="1746284"/>
            <a:ext cx="6290945" cy="685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23415" y="1390365"/>
            <a:ext cx="629094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导入我们这里需要用到的这些方法</a:t>
            </a:r>
            <a:r>
              <a:rPr dirty="0"/>
              <a:t>：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系统实现状态保持与退出</a:t>
            </a:r>
            <a:r>
              <a:rPr lang="en-US" altLang="zh-CN" dirty="0"/>
              <a:t>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5375" y="2178050"/>
            <a:ext cx="5676900" cy="1445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65375" y="1809750"/>
            <a:ext cx="5676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登录里面保存状态的修改</a:t>
            </a:r>
            <a: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66010" y="3858895"/>
            <a:ext cx="567626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/>
              <a:t>退出登录里面的修改</a:t>
            </a:r>
            <a: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5375" y="4227195"/>
            <a:ext cx="5676265" cy="14279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login_required</a:t>
            </a:r>
            <a:r>
              <a:rPr lang="zh-CN" altLang="en-US" dirty="0"/>
              <a:t>装饰器</a:t>
            </a:r>
            <a:r>
              <a:rPr lang="en-US" altLang="zh-CN" dirty="0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28520" y="1375410"/>
            <a:ext cx="414274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dirty="0"/>
              <a:t>在</a:t>
            </a:r>
            <a:r>
              <a:rPr lang="en-US" altLang="zh-CN" dirty="0"/>
              <a:t>setting</a:t>
            </a:r>
            <a:r>
              <a:rPr lang="zh-CN" altLang="en-US" dirty="0"/>
              <a:t>文件中配置登录的</a:t>
            </a:r>
            <a:r>
              <a:rPr lang="en-US" altLang="zh-CN" dirty="0" err="1"/>
              <a:t>url</a:t>
            </a:r>
            <a:r>
              <a:rPr dirty="0"/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8520" y="1743710"/>
            <a:ext cx="4142740" cy="790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8520" y="2534285"/>
            <a:ext cx="620903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dirty="0"/>
              <a:t>给需要登录权限才能进入的视频添加</a:t>
            </a:r>
            <a:r>
              <a:rPr lang="en-US" altLang="zh-CN" dirty="0" err="1"/>
              <a:t>login_required</a:t>
            </a:r>
            <a:r>
              <a:rPr lang="zh-CN" altLang="en-US" dirty="0"/>
              <a:t>装饰器</a:t>
            </a:r>
            <a:r>
              <a:rPr dirty="0"/>
              <a:t>：</a:t>
            </a:r>
          </a:p>
          <a:p>
            <a:r>
              <a:rPr lang="zh-CN" dirty="0"/>
              <a:t>这里是</a:t>
            </a:r>
            <a:r>
              <a:rPr lang="en-US" altLang="zh-CN" dirty="0"/>
              <a:t>blog app</a:t>
            </a:r>
            <a:r>
              <a:rPr lang="zh-CN" altLang="en-US" dirty="0"/>
              <a:t>当中的</a:t>
            </a:r>
            <a:r>
              <a:rPr lang="en-US" altLang="zh-CN" dirty="0"/>
              <a:t>index</a:t>
            </a:r>
            <a:r>
              <a:rPr lang="zh-CN" altLang="en-US" dirty="0"/>
              <a:t>视图</a:t>
            </a:r>
            <a:r>
              <a:rPr lang="en-US" altLang="zh-CN" dirty="0"/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8520" y="3179445"/>
            <a:ext cx="620966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8520" y="4505960"/>
            <a:ext cx="5828665" cy="211455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410450" y="4001135"/>
            <a:ext cx="4063365" cy="1260475"/>
          </a:xfrm>
          <a:prstGeom prst="wedgeEllipseCallout">
            <a:avLst>
              <a:gd name="adj1" fmla="val -54203"/>
              <a:gd name="adj2" fmla="val 81083"/>
            </a:avLst>
          </a:pr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dirty="0">
                <a:solidFill>
                  <a:srgbClr val="FFFFFF"/>
                </a:solidFill>
              </a:rPr>
              <a:t>在没有登录的状态下去访问我们的</a:t>
            </a:r>
            <a:r>
              <a:rPr lang="en-US" altLang="zh-CN" dirty="0">
                <a:solidFill>
                  <a:srgbClr val="FFFFFF"/>
                </a:solidFill>
              </a:rPr>
              <a:t>blog</a:t>
            </a:r>
            <a:r>
              <a:rPr lang="zh-CN" altLang="en-US" dirty="0">
                <a:solidFill>
                  <a:srgbClr val="FFFFFF"/>
                </a:solidFill>
              </a:rPr>
              <a:t>中主页的</a:t>
            </a:r>
            <a:r>
              <a:rPr lang="en-US" altLang="zh-CN" dirty="0">
                <a:solidFill>
                  <a:srgbClr val="FFFFFF"/>
                </a:solidFill>
              </a:rPr>
              <a:t>url</a:t>
            </a:r>
            <a:r>
              <a:rPr lang="zh-CN" altLang="en-US" dirty="0">
                <a:solidFill>
                  <a:srgbClr val="FFFFFF"/>
                </a:solidFill>
              </a:rPr>
              <a:t>时就会出现跳转到登录页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next url</a:t>
            </a:r>
            <a:r>
              <a:rPr lang="zh-CN" altLang="en-US" dirty="0"/>
              <a:t>的使用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8030" y="2543175"/>
            <a:ext cx="6762115" cy="2085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7395" y="1898015"/>
            <a:ext cx="676275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从刚才的登录页跳转中</a:t>
            </a:r>
            <a:r>
              <a:rPr lang="en-US" altLang="zh-CN" dirty="0"/>
              <a:t>,</a:t>
            </a:r>
            <a:r>
              <a:rPr lang="zh-CN" altLang="en-US" dirty="0"/>
              <a:t>我们会看到一个</a:t>
            </a:r>
            <a:r>
              <a:rPr lang="en-US" altLang="zh-CN" dirty="0"/>
              <a:t>next</a:t>
            </a:r>
            <a:r>
              <a:rPr lang="zh-CN" altLang="en-US" dirty="0"/>
              <a:t>的参数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这个参数前面的需要登录的那个视图的</a:t>
            </a:r>
            <a:r>
              <a:rPr lang="en-US" altLang="zh-CN" dirty="0" err="1"/>
              <a:t>url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905" y="1765935"/>
            <a:ext cx="6392545" cy="374269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793355" y="1638300"/>
            <a:ext cx="3692525" cy="399796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查看数据库中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auth_permission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这张表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在里面有所有的表的一些操作权限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这些是在表创建的同是添加进来的数据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dirty="0"/>
              <a:t>permission_required</a:t>
            </a:r>
            <a:r>
              <a:rPr lang="zh-CN" dirty="0"/>
              <a:t>装饰器</a:t>
            </a:r>
            <a:r>
              <a:rPr lang="en-US" altLang="zh-CN" dirty="0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1225" y="1454785"/>
            <a:ext cx="652399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@permission_required(appname.codename(</a:t>
            </a:r>
            <a:r>
              <a:rPr lang="zh-CN" altLang="en-US" dirty="0">
                <a:sym typeface="+mn-ea"/>
              </a:rPr>
              <a:t>权限名称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给</a:t>
            </a:r>
            <a:r>
              <a:rPr lang="en-US" altLang="zh-CN" dirty="0"/>
              <a:t>blog app</a:t>
            </a:r>
            <a:r>
              <a:rPr lang="zh-CN" altLang="en-US" dirty="0"/>
              <a:t>当中的</a:t>
            </a:r>
            <a:r>
              <a:rPr lang="en-US" altLang="zh-CN" dirty="0"/>
              <a:t>add</a:t>
            </a:r>
            <a:r>
              <a:rPr lang="zh-CN" altLang="en-US" dirty="0"/>
              <a:t>添加博客的视图设置权限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1225" y="2099945"/>
            <a:ext cx="6523990" cy="31997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0" y="1487488"/>
            <a:ext cx="8648700" cy="2914650"/>
          </a:xfrm>
          <a:prstGeom prst="rect">
            <a:avLst/>
          </a:prstGeom>
        </p:spPr>
      </p:pic>
      <p:sp>
        <p:nvSpPr>
          <p:cNvPr id="11" name=" 227"/>
          <p:cNvSpPr/>
          <p:nvPr/>
        </p:nvSpPr>
        <p:spPr>
          <a:xfrm>
            <a:off x="6445250" y="4799965"/>
            <a:ext cx="4857115" cy="93408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注意</a:t>
            </a:r>
            <a:r>
              <a:rPr lang="en-US" altLang="zh-CN" dirty="0">
                <a:solidFill>
                  <a:srgbClr val="FFFFFF"/>
                </a:solidFill>
              </a:rPr>
              <a:t>:</a:t>
            </a:r>
            <a:r>
              <a:rPr lang="zh-CN" altLang="en-US" dirty="0">
                <a:solidFill>
                  <a:srgbClr val="FFFFFF"/>
                </a:solidFill>
              </a:rPr>
              <a:t>如果是超级用户是拥有所有权限的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Permission</a:t>
            </a:r>
            <a:r>
              <a:rPr lang="zh-CN" altLang="en-US" dirty="0"/>
              <a:t>权限模型</a:t>
            </a:r>
            <a:r>
              <a:rPr lang="en-US" altLang="zh-CN" dirty="0"/>
              <a:t>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1025" y="1701800"/>
            <a:ext cx="7459345" cy="2914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7686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42251" y="3004610"/>
            <a:ext cx="5619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熟悉</a:t>
            </a:r>
            <a:r>
              <a:rPr lang="en-US" altLang="zh-CN" sz="2400" dirty="0"/>
              <a:t>auth</a:t>
            </a:r>
            <a:r>
              <a:rPr lang="zh-CN" altLang="en-US" sz="2400" dirty="0"/>
              <a:t>中几张表之间的关系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掌握</a:t>
            </a:r>
            <a:r>
              <a:rPr lang="en-US" altLang="zh-CN" sz="2400" dirty="0"/>
              <a:t>auth</a:t>
            </a:r>
            <a:r>
              <a:rPr lang="zh-CN" altLang="en-US" sz="2400" dirty="0"/>
              <a:t>系统中的验证登录及权限的使用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735" y="276576"/>
            <a:ext cx="11239500" cy="968375"/>
          </a:xfrm>
        </p:spPr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27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05134" y="3755635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35966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上下文处理器</a:t>
            </a:r>
          </a:p>
        </p:txBody>
      </p:sp>
      <p:sp>
        <p:nvSpPr>
          <p:cNvPr id="35" name="矩形 34"/>
          <p:cNvSpPr/>
          <p:nvPr/>
        </p:nvSpPr>
        <p:spPr>
          <a:xfrm>
            <a:off x="5660925" y="183610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Auth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系统中的表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9192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权限的实现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登录注册实现</a:t>
              </a:r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2314079" y="754936"/>
            <a:ext cx="3267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auth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系统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446" y="2939904"/>
            <a:ext cx="7162800" cy="150291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latin typeface="+mn-ea"/>
                <a:ea typeface="+mn-ea"/>
              </a:rPr>
              <a:t>我们昨天登录</a:t>
            </a:r>
            <a:r>
              <a:rPr lang="en-US" altLang="zh-CN" sz="4000" dirty="0">
                <a:latin typeface="+mn-ea"/>
                <a:ea typeface="+mn-ea"/>
              </a:rPr>
              <a:t>admin</a:t>
            </a:r>
            <a:r>
              <a:rPr lang="zh-CN" altLang="en-US" sz="4000" dirty="0">
                <a:latin typeface="+mn-ea"/>
                <a:ea typeface="+mn-ea"/>
              </a:rPr>
              <a:t>时创建的用户信息是存放在哪里了呢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en-US" altLang="zh-CN" dirty="0"/>
              <a:t>auth</a:t>
            </a:r>
            <a:r>
              <a:rPr lang="zh-CN" altLang="en-US" dirty="0"/>
              <a:t>系统的数据表</a:t>
            </a:r>
            <a:r>
              <a:rPr lang="en-US" altLang="zh-CN" dirty="0"/>
              <a:t>:</a:t>
            </a:r>
          </a:p>
        </p:txBody>
      </p:sp>
      <p:sp>
        <p:nvSpPr>
          <p:cNvPr id="3" name="剪去单角的矩形 2"/>
          <p:cNvSpPr/>
          <p:nvPr/>
        </p:nvSpPr>
        <p:spPr>
          <a:xfrm>
            <a:off x="3119755" y="1475105"/>
            <a:ext cx="8380095" cy="3907155"/>
          </a:xfrm>
          <a:prstGeom prst="snip1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</a:rPr>
              <a:t>User</a:t>
            </a:r>
            <a:r>
              <a:rPr lang="en-US" altLang="zh-CN" sz="1600" dirty="0" err="1">
                <a:solidFill>
                  <a:schemeClr val="tx1"/>
                </a:solidFill>
              </a:rPr>
              <a:t>:User是auth模块中维护用户信息的关系模式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继承了models.Model</a:t>
            </a:r>
            <a:r>
              <a:rPr lang="en-US" altLang="zh-CN" sz="1600" dirty="0">
                <a:solidFill>
                  <a:schemeClr val="tx1"/>
                </a:solidFill>
              </a:rPr>
              <a:t>), </a:t>
            </a:r>
            <a:r>
              <a:rPr lang="en-US" altLang="zh-CN" sz="1600" dirty="0" err="1">
                <a:solidFill>
                  <a:schemeClr val="tx1"/>
                </a:solidFill>
              </a:rPr>
              <a:t>数据库中该表被命名为auth_user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</a:rPr>
              <a:t>Group</a:t>
            </a:r>
            <a:r>
              <a:rPr lang="en-US" altLang="zh-CN" sz="1600" dirty="0" err="1">
                <a:solidFill>
                  <a:schemeClr val="tx1"/>
                </a:solidFill>
              </a:rPr>
              <a:t>:User对象中有一个名为groups的多对多字段</a:t>
            </a:r>
            <a:r>
              <a:rPr lang="en-US" altLang="zh-CN" sz="1600" dirty="0">
                <a:solidFill>
                  <a:schemeClr val="tx1"/>
                </a:solidFill>
              </a:rPr>
              <a:t>， </a:t>
            </a:r>
            <a:r>
              <a:rPr lang="en-US" altLang="zh-CN" sz="1600" dirty="0" err="1">
                <a:solidFill>
                  <a:schemeClr val="tx1"/>
                </a:solidFill>
              </a:rPr>
              <a:t>多对多关系由auth_user_groups数据表维护。Group对象可以通过user_set反向查询用户组中的用户</a:t>
            </a:r>
            <a:r>
              <a:rPr lang="en-US" altLang="zh-CN" sz="1600" dirty="0">
                <a:solidFill>
                  <a:schemeClr val="tx1"/>
                </a:solidFill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</a:rPr>
              <a:t>Permission</a:t>
            </a:r>
            <a:r>
              <a:rPr lang="en-US" altLang="zh-CN" sz="1600" dirty="0" err="1">
                <a:solidFill>
                  <a:schemeClr val="tx1"/>
                </a:solidFill>
              </a:rPr>
              <a:t>:Django的auth系统提供了模型级的权限控制</a:t>
            </a:r>
            <a:r>
              <a:rPr lang="en-US" altLang="zh-CN" sz="1600" dirty="0">
                <a:solidFill>
                  <a:schemeClr val="tx1"/>
                </a:solidFill>
              </a:rPr>
              <a:t>， </a:t>
            </a:r>
            <a:r>
              <a:rPr lang="en-US" altLang="zh-CN" sz="1600" dirty="0" err="1">
                <a:solidFill>
                  <a:schemeClr val="tx1"/>
                </a:solidFill>
              </a:rPr>
              <a:t>即可以检查用户是否对某个数据表拥有增</a:t>
            </a:r>
            <a:r>
              <a:rPr lang="en-US" altLang="zh-CN" sz="1600" dirty="0">
                <a:solidFill>
                  <a:schemeClr val="tx1"/>
                </a:solidFill>
              </a:rPr>
              <a:t>(add), 改(change), 删(delete)</a:t>
            </a:r>
            <a:r>
              <a:rPr lang="en-US" altLang="zh-CN" sz="1600" dirty="0" err="1">
                <a:solidFill>
                  <a:schemeClr val="tx1"/>
                </a:solidFill>
              </a:rPr>
              <a:t>权限</a:t>
            </a:r>
            <a:r>
              <a:rPr lang="en-US" altLang="zh-CN" sz="1600" dirty="0">
                <a:solidFill>
                  <a:schemeClr val="tx1"/>
                </a:solidFill>
              </a:rPr>
              <a:t>。</a:t>
            </a:r>
          </a:p>
          <a:p>
            <a:pPr algn="l" fontAlgn="auto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560" y="1809115"/>
            <a:ext cx="2066925" cy="2028825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 rot="10800000">
            <a:off x="491490" y="4711700"/>
            <a:ext cx="5054600" cy="1644650"/>
          </a:xfrm>
          <a:prstGeom prst="wedgeEllipseCallout">
            <a:avLst>
              <a:gd name="adj1" fmla="val 17786"/>
              <a:gd name="adj2" fmla="val 104945"/>
            </a:avLst>
          </a:prstGeom>
          <a:solidFill>
            <a:srgbClr val="E76861"/>
          </a:solidFill>
          <a:ln>
            <a:solidFill>
              <a:srgbClr val="E76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075" y="4941570"/>
            <a:ext cx="4273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从表的名称我们就能看出</a:t>
            </a:r>
            <a:r>
              <a:rPr lang="en-US" altLang="zh-CN">
                <a:solidFill>
                  <a:schemeClr val="bg1"/>
                </a:solidFill>
              </a:rPr>
              <a:t>,</a:t>
            </a:r>
          </a:p>
          <a:p>
            <a:r>
              <a:rPr lang="en-US" altLang="zh-CN">
                <a:solidFill>
                  <a:schemeClr val="bg1"/>
                </a:solidFill>
              </a:rPr>
              <a:t>auth_user,auth_group,auth_permission</a:t>
            </a:r>
            <a:r>
              <a:rPr lang="zh-CN" altLang="en-US">
                <a:solidFill>
                  <a:schemeClr val="bg1"/>
                </a:solidFill>
              </a:rPr>
              <a:t>分别</a:t>
            </a:r>
          </a:p>
          <a:p>
            <a:r>
              <a:rPr lang="zh-CN" altLang="en-US">
                <a:solidFill>
                  <a:schemeClr val="bg1"/>
                </a:solidFill>
              </a:rPr>
              <a:t>存放了用户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用户组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权限的信息表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  <a:p>
            <a:r>
              <a:rPr lang="zh-CN" altLang="en-US">
                <a:solidFill>
                  <a:schemeClr val="bg1"/>
                </a:solidFill>
              </a:rPr>
              <a:t>另外三张表就是多对多的关系表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</a:t>
            </a:r>
            <a:r>
              <a:rPr lang="zh-CN" altLang="en-US"/>
              <a:t>系统中</a:t>
            </a:r>
            <a:r>
              <a:rPr lang="en-US" altLang="zh-CN"/>
              <a:t>User</a:t>
            </a:r>
            <a:r>
              <a:rPr lang="zh-CN" altLang="en-US"/>
              <a:t>模型常用属性和方法</a:t>
            </a:r>
            <a:r>
              <a:rPr lang="en-US" altLang="zh-CN"/>
              <a:t>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935" y="1146810"/>
            <a:ext cx="7703185" cy="5209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</a:t>
            </a:r>
            <a:r>
              <a:rPr lang="zh-CN" altLang="en-US" dirty="0"/>
              <a:t>认证系统功能</a:t>
            </a:r>
            <a:r>
              <a:rPr lang="en-US" altLang="zh-CN" dirty="0"/>
              <a:t>: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219643" y="1869440"/>
            <a:ext cx="7958455" cy="311912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create_user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创建用户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authenticate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验证登录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login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记住用户的登录状态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logout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退出登录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is_authenticated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判断用户是否登录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login_required</a:t>
            </a:r>
            <a:r>
              <a:rPr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判断用户是否登录的装饰器</a:t>
            </a:r>
            <a:endParaRPr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auth</a:t>
            </a:r>
            <a:r>
              <a:rPr lang="zh-CN" altLang="en-US" dirty="0"/>
              <a:t>系统</a:t>
            </a:r>
            <a:r>
              <a:rPr lang="en-US" altLang="zh-CN" dirty="0"/>
              <a:t>: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09575" y="1757045"/>
            <a:ext cx="4878070" cy="3336290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auth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系统当中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已经为我们提供了一个用户身份验证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用户组和权限管理这些功能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那么就可以使用它来完善我们现有的这个项目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53962" y="1192222"/>
            <a:ext cx="49422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dirty="0"/>
              <a:t>这个是我们之前这个项目中实现的一些功能</a:t>
            </a:r>
            <a:r>
              <a:rPr dirty="0"/>
              <a:t>：</a:t>
            </a:r>
          </a:p>
        </p:txBody>
      </p:sp>
      <p:sp>
        <p:nvSpPr>
          <p:cNvPr id="8" name="剪去单角的矩形 7"/>
          <p:cNvSpPr/>
          <p:nvPr/>
        </p:nvSpPr>
        <p:spPr>
          <a:xfrm>
            <a:off x="5747637" y="3215311"/>
            <a:ext cx="5026025" cy="3128010"/>
          </a:xfrm>
          <a:prstGeom prst="snip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接下来我们要在现有的项目中实现以下功能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使用内置的</a:t>
            </a:r>
            <a:r>
              <a:rPr lang="en-US" altLang="zh-CN" dirty="0">
                <a:solidFill>
                  <a:schemeClr val="tx1"/>
                </a:solidFill>
              </a:rPr>
              <a:t>auth_user</a:t>
            </a:r>
            <a:r>
              <a:rPr lang="zh-CN" altLang="en-US" dirty="0">
                <a:solidFill>
                  <a:schemeClr val="tx1"/>
                </a:solidFill>
              </a:rPr>
              <a:t>表来存储用户注册信息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auth</a:t>
            </a:r>
            <a:r>
              <a:rPr lang="zh-CN" altLang="en-US" dirty="0">
                <a:solidFill>
                  <a:schemeClr val="tx1"/>
                </a:solidFill>
              </a:rPr>
              <a:t>系统中的</a:t>
            </a:r>
            <a:r>
              <a:rPr lang="en-US" altLang="zh-CN" dirty="0">
                <a:solidFill>
                  <a:schemeClr val="tx1"/>
                </a:solidFill>
              </a:rPr>
              <a:t>login,logout,authenticate</a:t>
            </a:r>
            <a:r>
              <a:rPr lang="zh-CN" altLang="en-US" dirty="0">
                <a:solidFill>
                  <a:schemeClr val="tx1"/>
                </a:solidFill>
              </a:rPr>
              <a:t>实现登录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退出和验证登录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en-US" altLang="zh-CN" dirty="0">
                <a:solidFill>
                  <a:schemeClr val="tx1"/>
                </a:solidFill>
              </a:rPr>
              <a:t>blog</a:t>
            </a:r>
            <a:r>
              <a:rPr lang="zh-CN" altLang="en-US" dirty="0">
                <a:solidFill>
                  <a:schemeClr val="tx1"/>
                </a:solidFill>
              </a:rPr>
              <a:t>中的视图设置登录使用权限</a:t>
            </a: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给添加博客设置用户的权限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9890" y="1757045"/>
            <a:ext cx="5581015" cy="11118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0390" y="223871"/>
            <a:ext cx="11239500" cy="968375"/>
          </a:xfrm>
        </p:spPr>
        <p:txBody>
          <a:bodyPr/>
          <a:lstStyle/>
          <a:p>
            <a:r>
              <a:rPr lang="zh-CN" altLang="en-US" dirty="0"/>
              <a:t>准备工作</a:t>
            </a:r>
            <a:r>
              <a:rPr lang="en-US" altLang="zh-CN" dirty="0"/>
              <a:t>:</a:t>
            </a:r>
          </a:p>
        </p:txBody>
      </p:sp>
      <p:sp>
        <p:nvSpPr>
          <p:cNvPr id="8" name="剪去单角的矩形 7"/>
          <p:cNvSpPr/>
          <p:nvPr/>
        </p:nvSpPr>
        <p:spPr>
          <a:xfrm>
            <a:off x="1647190" y="4643755"/>
            <a:ext cx="8381365" cy="126238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对于这个登录注册的例子中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zh-CN" altLang="en-US" dirty="0">
                <a:solidFill>
                  <a:schemeClr val="tx1"/>
                </a:solidFill>
              </a:rPr>
              <a:t>我们把之前自己定义的模型类改成了使用</a:t>
            </a:r>
            <a:r>
              <a:rPr lang="en-US" altLang="zh-CN" dirty="0">
                <a:solidFill>
                  <a:schemeClr val="tx1"/>
                </a:solidFill>
              </a:rPr>
              <a:t>auth</a:t>
            </a:r>
            <a:r>
              <a:rPr lang="zh-CN" altLang="en-US" dirty="0">
                <a:solidFill>
                  <a:schemeClr val="tx1"/>
                </a:solidFill>
              </a:rPr>
              <a:t>系统中的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模型类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User</a:t>
            </a:r>
            <a:r>
              <a:rPr lang="zh-CN" altLang="en-US" dirty="0">
                <a:solidFill>
                  <a:schemeClr val="tx1"/>
                </a:solidFill>
              </a:rPr>
              <a:t>类中同样存在着用户名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邮箱这几个字段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所以我们可以继续使用之前的</a:t>
            </a:r>
            <a:r>
              <a:rPr lang="en-US" altLang="zh-CN" dirty="0">
                <a:solidFill>
                  <a:schemeClr val="tx1"/>
                </a:solidFill>
              </a:rPr>
              <a:t>form</a:t>
            </a:r>
            <a:r>
              <a:rPr lang="zh-CN" altLang="en-US" dirty="0">
                <a:solidFill>
                  <a:schemeClr val="tx1"/>
                </a:solidFill>
              </a:rPr>
              <a:t>表单和之前用过的模板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61770" y="1661160"/>
            <a:ext cx="8796020" cy="259969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创建一个新的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app,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并将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app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注册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准备好之前使用过的登录注册的模板和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form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表单的验证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.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给视图配置好相应的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url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路由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导入我们需要使用的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auth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User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模型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,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login,logout,authenticate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760</Words>
  <Application>Microsoft Office PowerPoint</Application>
  <PresentationFormat>宽屏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我们昨天登录admin时创建的用户信息是存放在哪里了呢?</vt:lpstr>
      <vt:lpstr>auth系统的数据表:</vt:lpstr>
      <vt:lpstr>auth系统中User模型常用属性和方法:</vt:lpstr>
      <vt:lpstr>auth认证系统功能:</vt:lpstr>
      <vt:lpstr>使用auth系统:</vt:lpstr>
      <vt:lpstr>准备工作:</vt:lpstr>
      <vt:lpstr>使用auth系统实现登录注册:</vt:lpstr>
      <vt:lpstr>使用auth系统实现状态保持与退出:</vt:lpstr>
      <vt:lpstr>login_required装饰器:</vt:lpstr>
      <vt:lpstr>next url的使用:</vt:lpstr>
      <vt:lpstr>Permission权限模型:</vt:lpstr>
      <vt:lpstr>permission_required装饰器:</vt:lpstr>
      <vt:lpstr>Permission权限模型:</vt:lpstr>
      <vt:lpstr>Permission权限模型: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496</cp:revision>
  <dcterms:created xsi:type="dcterms:W3CDTF">2016-11-22T14:17:00Z</dcterms:created>
  <dcterms:modified xsi:type="dcterms:W3CDTF">2021-05-08T13:43:04Z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