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8" r:id="rId3"/>
    <p:sldId id="257" r:id="rId4"/>
    <p:sldId id="258" r:id="rId5"/>
    <p:sldId id="259" r:id="rId6"/>
    <p:sldId id="290" r:id="rId7"/>
    <p:sldId id="291" r:id="rId8"/>
    <p:sldId id="292" r:id="rId9"/>
    <p:sldId id="293" r:id="rId10"/>
    <p:sldId id="295" r:id="rId11"/>
    <p:sldId id="305" r:id="rId12"/>
    <p:sldId id="294" r:id="rId13"/>
    <p:sldId id="289" r:id="rId14"/>
    <p:sldId id="265" r:id="rId15"/>
    <p:sldId id="266" r:id="rId16"/>
    <p:sldId id="296" r:id="rId17"/>
    <p:sldId id="298" r:id="rId18"/>
    <p:sldId id="299" r:id="rId19"/>
    <p:sldId id="307" r:id="rId20"/>
    <p:sldId id="271" r:id="rId21"/>
    <p:sldId id="272" r:id="rId22"/>
    <p:sldId id="304" r:id="rId23"/>
    <p:sldId id="303" r:id="rId24"/>
    <p:sldId id="306" r:id="rId25"/>
    <p:sldId id="277" r:id="rId26"/>
    <p:sldId id="278" r:id="rId27"/>
    <p:sldId id="301" r:id="rId28"/>
    <p:sldId id="308" r:id="rId29"/>
    <p:sldId id="287" r:id="rId3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B6"/>
    <a:srgbClr val="6E4180"/>
    <a:srgbClr val="FFB352"/>
    <a:srgbClr val="F45159"/>
    <a:srgbClr val="E66B6B"/>
    <a:srgbClr val="FFA538"/>
    <a:srgbClr val="6C407D"/>
    <a:srgbClr val="00A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10" autoAdjust="0"/>
    <p:restoredTop sz="95872"/>
  </p:normalViewPr>
  <p:slideViewPr>
    <p:cSldViewPr snapToGrid="0">
      <p:cViewPr varScale="1">
        <p:scale>
          <a:sx n="110" d="100"/>
          <a:sy n="110" d="100"/>
        </p:scale>
        <p:origin x="427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戴 超" userId="0a653ea0a27b076e" providerId="LiveId" clId="{6868A899-8E19-AC49-96AC-D93623D48D73}"/>
    <pc:docChg chg="undo custSel addSld delSld modSld sldOrd">
      <pc:chgData name="戴 超" userId="0a653ea0a27b076e" providerId="LiveId" clId="{6868A899-8E19-AC49-96AC-D93623D48D73}" dt="2019-10-21T11:32:57.272" v="4648" actId="1076"/>
      <pc:docMkLst>
        <pc:docMk/>
      </pc:docMkLst>
      <pc:sldChg chg="modSp">
        <pc:chgData name="戴 超" userId="0a653ea0a27b076e" providerId="LiveId" clId="{6868A899-8E19-AC49-96AC-D93623D48D73}" dt="2019-10-19T08:38:53.660" v="515" actId="1076"/>
        <pc:sldMkLst>
          <pc:docMk/>
          <pc:sldMk cId="2588512512" sldId="257"/>
        </pc:sldMkLst>
        <pc:spChg chg="mod">
          <ac:chgData name="戴 超" userId="0a653ea0a27b076e" providerId="LiveId" clId="{6868A899-8E19-AC49-96AC-D93623D48D73}" dt="2019-10-19T08:38:53.660" v="515" actId="1076"/>
          <ac:spMkLst>
            <pc:docMk/>
            <pc:sldMk cId="2588512512" sldId="257"/>
            <ac:spMk id="57" creationId="{00000000-0000-0000-0000-000000000000}"/>
          </ac:spMkLst>
        </pc:spChg>
        <pc:spChg chg="mod">
          <ac:chgData name="戴 超" userId="0a653ea0a27b076e" providerId="LiveId" clId="{6868A899-8E19-AC49-96AC-D93623D48D73}" dt="2019-10-19T08:38:47.097" v="514" actId="1076"/>
          <ac:spMkLst>
            <pc:docMk/>
            <pc:sldMk cId="2588512512" sldId="257"/>
            <ac:spMk id="60" creationId="{00000000-0000-0000-0000-000000000000}"/>
          </ac:spMkLst>
        </pc:spChg>
        <pc:spChg chg="mod">
          <ac:chgData name="戴 超" userId="0a653ea0a27b076e" providerId="LiveId" clId="{6868A899-8E19-AC49-96AC-D93623D48D73}" dt="2019-10-19T08:38:35.555" v="501" actId="20577"/>
          <ac:spMkLst>
            <pc:docMk/>
            <pc:sldMk cId="2588512512" sldId="257"/>
            <ac:spMk id="63" creationId="{00000000-0000-0000-0000-000000000000}"/>
          </ac:spMkLst>
        </pc:spChg>
        <pc:spChg chg="mod">
          <ac:chgData name="戴 超" userId="0a653ea0a27b076e" providerId="LiveId" clId="{6868A899-8E19-AC49-96AC-D93623D48D73}" dt="2019-10-19T08:38:41.749" v="513" actId="20577"/>
          <ac:spMkLst>
            <pc:docMk/>
            <pc:sldMk cId="2588512512" sldId="257"/>
            <ac:spMk id="66" creationId="{00000000-0000-0000-0000-000000000000}"/>
          </ac:spMkLst>
        </pc:spChg>
      </pc:sldChg>
      <pc:sldChg chg="modSp">
        <pc:chgData name="戴 超" userId="0a653ea0a27b076e" providerId="LiveId" clId="{6868A899-8E19-AC49-96AC-D93623D48D73}" dt="2019-10-18T10:52:28.853" v="475" actId="20577"/>
        <pc:sldMkLst>
          <pc:docMk/>
          <pc:sldMk cId="3133852583" sldId="258"/>
        </pc:sldMkLst>
        <pc:spChg chg="mod">
          <ac:chgData name="戴 超" userId="0a653ea0a27b076e" providerId="LiveId" clId="{6868A899-8E19-AC49-96AC-D93623D48D73}" dt="2019-10-18T10:51:48.189" v="368" actId="20577"/>
          <ac:spMkLst>
            <pc:docMk/>
            <pc:sldMk cId="3133852583" sldId="258"/>
            <ac:spMk id="12" creationId="{00000000-0000-0000-0000-000000000000}"/>
          </ac:spMkLst>
        </pc:spChg>
        <pc:spChg chg="mod">
          <ac:chgData name="戴 超" userId="0a653ea0a27b076e" providerId="LiveId" clId="{6868A899-8E19-AC49-96AC-D93623D48D73}" dt="2019-10-18T10:51:57.342" v="389" actId="20577"/>
          <ac:spMkLst>
            <pc:docMk/>
            <pc:sldMk cId="3133852583" sldId="258"/>
            <ac:spMk id="13" creationId="{00000000-0000-0000-0000-000000000000}"/>
          </ac:spMkLst>
        </pc:spChg>
        <pc:spChg chg="mod">
          <ac:chgData name="戴 超" userId="0a653ea0a27b076e" providerId="LiveId" clId="{6868A899-8E19-AC49-96AC-D93623D48D73}" dt="2019-10-18T10:52:05.490" v="409" actId="20577"/>
          <ac:spMkLst>
            <pc:docMk/>
            <pc:sldMk cId="3133852583" sldId="258"/>
            <ac:spMk id="14" creationId="{00000000-0000-0000-0000-000000000000}"/>
          </ac:spMkLst>
        </pc:spChg>
        <pc:spChg chg="mod">
          <ac:chgData name="戴 超" userId="0a653ea0a27b076e" providerId="LiveId" clId="{6868A899-8E19-AC49-96AC-D93623D48D73}" dt="2019-10-18T10:52:17.223" v="444" actId="20577"/>
          <ac:spMkLst>
            <pc:docMk/>
            <pc:sldMk cId="3133852583" sldId="258"/>
            <ac:spMk id="15" creationId="{00000000-0000-0000-0000-000000000000}"/>
          </ac:spMkLst>
        </pc:spChg>
        <pc:spChg chg="mod">
          <ac:chgData name="戴 超" userId="0a653ea0a27b076e" providerId="LiveId" clId="{6868A899-8E19-AC49-96AC-D93623D48D73}" dt="2019-10-18T10:52:28.853" v="475" actId="20577"/>
          <ac:spMkLst>
            <pc:docMk/>
            <pc:sldMk cId="3133852583" sldId="258"/>
            <ac:spMk id="16" creationId="{00000000-0000-0000-0000-000000000000}"/>
          </ac:spMkLst>
        </pc:spChg>
      </pc:sldChg>
      <pc:sldChg chg="addSp delSp modSp delAnim modAnim">
        <pc:chgData name="戴 超" userId="0a653ea0a27b076e" providerId="LiveId" clId="{6868A899-8E19-AC49-96AC-D93623D48D73}" dt="2019-10-21T06:09:55.805" v="1104" actId="403"/>
        <pc:sldMkLst>
          <pc:docMk/>
          <pc:sldMk cId="1063477092" sldId="259"/>
        </pc:sldMkLst>
        <pc:spChg chg="mod">
          <ac:chgData name="戴 超" userId="0a653ea0a27b076e" providerId="LiveId" clId="{6868A899-8E19-AC49-96AC-D93623D48D73}" dt="2019-10-19T08:42:51.272" v="566" actId="20577"/>
          <ac:spMkLst>
            <pc:docMk/>
            <pc:sldMk cId="1063477092" sldId="259"/>
            <ac:spMk id="22" creationId="{00000000-0000-0000-0000-000000000000}"/>
          </ac:spMkLst>
        </pc:spChg>
        <pc:spChg chg="mod">
          <ac:chgData name="戴 超" userId="0a653ea0a27b076e" providerId="LiveId" clId="{6868A899-8E19-AC49-96AC-D93623D48D73}" dt="2019-10-21T06:09:55.805" v="1104" actId="403"/>
          <ac:spMkLst>
            <pc:docMk/>
            <pc:sldMk cId="1063477092" sldId="259"/>
            <ac:spMk id="32" creationId="{00000000-0000-0000-0000-000000000000}"/>
          </ac:spMkLst>
        </pc:spChg>
        <pc:spChg chg="del">
          <ac:chgData name="戴 超" userId="0a653ea0a27b076e" providerId="LiveId" clId="{6868A899-8E19-AC49-96AC-D93623D48D73}" dt="2019-10-19T08:42:09.051" v="537" actId="478"/>
          <ac:spMkLst>
            <pc:docMk/>
            <pc:sldMk cId="1063477092" sldId="259"/>
            <ac:spMk id="33" creationId="{00000000-0000-0000-0000-000000000000}"/>
          </ac:spMkLst>
        </pc:spChg>
        <pc:spChg chg="del">
          <ac:chgData name="戴 超" userId="0a653ea0a27b076e" providerId="LiveId" clId="{6868A899-8E19-AC49-96AC-D93623D48D73}" dt="2019-10-19T08:42:09.051" v="537" actId="478"/>
          <ac:spMkLst>
            <pc:docMk/>
            <pc:sldMk cId="1063477092" sldId="259"/>
            <ac:spMk id="34" creationId="{00000000-0000-0000-0000-000000000000}"/>
          </ac:spMkLst>
        </pc:spChg>
        <pc:spChg chg="del">
          <ac:chgData name="戴 超" userId="0a653ea0a27b076e" providerId="LiveId" clId="{6868A899-8E19-AC49-96AC-D93623D48D73}" dt="2019-10-19T08:42:09.051" v="537" actId="478"/>
          <ac:spMkLst>
            <pc:docMk/>
            <pc:sldMk cId="1063477092" sldId="259"/>
            <ac:spMk id="35" creationId="{00000000-0000-0000-0000-000000000000}"/>
          </ac:spMkLst>
        </pc:spChg>
        <pc:spChg chg="mod">
          <ac:chgData name="戴 超" userId="0a653ea0a27b076e" providerId="LiveId" clId="{6868A899-8E19-AC49-96AC-D93623D48D73}" dt="2019-10-19T08:39:08.615" v="530" actId="20577"/>
          <ac:spMkLst>
            <pc:docMk/>
            <pc:sldMk cId="1063477092" sldId="259"/>
            <ac:spMk id="36" creationId="{00000000-0000-0000-0000-000000000000}"/>
          </ac:spMkLst>
        </pc:spChg>
        <pc:grpChg chg="del">
          <ac:chgData name="戴 超" userId="0a653ea0a27b076e" providerId="LiveId" clId="{6868A899-8E19-AC49-96AC-D93623D48D73}" dt="2019-10-19T08:39:16.922" v="532" actId="478"/>
          <ac:grpSpMkLst>
            <pc:docMk/>
            <pc:sldMk cId="1063477092" sldId="259"/>
            <ac:grpSpMk id="4" creationId="{00000000-0000-0000-0000-000000000000}"/>
          </ac:grpSpMkLst>
        </pc:grpChg>
        <pc:grpChg chg="del">
          <ac:chgData name="戴 超" userId="0a653ea0a27b076e" providerId="LiveId" clId="{6868A899-8E19-AC49-96AC-D93623D48D73}" dt="2019-10-19T08:39:16.922" v="532" actId="478"/>
          <ac:grpSpMkLst>
            <pc:docMk/>
            <pc:sldMk cId="1063477092" sldId="259"/>
            <ac:grpSpMk id="8" creationId="{00000000-0000-0000-0000-000000000000}"/>
          </ac:grpSpMkLst>
        </pc:grpChg>
        <pc:grpChg chg="del">
          <ac:chgData name="戴 超" userId="0a653ea0a27b076e" providerId="LiveId" clId="{6868A899-8E19-AC49-96AC-D93623D48D73}" dt="2019-10-19T08:39:16.922" v="532" actId="478"/>
          <ac:grpSpMkLst>
            <pc:docMk/>
            <pc:sldMk cId="1063477092" sldId="259"/>
            <ac:grpSpMk id="12" creationId="{00000000-0000-0000-0000-000000000000}"/>
          </ac:grpSpMkLst>
        </pc:grpChg>
        <pc:grpChg chg="del">
          <ac:chgData name="戴 超" userId="0a653ea0a27b076e" providerId="LiveId" clId="{6868A899-8E19-AC49-96AC-D93623D48D73}" dt="2019-10-19T08:39:16.922" v="532" actId="478"/>
          <ac:grpSpMkLst>
            <pc:docMk/>
            <pc:sldMk cId="1063477092" sldId="259"/>
            <ac:grpSpMk id="16" creationId="{00000000-0000-0000-0000-000000000000}"/>
          </ac:grpSpMkLst>
        </pc:grpChg>
        <pc:grpChg chg="mod">
          <ac:chgData name="戴 超" userId="0a653ea0a27b076e" providerId="LiveId" clId="{6868A899-8E19-AC49-96AC-D93623D48D73}" dt="2019-10-19T08:43:18.840" v="571" actId="1076"/>
          <ac:grpSpMkLst>
            <pc:docMk/>
            <pc:sldMk cId="1063477092" sldId="259"/>
            <ac:grpSpMk id="20" creationId="{00000000-0000-0000-0000-000000000000}"/>
          </ac:grpSpMkLst>
        </pc:grpChg>
        <pc:grpChg chg="del">
          <ac:chgData name="戴 超" userId="0a653ea0a27b076e" providerId="LiveId" clId="{6868A899-8E19-AC49-96AC-D93623D48D73}" dt="2019-10-19T08:42:09.051" v="537" actId="478"/>
          <ac:grpSpMkLst>
            <pc:docMk/>
            <pc:sldMk cId="1063477092" sldId="259"/>
            <ac:grpSpMk id="23" creationId="{00000000-0000-0000-0000-000000000000}"/>
          </ac:grpSpMkLst>
        </pc:grpChg>
        <pc:grpChg chg="del">
          <ac:chgData name="戴 超" userId="0a653ea0a27b076e" providerId="LiveId" clId="{6868A899-8E19-AC49-96AC-D93623D48D73}" dt="2019-10-19T08:42:09.051" v="537" actId="478"/>
          <ac:grpSpMkLst>
            <pc:docMk/>
            <pc:sldMk cId="1063477092" sldId="259"/>
            <ac:grpSpMk id="26" creationId="{00000000-0000-0000-0000-000000000000}"/>
          </ac:grpSpMkLst>
        </pc:grpChg>
        <pc:grpChg chg="del">
          <ac:chgData name="戴 超" userId="0a653ea0a27b076e" providerId="LiveId" clId="{6868A899-8E19-AC49-96AC-D93623D48D73}" dt="2019-10-19T08:42:09.051" v="537" actId="478"/>
          <ac:grpSpMkLst>
            <pc:docMk/>
            <pc:sldMk cId="1063477092" sldId="259"/>
            <ac:grpSpMk id="29" creationId="{00000000-0000-0000-0000-000000000000}"/>
          </ac:grpSpMkLst>
        </pc:grpChg>
        <pc:picChg chg="add mod">
          <ac:chgData name="戴 超" userId="0a653ea0a27b076e" providerId="LiveId" clId="{6868A899-8E19-AC49-96AC-D93623D48D73}" dt="2019-10-19T08:42:24.030" v="545" actId="1076"/>
          <ac:picMkLst>
            <pc:docMk/>
            <pc:sldMk cId="1063477092" sldId="259"/>
            <ac:picMk id="3" creationId="{6D4E7677-39B6-CB4C-8887-AEC897C5C040}"/>
          </ac:picMkLst>
        </pc:picChg>
      </pc:sldChg>
      <pc:sldChg chg="del">
        <pc:chgData name="戴 超" userId="0a653ea0a27b076e" providerId="LiveId" clId="{6868A899-8E19-AC49-96AC-D93623D48D73}" dt="2019-10-21T10:15:17.305" v="1994" actId="2696"/>
        <pc:sldMkLst>
          <pc:docMk/>
          <pc:sldMk cId="1773279641" sldId="260"/>
        </pc:sldMkLst>
      </pc:sldChg>
      <pc:sldChg chg="del">
        <pc:chgData name="戴 超" userId="0a653ea0a27b076e" providerId="LiveId" clId="{6868A899-8E19-AC49-96AC-D93623D48D73}" dt="2019-10-21T10:15:17.358" v="1995" actId="2696"/>
        <pc:sldMkLst>
          <pc:docMk/>
          <pc:sldMk cId="4016960596" sldId="261"/>
        </pc:sldMkLst>
      </pc:sldChg>
      <pc:sldChg chg="del">
        <pc:chgData name="戴 超" userId="0a653ea0a27b076e" providerId="LiveId" clId="{6868A899-8E19-AC49-96AC-D93623D48D73}" dt="2019-10-21T10:15:17.411" v="1996" actId="2696"/>
        <pc:sldMkLst>
          <pc:docMk/>
          <pc:sldMk cId="1035248360" sldId="262"/>
        </pc:sldMkLst>
      </pc:sldChg>
      <pc:sldChg chg="del">
        <pc:chgData name="戴 超" userId="0a653ea0a27b076e" providerId="LiveId" clId="{6868A899-8E19-AC49-96AC-D93623D48D73}" dt="2019-10-21T10:15:17.457" v="1997" actId="2696"/>
        <pc:sldMkLst>
          <pc:docMk/>
          <pc:sldMk cId="3244228267" sldId="263"/>
        </pc:sldMkLst>
      </pc:sldChg>
      <pc:sldChg chg="modSp del">
        <pc:chgData name="戴 超" userId="0a653ea0a27b076e" providerId="LiveId" clId="{6868A899-8E19-AC49-96AC-D93623D48D73}" dt="2019-10-21T10:15:17.494" v="1998" actId="2696"/>
        <pc:sldMkLst>
          <pc:docMk/>
          <pc:sldMk cId="2518158010" sldId="264"/>
        </pc:sldMkLst>
        <pc:spChg chg="mod">
          <ac:chgData name="戴 超" userId="0a653ea0a27b076e" providerId="LiveId" clId="{6868A899-8E19-AC49-96AC-D93623D48D73}" dt="2019-10-21T10:12:02.355" v="1712" actId="1076"/>
          <ac:spMkLst>
            <pc:docMk/>
            <pc:sldMk cId="2518158010" sldId="264"/>
            <ac:spMk id="4" creationId="{00000000-0000-0000-0000-000000000000}"/>
          </ac:spMkLst>
        </pc:spChg>
      </pc:sldChg>
      <pc:sldChg chg="delSp modSp delAnim">
        <pc:chgData name="戴 超" userId="0a653ea0a27b076e" providerId="LiveId" clId="{6868A899-8E19-AC49-96AC-D93623D48D73}" dt="2019-10-21T10:16:00.729" v="2081" actId="478"/>
        <pc:sldMkLst>
          <pc:docMk/>
          <pc:sldMk cId="1311141234" sldId="265"/>
        </pc:sldMkLst>
        <pc:spChg chg="mod">
          <ac:chgData name="戴 超" userId="0a653ea0a27b076e" providerId="LiveId" clId="{6868A899-8E19-AC49-96AC-D93623D48D73}" dt="2019-10-21T10:15:28.951" v="2010" actId="20577"/>
          <ac:spMkLst>
            <pc:docMk/>
            <pc:sldMk cId="1311141234" sldId="265"/>
            <ac:spMk id="12" creationId="{00000000-0000-0000-0000-000000000000}"/>
          </ac:spMkLst>
        </pc:spChg>
        <pc:spChg chg="mod">
          <ac:chgData name="戴 超" userId="0a653ea0a27b076e" providerId="LiveId" clId="{6868A899-8E19-AC49-96AC-D93623D48D73}" dt="2019-10-21T10:15:35.171" v="2031" actId="20577"/>
          <ac:spMkLst>
            <pc:docMk/>
            <pc:sldMk cId="1311141234" sldId="265"/>
            <ac:spMk id="13" creationId="{00000000-0000-0000-0000-000000000000}"/>
          </ac:spMkLst>
        </pc:spChg>
        <pc:spChg chg="mod">
          <ac:chgData name="戴 超" userId="0a653ea0a27b076e" providerId="LiveId" clId="{6868A899-8E19-AC49-96AC-D93623D48D73}" dt="2019-10-21T10:15:42.874" v="2054" actId="20577"/>
          <ac:spMkLst>
            <pc:docMk/>
            <pc:sldMk cId="1311141234" sldId="265"/>
            <ac:spMk id="14" creationId="{00000000-0000-0000-0000-000000000000}"/>
          </ac:spMkLst>
        </pc:spChg>
        <pc:spChg chg="mod">
          <ac:chgData name="戴 超" userId="0a653ea0a27b076e" providerId="LiveId" clId="{6868A899-8E19-AC49-96AC-D93623D48D73}" dt="2019-10-21T10:15:51.961" v="2080" actId="20577"/>
          <ac:spMkLst>
            <pc:docMk/>
            <pc:sldMk cId="1311141234" sldId="265"/>
            <ac:spMk id="15" creationId="{00000000-0000-0000-0000-000000000000}"/>
          </ac:spMkLst>
        </pc:spChg>
        <pc:spChg chg="del">
          <ac:chgData name="戴 超" userId="0a653ea0a27b076e" providerId="LiveId" clId="{6868A899-8E19-AC49-96AC-D93623D48D73}" dt="2019-10-21T10:16:00.729" v="2081" actId="478"/>
          <ac:spMkLst>
            <pc:docMk/>
            <pc:sldMk cId="1311141234" sldId="265"/>
            <ac:spMk id="16" creationId="{00000000-0000-0000-0000-000000000000}"/>
          </ac:spMkLst>
        </pc:spChg>
      </pc:sldChg>
      <pc:sldChg chg="addSp delSp modSp delAnim modAnim">
        <pc:chgData name="戴 超" userId="0a653ea0a27b076e" providerId="LiveId" clId="{6868A899-8E19-AC49-96AC-D93623D48D73}" dt="2019-10-21T10:37:52.124" v="2931" actId="207"/>
        <pc:sldMkLst>
          <pc:docMk/>
          <pc:sldMk cId="3116665988" sldId="266"/>
        </pc:sldMkLst>
        <pc:spChg chg="mod">
          <ac:chgData name="戴 超" userId="0a653ea0a27b076e" providerId="LiveId" clId="{6868A899-8E19-AC49-96AC-D93623D48D73}" dt="2019-10-21T10:16:14.112" v="2094" actId="20577"/>
          <ac:spMkLst>
            <pc:docMk/>
            <pc:sldMk cId="3116665988" sldId="266"/>
            <ac:spMk id="4" creationId="{00000000-0000-0000-0000-000000000000}"/>
          </ac:spMkLst>
        </pc:spChg>
        <pc:spChg chg="add mod">
          <ac:chgData name="戴 超" userId="0a653ea0a27b076e" providerId="LiveId" clId="{6868A899-8E19-AC49-96AC-D93623D48D73}" dt="2019-10-21T10:37:41.334" v="2927" actId="1076"/>
          <ac:spMkLst>
            <pc:docMk/>
            <pc:sldMk cId="3116665988" sldId="266"/>
            <ac:spMk id="93" creationId="{A817FDD3-8944-E04A-9D71-FD7941191AF9}"/>
          </ac:spMkLst>
        </pc:spChg>
        <pc:spChg chg="add mod">
          <ac:chgData name="戴 超" userId="0a653ea0a27b076e" providerId="LiveId" clId="{6868A899-8E19-AC49-96AC-D93623D48D73}" dt="2019-10-21T10:37:52.124" v="2931" actId="207"/>
          <ac:spMkLst>
            <pc:docMk/>
            <pc:sldMk cId="3116665988" sldId="266"/>
            <ac:spMk id="94" creationId="{E42CCAA1-1B09-DA4F-B29B-EB1113B2B1EA}"/>
          </ac:spMkLst>
        </pc:spChg>
        <pc:spChg chg="del">
          <ac:chgData name="戴 超" userId="0a653ea0a27b076e" providerId="LiveId" clId="{6868A899-8E19-AC49-96AC-D93623D48D73}" dt="2019-10-21T10:34:05.700" v="2564" actId="478"/>
          <ac:spMkLst>
            <pc:docMk/>
            <pc:sldMk cId="3116665988" sldId="266"/>
            <ac:spMk id="110" creationId="{00000000-0000-0000-0000-000000000000}"/>
          </ac:spMkLst>
        </pc:spChg>
        <pc:spChg chg="del">
          <ac:chgData name="戴 超" userId="0a653ea0a27b076e" providerId="LiveId" clId="{6868A899-8E19-AC49-96AC-D93623D48D73}" dt="2019-10-21T10:34:05.700" v="2564" actId="478"/>
          <ac:spMkLst>
            <pc:docMk/>
            <pc:sldMk cId="3116665988" sldId="266"/>
            <ac:spMk id="111" creationId="{00000000-0000-0000-0000-000000000000}"/>
          </ac:spMkLst>
        </pc:spChg>
        <pc:spChg chg="del">
          <ac:chgData name="戴 超" userId="0a653ea0a27b076e" providerId="LiveId" clId="{6868A899-8E19-AC49-96AC-D93623D48D73}" dt="2019-10-21T10:34:05.700" v="2564" actId="478"/>
          <ac:spMkLst>
            <pc:docMk/>
            <pc:sldMk cId="3116665988" sldId="266"/>
            <ac:spMk id="112" creationId="{00000000-0000-0000-0000-000000000000}"/>
          </ac:spMkLst>
        </pc:spChg>
        <pc:spChg chg="mod">
          <ac:chgData name="戴 超" userId="0a653ea0a27b076e" providerId="LiveId" clId="{6868A899-8E19-AC49-96AC-D93623D48D73}" dt="2019-10-21T10:34:16.004" v="2566" actId="1076"/>
          <ac:spMkLst>
            <pc:docMk/>
            <pc:sldMk cId="3116665988" sldId="266"/>
            <ac:spMk id="113" creationId="{00000000-0000-0000-0000-000000000000}"/>
          </ac:spMkLst>
        </pc:spChg>
        <pc:spChg chg="del">
          <ac:chgData name="戴 超" userId="0a653ea0a27b076e" providerId="LiveId" clId="{6868A899-8E19-AC49-96AC-D93623D48D73}" dt="2019-10-21T10:16:18.938" v="2095" actId="478"/>
          <ac:spMkLst>
            <pc:docMk/>
            <pc:sldMk cId="3116665988" sldId="266"/>
            <ac:spMk id="114" creationId="{00000000-0000-0000-0000-000000000000}"/>
          </ac:spMkLst>
        </pc:spChg>
        <pc:spChg chg="del">
          <ac:chgData name="戴 超" userId="0a653ea0a27b076e" providerId="LiveId" clId="{6868A899-8E19-AC49-96AC-D93623D48D73}" dt="2019-10-21T10:16:18.938" v="2095" actId="478"/>
          <ac:spMkLst>
            <pc:docMk/>
            <pc:sldMk cId="3116665988" sldId="266"/>
            <ac:spMk id="115" creationId="{00000000-0000-0000-0000-000000000000}"/>
          </ac:spMkLst>
        </pc:spChg>
        <pc:spChg chg="del">
          <ac:chgData name="戴 超" userId="0a653ea0a27b076e" providerId="LiveId" clId="{6868A899-8E19-AC49-96AC-D93623D48D73}" dt="2019-10-21T10:16:18.938" v="2095" actId="478"/>
          <ac:spMkLst>
            <pc:docMk/>
            <pc:sldMk cId="3116665988" sldId="266"/>
            <ac:spMk id="116" creationId="{00000000-0000-0000-0000-000000000000}"/>
          </ac:spMkLst>
        </pc:spChg>
        <pc:spChg chg="del">
          <ac:chgData name="戴 超" userId="0a653ea0a27b076e" providerId="LiveId" clId="{6868A899-8E19-AC49-96AC-D93623D48D73}" dt="2019-10-21T10:16:18.938" v="2095" actId="478"/>
          <ac:spMkLst>
            <pc:docMk/>
            <pc:sldMk cId="3116665988" sldId="266"/>
            <ac:spMk id="117" creationId="{00000000-0000-0000-0000-000000000000}"/>
          </ac:spMkLst>
        </pc:spChg>
        <pc:spChg chg="mod">
          <ac:chgData name="戴 超" userId="0a653ea0a27b076e" providerId="LiveId" clId="{6868A899-8E19-AC49-96AC-D93623D48D73}" dt="2019-10-21T10:34:58.024" v="2569" actId="1076"/>
          <ac:spMkLst>
            <pc:docMk/>
            <pc:sldMk cId="3116665988" sldId="266"/>
            <ac:spMk id="196" creationId="{00000000-0000-0000-0000-000000000000}"/>
          </ac:spMkLst>
        </pc:spChg>
        <pc:spChg chg="del">
          <ac:chgData name="戴 超" userId="0a653ea0a27b076e" providerId="LiveId" clId="{6868A899-8E19-AC49-96AC-D93623D48D73}" dt="2019-10-21T10:34:05.700" v="2564" actId="478"/>
          <ac:spMkLst>
            <pc:docMk/>
            <pc:sldMk cId="3116665988" sldId="266"/>
            <ac:spMk id="197" creationId="{00000000-0000-0000-0000-000000000000}"/>
          </ac:spMkLst>
        </pc:spChg>
        <pc:spChg chg="del">
          <ac:chgData name="戴 超" userId="0a653ea0a27b076e" providerId="LiveId" clId="{6868A899-8E19-AC49-96AC-D93623D48D73}" dt="2019-10-21T10:34:05.700" v="2564" actId="478"/>
          <ac:spMkLst>
            <pc:docMk/>
            <pc:sldMk cId="3116665988" sldId="266"/>
            <ac:spMk id="198" creationId="{00000000-0000-0000-0000-000000000000}"/>
          </ac:spMkLst>
        </pc:spChg>
        <pc:spChg chg="del">
          <ac:chgData name="戴 超" userId="0a653ea0a27b076e" providerId="LiveId" clId="{6868A899-8E19-AC49-96AC-D93623D48D73}" dt="2019-10-21T10:34:05.700" v="2564" actId="478"/>
          <ac:spMkLst>
            <pc:docMk/>
            <pc:sldMk cId="3116665988" sldId="266"/>
            <ac:spMk id="199" creationId="{00000000-0000-0000-0000-000000000000}"/>
          </ac:spMkLst>
        </pc:spChg>
        <pc:grpChg chg="del">
          <ac:chgData name="戴 超" userId="0a653ea0a27b076e" providerId="LiveId" clId="{6868A899-8E19-AC49-96AC-D93623D48D73}" dt="2019-10-21T10:16:20.458" v="2096" actId="478"/>
          <ac:grpSpMkLst>
            <pc:docMk/>
            <pc:sldMk cId="3116665988" sldId="266"/>
            <ac:grpSpMk id="118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16:18.938" v="2095" actId="478"/>
          <ac:grpSpMkLst>
            <pc:docMk/>
            <pc:sldMk cId="3116665988" sldId="266"/>
            <ac:grpSpMk id="123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16:18.938" v="2095" actId="478"/>
          <ac:grpSpMkLst>
            <pc:docMk/>
            <pc:sldMk cId="3116665988" sldId="266"/>
            <ac:grpSpMk id="131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16:22.550" v="2097" actId="478"/>
          <ac:grpSpMkLst>
            <pc:docMk/>
            <pc:sldMk cId="3116665988" sldId="266"/>
            <ac:grpSpMk id="140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16:18.938" v="2095" actId="478"/>
          <ac:grpSpMkLst>
            <pc:docMk/>
            <pc:sldMk cId="3116665988" sldId="266"/>
            <ac:grpSpMk id="148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16:18.938" v="2095" actId="478"/>
          <ac:grpSpMkLst>
            <pc:docMk/>
            <pc:sldMk cId="3116665988" sldId="266"/>
            <ac:grpSpMk id="157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16:18.938" v="2095" actId="478"/>
          <ac:grpSpMkLst>
            <pc:docMk/>
            <pc:sldMk cId="3116665988" sldId="266"/>
            <ac:grpSpMk id="167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16:18.938" v="2095" actId="478"/>
          <ac:grpSpMkLst>
            <pc:docMk/>
            <pc:sldMk cId="3116665988" sldId="266"/>
            <ac:grpSpMk id="175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16:18.938" v="2095" actId="478"/>
          <ac:grpSpMkLst>
            <pc:docMk/>
            <pc:sldMk cId="3116665988" sldId="266"/>
            <ac:grpSpMk id="179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16:22.550" v="2097" actId="478"/>
          <ac:grpSpMkLst>
            <pc:docMk/>
            <pc:sldMk cId="3116665988" sldId="266"/>
            <ac:grpSpMk id="187" creationId="{00000000-0000-0000-0000-000000000000}"/>
          </ac:grpSpMkLst>
        </pc:grpChg>
      </pc:sldChg>
      <pc:sldChg chg="del">
        <pc:chgData name="戴 超" userId="0a653ea0a27b076e" providerId="LiveId" clId="{6868A899-8E19-AC49-96AC-D93623D48D73}" dt="2019-10-21T10:49:24.360" v="3258" actId="2696"/>
        <pc:sldMkLst>
          <pc:docMk/>
          <pc:sldMk cId="2747644059" sldId="267"/>
        </pc:sldMkLst>
      </pc:sldChg>
      <pc:sldChg chg="del">
        <pc:chgData name="戴 超" userId="0a653ea0a27b076e" providerId="LiveId" clId="{6868A899-8E19-AC49-96AC-D93623D48D73}" dt="2019-10-21T10:49:24.402" v="3259" actId="2696"/>
        <pc:sldMkLst>
          <pc:docMk/>
          <pc:sldMk cId="1537669189" sldId="268"/>
        </pc:sldMkLst>
      </pc:sldChg>
      <pc:sldChg chg="del">
        <pc:chgData name="戴 超" userId="0a653ea0a27b076e" providerId="LiveId" clId="{6868A899-8E19-AC49-96AC-D93623D48D73}" dt="2019-10-21T10:49:24.444" v="3260" actId="2696"/>
        <pc:sldMkLst>
          <pc:docMk/>
          <pc:sldMk cId="2234194666" sldId="269"/>
        </pc:sldMkLst>
      </pc:sldChg>
      <pc:sldChg chg="del">
        <pc:chgData name="戴 超" userId="0a653ea0a27b076e" providerId="LiveId" clId="{6868A899-8E19-AC49-96AC-D93623D48D73}" dt="2019-10-21T10:49:24.471" v="3261" actId="2696"/>
        <pc:sldMkLst>
          <pc:docMk/>
          <pc:sldMk cId="900761484" sldId="270"/>
        </pc:sldMkLst>
      </pc:sldChg>
      <pc:sldChg chg="modSp">
        <pc:chgData name="戴 超" userId="0a653ea0a27b076e" providerId="LiveId" clId="{6868A899-8E19-AC49-96AC-D93623D48D73}" dt="2019-10-21T10:49:36.230" v="3302" actId="20577"/>
        <pc:sldMkLst>
          <pc:docMk/>
          <pc:sldMk cId="3409198802" sldId="271"/>
        </pc:sldMkLst>
        <pc:spChg chg="mod">
          <ac:chgData name="戴 超" userId="0a653ea0a27b076e" providerId="LiveId" clId="{6868A899-8E19-AC49-96AC-D93623D48D73}" dt="2019-10-21T10:49:36.230" v="3302" actId="20577"/>
          <ac:spMkLst>
            <pc:docMk/>
            <pc:sldMk cId="3409198802" sldId="271"/>
            <ac:spMk id="10" creationId="{00000000-0000-0000-0000-000000000000}"/>
          </ac:spMkLst>
        </pc:spChg>
      </pc:sldChg>
      <pc:sldChg chg="addSp delSp modSp modAnim">
        <pc:chgData name="戴 超" userId="0a653ea0a27b076e" providerId="LiveId" clId="{6868A899-8E19-AC49-96AC-D93623D48D73}" dt="2019-10-21T11:14:58.384" v="4398" actId="1076"/>
        <pc:sldMkLst>
          <pc:docMk/>
          <pc:sldMk cId="3567281485" sldId="272"/>
        </pc:sldMkLst>
        <pc:spChg chg="add del mod">
          <ac:chgData name="戴 超" userId="0a653ea0a27b076e" providerId="LiveId" clId="{6868A899-8E19-AC49-96AC-D93623D48D73}" dt="2019-10-21T11:08:55.426" v="4140" actId="478"/>
          <ac:spMkLst>
            <pc:docMk/>
            <pc:sldMk cId="3567281485" sldId="272"/>
            <ac:spMk id="2" creationId="{B4C7AD2C-2EA7-4243-A2A0-7F2707F694BE}"/>
          </ac:spMkLst>
        </pc:spChg>
        <pc:spChg chg="mod">
          <ac:chgData name="戴 超" userId="0a653ea0a27b076e" providerId="LiveId" clId="{6868A899-8E19-AC49-96AC-D93623D48D73}" dt="2019-10-21T11:08:48.390" v="4138" actId="20577"/>
          <ac:spMkLst>
            <pc:docMk/>
            <pc:sldMk cId="3567281485" sldId="272"/>
            <ac:spMk id="4" creationId="{00000000-0000-0000-0000-000000000000}"/>
          </ac:spMkLst>
        </pc:spChg>
        <pc:spChg chg="add mod">
          <ac:chgData name="戴 超" userId="0a653ea0a27b076e" providerId="LiveId" clId="{6868A899-8E19-AC49-96AC-D93623D48D73}" dt="2019-10-21T11:14:58.384" v="4398" actId="1076"/>
          <ac:spMkLst>
            <pc:docMk/>
            <pc:sldMk cId="3567281485" sldId="272"/>
            <ac:spMk id="10" creationId="{0E64828B-35FA-E544-9E94-D75298D3E776}"/>
          </ac:spMkLst>
        </pc:spChg>
        <pc:spChg chg="del">
          <ac:chgData name="戴 超" userId="0a653ea0a27b076e" providerId="LiveId" clId="{6868A899-8E19-AC49-96AC-D93623D48D73}" dt="2019-10-21T11:09:00.150" v="4141" actId="478"/>
          <ac:spMkLst>
            <pc:docMk/>
            <pc:sldMk cId="3567281485" sldId="272"/>
            <ac:spMk id="92" creationId="{00000000-0000-0000-0000-000000000000}"/>
          </ac:spMkLst>
        </pc:spChg>
        <pc:spChg chg="del">
          <ac:chgData name="戴 超" userId="0a653ea0a27b076e" providerId="LiveId" clId="{6868A899-8E19-AC49-96AC-D93623D48D73}" dt="2019-10-21T11:09:00.150" v="4141" actId="478"/>
          <ac:spMkLst>
            <pc:docMk/>
            <pc:sldMk cId="3567281485" sldId="272"/>
            <ac:spMk id="93" creationId="{00000000-0000-0000-0000-000000000000}"/>
          </ac:spMkLst>
        </pc:spChg>
        <pc:spChg chg="add mod">
          <ac:chgData name="戴 超" userId="0a653ea0a27b076e" providerId="LiveId" clId="{6868A899-8E19-AC49-96AC-D93623D48D73}" dt="2019-10-21T11:12:17.485" v="4224" actId="403"/>
          <ac:spMkLst>
            <pc:docMk/>
            <pc:sldMk cId="3567281485" sldId="272"/>
            <ac:spMk id="94" creationId="{CF5B6BA4-FD22-DF43-9FD3-5F2DC1B77014}"/>
          </ac:spMkLst>
        </pc:spChg>
        <pc:grpChg chg="del">
          <ac:chgData name="戴 超" userId="0a653ea0a27b076e" providerId="LiveId" clId="{6868A899-8E19-AC49-96AC-D93623D48D73}" dt="2019-10-21T11:09:00.150" v="4141" actId="478"/>
          <ac:grpSpMkLst>
            <pc:docMk/>
            <pc:sldMk cId="3567281485" sldId="272"/>
            <ac:grpSpMk id="34" creationId="{00000000-0000-0000-0000-000000000000}"/>
          </ac:grpSpMkLst>
        </pc:grpChg>
        <pc:grpChg chg="del">
          <ac:chgData name="戴 超" userId="0a653ea0a27b076e" providerId="LiveId" clId="{6868A899-8E19-AC49-96AC-D93623D48D73}" dt="2019-10-21T11:09:00.150" v="4141" actId="478"/>
          <ac:grpSpMkLst>
            <pc:docMk/>
            <pc:sldMk cId="3567281485" sldId="272"/>
            <ac:grpSpMk id="37" creationId="{00000000-0000-0000-0000-000000000000}"/>
          </ac:grpSpMkLst>
        </pc:grpChg>
        <pc:grpChg chg="del">
          <ac:chgData name="戴 超" userId="0a653ea0a27b076e" providerId="LiveId" clId="{6868A899-8E19-AC49-96AC-D93623D48D73}" dt="2019-10-21T11:09:00.150" v="4141" actId="478"/>
          <ac:grpSpMkLst>
            <pc:docMk/>
            <pc:sldMk cId="3567281485" sldId="272"/>
            <ac:grpSpMk id="47" creationId="{00000000-0000-0000-0000-000000000000}"/>
          </ac:grpSpMkLst>
        </pc:grpChg>
        <pc:grpChg chg="del">
          <ac:chgData name="戴 超" userId="0a653ea0a27b076e" providerId="LiveId" clId="{6868A899-8E19-AC49-96AC-D93623D48D73}" dt="2019-10-21T11:09:00.150" v="4141" actId="478"/>
          <ac:grpSpMkLst>
            <pc:docMk/>
            <pc:sldMk cId="3567281485" sldId="272"/>
            <ac:grpSpMk id="58" creationId="{00000000-0000-0000-0000-000000000000}"/>
          </ac:grpSpMkLst>
        </pc:grpChg>
        <pc:grpChg chg="del">
          <ac:chgData name="戴 超" userId="0a653ea0a27b076e" providerId="LiveId" clId="{6868A899-8E19-AC49-96AC-D93623D48D73}" dt="2019-10-21T11:09:00.150" v="4141" actId="478"/>
          <ac:grpSpMkLst>
            <pc:docMk/>
            <pc:sldMk cId="3567281485" sldId="272"/>
            <ac:grpSpMk id="66" creationId="{00000000-0000-0000-0000-000000000000}"/>
          </ac:grpSpMkLst>
        </pc:grpChg>
        <pc:grpChg chg="del">
          <ac:chgData name="戴 超" userId="0a653ea0a27b076e" providerId="LiveId" clId="{6868A899-8E19-AC49-96AC-D93623D48D73}" dt="2019-10-21T11:09:00.150" v="4141" actId="478"/>
          <ac:grpSpMkLst>
            <pc:docMk/>
            <pc:sldMk cId="3567281485" sldId="272"/>
            <ac:grpSpMk id="76" creationId="{00000000-0000-0000-0000-000000000000}"/>
          </ac:grpSpMkLst>
        </pc:grpChg>
        <pc:grpChg chg="del">
          <ac:chgData name="戴 超" userId="0a653ea0a27b076e" providerId="LiveId" clId="{6868A899-8E19-AC49-96AC-D93623D48D73}" dt="2019-10-21T11:09:00.150" v="4141" actId="478"/>
          <ac:grpSpMkLst>
            <pc:docMk/>
            <pc:sldMk cId="3567281485" sldId="272"/>
            <ac:grpSpMk id="80" creationId="{00000000-0000-0000-0000-000000000000}"/>
          </ac:grpSpMkLst>
        </pc:grpChg>
        <pc:grpChg chg="del">
          <ac:chgData name="戴 超" userId="0a653ea0a27b076e" providerId="LiveId" clId="{6868A899-8E19-AC49-96AC-D93623D48D73}" dt="2019-10-21T11:09:00.150" v="4141" actId="478"/>
          <ac:grpSpMkLst>
            <pc:docMk/>
            <pc:sldMk cId="3567281485" sldId="272"/>
            <ac:grpSpMk id="84" creationId="{00000000-0000-0000-0000-000000000000}"/>
          </ac:grpSpMkLst>
        </pc:grpChg>
        <pc:grpChg chg="del">
          <ac:chgData name="戴 超" userId="0a653ea0a27b076e" providerId="LiveId" clId="{6868A899-8E19-AC49-96AC-D93623D48D73}" dt="2019-10-21T11:09:00.150" v="4141" actId="478"/>
          <ac:grpSpMkLst>
            <pc:docMk/>
            <pc:sldMk cId="3567281485" sldId="272"/>
            <ac:grpSpMk id="88" creationId="{00000000-0000-0000-0000-000000000000}"/>
          </ac:grpSpMkLst>
        </pc:grpChg>
        <pc:picChg chg="add mod">
          <ac:chgData name="戴 超" userId="0a653ea0a27b076e" providerId="LiveId" clId="{6868A899-8E19-AC49-96AC-D93623D48D73}" dt="2019-10-21T11:12:23.961" v="4225" actId="1076"/>
          <ac:picMkLst>
            <pc:docMk/>
            <pc:sldMk cId="3567281485" sldId="272"/>
            <ac:picMk id="5" creationId="{240841F0-8BB1-6D48-BA72-A6AB663A4B30}"/>
          </ac:picMkLst>
        </pc:picChg>
        <pc:picChg chg="add mod">
          <ac:chgData name="戴 超" userId="0a653ea0a27b076e" providerId="LiveId" clId="{6868A899-8E19-AC49-96AC-D93623D48D73}" dt="2019-10-21T11:12:26.932" v="4226" actId="1076"/>
          <ac:picMkLst>
            <pc:docMk/>
            <pc:sldMk cId="3567281485" sldId="272"/>
            <ac:picMk id="7" creationId="{B3650C38-93FE-6E4B-8E58-86688519EAAB}"/>
          </ac:picMkLst>
        </pc:picChg>
        <pc:cxnChg chg="add mod">
          <ac:chgData name="戴 超" userId="0a653ea0a27b076e" providerId="LiveId" clId="{6868A899-8E19-AC49-96AC-D93623D48D73}" dt="2019-10-21T11:12:43.844" v="4228" actId="13822"/>
          <ac:cxnSpMkLst>
            <pc:docMk/>
            <pc:sldMk cId="3567281485" sldId="272"/>
            <ac:cxnSpMk id="9" creationId="{AC158ECE-28E7-0341-A31D-27752485D197}"/>
          </ac:cxnSpMkLst>
        </pc:cxnChg>
      </pc:sldChg>
      <pc:sldChg chg="del">
        <pc:chgData name="戴 超" userId="0a653ea0a27b076e" providerId="LiveId" clId="{6868A899-8E19-AC49-96AC-D93623D48D73}" dt="2019-10-21T11:28:06.961" v="4507" actId="2696"/>
        <pc:sldMkLst>
          <pc:docMk/>
          <pc:sldMk cId="380091166" sldId="273"/>
        </pc:sldMkLst>
      </pc:sldChg>
      <pc:sldChg chg="del">
        <pc:chgData name="戴 超" userId="0a653ea0a27b076e" providerId="LiveId" clId="{6868A899-8E19-AC49-96AC-D93623D48D73}" dt="2019-10-21T11:28:07.015" v="4508" actId="2696"/>
        <pc:sldMkLst>
          <pc:docMk/>
          <pc:sldMk cId="4261263618" sldId="274"/>
        </pc:sldMkLst>
      </pc:sldChg>
      <pc:sldChg chg="del">
        <pc:chgData name="戴 超" userId="0a653ea0a27b076e" providerId="LiveId" clId="{6868A899-8E19-AC49-96AC-D93623D48D73}" dt="2019-10-21T11:28:07.065" v="4509" actId="2696"/>
        <pc:sldMkLst>
          <pc:docMk/>
          <pc:sldMk cId="82446711" sldId="275"/>
        </pc:sldMkLst>
      </pc:sldChg>
      <pc:sldChg chg="del">
        <pc:chgData name="戴 超" userId="0a653ea0a27b076e" providerId="LiveId" clId="{6868A899-8E19-AC49-96AC-D93623D48D73}" dt="2019-10-21T11:28:07.099" v="4510" actId="2696"/>
        <pc:sldMkLst>
          <pc:docMk/>
          <pc:sldMk cId="861857657" sldId="276"/>
        </pc:sldMkLst>
      </pc:sldChg>
      <pc:sldChg chg="delSp modSp delAnim">
        <pc:chgData name="戴 超" userId="0a653ea0a27b076e" providerId="LiveId" clId="{6868A899-8E19-AC49-96AC-D93623D48D73}" dt="2019-10-21T10:50:18.967" v="3355" actId="478"/>
        <pc:sldMkLst>
          <pc:docMk/>
          <pc:sldMk cId="1199467266" sldId="277"/>
        </pc:sldMkLst>
        <pc:spChg chg="mod">
          <ac:chgData name="戴 超" userId="0a653ea0a27b076e" providerId="LiveId" clId="{6868A899-8E19-AC49-96AC-D93623D48D73}" dt="2019-10-21T10:50:01.318" v="3310" actId="20577"/>
          <ac:spMkLst>
            <pc:docMk/>
            <pc:sldMk cId="1199467266" sldId="277"/>
            <ac:spMk id="10" creationId="{00000000-0000-0000-0000-000000000000}"/>
          </ac:spMkLst>
        </pc:spChg>
        <pc:spChg chg="mod">
          <ac:chgData name="戴 超" userId="0a653ea0a27b076e" providerId="LiveId" clId="{6868A899-8E19-AC49-96AC-D93623D48D73}" dt="2019-10-21T10:50:08.963" v="3330" actId="20577"/>
          <ac:spMkLst>
            <pc:docMk/>
            <pc:sldMk cId="1199467266" sldId="277"/>
            <ac:spMk id="11" creationId="{00000000-0000-0000-0000-000000000000}"/>
          </ac:spMkLst>
        </pc:spChg>
        <pc:spChg chg="mod">
          <ac:chgData name="戴 超" userId="0a653ea0a27b076e" providerId="LiveId" clId="{6868A899-8E19-AC49-96AC-D93623D48D73}" dt="2019-10-21T10:50:16.393" v="3354" actId="20577"/>
          <ac:spMkLst>
            <pc:docMk/>
            <pc:sldMk cId="1199467266" sldId="277"/>
            <ac:spMk id="12" creationId="{00000000-0000-0000-0000-000000000000}"/>
          </ac:spMkLst>
        </pc:spChg>
        <pc:spChg chg="del">
          <ac:chgData name="戴 超" userId="0a653ea0a27b076e" providerId="LiveId" clId="{6868A899-8E19-AC49-96AC-D93623D48D73}" dt="2019-10-21T10:50:18.967" v="3355" actId="478"/>
          <ac:spMkLst>
            <pc:docMk/>
            <pc:sldMk cId="1199467266" sldId="277"/>
            <ac:spMk id="13" creationId="{00000000-0000-0000-0000-000000000000}"/>
          </ac:spMkLst>
        </pc:spChg>
        <pc:spChg chg="del">
          <ac:chgData name="戴 超" userId="0a653ea0a27b076e" providerId="LiveId" clId="{6868A899-8E19-AC49-96AC-D93623D48D73}" dt="2019-10-21T10:50:18.967" v="3355" actId="478"/>
          <ac:spMkLst>
            <pc:docMk/>
            <pc:sldMk cId="1199467266" sldId="277"/>
            <ac:spMk id="14" creationId="{00000000-0000-0000-0000-000000000000}"/>
          </ac:spMkLst>
        </pc:spChg>
      </pc:sldChg>
      <pc:sldChg chg="addSp delSp modSp delAnim modAnim">
        <pc:chgData name="戴 超" userId="0a653ea0a27b076e" providerId="LiveId" clId="{6868A899-8E19-AC49-96AC-D93623D48D73}" dt="2019-10-21T10:56:33.219" v="3994" actId="20577"/>
        <pc:sldMkLst>
          <pc:docMk/>
          <pc:sldMk cId="542575699" sldId="278"/>
        </pc:sldMkLst>
        <pc:spChg chg="mod">
          <ac:chgData name="戴 超" userId="0a653ea0a27b076e" providerId="LiveId" clId="{6868A899-8E19-AC49-96AC-D93623D48D73}" dt="2019-10-21T10:50:38.669" v="3370" actId="20577"/>
          <ac:spMkLst>
            <pc:docMk/>
            <pc:sldMk cId="542575699" sldId="278"/>
            <ac:spMk id="4" creationId="{00000000-0000-0000-0000-000000000000}"/>
          </ac:spMkLst>
        </pc:spChg>
        <pc:spChg chg="del">
          <ac:chgData name="戴 超" userId="0a653ea0a27b076e" providerId="LiveId" clId="{6868A899-8E19-AC49-96AC-D93623D48D73}" dt="2019-10-21T10:50:53.059" v="3373" actId="478"/>
          <ac:spMkLst>
            <pc:docMk/>
            <pc:sldMk cId="542575699" sldId="278"/>
            <ac:spMk id="52" creationId="{00000000-0000-0000-0000-000000000000}"/>
          </ac:spMkLst>
        </pc:spChg>
        <pc:spChg chg="del">
          <ac:chgData name="戴 超" userId="0a653ea0a27b076e" providerId="LiveId" clId="{6868A899-8E19-AC49-96AC-D93623D48D73}" dt="2019-10-21T10:50:51.836" v="3372" actId="478"/>
          <ac:spMkLst>
            <pc:docMk/>
            <pc:sldMk cId="542575699" sldId="278"/>
            <ac:spMk id="53" creationId="{00000000-0000-0000-0000-000000000000}"/>
          </ac:spMkLst>
        </pc:spChg>
        <pc:spChg chg="del">
          <ac:chgData name="戴 超" userId="0a653ea0a27b076e" providerId="LiveId" clId="{6868A899-8E19-AC49-96AC-D93623D48D73}" dt="2019-10-21T10:50:50.434" v="3371" actId="478"/>
          <ac:spMkLst>
            <pc:docMk/>
            <pc:sldMk cId="542575699" sldId="278"/>
            <ac:spMk id="54" creationId="{00000000-0000-0000-0000-000000000000}"/>
          </ac:spMkLst>
        </pc:spChg>
        <pc:spChg chg="del">
          <ac:chgData name="戴 超" userId="0a653ea0a27b076e" providerId="LiveId" clId="{6868A899-8E19-AC49-96AC-D93623D48D73}" dt="2019-10-21T10:50:50.434" v="3371" actId="478"/>
          <ac:spMkLst>
            <pc:docMk/>
            <pc:sldMk cId="542575699" sldId="278"/>
            <ac:spMk id="102" creationId="{00000000-0000-0000-0000-000000000000}"/>
          </ac:spMkLst>
        </pc:spChg>
        <pc:spChg chg="del">
          <ac:chgData name="戴 超" userId="0a653ea0a27b076e" providerId="LiveId" clId="{6868A899-8E19-AC49-96AC-D93623D48D73}" dt="2019-10-21T10:50:50.434" v="3371" actId="478"/>
          <ac:spMkLst>
            <pc:docMk/>
            <pc:sldMk cId="542575699" sldId="278"/>
            <ac:spMk id="103" creationId="{00000000-0000-0000-0000-000000000000}"/>
          </ac:spMkLst>
        </pc:spChg>
        <pc:spChg chg="del">
          <ac:chgData name="戴 超" userId="0a653ea0a27b076e" providerId="LiveId" clId="{6868A899-8E19-AC49-96AC-D93623D48D73}" dt="2019-10-21T10:50:50.434" v="3371" actId="478"/>
          <ac:spMkLst>
            <pc:docMk/>
            <pc:sldMk cId="542575699" sldId="278"/>
            <ac:spMk id="104" creationId="{00000000-0000-0000-0000-000000000000}"/>
          </ac:spMkLst>
        </pc:spChg>
        <pc:spChg chg="del">
          <ac:chgData name="戴 超" userId="0a653ea0a27b076e" providerId="LiveId" clId="{6868A899-8E19-AC49-96AC-D93623D48D73}" dt="2019-10-21T10:50:50.434" v="3371" actId="478"/>
          <ac:spMkLst>
            <pc:docMk/>
            <pc:sldMk cId="542575699" sldId="278"/>
            <ac:spMk id="105" creationId="{00000000-0000-0000-0000-000000000000}"/>
          </ac:spMkLst>
        </pc:spChg>
        <pc:spChg chg="mod">
          <ac:chgData name="戴 超" userId="0a653ea0a27b076e" providerId="LiveId" clId="{6868A899-8E19-AC49-96AC-D93623D48D73}" dt="2019-10-21T10:56:06.221" v="3947" actId="403"/>
          <ac:spMkLst>
            <pc:docMk/>
            <pc:sldMk cId="542575699" sldId="278"/>
            <ac:spMk id="153" creationId="{A3DC4FED-1836-7D49-9F90-95817D434B3B}"/>
          </ac:spMkLst>
        </pc:spChg>
        <pc:spChg chg="mod">
          <ac:chgData name="戴 超" userId="0a653ea0a27b076e" providerId="LiveId" clId="{6868A899-8E19-AC49-96AC-D93623D48D73}" dt="2019-10-21T10:56:33.219" v="3994" actId="20577"/>
          <ac:spMkLst>
            <pc:docMk/>
            <pc:sldMk cId="542575699" sldId="278"/>
            <ac:spMk id="154" creationId="{8786E1D8-50C8-BC44-B9BF-B3E429300ECC}"/>
          </ac:spMkLst>
        </pc:spChg>
        <pc:grpChg chg="del">
          <ac:chgData name="戴 超" userId="0a653ea0a27b076e" providerId="LiveId" clId="{6868A899-8E19-AC49-96AC-D93623D48D73}" dt="2019-10-21T10:50:50.434" v="3371" actId="478"/>
          <ac:grpSpMkLst>
            <pc:docMk/>
            <pc:sldMk cId="542575699" sldId="278"/>
            <ac:grpSpMk id="5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50:50.434" v="3371" actId="478"/>
          <ac:grpSpMkLst>
            <pc:docMk/>
            <pc:sldMk cId="542575699" sldId="278"/>
            <ac:grpSpMk id="55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50:50.434" v="3371" actId="478"/>
          <ac:grpSpMkLst>
            <pc:docMk/>
            <pc:sldMk cId="542575699" sldId="278"/>
            <ac:grpSpMk id="106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50:50.434" v="3371" actId="478"/>
          <ac:grpSpMkLst>
            <pc:docMk/>
            <pc:sldMk cId="542575699" sldId="278"/>
            <ac:grpSpMk id="109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50:50.434" v="3371" actId="478"/>
          <ac:grpSpMkLst>
            <pc:docMk/>
            <pc:sldMk cId="542575699" sldId="278"/>
            <ac:grpSpMk id="112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50:50.434" v="3371" actId="478"/>
          <ac:grpSpMkLst>
            <pc:docMk/>
            <pc:sldMk cId="542575699" sldId="278"/>
            <ac:grpSpMk id="115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50:50.434" v="3371" actId="478"/>
          <ac:grpSpMkLst>
            <pc:docMk/>
            <pc:sldMk cId="542575699" sldId="278"/>
            <ac:grpSpMk id="118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50:50.434" v="3371" actId="478"/>
          <ac:grpSpMkLst>
            <pc:docMk/>
            <pc:sldMk cId="542575699" sldId="278"/>
            <ac:grpSpMk id="123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50:50.434" v="3371" actId="478"/>
          <ac:grpSpMkLst>
            <pc:docMk/>
            <pc:sldMk cId="542575699" sldId="278"/>
            <ac:grpSpMk id="129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50:50.434" v="3371" actId="478"/>
          <ac:grpSpMkLst>
            <pc:docMk/>
            <pc:sldMk cId="542575699" sldId="278"/>
            <ac:grpSpMk id="132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50:50.434" v="3371" actId="478"/>
          <ac:grpSpMkLst>
            <pc:docMk/>
            <pc:sldMk cId="542575699" sldId="278"/>
            <ac:grpSpMk id="137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50:50.434" v="3371" actId="478"/>
          <ac:grpSpMkLst>
            <pc:docMk/>
            <pc:sldMk cId="542575699" sldId="278"/>
            <ac:grpSpMk id="140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50:50.434" v="3371" actId="478"/>
          <ac:grpSpMkLst>
            <pc:docMk/>
            <pc:sldMk cId="542575699" sldId="278"/>
            <ac:grpSpMk id="143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50:50.434" v="3371" actId="478"/>
          <ac:grpSpMkLst>
            <pc:docMk/>
            <pc:sldMk cId="542575699" sldId="278"/>
            <ac:grpSpMk id="146" creationId="{00000000-0000-0000-0000-000000000000}"/>
          </ac:grpSpMkLst>
        </pc:grpChg>
        <pc:grpChg chg="add del mod">
          <ac:chgData name="戴 超" userId="0a653ea0a27b076e" providerId="LiveId" clId="{6868A899-8E19-AC49-96AC-D93623D48D73}" dt="2019-10-21T10:51:11.414" v="3376" actId="478"/>
          <ac:grpSpMkLst>
            <pc:docMk/>
            <pc:sldMk cId="542575699" sldId="278"/>
            <ac:grpSpMk id="149" creationId="{5706B8B7-6784-C84F-A8A0-40DE79C4C417}"/>
          </ac:grpSpMkLst>
        </pc:grpChg>
        <pc:grpChg chg="add mod">
          <ac:chgData name="戴 超" userId="0a653ea0a27b076e" providerId="LiveId" clId="{6868A899-8E19-AC49-96AC-D93623D48D73}" dt="2019-10-21T10:56:17.342" v="3950" actId="1076"/>
          <ac:grpSpMkLst>
            <pc:docMk/>
            <pc:sldMk cId="542575699" sldId="278"/>
            <ac:grpSpMk id="152" creationId="{20780B28-B6CC-064E-9372-8B76873B8FF4}"/>
          </ac:grpSpMkLst>
        </pc:grpChg>
      </pc:sldChg>
      <pc:sldChg chg="del">
        <pc:chgData name="戴 超" userId="0a653ea0a27b076e" providerId="LiveId" clId="{6868A899-8E19-AC49-96AC-D93623D48D73}" dt="2019-10-21T11:08:14.719" v="4116" actId="2696"/>
        <pc:sldMkLst>
          <pc:docMk/>
          <pc:sldMk cId="424002877" sldId="279"/>
        </pc:sldMkLst>
      </pc:sldChg>
      <pc:sldChg chg="del">
        <pc:chgData name="戴 超" userId="0a653ea0a27b076e" providerId="LiveId" clId="{6868A899-8E19-AC49-96AC-D93623D48D73}" dt="2019-10-21T11:08:14.780" v="4117" actId="2696"/>
        <pc:sldMkLst>
          <pc:docMk/>
          <pc:sldMk cId="2684589028" sldId="280"/>
        </pc:sldMkLst>
      </pc:sldChg>
      <pc:sldChg chg="del">
        <pc:chgData name="戴 超" userId="0a653ea0a27b076e" providerId="LiveId" clId="{6868A899-8E19-AC49-96AC-D93623D48D73}" dt="2019-10-21T11:08:14.830" v="4118" actId="2696"/>
        <pc:sldMkLst>
          <pc:docMk/>
          <pc:sldMk cId="2636402181" sldId="281"/>
        </pc:sldMkLst>
      </pc:sldChg>
      <pc:sldChg chg="del">
        <pc:chgData name="戴 超" userId="0a653ea0a27b076e" providerId="LiveId" clId="{6868A899-8E19-AC49-96AC-D93623D48D73}" dt="2019-10-21T11:08:14.873" v="4119" actId="2696"/>
        <pc:sldMkLst>
          <pc:docMk/>
          <pc:sldMk cId="3364429461" sldId="282"/>
        </pc:sldMkLst>
      </pc:sldChg>
      <pc:sldChg chg="modSp">
        <pc:chgData name="戴 超" userId="0a653ea0a27b076e" providerId="LiveId" clId="{6868A899-8E19-AC49-96AC-D93623D48D73}" dt="2019-10-18T10:50:41.181" v="259" actId="20577"/>
        <pc:sldMkLst>
          <pc:docMk/>
          <pc:sldMk cId="190877027" sldId="288"/>
        </pc:sldMkLst>
        <pc:spChg chg="mod">
          <ac:chgData name="戴 超" userId="0a653ea0a27b076e" providerId="LiveId" clId="{6868A899-8E19-AC49-96AC-D93623D48D73}" dt="2019-10-18T10:48:13.368" v="13" actId="20577"/>
          <ac:spMkLst>
            <pc:docMk/>
            <pc:sldMk cId="190877027" sldId="288"/>
            <ac:spMk id="11" creationId="{00000000-0000-0000-0000-000000000000}"/>
          </ac:spMkLst>
        </pc:spChg>
        <pc:spChg chg="mod">
          <ac:chgData name="戴 超" userId="0a653ea0a27b076e" providerId="LiveId" clId="{6868A899-8E19-AC49-96AC-D93623D48D73}" dt="2019-10-18T10:48:48.543" v="51" actId="20577"/>
          <ac:spMkLst>
            <pc:docMk/>
            <pc:sldMk cId="190877027" sldId="288"/>
            <ac:spMk id="12" creationId="{00000000-0000-0000-0000-000000000000}"/>
          </ac:spMkLst>
        </pc:spChg>
        <pc:spChg chg="mod">
          <ac:chgData name="戴 超" userId="0a653ea0a27b076e" providerId="LiveId" clId="{6868A899-8E19-AC49-96AC-D93623D48D73}" dt="2019-10-18T10:48:56.379" v="72" actId="20577"/>
          <ac:spMkLst>
            <pc:docMk/>
            <pc:sldMk cId="190877027" sldId="288"/>
            <ac:spMk id="15" creationId="{00000000-0000-0000-0000-000000000000}"/>
          </ac:spMkLst>
        </pc:spChg>
        <pc:spChg chg="mod">
          <ac:chgData name="戴 超" userId="0a653ea0a27b076e" providerId="LiveId" clId="{6868A899-8E19-AC49-96AC-D93623D48D73}" dt="2019-10-18T10:49:47.509" v="121" actId="20577"/>
          <ac:spMkLst>
            <pc:docMk/>
            <pc:sldMk cId="190877027" sldId="288"/>
            <ac:spMk id="16" creationId="{00000000-0000-0000-0000-000000000000}"/>
          </ac:spMkLst>
        </pc:spChg>
        <pc:spChg chg="mod">
          <ac:chgData name="戴 超" userId="0a653ea0a27b076e" providerId="LiveId" clId="{6868A899-8E19-AC49-96AC-D93623D48D73}" dt="2019-10-18T10:50:31.623" v="238" actId="20577"/>
          <ac:spMkLst>
            <pc:docMk/>
            <pc:sldMk cId="190877027" sldId="288"/>
            <ac:spMk id="19" creationId="{00000000-0000-0000-0000-000000000000}"/>
          </ac:spMkLst>
        </pc:spChg>
        <pc:spChg chg="mod">
          <ac:chgData name="戴 超" userId="0a653ea0a27b076e" providerId="LiveId" clId="{6868A899-8E19-AC49-96AC-D93623D48D73}" dt="2019-10-18T10:50:41.181" v="259" actId="20577"/>
          <ac:spMkLst>
            <pc:docMk/>
            <pc:sldMk cId="190877027" sldId="288"/>
            <ac:spMk id="20" creationId="{00000000-0000-0000-0000-000000000000}"/>
          </ac:spMkLst>
        </pc:spChg>
        <pc:spChg chg="mod">
          <ac:chgData name="戴 超" userId="0a653ea0a27b076e" providerId="LiveId" clId="{6868A899-8E19-AC49-96AC-D93623D48D73}" dt="2019-10-18T10:49:52.264" v="133" actId="20577"/>
          <ac:spMkLst>
            <pc:docMk/>
            <pc:sldMk cId="190877027" sldId="288"/>
            <ac:spMk id="23" creationId="{00000000-0000-0000-0000-000000000000}"/>
          </ac:spMkLst>
        </pc:spChg>
        <pc:spChg chg="mod">
          <ac:chgData name="戴 超" userId="0a653ea0a27b076e" providerId="LiveId" clId="{6868A899-8E19-AC49-96AC-D93623D48D73}" dt="2019-10-18T10:50:21.202" v="208" actId="20577"/>
          <ac:spMkLst>
            <pc:docMk/>
            <pc:sldMk cId="190877027" sldId="288"/>
            <ac:spMk id="24" creationId="{00000000-0000-0000-0000-000000000000}"/>
          </ac:spMkLst>
        </pc:spChg>
      </pc:sldChg>
      <pc:sldChg chg="addSp delSp modSp add ord delAnim modAnim">
        <pc:chgData name="戴 超" userId="0a653ea0a27b076e" providerId="LiveId" clId="{6868A899-8E19-AC49-96AC-D93623D48D73}" dt="2019-10-21T10:15:09.064" v="1993"/>
        <pc:sldMkLst>
          <pc:docMk/>
          <pc:sldMk cId="1500932255" sldId="289"/>
        </pc:sldMkLst>
        <pc:spChg chg="add mod">
          <ac:chgData name="戴 超" userId="0a653ea0a27b076e" providerId="LiveId" clId="{6868A899-8E19-AC49-96AC-D93623D48D73}" dt="2019-10-21T10:15:02.554" v="1992" actId="113"/>
          <ac:spMkLst>
            <pc:docMk/>
            <pc:sldMk cId="1500932255" sldId="289"/>
            <ac:spMk id="2" creationId="{6EF3D8AA-C558-E745-BF53-751B7FE0FA5B}"/>
          </ac:spMkLst>
        </pc:spChg>
        <pc:spChg chg="del">
          <ac:chgData name="戴 超" userId="0a653ea0a27b076e" providerId="LiveId" clId="{6868A899-8E19-AC49-96AC-D93623D48D73}" dt="2019-10-21T10:12:51.375" v="1823" actId="478"/>
          <ac:spMkLst>
            <pc:docMk/>
            <pc:sldMk cId="1500932255" sldId="289"/>
            <ac:spMk id="32" creationId="{00000000-0000-0000-0000-000000000000}"/>
          </ac:spMkLst>
        </pc:spChg>
        <pc:spChg chg="del">
          <ac:chgData name="戴 超" userId="0a653ea0a27b076e" providerId="LiveId" clId="{6868A899-8E19-AC49-96AC-D93623D48D73}" dt="2019-10-21T10:12:51.375" v="1823" actId="478"/>
          <ac:spMkLst>
            <pc:docMk/>
            <pc:sldMk cId="1500932255" sldId="289"/>
            <ac:spMk id="33" creationId="{00000000-0000-0000-0000-000000000000}"/>
          </ac:spMkLst>
        </pc:spChg>
        <pc:spChg chg="del">
          <ac:chgData name="戴 超" userId="0a653ea0a27b076e" providerId="LiveId" clId="{6868A899-8E19-AC49-96AC-D93623D48D73}" dt="2019-10-21T10:12:51.375" v="1823" actId="478"/>
          <ac:spMkLst>
            <pc:docMk/>
            <pc:sldMk cId="1500932255" sldId="289"/>
            <ac:spMk id="34" creationId="{00000000-0000-0000-0000-000000000000}"/>
          </ac:spMkLst>
        </pc:spChg>
        <pc:spChg chg="del">
          <ac:chgData name="戴 超" userId="0a653ea0a27b076e" providerId="LiveId" clId="{6868A899-8E19-AC49-96AC-D93623D48D73}" dt="2019-10-21T10:12:51.375" v="1823" actId="478"/>
          <ac:spMkLst>
            <pc:docMk/>
            <pc:sldMk cId="1500932255" sldId="289"/>
            <ac:spMk id="35" creationId="{00000000-0000-0000-0000-000000000000}"/>
          </ac:spMkLst>
        </pc:spChg>
        <pc:spChg chg="mod">
          <ac:chgData name="戴 超" userId="0a653ea0a27b076e" providerId="LiveId" clId="{6868A899-8E19-AC49-96AC-D93623D48D73}" dt="2019-10-21T10:12:17.530" v="1737" actId="20577"/>
          <ac:spMkLst>
            <pc:docMk/>
            <pc:sldMk cId="1500932255" sldId="289"/>
            <ac:spMk id="36" creationId="{00000000-0000-0000-0000-000000000000}"/>
          </ac:spMkLst>
        </pc:spChg>
        <pc:grpChg chg="del">
          <ac:chgData name="戴 超" userId="0a653ea0a27b076e" providerId="LiveId" clId="{6868A899-8E19-AC49-96AC-D93623D48D73}" dt="2019-10-21T10:12:22.880" v="1738" actId="478"/>
          <ac:grpSpMkLst>
            <pc:docMk/>
            <pc:sldMk cId="1500932255" sldId="289"/>
            <ac:grpSpMk id="4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12:22.880" v="1738" actId="478"/>
          <ac:grpSpMkLst>
            <pc:docMk/>
            <pc:sldMk cId="1500932255" sldId="289"/>
            <ac:grpSpMk id="8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12:22.880" v="1738" actId="478"/>
          <ac:grpSpMkLst>
            <pc:docMk/>
            <pc:sldMk cId="1500932255" sldId="289"/>
            <ac:grpSpMk id="12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12:22.880" v="1738" actId="478"/>
          <ac:grpSpMkLst>
            <pc:docMk/>
            <pc:sldMk cId="1500932255" sldId="289"/>
            <ac:grpSpMk id="16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12:51.375" v="1823" actId="478"/>
          <ac:grpSpMkLst>
            <pc:docMk/>
            <pc:sldMk cId="1500932255" sldId="289"/>
            <ac:grpSpMk id="20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12:51.375" v="1823" actId="478"/>
          <ac:grpSpMkLst>
            <pc:docMk/>
            <pc:sldMk cId="1500932255" sldId="289"/>
            <ac:grpSpMk id="23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12:51.375" v="1823" actId="478"/>
          <ac:grpSpMkLst>
            <pc:docMk/>
            <pc:sldMk cId="1500932255" sldId="289"/>
            <ac:grpSpMk id="26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12:51.375" v="1823" actId="478"/>
          <ac:grpSpMkLst>
            <pc:docMk/>
            <pc:sldMk cId="1500932255" sldId="289"/>
            <ac:grpSpMk id="29" creationId="{00000000-0000-0000-0000-000000000000}"/>
          </ac:grpSpMkLst>
        </pc:grpChg>
      </pc:sldChg>
      <pc:sldChg chg="addSp delSp modSp add delAnim modAnim">
        <pc:chgData name="戴 超" userId="0a653ea0a27b076e" providerId="LiveId" clId="{6868A899-8E19-AC49-96AC-D93623D48D73}" dt="2019-10-21T06:10:29.378" v="1112" actId="255"/>
        <pc:sldMkLst>
          <pc:docMk/>
          <pc:sldMk cId="3532649801" sldId="290"/>
        </pc:sldMkLst>
        <pc:spChg chg="mod">
          <ac:chgData name="戴 超" userId="0a653ea0a27b076e" providerId="LiveId" clId="{6868A899-8E19-AC49-96AC-D93623D48D73}" dt="2019-10-19T08:55:19.348" v="761" actId="20577"/>
          <ac:spMkLst>
            <pc:docMk/>
            <pc:sldMk cId="3532649801" sldId="290"/>
            <ac:spMk id="10" creationId="{AC687306-FF0A-1A4B-85CE-10240ED9C3EE}"/>
          </ac:spMkLst>
        </pc:spChg>
        <pc:spChg chg="mod">
          <ac:chgData name="戴 超" userId="0a653ea0a27b076e" providerId="LiveId" clId="{6868A899-8E19-AC49-96AC-D93623D48D73}" dt="2019-10-19T08:46:22.576" v="726" actId="20577"/>
          <ac:spMkLst>
            <pc:docMk/>
            <pc:sldMk cId="3532649801" sldId="290"/>
            <ac:spMk id="22" creationId="{00000000-0000-0000-0000-000000000000}"/>
          </ac:spMkLst>
        </pc:spChg>
        <pc:spChg chg="mod">
          <ac:chgData name="戴 超" userId="0a653ea0a27b076e" providerId="LiveId" clId="{6868A899-8E19-AC49-96AC-D93623D48D73}" dt="2019-10-21T06:10:29.378" v="1112" actId="255"/>
          <ac:spMkLst>
            <pc:docMk/>
            <pc:sldMk cId="3532649801" sldId="290"/>
            <ac:spMk id="32" creationId="{00000000-0000-0000-0000-000000000000}"/>
          </ac:spMkLst>
        </pc:spChg>
        <pc:spChg chg="mod">
          <ac:chgData name="戴 超" userId="0a653ea0a27b076e" providerId="LiveId" clId="{6868A899-8E19-AC49-96AC-D93623D48D73}" dt="2019-10-19T08:46:16.209" v="713" actId="20577"/>
          <ac:spMkLst>
            <pc:docMk/>
            <pc:sldMk cId="3532649801" sldId="290"/>
            <ac:spMk id="36" creationId="{00000000-0000-0000-0000-000000000000}"/>
          </ac:spMkLst>
        </pc:spChg>
        <pc:grpChg chg="add mod">
          <ac:chgData name="戴 超" userId="0a653ea0a27b076e" providerId="LiveId" clId="{6868A899-8E19-AC49-96AC-D93623D48D73}" dt="2019-10-19T08:54:44.918" v="734" actId="1076"/>
          <ac:grpSpMkLst>
            <pc:docMk/>
            <pc:sldMk cId="3532649801" sldId="290"/>
            <ac:grpSpMk id="8" creationId="{1F027461-7080-2F42-8B4F-53496E596F02}"/>
          </ac:grpSpMkLst>
        </pc:grpChg>
        <pc:grpChg chg="del">
          <ac:chgData name="戴 超" userId="0a653ea0a27b076e" providerId="LiveId" clId="{6868A899-8E19-AC49-96AC-D93623D48D73}" dt="2019-10-19T08:54:39.527" v="733" actId="478"/>
          <ac:grpSpMkLst>
            <pc:docMk/>
            <pc:sldMk cId="3532649801" sldId="290"/>
            <ac:grpSpMk id="20" creationId="{00000000-0000-0000-0000-000000000000}"/>
          </ac:grpSpMkLst>
        </pc:grpChg>
        <pc:picChg chg="mod">
          <ac:chgData name="戴 超" userId="0a653ea0a27b076e" providerId="LiveId" clId="{6868A899-8E19-AC49-96AC-D93623D48D73}" dt="2019-10-19T08:54:06.204" v="729" actId="1076"/>
          <ac:picMkLst>
            <pc:docMk/>
            <pc:sldMk cId="3532649801" sldId="290"/>
            <ac:picMk id="3" creationId="{6D4E7677-39B6-CB4C-8887-AEC897C5C040}"/>
          </ac:picMkLst>
        </pc:picChg>
      </pc:sldChg>
      <pc:sldChg chg="add del">
        <pc:chgData name="戴 超" userId="0a653ea0a27b076e" providerId="LiveId" clId="{6868A899-8E19-AC49-96AC-D93623D48D73}" dt="2019-10-19T08:46:02.434" v="699" actId="2696"/>
        <pc:sldMkLst>
          <pc:docMk/>
          <pc:sldMk cId="3971038142" sldId="290"/>
        </pc:sldMkLst>
      </pc:sldChg>
      <pc:sldChg chg="addSp delSp modSp add delAnim modAnim">
        <pc:chgData name="戴 超" userId="0a653ea0a27b076e" providerId="LiveId" clId="{6868A899-8E19-AC49-96AC-D93623D48D73}" dt="2019-10-21T06:10:19.319" v="1111" actId="255"/>
        <pc:sldMkLst>
          <pc:docMk/>
          <pc:sldMk cId="560895317" sldId="291"/>
        </pc:sldMkLst>
        <pc:spChg chg="mod">
          <ac:chgData name="戴 超" userId="0a653ea0a27b076e" providerId="LiveId" clId="{6868A899-8E19-AC49-96AC-D93623D48D73}" dt="2019-10-19T08:59:31.795" v="823" actId="20577"/>
          <ac:spMkLst>
            <pc:docMk/>
            <pc:sldMk cId="560895317" sldId="291"/>
            <ac:spMk id="10" creationId="{AC687306-FF0A-1A4B-85CE-10240ED9C3EE}"/>
          </ac:spMkLst>
        </pc:spChg>
        <pc:spChg chg="mod">
          <ac:chgData name="戴 超" userId="0a653ea0a27b076e" providerId="LiveId" clId="{6868A899-8E19-AC49-96AC-D93623D48D73}" dt="2019-10-21T05:54:14.859" v="917" actId="20577"/>
          <ac:spMkLst>
            <pc:docMk/>
            <pc:sldMk cId="560895317" sldId="291"/>
            <ac:spMk id="13" creationId="{5FAFDF4F-992A-1946-89FB-C29FE7C4FD30}"/>
          </ac:spMkLst>
        </pc:spChg>
        <pc:spChg chg="mod">
          <ac:chgData name="戴 超" userId="0a653ea0a27b076e" providerId="LiveId" clId="{6868A899-8E19-AC49-96AC-D93623D48D73}" dt="2019-10-21T06:10:19.319" v="1111" actId="255"/>
          <ac:spMkLst>
            <pc:docMk/>
            <pc:sldMk cId="560895317" sldId="291"/>
            <ac:spMk id="32" creationId="{00000000-0000-0000-0000-000000000000}"/>
          </ac:spMkLst>
        </pc:spChg>
        <pc:spChg chg="mod">
          <ac:chgData name="戴 超" userId="0a653ea0a27b076e" providerId="LiveId" clId="{6868A899-8E19-AC49-96AC-D93623D48D73}" dt="2019-10-19T08:59:24.147" v="808" actId="20577"/>
          <ac:spMkLst>
            <pc:docMk/>
            <pc:sldMk cId="560895317" sldId="291"/>
            <ac:spMk id="36" creationId="{00000000-0000-0000-0000-000000000000}"/>
          </ac:spMkLst>
        </pc:spChg>
        <pc:grpChg chg="del">
          <ac:chgData name="戴 超" userId="0a653ea0a27b076e" providerId="LiveId" clId="{6868A899-8E19-AC49-96AC-D93623D48D73}" dt="2019-10-21T05:54:05.362" v="893" actId="478"/>
          <ac:grpSpMkLst>
            <pc:docMk/>
            <pc:sldMk cId="560895317" sldId="291"/>
            <ac:grpSpMk id="8" creationId="{1F027461-7080-2F42-8B4F-53496E596F02}"/>
          </ac:grpSpMkLst>
        </pc:grpChg>
        <pc:grpChg chg="add mod">
          <ac:chgData name="戴 超" userId="0a653ea0a27b076e" providerId="LiveId" clId="{6868A899-8E19-AC49-96AC-D93623D48D73}" dt="2019-10-21T05:54:08.893" v="894" actId="1076"/>
          <ac:grpSpMkLst>
            <pc:docMk/>
            <pc:sldMk cId="560895317" sldId="291"/>
            <ac:grpSpMk id="11" creationId="{499786D7-0453-D648-A4A3-59AA77B81F68}"/>
          </ac:grpSpMkLst>
        </pc:grpChg>
        <pc:picChg chg="mod">
          <ac:chgData name="戴 超" userId="0a653ea0a27b076e" providerId="LiveId" clId="{6868A899-8E19-AC49-96AC-D93623D48D73}" dt="2019-10-21T05:43:59.076" v="826" actId="1076"/>
          <ac:picMkLst>
            <pc:docMk/>
            <pc:sldMk cId="560895317" sldId="291"/>
            <ac:picMk id="3" creationId="{6D4E7677-39B6-CB4C-8887-AEC897C5C040}"/>
          </ac:picMkLst>
        </pc:picChg>
      </pc:sldChg>
      <pc:sldChg chg="addSp delSp modSp add delAnim modAnim">
        <pc:chgData name="戴 超" userId="0a653ea0a27b076e" providerId="LiveId" clId="{6868A899-8E19-AC49-96AC-D93623D48D73}" dt="2019-10-21T06:09:01.495" v="1083" actId="20577"/>
        <pc:sldMkLst>
          <pc:docMk/>
          <pc:sldMk cId="1583410671" sldId="292"/>
        </pc:sldMkLst>
        <pc:spChg chg="mod">
          <ac:chgData name="戴 超" userId="0a653ea0a27b076e" providerId="LiveId" clId="{6868A899-8E19-AC49-96AC-D93623D48D73}" dt="2019-10-21T05:54:36.394" v="935" actId="20577"/>
          <ac:spMkLst>
            <pc:docMk/>
            <pc:sldMk cId="1583410671" sldId="292"/>
            <ac:spMk id="13" creationId="{44FF52AA-42B7-474E-B2FA-2535407657EB}"/>
          </ac:spMkLst>
        </pc:spChg>
        <pc:spChg chg="mod">
          <ac:chgData name="戴 超" userId="0a653ea0a27b076e" providerId="LiveId" clId="{6868A899-8E19-AC49-96AC-D93623D48D73}" dt="2019-10-21T06:09:01.495" v="1083" actId="20577"/>
          <ac:spMkLst>
            <pc:docMk/>
            <pc:sldMk cId="1583410671" sldId="292"/>
            <ac:spMk id="32" creationId="{00000000-0000-0000-0000-000000000000}"/>
          </ac:spMkLst>
        </pc:spChg>
        <pc:spChg chg="mod">
          <ac:chgData name="戴 超" userId="0a653ea0a27b076e" providerId="LiveId" clId="{6868A899-8E19-AC49-96AC-D93623D48D73}" dt="2019-10-21T05:50:57.271" v="886" actId="20577"/>
          <ac:spMkLst>
            <pc:docMk/>
            <pc:sldMk cId="1583410671" sldId="292"/>
            <ac:spMk id="36" creationId="{00000000-0000-0000-0000-000000000000}"/>
          </ac:spMkLst>
        </pc:spChg>
        <pc:grpChg chg="del">
          <ac:chgData name="戴 超" userId="0a653ea0a27b076e" providerId="LiveId" clId="{6868A899-8E19-AC49-96AC-D93623D48D73}" dt="2019-10-21T05:54:24.060" v="919" actId="478"/>
          <ac:grpSpMkLst>
            <pc:docMk/>
            <pc:sldMk cId="1583410671" sldId="292"/>
            <ac:grpSpMk id="8" creationId="{1F027461-7080-2F42-8B4F-53496E596F02}"/>
          </ac:grpSpMkLst>
        </pc:grpChg>
        <pc:grpChg chg="add mod">
          <ac:chgData name="戴 超" userId="0a653ea0a27b076e" providerId="LiveId" clId="{6868A899-8E19-AC49-96AC-D93623D48D73}" dt="2019-10-21T05:54:28.664" v="920" actId="1076"/>
          <ac:grpSpMkLst>
            <pc:docMk/>
            <pc:sldMk cId="1583410671" sldId="292"/>
            <ac:grpSpMk id="11" creationId="{A8D53A23-290B-8641-A544-6302FAB3377C}"/>
          </ac:grpSpMkLst>
        </pc:grpChg>
        <pc:picChg chg="mod">
          <ac:chgData name="戴 超" userId="0a653ea0a27b076e" providerId="LiveId" clId="{6868A899-8E19-AC49-96AC-D93623D48D73}" dt="2019-10-21T06:00:18.051" v="940" actId="1076"/>
          <ac:picMkLst>
            <pc:docMk/>
            <pc:sldMk cId="1583410671" sldId="292"/>
            <ac:picMk id="3" creationId="{6D4E7677-39B6-CB4C-8887-AEC897C5C040}"/>
          </ac:picMkLst>
        </pc:picChg>
      </pc:sldChg>
      <pc:sldChg chg="modSp add ord">
        <pc:chgData name="戴 超" userId="0a653ea0a27b076e" providerId="LiveId" clId="{6868A899-8E19-AC49-96AC-D93623D48D73}" dt="2019-10-21T06:13:18.844" v="1139" actId="1076"/>
        <pc:sldMkLst>
          <pc:docMk/>
          <pc:sldMk cId="2059607478" sldId="293"/>
        </pc:sldMkLst>
        <pc:spChg chg="mod">
          <ac:chgData name="戴 超" userId="0a653ea0a27b076e" providerId="LiveId" clId="{6868A899-8E19-AC49-96AC-D93623D48D73}" dt="2019-10-21T06:09:27.804" v="1099" actId="20577"/>
          <ac:spMkLst>
            <pc:docMk/>
            <pc:sldMk cId="2059607478" sldId="293"/>
            <ac:spMk id="22" creationId="{00000000-0000-0000-0000-000000000000}"/>
          </ac:spMkLst>
        </pc:spChg>
        <pc:spChg chg="mod">
          <ac:chgData name="戴 超" userId="0a653ea0a27b076e" providerId="LiveId" clId="{6868A899-8E19-AC49-96AC-D93623D48D73}" dt="2019-10-21T06:13:18.844" v="1139" actId="1076"/>
          <ac:spMkLst>
            <pc:docMk/>
            <pc:sldMk cId="2059607478" sldId="293"/>
            <ac:spMk id="32" creationId="{00000000-0000-0000-0000-000000000000}"/>
          </ac:spMkLst>
        </pc:spChg>
        <pc:spChg chg="mod">
          <ac:chgData name="戴 超" userId="0a653ea0a27b076e" providerId="LiveId" clId="{6868A899-8E19-AC49-96AC-D93623D48D73}" dt="2019-10-21T06:09:23.619" v="1091" actId="20577"/>
          <ac:spMkLst>
            <pc:docMk/>
            <pc:sldMk cId="2059607478" sldId="293"/>
            <ac:spMk id="36" creationId="{00000000-0000-0000-0000-000000000000}"/>
          </ac:spMkLst>
        </pc:spChg>
        <pc:picChg chg="mod">
          <ac:chgData name="戴 超" userId="0a653ea0a27b076e" providerId="LiveId" clId="{6868A899-8E19-AC49-96AC-D93623D48D73}" dt="2019-10-21T06:12:14.747" v="1121" actId="1076"/>
          <ac:picMkLst>
            <pc:docMk/>
            <pc:sldMk cId="2059607478" sldId="293"/>
            <ac:picMk id="3" creationId="{6D4E7677-39B6-CB4C-8887-AEC897C5C040}"/>
          </ac:picMkLst>
        </pc:picChg>
      </pc:sldChg>
      <pc:sldChg chg="modSp add ord">
        <pc:chgData name="戴 超" userId="0a653ea0a27b076e" providerId="LiveId" clId="{6868A899-8E19-AC49-96AC-D93623D48D73}" dt="2019-10-21T10:10:46.696" v="1710" actId="207"/>
        <pc:sldMkLst>
          <pc:docMk/>
          <pc:sldMk cId="2075517689" sldId="294"/>
        </pc:sldMkLst>
        <pc:spChg chg="mod">
          <ac:chgData name="戴 超" userId="0a653ea0a27b076e" providerId="LiveId" clId="{6868A899-8E19-AC49-96AC-D93623D48D73}" dt="2019-10-21T06:45:43.779" v="1509" actId="20577"/>
          <ac:spMkLst>
            <pc:docMk/>
            <pc:sldMk cId="2075517689" sldId="294"/>
            <ac:spMk id="10" creationId="{AC687306-FF0A-1A4B-85CE-10240ED9C3EE}"/>
          </ac:spMkLst>
        </pc:spChg>
        <pc:spChg chg="mod">
          <ac:chgData name="戴 超" userId="0a653ea0a27b076e" providerId="LiveId" clId="{6868A899-8E19-AC49-96AC-D93623D48D73}" dt="2019-10-21T10:10:46.696" v="1710" actId="207"/>
          <ac:spMkLst>
            <pc:docMk/>
            <pc:sldMk cId="2075517689" sldId="294"/>
            <ac:spMk id="32" creationId="{00000000-0000-0000-0000-000000000000}"/>
          </ac:spMkLst>
        </pc:spChg>
        <pc:spChg chg="mod">
          <ac:chgData name="戴 超" userId="0a653ea0a27b076e" providerId="LiveId" clId="{6868A899-8E19-AC49-96AC-D93623D48D73}" dt="2019-10-21T06:13:47.866" v="1151" actId="20577"/>
          <ac:spMkLst>
            <pc:docMk/>
            <pc:sldMk cId="2075517689" sldId="294"/>
            <ac:spMk id="36" creationId="{00000000-0000-0000-0000-000000000000}"/>
          </ac:spMkLst>
        </pc:spChg>
        <pc:picChg chg="mod">
          <ac:chgData name="戴 超" userId="0a653ea0a27b076e" providerId="LiveId" clId="{6868A899-8E19-AC49-96AC-D93623D48D73}" dt="2019-10-21T07:18:12.809" v="1515" actId="1076"/>
          <ac:picMkLst>
            <pc:docMk/>
            <pc:sldMk cId="2075517689" sldId="294"/>
            <ac:picMk id="3" creationId="{6D4E7677-39B6-CB4C-8887-AEC897C5C040}"/>
          </ac:picMkLst>
        </pc:picChg>
      </pc:sldChg>
      <pc:sldChg chg="delSp modSp add ord delAnim">
        <pc:chgData name="戴 超" userId="0a653ea0a27b076e" providerId="LiveId" clId="{6868A899-8E19-AC49-96AC-D93623D48D73}" dt="2019-10-21T06:25:41.522" v="1494" actId="207"/>
        <pc:sldMkLst>
          <pc:docMk/>
          <pc:sldMk cId="686135348" sldId="295"/>
        </pc:sldMkLst>
        <pc:spChg chg="mod">
          <ac:chgData name="戴 超" userId="0a653ea0a27b076e" providerId="LiveId" clId="{6868A899-8E19-AC49-96AC-D93623D48D73}" dt="2019-10-21T06:15:19.373" v="1181" actId="20577"/>
          <ac:spMkLst>
            <pc:docMk/>
            <pc:sldMk cId="686135348" sldId="295"/>
            <ac:spMk id="22" creationId="{00000000-0000-0000-0000-000000000000}"/>
          </ac:spMkLst>
        </pc:spChg>
        <pc:spChg chg="mod">
          <ac:chgData name="戴 超" userId="0a653ea0a27b076e" providerId="LiveId" clId="{6868A899-8E19-AC49-96AC-D93623D48D73}" dt="2019-10-21T06:16:56.848" v="1360" actId="20577"/>
          <ac:spMkLst>
            <pc:docMk/>
            <pc:sldMk cId="686135348" sldId="295"/>
            <ac:spMk id="25" creationId="{00000000-0000-0000-0000-000000000000}"/>
          </ac:spMkLst>
        </pc:spChg>
        <pc:spChg chg="mod">
          <ac:chgData name="戴 超" userId="0a653ea0a27b076e" providerId="LiveId" clId="{6868A899-8E19-AC49-96AC-D93623D48D73}" dt="2019-10-21T06:21:41.169" v="1456" actId="1076"/>
          <ac:spMkLst>
            <pc:docMk/>
            <pc:sldMk cId="686135348" sldId="295"/>
            <ac:spMk id="28" creationId="{00000000-0000-0000-0000-000000000000}"/>
          </ac:spMkLst>
        </pc:spChg>
        <pc:spChg chg="mod">
          <ac:chgData name="戴 超" userId="0a653ea0a27b076e" providerId="LiveId" clId="{6868A899-8E19-AC49-96AC-D93623D48D73}" dt="2019-10-21T06:21:37.096" v="1455" actId="1076"/>
          <ac:spMkLst>
            <pc:docMk/>
            <pc:sldMk cId="686135348" sldId="295"/>
            <ac:spMk id="31" creationId="{00000000-0000-0000-0000-000000000000}"/>
          </ac:spMkLst>
        </pc:spChg>
        <pc:spChg chg="mod">
          <ac:chgData name="戴 超" userId="0a653ea0a27b076e" providerId="LiveId" clId="{6868A899-8E19-AC49-96AC-D93623D48D73}" dt="2019-10-21T06:21:52.825" v="1457" actId="1076"/>
          <ac:spMkLst>
            <pc:docMk/>
            <pc:sldMk cId="686135348" sldId="295"/>
            <ac:spMk id="32" creationId="{00000000-0000-0000-0000-000000000000}"/>
          </ac:spMkLst>
        </pc:spChg>
        <pc:spChg chg="mod">
          <ac:chgData name="戴 超" userId="0a653ea0a27b076e" providerId="LiveId" clId="{6868A899-8E19-AC49-96AC-D93623D48D73}" dt="2019-10-21T06:23:13.493" v="1473" actId="207"/>
          <ac:spMkLst>
            <pc:docMk/>
            <pc:sldMk cId="686135348" sldId="295"/>
            <ac:spMk id="33" creationId="{00000000-0000-0000-0000-000000000000}"/>
          </ac:spMkLst>
        </pc:spChg>
        <pc:spChg chg="mod">
          <ac:chgData name="戴 超" userId="0a653ea0a27b076e" providerId="LiveId" clId="{6868A899-8E19-AC49-96AC-D93623D48D73}" dt="2019-10-21T06:22:47.230" v="1467" actId="1076"/>
          <ac:spMkLst>
            <pc:docMk/>
            <pc:sldMk cId="686135348" sldId="295"/>
            <ac:spMk id="34" creationId="{00000000-0000-0000-0000-000000000000}"/>
          </ac:spMkLst>
        </pc:spChg>
        <pc:spChg chg="mod">
          <ac:chgData name="戴 超" userId="0a653ea0a27b076e" providerId="LiveId" clId="{6868A899-8E19-AC49-96AC-D93623D48D73}" dt="2019-10-21T06:25:41.522" v="1494" actId="207"/>
          <ac:spMkLst>
            <pc:docMk/>
            <pc:sldMk cId="686135348" sldId="295"/>
            <ac:spMk id="35" creationId="{00000000-0000-0000-0000-000000000000}"/>
          </ac:spMkLst>
        </pc:spChg>
        <pc:spChg chg="mod">
          <ac:chgData name="戴 超" userId="0a653ea0a27b076e" providerId="LiveId" clId="{6868A899-8E19-AC49-96AC-D93623D48D73}" dt="2019-10-21T06:16:45.366" v="1328" actId="20577"/>
          <ac:spMkLst>
            <pc:docMk/>
            <pc:sldMk cId="686135348" sldId="295"/>
            <ac:spMk id="36" creationId="{00000000-0000-0000-0000-000000000000}"/>
          </ac:spMkLst>
        </pc:spChg>
        <pc:grpChg chg="del">
          <ac:chgData name="戴 超" userId="0a653ea0a27b076e" providerId="LiveId" clId="{6868A899-8E19-AC49-96AC-D93623D48D73}" dt="2019-10-21T06:15:01.032" v="1164" actId="478"/>
          <ac:grpSpMkLst>
            <pc:docMk/>
            <pc:sldMk cId="686135348" sldId="295"/>
            <ac:grpSpMk id="4" creationId="{00000000-0000-0000-0000-000000000000}"/>
          </ac:grpSpMkLst>
        </pc:grpChg>
        <pc:grpChg chg="del">
          <ac:chgData name="戴 超" userId="0a653ea0a27b076e" providerId="LiveId" clId="{6868A899-8E19-AC49-96AC-D93623D48D73}" dt="2019-10-21T06:15:01.032" v="1164" actId="478"/>
          <ac:grpSpMkLst>
            <pc:docMk/>
            <pc:sldMk cId="686135348" sldId="295"/>
            <ac:grpSpMk id="8" creationId="{00000000-0000-0000-0000-000000000000}"/>
          </ac:grpSpMkLst>
        </pc:grpChg>
        <pc:grpChg chg="del">
          <ac:chgData name="戴 超" userId="0a653ea0a27b076e" providerId="LiveId" clId="{6868A899-8E19-AC49-96AC-D93623D48D73}" dt="2019-10-21T06:15:01.032" v="1164" actId="478"/>
          <ac:grpSpMkLst>
            <pc:docMk/>
            <pc:sldMk cId="686135348" sldId="295"/>
            <ac:grpSpMk id="12" creationId="{00000000-0000-0000-0000-000000000000}"/>
          </ac:grpSpMkLst>
        </pc:grpChg>
        <pc:grpChg chg="del">
          <ac:chgData name="戴 超" userId="0a653ea0a27b076e" providerId="LiveId" clId="{6868A899-8E19-AC49-96AC-D93623D48D73}" dt="2019-10-21T06:15:01.032" v="1164" actId="478"/>
          <ac:grpSpMkLst>
            <pc:docMk/>
            <pc:sldMk cId="686135348" sldId="295"/>
            <ac:grpSpMk id="16" creationId="{00000000-0000-0000-0000-000000000000}"/>
          </ac:grpSpMkLst>
        </pc:grpChg>
        <pc:grpChg chg="mod">
          <ac:chgData name="戴 超" userId="0a653ea0a27b076e" providerId="LiveId" clId="{6868A899-8E19-AC49-96AC-D93623D48D73}" dt="2019-10-21T06:21:56.776" v="1458" actId="1076"/>
          <ac:grpSpMkLst>
            <pc:docMk/>
            <pc:sldMk cId="686135348" sldId="295"/>
            <ac:grpSpMk id="20" creationId="{00000000-0000-0000-0000-000000000000}"/>
          </ac:grpSpMkLst>
        </pc:grpChg>
        <pc:grpChg chg="mod">
          <ac:chgData name="戴 超" userId="0a653ea0a27b076e" providerId="LiveId" clId="{6868A899-8E19-AC49-96AC-D93623D48D73}" dt="2019-10-21T06:22:35.703" v="1465" actId="1076"/>
          <ac:grpSpMkLst>
            <pc:docMk/>
            <pc:sldMk cId="686135348" sldId="295"/>
            <ac:grpSpMk id="23" creationId="{00000000-0000-0000-0000-000000000000}"/>
          </ac:grpSpMkLst>
        </pc:grpChg>
        <pc:grpChg chg="mod">
          <ac:chgData name="戴 超" userId="0a653ea0a27b076e" providerId="LiveId" clId="{6868A899-8E19-AC49-96AC-D93623D48D73}" dt="2019-10-21T06:22:29.950" v="1464" actId="1076"/>
          <ac:grpSpMkLst>
            <pc:docMk/>
            <pc:sldMk cId="686135348" sldId="295"/>
            <ac:grpSpMk id="26" creationId="{00000000-0000-0000-0000-000000000000}"/>
          </ac:grpSpMkLst>
        </pc:grpChg>
        <pc:grpChg chg="mod">
          <ac:chgData name="戴 超" userId="0a653ea0a27b076e" providerId="LiveId" clId="{6868A899-8E19-AC49-96AC-D93623D48D73}" dt="2019-10-21T06:22:15.318" v="1461" actId="1076"/>
          <ac:grpSpMkLst>
            <pc:docMk/>
            <pc:sldMk cId="686135348" sldId="295"/>
            <ac:grpSpMk id="29" creationId="{00000000-0000-0000-0000-000000000000}"/>
          </ac:grpSpMkLst>
        </pc:grpChg>
      </pc:sldChg>
      <pc:sldChg chg="addSp delSp modSp add delAnim modAnim">
        <pc:chgData name="戴 超" userId="0a653ea0a27b076e" providerId="LiveId" clId="{6868A899-8E19-AC49-96AC-D93623D48D73}" dt="2019-10-21T10:46:44.030" v="3066"/>
        <pc:sldMkLst>
          <pc:docMk/>
          <pc:sldMk cId="422139317" sldId="296"/>
        </pc:sldMkLst>
        <pc:spChg chg="mod">
          <ac:chgData name="戴 超" userId="0a653ea0a27b076e" providerId="LiveId" clId="{6868A899-8E19-AC49-96AC-D93623D48D73}" dt="2019-10-21T10:38:04.948" v="2958" actId="20577"/>
          <ac:spMkLst>
            <pc:docMk/>
            <pc:sldMk cId="422139317" sldId="296"/>
            <ac:spMk id="4" creationId="{00000000-0000-0000-0000-000000000000}"/>
          </ac:spMkLst>
        </pc:spChg>
        <pc:spChg chg="mod">
          <ac:chgData name="戴 超" userId="0a653ea0a27b076e" providerId="LiveId" clId="{6868A899-8E19-AC49-96AC-D93623D48D73}" dt="2019-10-21T10:42:39.635" v="3016" actId="1076"/>
          <ac:spMkLst>
            <pc:docMk/>
            <pc:sldMk cId="422139317" sldId="296"/>
            <ac:spMk id="110" creationId="{00000000-0000-0000-0000-000000000000}"/>
          </ac:spMkLst>
        </pc:spChg>
        <pc:spChg chg="del">
          <ac:chgData name="戴 超" userId="0a653ea0a27b076e" providerId="LiveId" clId="{6868A899-8E19-AC49-96AC-D93623D48D73}" dt="2019-10-21T10:40:50.074" v="2960" actId="478"/>
          <ac:spMkLst>
            <pc:docMk/>
            <pc:sldMk cId="422139317" sldId="296"/>
            <ac:spMk id="111" creationId="{00000000-0000-0000-0000-000000000000}"/>
          </ac:spMkLst>
        </pc:spChg>
        <pc:spChg chg="del">
          <ac:chgData name="戴 超" userId="0a653ea0a27b076e" providerId="LiveId" clId="{6868A899-8E19-AC49-96AC-D93623D48D73}" dt="2019-10-21T10:40:52.927" v="2961" actId="478"/>
          <ac:spMkLst>
            <pc:docMk/>
            <pc:sldMk cId="422139317" sldId="296"/>
            <ac:spMk id="112" creationId="{00000000-0000-0000-0000-000000000000}"/>
          </ac:spMkLst>
        </pc:spChg>
        <pc:spChg chg="del">
          <ac:chgData name="戴 超" userId="0a653ea0a27b076e" providerId="LiveId" clId="{6868A899-8E19-AC49-96AC-D93623D48D73}" dt="2019-10-21T10:40:50.074" v="2960" actId="478"/>
          <ac:spMkLst>
            <pc:docMk/>
            <pc:sldMk cId="422139317" sldId="296"/>
            <ac:spMk id="113" creationId="{00000000-0000-0000-0000-000000000000}"/>
          </ac:spMkLst>
        </pc:spChg>
        <pc:spChg chg="del">
          <ac:chgData name="戴 超" userId="0a653ea0a27b076e" providerId="LiveId" clId="{6868A899-8E19-AC49-96AC-D93623D48D73}" dt="2019-10-21T10:40:50.074" v="2960" actId="478"/>
          <ac:spMkLst>
            <pc:docMk/>
            <pc:sldMk cId="422139317" sldId="296"/>
            <ac:spMk id="114" creationId="{00000000-0000-0000-0000-000000000000}"/>
          </ac:spMkLst>
        </pc:spChg>
        <pc:spChg chg="del">
          <ac:chgData name="戴 超" userId="0a653ea0a27b076e" providerId="LiveId" clId="{6868A899-8E19-AC49-96AC-D93623D48D73}" dt="2019-10-21T10:40:50.074" v="2960" actId="478"/>
          <ac:spMkLst>
            <pc:docMk/>
            <pc:sldMk cId="422139317" sldId="296"/>
            <ac:spMk id="115" creationId="{00000000-0000-0000-0000-000000000000}"/>
          </ac:spMkLst>
        </pc:spChg>
        <pc:spChg chg="del">
          <ac:chgData name="戴 超" userId="0a653ea0a27b076e" providerId="LiveId" clId="{6868A899-8E19-AC49-96AC-D93623D48D73}" dt="2019-10-21T10:40:50.074" v="2960" actId="478"/>
          <ac:spMkLst>
            <pc:docMk/>
            <pc:sldMk cId="422139317" sldId="296"/>
            <ac:spMk id="116" creationId="{00000000-0000-0000-0000-000000000000}"/>
          </ac:spMkLst>
        </pc:spChg>
        <pc:spChg chg="del">
          <ac:chgData name="戴 超" userId="0a653ea0a27b076e" providerId="LiveId" clId="{6868A899-8E19-AC49-96AC-D93623D48D73}" dt="2019-10-21T10:40:50.074" v="2960" actId="478"/>
          <ac:spMkLst>
            <pc:docMk/>
            <pc:sldMk cId="422139317" sldId="296"/>
            <ac:spMk id="117" creationId="{00000000-0000-0000-0000-000000000000}"/>
          </ac:spMkLst>
        </pc:spChg>
        <pc:spChg chg="del">
          <ac:chgData name="戴 超" userId="0a653ea0a27b076e" providerId="LiveId" clId="{6868A899-8E19-AC49-96AC-D93623D48D73}" dt="2019-10-21T10:40:50.074" v="2960" actId="478"/>
          <ac:spMkLst>
            <pc:docMk/>
            <pc:sldMk cId="422139317" sldId="296"/>
            <ac:spMk id="196" creationId="{00000000-0000-0000-0000-000000000000}"/>
          </ac:spMkLst>
        </pc:spChg>
        <pc:spChg chg="mod">
          <ac:chgData name="戴 超" userId="0a653ea0a27b076e" providerId="LiveId" clId="{6868A899-8E19-AC49-96AC-D93623D48D73}" dt="2019-10-21T10:42:51.486" v="3019" actId="14100"/>
          <ac:spMkLst>
            <pc:docMk/>
            <pc:sldMk cId="422139317" sldId="296"/>
            <ac:spMk id="197" creationId="{00000000-0000-0000-0000-000000000000}"/>
          </ac:spMkLst>
        </pc:spChg>
        <pc:spChg chg="del">
          <ac:chgData name="戴 超" userId="0a653ea0a27b076e" providerId="LiveId" clId="{6868A899-8E19-AC49-96AC-D93623D48D73}" dt="2019-10-21T10:40:50.074" v="2960" actId="478"/>
          <ac:spMkLst>
            <pc:docMk/>
            <pc:sldMk cId="422139317" sldId="296"/>
            <ac:spMk id="198" creationId="{00000000-0000-0000-0000-000000000000}"/>
          </ac:spMkLst>
        </pc:spChg>
        <pc:spChg chg="del">
          <ac:chgData name="戴 超" userId="0a653ea0a27b076e" providerId="LiveId" clId="{6868A899-8E19-AC49-96AC-D93623D48D73}" dt="2019-10-21T10:40:52.927" v="2961" actId="478"/>
          <ac:spMkLst>
            <pc:docMk/>
            <pc:sldMk cId="422139317" sldId="296"/>
            <ac:spMk id="199" creationId="{00000000-0000-0000-0000-000000000000}"/>
          </ac:spMkLst>
        </pc:spChg>
        <pc:grpChg chg="del">
          <ac:chgData name="戴 超" userId="0a653ea0a27b076e" providerId="LiveId" clId="{6868A899-8E19-AC49-96AC-D93623D48D73}" dt="2019-10-21T10:40:55.522" v="2962" actId="478"/>
          <ac:grpSpMkLst>
            <pc:docMk/>
            <pc:sldMk cId="422139317" sldId="296"/>
            <ac:grpSpMk id="118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40:50.074" v="2960" actId="478"/>
          <ac:grpSpMkLst>
            <pc:docMk/>
            <pc:sldMk cId="422139317" sldId="296"/>
            <ac:grpSpMk id="123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40:52.927" v="2961" actId="478"/>
          <ac:grpSpMkLst>
            <pc:docMk/>
            <pc:sldMk cId="422139317" sldId="296"/>
            <ac:grpSpMk id="131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40:50.074" v="2960" actId="478"/>
          <ac:grpSpMkLst>
            <pc:docMk/>
            <pc:sldMk cId="422139317" sldId="296"/>
            <ac:grpSpMk id="140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40:50.074" v="2960" actId="478"/>
          <ac:grpSpMkLst>
            <pc:docMk/>
            <pc:sldMk cId="422139317" sldId="296"/>
            <ac:grpSpMk id="148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40:50.074" v="2960" actId="478"/>
          <ac:grpSpMkLst>
            <pc:docMk/>
            <pc:sldMk cId="422139317" sldId="296"/>
            <ac:grpSpMk id="157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40:52.927" v="2961" actId="478"/>
          <ac:grpSpMkLst>
            <pc:docMk/>
            <pc:sldMk cId="422139317" sldId="296"/>
            <ac:grpSpMk id="167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40:50.074" v="2960" actId="478"/>
          <ac:grpSpMkLst>
            <pc:docMk/>
            <pc:sldMk cId="422139317" sldId="296"/>
            <ac:grpSpMk id="175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40:50.074" v="2960" actId="478"/>
          <ac:grpSpMkLst>
            <pc:docMk/>
            <pc:sldMk cId="422139317" sldId="296"/>
            <ac:grpSpMk id="179" creationId="{00000000-0000-0000-0000-000000000000}"/>
          </ac:grpSpMkLst>
        </pc:grpChg>
        <pc:grpChg chg="del">
          <ac:chgData name="戴 超" userId="0a653ea0a27b076e" providerId="LiveId" clId="{6868A899-8E19-AC49-96AC-D93623D48D73}" dt="2019-10-21T10:40:52.927" v="2961" actId="478"/>
          <ac:grpSpMkLst>
            <pc:docMk/>
            <pc:sldMk cId="422139317" sldId="296"/>
            <ac:grpSpMk id="187" creationId="{00000000-0000-0000-0000-000000000000}"/>
          </ac:grpSpMkLst>
        </pc:grpChg>
        <pc:picChg chg="add mod">
          <ac:chgData name="戴 超" userId="0a653ea0a27b076e" providerId="LiveId" clId="{6868A899-8E19-AC49-96AC-D93623D48D73}" dt="2019-10-21T10:41:09.531" v="2969" actId="1076"/>
          <ac:picMkLst>
            <pc:docMk/>
            <pc:sldMk cId="422139317" sldId="296"/>
            <ac:picMk id="3" creationId="{8B9A5EBD-2AB8-4142-BED2-DDD2F87F502A}"/>
          </ac:picMkLst>
        </pc:picChg>
      </pc:sldChg>
      <pc:sldChg chg="add del">
        <pc:chgData name="戴 超" userId="0a653ea0a27b076e" providerId="LiveId" clId="{6868A899-8E19-AC49-96AC-D93623D48D73}" dt="2019-10-21T10:49:24.270" v="3257" actId="2696"/>
        <pc:sldMkLst>
          <pc:docMk/>
          <pc:sldMk cId="453608433" sldId="297"/>
        </pc:sldMkLst>
      </pc:sldChg>
      <pc:sldChg chg="modSp add modAnim">
        <pc:chgData name="戴 超" userId="0a653ea0a27b076e" providerId="LiveId" clId="{6868A899-8E19-AC49-96AC-D93623D48D73}" dt="2019-10-21T10:47:00.381" v="3071" actId="1076"/>
        <pc:sldMkLst>
          <pc:docMk/>
          <pc:sldMk cId="263006580" sldId="298"/>
        </pc:sldMkLst>
        <pc:spChg chg="mod">
          <ac:chgData name="戴 超" userId="0a653ea0a27b076e" providerId="LiveId" clId="{6868A899-8E19-AC49-96AC-D93623D48D73}" dt="2019-10-21T10:43:01.867" v="3033" actId="20577"/>
          <ac:spMkLst>
            <pc:docMk/>
            <pc:sldMk cId="263006580" sldId="298"/>
            <ac:spMk id="4" creationId="{00000000-0000-0000-0000-000000000000}"/>
          </ac:spMkLst>
        </pc:spChg>
        <pc:spChg chg="mod">
          <ac:chgData name="戴 超" userId="0a653ea0a27b076e" providerId="LiveId" clId="{6868A899-8E19-AC49-96AC-D93623D48D73}" dt="2019-10-21T10:43:11.607" v="3038" actId="207"/>
          <ac:spMkLst>
            <pc:docMk/>
            <pc:sldMk cId="263006580" sldId="298"/>
            <ac:spMk id="110" creationId="{00000000-0000-0000-0000-000000000000}"/>
          </ac:spMkLst>
        </pc:spChg>
        <pc:spChg chg="mod">
          <ac:chgData name="戴 超" userId="0a653ea0a27b076e" providerId="LiveId" clId="{6868A899-8E19-AC49-96AC-D93623D48D73}" dt="2019-10-21T10:44:05.947" v="3064" actId="20577"/>
          <ac:spMkLst>
            <pc:docMk/>
            <pc:sldMk cId="263006580" sldId="298"/>
            <ac:spMk id="197" creationId="{00000000-0000-0000-0000-000000000000}"/>
          </ac:spMkLst>
        </pc:spChg>
        <pc:picChg chg="mod">
          <ac:chgData name="戴 超" userId="0a653ea0a27b076e" providerId="LiveId" clId="{6868A899-8E19-AC49-96AC-D93623D48D73}" dt="2019-10-21T10:47:00.381" v="3071" actId="1076"/>
          <ac:picMkLst>
            <pc:docMk/>
            <pc:sldMk cId="263006580" sldId="298"/>
            <ac:picMk id="3" creationId="{8B9A5EBD-2AB8-4142-BED2-DDD2F87F502A}"/>
          </ac:picMkLst>
        </pc:picChg>
      </pc:sldChg>
      <pc:sldChg chg="modSp add">
        <pc:chgData name="戴 超" userId="0a653ea0a27b076e" providerId="LiveId" clId="{6868A899-8E19-AC49-96AC-D93623D48D73}" dt="2019-10-21T10:49:14.845" v="3256" actId="1076"/>
        <pc:sldMkLst>
          <pc:docMk/>
          <pc:sldMk cId="2917616590" sldId="299"/>
        </pc:sldMkLst>
        <pc:spChg chg="mod">
          <ac:chgData name="戴 超" userId="0a653ea0a27b076e" providerId="LiveId" clId="{6868A899-8E19-AC49-96AC-D93623D48D73}" dt="2019-10-21T10:47:12.629" v="3094" actId="20577"/>
          <ac:spMkLst>
            <pc:docMk/>
            <pc:sldMk cId="2917616590" sldId="299"/>
            <ac:spMk id="4" creationId="{00000000-0000-0000-0000-000000000000}"/>
          </ac:spMkLst>
        </pc:spChg>
        <pc:spChg chg="mod">
          <ac:chgData name="戴 超" userId="0a653ea0a27b076e" providerId="LiveId" clId="{6868A899-8E19-AC49-96AC-D93623D48D73}" dt="2019-10-21T10:47:16.756" v="3104" actId="20577"/>
          <ac:spMkLst>
            <pc:docMk/>
            <pc:sldMk cId="2917616590" sldId="299"/>
            <ac:spMk id="110" creationId="{00000000-0000-0000-0000-000000000000}"/>
          </ac:spMkLst>
        </pc:spChg>
        <pc:spChg chg="mod">
          <ac:chgData name="戴 超" userId="0a653ea0a27b076e" providerId="LiveId" clId="{6868A899-8E19-AC49-96AC-D93623D48D73}" dt="2019-10-21T10:48:29.687" v="3254" actId="20577"/>
          <ac:spMkLst>
            <pc:docMk/>
            <pc:sldMk cId="2917616590" sldId="299"/>
            <ac:spMk id="197" creationId="{00000000-0000-0000-0000-000000000000}"/>
          </ac:spMkLst>
        </pc:spChg>
        <pc:picChg chg="mod">
          <ac:chgData name="戴 超" userId="0a653ea0a27b076e" providerId="LiveId" clId="{6868A899-8E19-AC49-96AC-D93623D48D73}" dt="2019-10-21T10:49:14.845" v="3256" actId="1076"/>
          <ac:picMkLst>
            <pc:docMk/>
            <pc:sldMk cId="2917616590" sldId="299"/>
            <ac:picMk id="3" creationId="{8B9A5EBD-2AB8-4142-BED2-DDD2F87F502A}"/>
          </ac:picMkLst>
        </pc:picChg>
      </pc:sldChg>
      <pc:sldChg chg="add del">
        <pc:chgData name="戴 超" userId="0a653ea0a27b076e" providerId="LiveId" clId="{6868A899-8E19-AC49-96AC-D93623D48D73}" dt="2019-10-21T11:08:22.137" v="4120" actId="2696"/>
        <pc:sldMkLst>
          <pc:docMk/>
          <pc:sldMk cId="434225669" sldId="300"/>
        </pc:sldMkLst>
      </pc:sldChg>
      <pc:sldChg chg="addSp delSp modSp add addAnim delAnim modAnim">
        <pc:chgData name="戴 超" userId="0a653ea0a27b076e" providerId="LiveId" clId="{6868A899-8E19-AC49-96AC-D93623D48D73}" dt="2019-10-21T11:07:37.067" v="4115" actId="207"/>
        <pc:sldMkLst>
          <pc:docMk/>
          <pc:sldMk cId="3626289465" sldId="301"/>
        </pc:sldMkLst>
        <pc:spChg chg="del">
          <ac:chgData name="戴 超" userId="0a653ea0a27b076e" providerId="LiveId" clId="{6868A899-8E19-AC49-96AC-D93623D48D73}" dt="2019-10-21T11:03:58.009" v="4000" actId="478"/>
          <ac:spMkLst>
            <pc:docMk/>
            <pc:sldMk cId="3626289465" sldId="301"/>
            <ac:spMk id="52" creationId="{00000000-0000-0000-0000-000000000000}"/>
          </ac:spMkLst>
        </pc:spChg>
        <pc:spChg chg="del">
          <ac:chgData name="戴 超" userId="0a653ea0a27b076e" providerId="LiveId" clId="{6868A899-8E19-AC49-96AC-D93623D48D73}" dt="2019-10-21T11:04:02.275" v="4003" actId="478"/>
          <ac:spMkLst>
            <pc:docMk/>
            <pc:sldMk cId="3626289465" sldId="301"/>
            <ac:spMk id="53" creationId="{00000000-0000-0000-0000-000000000000}"/>
          </ac:spMkLst>
        </pc:spChg>
        <pc:spChg chg="del">
          <ac:chgData name="戴 超" userId="0a653ea0a27b076e" providerId="LiveId" clId="{6868A899-8E19-AC49-96AC-D93623D48D73}" dt="2019-10-21T11:03:52.346" v="3998" actId="478"/>
          <ac:spMkLst>
            <pc:docMk/>
            <pc:sldMk cId="3626289465" sldId="301"/>
            <ac:spMk id="54" creationId="{00000000-0000-0000-0000-000000000000}"/>
          </ac:spMkLst>
        </pc:spChg>
        <pc:spChg chg="del">
          <ac:chgData name="戴 超" userId="0a653ea0a27b076e" providerId="LiveId" clId="{6868A899-8E19-AC49-96AC-D93623D48D73}" dt="2019-10-21T11:04:05.296" v="4005" actId="478"/>
          <ac:spMkLst>
            <pc:docMk/>
            <pc:sldMk cId="3626289465" sldId="301"/>
            <ac:spMk id="102" creationId="{00000000-0000-0000-0000-000000000000}"/>
          </ac:spMkLst>
        </pc:spChg>
        <pc:spChg chg="del">
          <ac:chgData name="戴 超" userId="0a653ea0a27b076e" providerId="LiveId" clId="{6868A899-8E19-AC49-96AC-D93623D48D73}" dt="2019-10-21T11:04:15.629" v="4012" actId="478"/>
          <ac:spMkLst>
            <pc:docMk/>
            <pc:sldMk cId="3626289465" sldId="301"/>
            <ac:spMk id="103" creationId="{00000000-0000-0000-0000-000000000000}"/>
          </ac:spMkLst>
        </pc:spChg>
        <pc:spChg chg="del">
          <ac:chgData name="戴 超" userId="0a653ea0a27b076e" providerId="LiveId" clId="{6868A899-8E19-AC49-96AC-D93623D48D73}" dt="2019-10-21T11:03:52.346" v="3998" actId="478"/>
          <ac:spMkLst>
            <pc:docMk/>
            <pc:sldMk cId="3626289465" sldId="301"/>
            <ac:spMk id="104" creationId="{00000000-0000-0000-0000-000000000000}"/>
          </ac:spMkLst>
        </pc:spChg>
        <pc:spChg chg="del">
          <ac:chgData name="戴 超" userId="0a653ea0a27b076e" providerId="LiveId" clId="{6868A899-8E19-AC49-96AC-D93623D48D73}" dt="2019-10-21T11:03:52.346" v="3998" actId="478"/>
          <ac:spMkLst>
            <pc:docMk/>
            <pc:sldMk cId="3626289465" sldId="301"/>
            <ac:spMk id="105" creationId="{00000000-0000-0000-0000-000000000000}"/>
          </ac:spMkLst>
        </pc:spChg>
        <pc:spChg chg="mod">
          <ac:chgData name="戴 超" userId="0a653ea0a27b076e" providerId="LiveId" clId="{6868A899-8E19-AC49-96AC-D93623D48D73}" dt="2019-10-21T11:05:20.395" v="4072" actId="20577"/>
          <ac:spMkLst>
            <pc:docMk/>
            <pc:sldMk cId="3626289465" sldId="301"/>
            <ac:spMk id="144" creationId="{00000000-0000-0000-0000-000000000000}"/>
          </ac:spMkLst>
        </pc:spChg>
        <pc:spChg chg="mod">
          <ac:chgData name="戴 超" userId="0a653ea0a27b076e" providerId="LiveId" clId="{6868A899-8E19-AC49-96AC-D93623D48D73}" dt="2019-10-21T11:06:34.061" v="4084" actId="14100"/>
          <ac:spMkLst>
            <pc:docMk/>
            <pc:sldMk cId="3626289465" sldId="301"/>
            <ac:spMk id="145" creationId="{00000000-0000-0000-0000-000000000000}"/>
          </ac:spMkLst>
        </pc:spChg>
        <pc:spChg chg="mod">
          <ac:chgData name="戴 超" userId="0a653ea0a27b076e" providerId="LiveId" clId="{6868A899-8E19-AC49-96AC-D93623D48D73}" dt="2019-10-21T11:07:23.704" v="4112" actId="1076"/>
          <ac:spMkLst>
            <pc:docMk/>
            <pc:sldMk cId="3626289465" sldId="301"/>
            <ac:spMk id="150" creationId="{94DF7B54-050B-E545-992C-AF6431E5F2D6}"/>
          </ac:spMkLst>
        </pc:spChg>
        <pc:spChg chg="mod">
          <ac:chgData name="戴 超" userId="0a653ea0a27b076e" providerId="LiveId" clId="{6868A899-8E19-AC49-96AC-D93623D48D73}" dt="2019-10-21T11:07:37.067" v="4115" actId="207"/>
          <ac:spMkLst>
            <pc:docMk/>
            <pc:sldMk cId="3626289465" sldId="301"/>
            <ac:spMk id="151" creationId="{69C7AC08-3507-D549-828E-0AC6F9436B7F}"/>
          </ac:spMkLst>
        </pc:spChg>
        <pc:grpChg chg="del mod">
          <ac:chgData name="戴 超" userId="0a653ea0a27b076e" providerId="LiveId" clId="{6868A899-8E19-AC49-96AC-D93623D48D73}" dt="2019-10-21T11:03:59.704" v="4001" actId="478"/>
          <ac:grpSpMkLst>
            <pc:docMk/>
            <pc:sldMk cId="3626289465" sldId="301"/>
            <ac:grpSpMk id="5" creationId="{00000000-0000-0000-0000-000000000000}"/>
          </ac:grpSpMkLst>
        </pc:grpChg>
        <pc:grpChg chg="del">
          <ac:chgData name="戴 超" userId="0a653ea0a27b076e" providerId="LiveId" clId="{6868A899-8E19-AC49-96AC-D93623D48D73}" dt="2019-10-21T11:04:01.524" v="4002" actId="478"/>
          <ac:grpSpMkLst>
            <pc:docMk/>
            <pc:sldMk cId="3626289465" sldId="301"/>
            <ac:grpSpMk id="55" creationId="{00000000-0000-0000-0000-000000000000}"/>
          </ac:grpSpMkLst>
        </pc:grpChg>
        <pc:grpChg chg="del">
          <ac:chgData name="戴 超" userId="0a653ea0a27b076e" providerId="LiveId" clId="{6868A899-8E19-AC49-96AC-D93623D48D73}" dt="2019-10-21T11:03:52.346" v="3998" actId="478"/>
          <ac:grpSpMkLst>
            <pc:docMk/>
            <pc:sldMk cId="3626289465" sldId="301"/>
            <ac:grpSpMk id="106" creationId="{00000000-0000-0000-0000-000000000000}"/>
          </ac:grpSpMkLst>
        </pc:grpChg>
        <pc:grpChg chg="del">
          <ac:chgData name="戴 超" userId="0a653ea0a27b076e" providerId="LiveId" clId="{6868A899-8E19-AC49-96AC-D93623D48D73}" dt="2019-10-21T11:03:52.346" v="3998" actId="478"/>
          <ac:grpSpMkLst>
            <pc:docMk/>
            <pc:sldMk cId="3626289465" sldId="301"/>
            <ac:grpSpMk id="109" creationId="{00000000-0000-0000-0000-000000000000}"/>
          </ac:grpSpMkLst>
        </pc:grpChg>
        <pc:grpChg chg="del">
          <ac:chgData name="戴 超" userId="0a653ea0a27b076e" providerId="LiveId" clId="{6868A899-8E19-AC49-96AC-D93623D48D73}" dt="2019-10-21T11:04:04.385" v="4004" actId="478"/>
          <ac:grpSpMkLst>
            <pc:docMk/>
            <pc:sldMk cId="3626289465" sldId="301"/>
            <ac:grpSpMk id="112" creationId="{00000000-0000-0000-0000-000000000000}"/>
          </ac:grpSpMkLst>
        </pc:grpChg>
        <pc:grpChg chg="del">
          <ac:chgData name="戴 超" userId="0a653ea0a27b076e" providerId="LiveId" clId="{6868A899-8E19-AC49-96AC-D93623D48D73}" dt="2019-10-21T11:04:04.385" v="4004" actId="478"/>
          <ac:grpSpMkLst>
            <pc:docMk/>
            <pc:sldMk cId="3626289465" sldId="301"/>
            <ac:grpSpMk id="115" creationId="{00000000-0000-0000-0000-000000000000}"/>
          </ac:grpSpMkLst>
        </pc:grpChg>
        <pc:grpChg chg="del">
          <ac:chgData name="戴 超" userId="0a653ea0a27b076e" providerId="LiveId" clId="{6868A899-8E19-AC49-96AC-D93623D48D73}" dt="2019-10-21T11:03:52.346" v="3998" actId="478"/>
          <ac:grpSpMkLst>
            <pc:docMk/>
            <pc:sldMk cId="3626289465" sldId="301"/>
            <ac:grpSpMk id="118" creationId="{00000000-0000-0000-0000-000000000000}"/>
          </ac:grpSpMkLst>
        </pc:grpChg>
        <pc:grpChg chg="add del">
          <ac:chgData name="戴 超" userId="0a653ea0a27b076e" providerId="LiveId" clId="{6868A899-8E19-AC49-96AC-D93623D48D73}" dt="2019-10-21T11:04:16.718" v="4013" actId="478"/>
          <ac:grpSpMkLst>
            <pc:docMk/>
            <pc:sldMk cId="3626289465" sldId="301"/>
            <ac:grpSpMk id="123" creationId="{00000000-0000-0000-0000-000000000000}"/>
          </ac:grpSpMkLst>
        </pc:grpChg>
        <pc:grpChg chg="del">
          <ac:chgData name="戴 超" userId="0a653ea0a27b076e" providerId="LiveId" clId="{6868A899-8E19-AC49-96AC-D93623D48D73}" dt="2019-10-21T11:03:52.346" v="3998" actId="478"/>
          <ac:grpSpMkLst>
            <pc:docMk/>
            <pc:sldMk cId="3626289465" sldId="301"/>
            <ac:grpSpMk id="129" creationId="{00000000-0000-0000-0000-000000000000}"/>
          </ac:grpSpMkLst>
        </pc:grpChg>
        <pc:grpChg chg="del">
          <ac:chgData name="戴 超" userId="0a653ea0a27b076e" providerId="LiveId" clId="{6868A899-8E19-AC49-96AC-D93623D48D73}" dt="2019-10-21T11:04:17.359" v="4014" actId="478"/>
          <ac:grpSpMkLst>
            <pc:docMk/>
            <pc:sldMk cId="3626289465" sldId="301"/>
            <ac:grpSpMk id="132" creationId="{00000000-0000-0000-0000-000000000000}"/>
          </ac:grpSpMkLst>
        </pc:grpChg>
        <pc:grpChg chg="del">
          <ac:chgData name="戴 超" userId="0a653ea0a27b076e" providerId="LiveId" clId="{6868A899-8E19-AC49-96AC-D93623D48D73}" dt="2019-10-21T11:03:52.346" v="3998" actId="478"/>
          <ac:grpSpMkLst>
            <pc:docMk/>
            <pc:sldMk cId="3626289465" sldId="301"/>
            <ac:grpSpMk id="137" creationId="{00000000-0000-0000-0000-000000000000}"/>
          </ac:grpSpMkLst>
        </pc:grpChg>
        <pc:grpChg chg="del">
          <ac:chgData name="戴 超" userId="0a653ea0a27b076e" providerId="LiveId" clId="{6868A899-8E19-AC49-96AC-D93623D48D73}" dt="2019-10-21T11:04:06.518" v="4006" actId="478"/>
          <ac:grpSpMkLst>
            <pc:docMk/>
            <pc:sldMk cId="3626289465" sldId="301"/>
            <ac:grpSpMk id="140" creationId="{00000000-0000-0000-0000-000000000000}"/>
          </ac:grpSpMkLst>
        </pc:grpChg>
        <pc:grpChg chg="add del mod">
          <ac:chgData name="戴 超" userId="0a653ea0a27b076e" providerId="LiveId" clId="{6868A899-8E19-AC49-96AC-D93623D48D73}" dt="2019-10-21T11:05:41.484" v="4075" actId="1076"/>
          <ac:grpSpMkLst>
            <pc:docMk/>
            <pc:sldMk cId="3626289465" sldId="301"/>
            <ac:grpSpMk id="143" creationId="{00000000-0000-0000-0000-000000000000}"/>
          </ac:grpSpMkLst>
        </pc:grpChg>
        <pc:grpChg chg="del">
          <ac:chgData name="戴 超" userId="0a653ea0a27b076e" providerId="LiveId" clId="{6868A899-8E19-AC49-96AC-D93623D48D73}" dt="2019-10-21T11:03:52.346" v="3998" actId="478"/>
          <ac:grpSpMkLst>
            <pc:docMk/>
            <pc:sldMk cId="3626289465" sldId="301"/>
            <ac:grpSpMk id="146" creationId="{00000000-0000-0000-0000-000000000000}"/>
          </ac:grpSpMkLst>
        </pc:grpChg>
        <pc:grpChg chg="add mod">
          <ac:chgData name="戴 超" userId="0a653ea0a27b076e" providerId="LiveId" clId="{6868A899-8E19-AC49-96AC-D93623D48D73}" dt="2019-10-21T11:07:19.374" v="4111" actId="1076"/>
          <ac:grpSpMkLst>
            <pc:docMk/>
            <pc:sldMk cId="3626289465" sldId="301"/>
            <ac:grpSpMk id="149" creationId="{72442DBE-FB67-734A-AD5D-A3622F75FF06}"/>
          </ac:grpSpMkLst>
        </pc:grpChg>
        <pc:picChg chg="add mod">
          <ac:chgData name="戴 超" userId="0a653ea0a27b076e" providerId="LiveId" clId="{6868A899-8E19-AC49-96AC-D93623D48D73}" dt="2019-10-21T11:05:02.749" v="4026" actId="1076"/>
          <ac:picMkLst>
            <pc:docMk/>
            <pc:sldMk cId="3626289465" sldId="301"/>
            <ac:picMk id="3" creationId="{E3297024-C4BA-3E49-A9F8-8D027EB63DB3}"/>
          </ac:picMkLst>
        </pc:picChg>
      </pc:sldChg>
      <pc:sldChg chg="add del">
        <pc:chgData name="戴 超" userId="0a653ea0a27b076e" providerId="LiveId" clId="{6868A899-8E19-AC49-96AC-D93623D48D73}" dt="2019-10-21T11:28:06.904" v="4506" actId="2696"/>
        <pc:sldMkLst>
          <pc:docMk/>
          <pc:sldMk cId="24446127" sldId="302"/>
        </pc:sldMkLst>
      </pc:sldChg>
      <pc:sldChg chg="addSp delSp modSp add delAnim modAnim">
        <pc:chgData name="戴 超" userId="0a653ea0a27b076e" providerId="LiveId" clId="{6868A899-8E19-AC49-96AC-D93623D48D73}" dt="2019-10-21T11:32:57.272" v="4648" actId="1076"/>
        <pc:sldMkLst>
          <pc:docMk/>
          <pc:sldMk cId="2575900840" sldId="303"/>
        </pc:sldMkLst>
        <pc:spChg chg="mod">
          <ac:chgData name="戴 超" userId="0a653ea0a27b076e" providerId="LiveId" clId="{6868A899-8E19-AC49-96AC-D93623D48D73}" dt="2019-10-21T11:24:09.965" v="4444" actId="20577"/>
          <ac:spMkLst>
            <pc:docMk/>
            <pc:sldMk cId="2575900840" sldId="303"/>
            <ac:spMk id="4" creationId="{00000000-0000-0000-0000-000000000000}"/>
          </ac:spMkLst>
        </pc:spChg>
        <pc:spChg chg="add">
          <ac:chgData name="戴 超" userId="0a653ea0a27b076e" providerId="LiveId" clId="{6868A899-8E19-AC49-96AC-D93623D48D73}" dt="2019-10-21T11:23:25.804" v="4432"/>
          <ac:spMkLst>
            <pc:docMk/>
            <pc:sldMk cId="2575900840" sldId="303"/>
            <ac:spMk id="8" creationId="{EEBB2834-A330-E243-9CCC-61AE48F55F92}"/>
          </ac:spMkLst>
        </pc:spChg>
        <pc:spChg chg="mod">
          <ac:chgData name="戴 超" userId="0a653ea0a27b076e" providerId="LiveId" clId="{6868A899-8E19-AC49-96AC-D93623D48D73}" dt="2019-10-21T11:32:49.024" v="4646"/>
          <ac:spMkLst>
            <pc:docMk/>
            <pc:sldMk cId="2575900840" sldId="303"/>
            <ac:spMk id="94" creationId="{CF5B6BA4-FD22-DF43-9FD3-5F2DC1B77014}"/>
          </ac:spMkLst>
        </pc:spChg>
        <pc:picChg chg="add del mod">
          <ac:chgData name="戴 超" userId="0a653ea0a27b076e" providerId="LiveId" clId="{6868A899-8E19-AC49-96AC-D93623D48D73}" dt="2019-10-21T11:26:06.363" v="4478" actId="478"/>
          <ac:picMkLst>
            <pc:docMk/>
            <pc:sldMk cId="2575900840" sldId="303"/>
            <ac:picMk id="3" creationId="{9602CA77-259D-624A-B591-D84CB62F67EC}"/>
          </ac:picMkLst>
        </pc:picChg>
        <pc:picChg chg="del">
          <ac:chgData name="戴 超" userId="0a653ea0a27b076e" providerId="LiveId" clId="{6868A899-8E19-AC49-96AC-D93623D48D73}" dt="2019-10-21T11:15:32.795" v="4401" actId="478"/>
          <ac:picMkLst>
            <pc:docMk/>
            <pc:sldMk cId="2575900840" sldId="303"/>
            <ac:picMk id="5" creationId="{240841F0-8BB1-6D48-BA72-A6AB663A4B30}"/>
          </ac:picMkLst>
        </pc:picChg>
        <pc:picChg chg="del">
          <ac:chgData name="戴 超" userId="0a653ea0a27b076e" providerId="LiveId" clId="{6868A899-8E19-AC49-96AC-D93623D48D73}" dt="2019-10-21T11:15:35.737" v="4403" actId="478"/>
          <ac:picMkLst>
            <pc:docMk/>
            <pc:sldMk cId="2575900840" sldId="303"/>
            <ac:picMk id="7" creationId="{B3650C38-93FE-6E4B-8E58-86688519EAAB}"/>
          </ac:picMkLst>
        </pc:picChg>
        <pc:picChg chg="add del mod">
          <ac:chgData name="戴 超" userId="0a653ea0a27b076e" providerId="LiveId" clId="{6868A899-8E19-AC49-96AC-D93623D48D73}" dt="2019-10-21T11:26:06.816" v="4479" actId="478"/>
          <ac:picMkLst>
            <pc:docMk/>
            <pc:sldMk cId="2575900840" sldId="303"/>
            <ac:picMk id="10" creationId="{340B0CE3-3439-0547-A875-78A1736036C3}"/>
          </ac:picMkLst>
        </pc:picChg>
        <pc:picChg chg="add del mod">
          <ac:chgData name="戴 超" userId="0a653ea0a27b076e" providerId="LiveId" clId="{6868A899-8E19-AC49-96AC-D93623D48D73}" dt="2019-10-21T11:25:41.886" v="4470"/>
          <ac:picMkLst>
            <pc:docMk/>
            <pc:sldMk cId="2575900840" sldId="303"/>
            <ac:picMk id="12" creationId="{3D1257D1-7C67-F54C-89FD-054C66BD64F8}"/>
          </ac:picMkLst>
        </pc:picChg>
        <pc:picChg chg="add del mod">
          <ac:chgData name="戴 超" userId="0a653ea0a27b076e" providerId="LiveId" clId="{6868A899-8E19-AC49-96AC-D93623D48D73}" dt="2019-10-21T11:25:39.829" v="4468"/>
          <ac:picMkLst>
            <pc:docMk/>
            <pc:sldMk cId="2575900840" sldId="303"/>
            <ac:picMk id="14" creationId="{FE8C88DD-EABB-F844-A356-8F4148B0D5C0}"/>
          </ac:picMkLst>
        </pc:picChg>
        <pc:picChg chg="add mod">
          <ac:chgData name="戴 超" userId="0a653ea0a27b076e" providerId="LiveId" clId="{6868A899-8E19-AC49-96AC-D93623D48D73}" dt="2019-10-21T11:26:20.464" v="4484" actId="1076"/>
          <ac:picMkLst>
            <pc:docMk/>
            <pc:sldMk cId="2575900840" sldId="303"/>
            <ac:picMk id="16" creationId="{18861E9D-AD3C-BA4D-9672-538C06CE1EE7}"/>
          </ac:picMkLst>
        </pc:picChg>
        <pc:picChg chg="add mod">
          <ac:chgData name="戴 超" userId="0a653ea0a27b076e" providerId="LiveId" clId="{6868A899-8E19-AC49-96AC-D93623D48D73}" dt="2019-10-21T11:32:57.272" v="4648" actId="1076"/>
          <ac:picMkLst>
            <pc:docMk/>
            <pc:sldMk cId="2575900840" sldId="303"/>
            <ac:picMk id="18" creationId="{FC4CCDA8-B335-6947-819E-B5D3AF25B6B3}"/>
          </ac:picMkLst>
        </pc:picChg>
        <pc:cxnChg chg="del mod">
          <ac:chgData name="戴 超" userId="0a653ea0a27b076e" providerId="LiveId" clId="{6868A899-8E19-AC49-96AC-D93623D48D73}" dt="2019-10-21T11:15:34.437" v="4402" actId="478"/>
          <ac:cxnSpMkLst>
            <pc:docMk/>
            <pc:sldMk cId="2575900840" sldId="303"/>
            <ac:cxnSpMk id="9" creationId="{AC158ECE-28E7-0341-A31D-27752485D197}"/>
          </ac:cxnSpMkLst>
        </pc:cxnChg>
        <pc:cxnChg chg="add mod">
          <ac:chgData name="戴 超" userId="0a653ea0a27b076e" providerId="LiveId" clId="{6868A899-8E19-AC49-96AC-D93623D48D73}" dt="2019-10-21T11:32:57.272" v="4648" actId="1076"/>
          <ac:cxnSpMkLst>
            <pc:docMk/>
            <pc:sldMk cId="2575900840" sldId="303"/>
            <ac:cxnSpMk id="20" creationId="{53FCCF47-4201-3A4F-8903-259F246064B8}"/>
          </ac:cxnSpMkLst>
        </pc:cxnChg>
      </pc:sldChg>
      <pc:sldChg chg="addSp delSp modSp add ord modAnim">
        <pc:chgData name="戴 超" userId="0a653ea0a27b076e" providerId="LiveId" clId="{6868A899-8E19-AC49-96AC-D93623D48D73}" dt="2019-10-21T11:30:50.141" v="4633" actId="20577"/>
        <pc:sldMkLst>
          <pc:docMk/>
          <pc:sldMk cId="313294353" sldId="304"/>
        </pc:sldMkLst>
        <pc:spChg chg="mod">
          <ac:chgData name="戴 超" userId="0a653ea0a27b076e" providerId="LiveId" clId="{6868A899-8E19-AC49-96AC-D93623D48D73}" dt="2019-10-21T11:30:50.141" v="4633" actId="20577"/>
          <ac:spMkLst>
            <pc:docMk/>
            <pc:sldMk cId="313294353" sldId="304"/>
            <ac:spMk id="94" creationId="{CF5B6BA4-FD22-DF43-9FD3-5F2DC1B77014}"/>
          </ac:spMkLst>
        </pc:spChg>
        <pc:picChg chg="add del mod">
          <ac:chgData name="戴 超" userId="0a653ea0a27b076e" providerId="LiveId" clId="{6868A899-8E19-AC49-96AC-D93623D48D73}" dt="2019-10-21T11:26:42.164" v="4491" actId="1076"/>
          <ac:picMkLst>
            <pc:docMk/>
            <pc:sldMk cId="313294353" sldId="304"/>
            <ac:picMk id="3" creationId="{9602CA77-259D-624A-B591-D84CB62F67EC}"/>
          </ac:picMkLst>
        </pc:picChg>
        <pc:picChg chg="add del mod">
          <ac:chgData name="戴 超" userId="0a653ea0a27b076e" providerId="LiveId" clId="{6868A899-8E19-AC49-96AC-D93623D48D73}" dt="2019-10-21T11:26:55.205" v="4494" actId="1076"/>
          <ac:picMkLst>
            <pc:docMk/>
            <pc:sldMk cId="313294353" sldId="304"/>
            <ac:picMk id="10" creationId="{340B0CE3-3439-0547-A875-78A1736036C3}"/>
          </ac:picMkLst>
        </pc:picChg>
        <pc:cxnChg chg="add mod">
          <ac:chgData name="戴 超" userId="0a653ea0a27b076e" providerId="LiveId" clId="{6868A899-8E19-AC49-96AC-D93623D48D73}" dt="2019-10-21T11:26:59.008" v="4495" actId="13822"/>
          <ac:cxnSpMkLst>
            <pc:docMk/>
            <pc:sldMk cId="313294353" sldId="304"/>
            <ac:cxnSpMk id="5" creationId="{5825425A-BD3D-1140-A9AB-A9A84EB6F155}"/>
          </ac:cxnSpMkLst>
        </pc:cxnChg>
      </pc:sldChg>
    </pc:docChg>
  </pc:docChgLst>
  <pc:docChgLst>
    <pc:chgData name="戴 超" userId="0a653ea0a27b076e" providerId="LiveId" clId="{52450C51-331D-0248-B9B7-A0EB6288640A}"/>
    <pc:docChg chg="delSld modSld delMainMaster">
      <pc:chgData name="戴 超" userId="0a653ea0a27b076e" providerId="LiveId" clId="{52450C51-331D-0248-B9B7-A0EB6288640A}" dt="2019-09-21T10:53:59.199" v="39" actId="2696"/>
      <pc:docMkLst>
        <pc:docMk/>
      </pc:docMkLst>
      <pc:sldChg chg="modSp modAnim">
        <pc:chgData name="戴 超" userId="0a653ea0a27b076e" providerId="LiveId" clId="{52450C51-331D-0248-B9B7-A0EB6288640A}" dt="2019-09-21T10:53:11.447" v="26" actId="122"/>
        <pc:sldMkLst>
          <pc:docMk/>
          <pc:sldMk cId="2618999973" sldId="286"/>
        </pc:sldMkLst>
        <pc:spChg chg="mod">
          <ac:chgData name="戴 超" userId="0a653ea0a27b076e" providerId="LiveId" clId="{52450C51-331D-0248-B9B7-A0EB6288640A}" dt="2019-09-21T10:53:05.426" v="25" actId="20577"/>
          <ac:spMkLst>
            <pc:docMk/>
            <pc:sldMk cId="2618999973" sldId="286"/>
            <ac:spMk id="32" creationId="{00000000-0000-0000-0000-000000000000}"/>
          </ac:spMkLst>
        </pc:spChg>
        <pc:spChg chg="mod">
          <ac:chgData name="戴 超" userId="0a653ea0a27b076e" providerId="LiveId" clId="{52450C51-331D-0248-B9B7-A0EB6288640A}" dt="2019-09-21T10:53:11.447" v="26" actId="122"/>
          <ac:spMkLst>
            <pc:docMk/>
            <pc:sldMk cId="2618999973" sldId="286"/>
            <ac:spMk id="49" creationId="{00000000-0000-0000-0000-000000000000}"/>
          </ac:spMkLst>
        </pc:spChg>
      </pc:sldChg>
      <pc:sldChg chg="del">
        <pc:chgData name="戴 超" userId="0a653ea0a27b076e" providerId="LiveId" clId="{52450C51-331D-0248-B9B7-A0EB6288640A}" dt="2019-09-21T10:53:59.160" v="27" actId="2696"/>
        <pc:sldMkLst>
          <pc:docMk/>
          <pc:sldMk cId="840420008" sldId="288"/>
        </pc:sldMkLst>
      </pc:sldChg>
      <pc:sldMasterChg chg="del delSldLayout">
        <pc:chgData name="戴 超" userId="0a653ea0a27b076e" providerId="LiveId" clId="{52450C51-331D-0248-B9B7-A0EB6288640A}" dt="2019-09-21T10:53:59.199" v="39" actId="2696"/>
        <pc:sldMasterMkLst>
          <pc:docMk/>
          <pc:sldMasterMk cId="2832575874" sldId="2147483672"/>
        </pc:sldMasterMkLst>
        <pc:sldLayoutChg chg="del">
          <pc:chgData name="戴 超" userId="0a653ea0a27b076e" providerId="LiveId" clId="{52450C51-331D-0248-B9B7-A0EB6288640A}" dt="2019-09-21T10:53:59.188" v="28" actId="2696"/>
          <pc:sldLayoutMkLst>
            <pc:docMk/>
            <pc:sldMasterMk cId="2832575874" sldId="2147483672"/>
            <pc:sldLayoutMk cId="2150177419" sldId="2147483673"/>
          </pc:sldLayoutMkLst>
        </pc:sldLayoutChg>
        <pc:sldLayoutChg chg="del">
          <pc:chgData name="戴 超" userId="0a653ea0a27b076e" providerId="LiveId" clId="{52450C51-331D-0248-B9B7-A0EB6288640A}" dt="2019-09-21T10:53:59.189" v="29" actId="2696"/>
          <pc:sldLayoutMkLst>
            <pc:docMk/>
            <pc:sldMasterMk cId="2832575874" sldId="2147483672"/>
            <pc:sldLayoutMk cId="889440363" sldId="2147483674"/>
          </pc:sldLayoutMkLst>
        </pc:sldLayoutChg>
        <pc:sldLayoutChg chg="del">
          <pc:chgData name="戴 超" userId="0a653ea0a27b076e" providerId="LiveId" clId="{52450C51-331D-0248-B9B7-A0EB6288640A}" dt="2019-09-21T10:53:59.190" v="30" actId="2696"/>
          <pc:sldLayoutMkLst>
            <pc:docMk/>
            <pc:sldMasterMk cId="2832575874" sldId="2147483672"/>
            <pc:sldLayoutMk cId="3539085720" sldId="2147483675"/>
          </pc:sldLayoutMkLst>
        </pc:sldLayoutChg>
        <pc:sldLayoutChg chg="del">
          <pc:chgData name="戴 超" userId="0a653ea0a27b076e" providerId="LiveId" clId="{52450C51-331D-0248-B9B7-A0EB6288640A}" dt="2019-09-21T10:53:59.191" v="31" actId="2696"/>
          <pc:sldLayoutMkLst>
            <pc:docMk/>
            <pc:sldMasterMk cId="2832575874" sldId="2147483672"/>
            <pc:sldLayoutMk cId="1204875535" sldId="2147483676"/>
          </pc:sldLayoutMkLst>
        </pc:sldLayoutChg>
        <pc:sldLayoutChg chg="del">
          <pc:chgData name="戴 超" userId="0a653ea0a27b076e" providerId="LiveId" clId="{52450C51-331D-0248-B9B7-A0EB6288640A}" dt="2019-09-21T10:53:59.192" v="32" actId="2696"/>
          <pc:sldLayoutMkLst>
            <pc:docMk/>
            <pc:sldMasterMk cId="2832575874" sldId="2147483672"/>
            <pc:sldLayoutMk cId="3497718383" sldId="2147483677"/>
          </pc:sldLayoutMkLst>
        </pc:sldLayoutChg>
        <pc:sldLayoutChg chg="del">
          <pc:chgData name="戴 超" userId="0a653ea0a27b076e" providerId="LiveId" clId="{52450C51-331D-0248-B9B7-A0EB6288640A}" dt="2019-09-21T10:53:59.193" v="33" actId="2696"/>
          <pc:sldLayoutMkLst>
            <pc:docMk/>
            <pc:sldMasterMk cId="2832575874" sldId="2147483672"/>
            <pc:sldLayoutMk cId="2258899290" sldId="2147483678"/>
          </pc:sldLayoutMkLst>
        </pc:sldLayoutChg>
        <pc:sldLayoutChg chg="del">
          <pc:chgData name="戴 超" userId="0a653ea0a27b076e" providerId="LiveId" clId="{52450C51-331D-0248-B9B7-A0EB6288640A}" dt="2019-09-21T10:53:59.194" v="34" actId="2696"/>
          <pc:sldLayoutMkLst>
            <pc:docMk/>
            <pc:sldMasterMk cId="2832575874" sldId="2147483672"/>
            <pc:sldLayoutMk cId="11544808" sldId="2147483679"/>
          </pc:sldLayoutMkLst>
        </pc:sldLayoutChg>
        <pc:sldLayoutChg chg="del">
          <pc:chgData name="戴 超" userId="0a653ea0a27b076e" providerId="LiveId" clId="{52450C51-331D-0248-B9B7-A0EB6288640A}" dt="2019-09-21T10:53:59.195" v="35" actId="2696"/>
          <pc:sldLayoutMkLst>
            <pc:docMk/>
            <pc:sldMasterMk cId="2832575874" sldId="2147483672"/>
            <pc:sldLayoutMk cId="3834323123" sldId="2147483680"/>
          </pc:sldLayoutMkLst>
        </pc:sldLayoutChg>
        <pc:sldLayoutChg chg="del">
          <pc:chgData name="戴 超" userId="0a653ea0a27b076e" providerId="LiveId" clId="{52450C51-331D-0248-B9B7-A0EB6288640A}" dt="2019-09-21T10:53:59.196" v="36" actId="2696"/>
          <pc:sldLayoutMkLst>
            <pc:docMk/>
            <pc:sldMasterMk cId="2832575874" sldId="2147483672"/>
            <pc:sldLayoutMk cId="3333986355" sldId="2147483681"/>
          </pc:sldLayoutMkLst>
        </pc:sldLayoutChg>
        <pc:sldLayoutChg chg="del">
          <pc:chgData name="戴 超" userId="0a653ea0a27b076e" providerId="LiveId" clId="{52450C51-331D-0248-B9B7-A0EB6288640A}" dt="2019-09-21T10:53:59.196" v="37" actId="2696"/>
          <pc:sldLayoutMkLst>
            <pc:docMk/>
            <pc:sldMasterMk cId="2832575874" sldId="2147483672"/>
            <pc:sldLayoutMk cId="2077370641" sldId="2147483682"/>
          </pc:sldLayoutMkLst>
        </pc:sldLayoutChg>
        <pc:sldLayoutChg chg="del">
          <pc:chgData name="戴 超" userId="0a653ea0a27b076e" providerId="LiveId" clId="{52450C51-331D-0248-B9B7-A0EB6288640A}" dt="2019-09-21T10:53:59.197" v="38" actId="2696"/>
          <pc:sldLayoutMkLst>
            <pc:docMk/>
            <pc:sldMasterMk cId="2832575874" sldId="2147483672"/>
            <pc:sldLayoutMk cId="3752675514" sldId="2147483683"/>
          </pc:sldLayoutMkLst>
        </pc:sldLayoutChg>
      </pc:sldMasterChg>
    </pc:docChg>
  </pc:docChgLst>
  <pc:docChgLst>
    <pc:chgData name="戴 超" userId="0a653ea0a27b076e" providerId="LiveId" clId="{1FE1797B-819F-AE4A-9BD8-9C13008E0DB1}"/>
    <pc:docChg chg="undo custSel addSld modSld modMainMaster">
      <pc:chgData name="戴 超" userId="0a653ea0a27b076e" providerId="LiveId" clId="{1FE1797B-819F-AE4A-9BD8-9C13008E0DB1}" dt="2020-05-13T07:21:45.609" v="143" actId="1076"/>
      <pc:docMkLst>
        <pc:docMk/>
      </pc:docMkLst>
      <pc:sldChg chg="modSp modAnim">
        <pc:chgData name="戴 超" userId="0a653ea0a27b076e" providerId="LiveId" clId="{1FE1797B-819F-AE4A-9BD8-9C13008E0DB1}" dt="2020-05-13T07:21:45.609" v="143" actId="1076"/>
        <pc:sldMkLst>
          <pc:docMk/>
          <pc:sldMk cId="2618999973" sldId="286"/>
        </pc:sldMkLst>
        <pc:spChg chg="mod">
          <ac:chgData name="戴 超" userId="0a653ea0a27b076e" providerId="LiveId" clId="{1FE1797B-819F-AE4A-9BD8-9C13008E0DB1}" dt="2020-04-07T07:28:57.825" v="11" actId="20577"/>
          <ac:spMkLst>
            <pc:docMk/>
            <pc:sldMk cId="2618999973" sldId="286"/>
            <ac:spMk id="32" creationId="{00000000-0000-0000-0000-000000000000}"/>
          </ac:spMkLst>
        </pc:spChg>
        <pc:spChg chg="mod">
          <ac:chgData name="戴 超" userId="0a653ea0a27b076e" providerId="LiveId" clId="{1FE1797B-819F-AE4A-9BD8-9C13008E0DB1}" dt="2020-05-13T07:21:45.609" v="143" actId="1076"/>
          <ac:spMkLst>
            <pc:docMk/>
            <pc:sldMk cId="2618999973" sldId="286"/>
            <ac:spMk id="49" creationId="{00000000-0000-0000-0000-000000000000}"/>
          </ac:spMkLst>
        </pc:spChg>
      </pc:sldChg>
      <pc:sldChg chg="modSp modAnim">
        <pc:chgData name="戴 超" userId="0a653ea0a27b076e" providerId="LiveId" clId="{1FE1797B-819F-AE4A-9BD8-9C13008E0DB1}" dt="2020-04-07T07:29:09.077" v="15" actId="20577"/>
        <pc:sldMkLst>
          <pc:docMk/>
          <pc:sldMk cId="1940581968" sldId="287"/>
        </pc:sldMkLst>
        <pc:spChg chg="mod">
          <ac:chgData name="戴 超" userId="0a653ea0a27b076e" providerId="LiveId" clId="{1FE1797B-819F-AE4A-9BD8-9C13008E0DB1}" dt="2020-04-07T07:29:09.077" v="15" actId="20577"/>
          <ac:spMkLst>
            <pc:docMk/>
            <pc:sldMk cId="1940581968" sldId="287"/>
            <ac:spMk id="32" creationId="{00000000-0000-0000-0000-000000000000}"/>
          </ac:spMkLst>
        </pc:spChg>
      </pc:sldChg>
      <pc:sldChg chg="addSp delSp modSp add delAnim modAnim">
        <pc:chgData name="戴 超" userId="0a653ea0a27b076e" providerId="LiveId" clId="{1FE1797B-819F-AE4A-9BD8-9C13008E0DB1}" dt="2020-03-06T11:06:37.092" v="6"/>
        <pc:sldMkLst>
          <pc:docMk/>
          <pc:sldMk cId="382971047" sldId="307"/>
        </pc:sldMkLst>
        <pc:spChg chg="del">
          <ac:chgData name="戴 超" userId="0a653ea0a27b076e" providerId="LiveId" clId="{1FE1797B-819F-AE4A-9BD8-9C13008E0DB1}" dt="2020-03-06T11:06:02" v="1" actId="478"/>
          <ac:spMkLst>
            <pc:docMk/>
            <pc:sldMk cId="382971047" sldId="307"/>
            <ac:spMk id="110" creationId="{00000000-0000-0000-0000-000000000000}"/>
          </ac:spMkLst>
        </pc:spChg>
        <pc:spChg chg="del">
          <ac:chgData name="戴 超" userId="0a653ea0a27b076e" providerId="LiveId" clId="{1FE1797B-819F-AE4A-9BD8-9C13008E0DB1}" dt="2020-03-06T11:06:02" v="1" actId="478"/>
          <ac:spMkLst>
            <pc:docMk/>
            <pc:sldMk cId="382971047" sldId="307"/>
            <ac:spMk id="197" creationId="{00000000-0000-0000-0000-000000000000}"/>
          </ac:spMkLst>
        </pc:spChg>
        <pc:picChg chg="del">
          <ac:chgData name="戴 超" userId="0a653ea0a27b076e" providerId="LiveId" clId="{1FE1797B-819F-AE4A-9BD8-9C13008E0DB1}" dt="2020-03-06T11:06:03.411" v="2" actId="478"/>
          <ac:picMkLst>
            <pc:docMk/>
            <pc:sldMk cId="382971047" sldId="307"/>
            <ac:picMk id="3" creationId="{8B9A5EBD-2AB8-4142-BED2-DDD2F87F502A}"/>
          </ac:picMkLst>
        </pc:picChg>
        <pc:picChg chg="add mod">
          <ac:chgData name="戴 超" userId="0a653ea0a27b076e" providerId="LiveId" clId="{1FE1797B-819F-AE4A-9BD8-9C13008E0DB1}" dt="2020-03-06T11:06:14.560" v="4" actId="1076"/>
          <ac:picMkLst>
            <pc:docMk/>
            <pc:sldMk cId="382971047" sldId="307"/>
            <ac:picMk id="5" creationId="{7B3FCB65-5529-2C48-9629-A5BFE3EEECF8}"/>
          </ac:picMkLst>
        </pc:picChg>
      </pc:sldChg>
      <pc:sldChg chg="delSp modSp add delAnim">
        <pc:chgData name="戴 超" userId="0a653ea0a27b076e" providerId="LiveId" clId="{1FE1797B-819F-AE4A-9BD8-9C13008E0DB1}" dt="2020-04-09T10:49:59.700" v="138" actId="207"/>
        <pc:sldMkLst>
          <pc:docMk/>
          <pc:sldMk cId="2488800511" sldId="308"/>
        </pc:sldMkLst>
        <pc:spChg chg="mod">
          <ac:chgData name="戴 超" userId="0a653ea0a27b076e" providerId="LiveId" clId="{1FE1797B-819F-AE4A-9BD8-9C13008E0DB1}" dt="2020-04-09T10:45:31.088" v="34" actId="20577"/>
          <ac:spMkLst>
            <pc:docMk/>
            <pc:sldMk cId="2488800511" sldId="308"/>
            <ac:spMk id="4" creationId="{00000000-0000-0000-0000-000000000000}"/>
          </ac:spMkLst>
        </pc:spChg>
        <pc:spChg chg="mod topLvl">
          <ac:chgData name="戴 超" userId="0a653ea0a27b076e" providerId="LiveId" clId="{1FE1797B-819F-AE4A-9BD8-9C13008E0DB1}" dt="2020-04-09T10:49:59.700" v="138" actId="207"/>
          <ac:spMkLst>
            <pc:docMk/>
            <pc:sldMk cId="2488800511" sldId="308"/>
            <ac:spMk id="150" creationId="{94DF7B54-050B-E545-992C-AF6431E5F2D6}"/>
          </ac:spMkLst>
        </pc:spChg>
        <pc:spChg chg="del topLvl">
          <ac:chgData name="戴 超" userId="0a653ea0a27b076e" providerId="LiveId" clId="{1FE1797B-819F-AE4A-9BD8-9C13008E0DB1}" dt="2020-04-09T10:45:48.615" v="38" actId="478"/>
          <ac:spMkLst>
            <pc:docMk/>
            <pc:sldMk cId="2488800511" sldId="308"/>
            <ac:spMk id="151" creationId="{69C7AC08-3507-D549-828E-0AC6F9436B7F}"/>
          </ac:spMkLst>
        </pc:spChg>
        <pc:grpChg chg="del">
          <ac:chgData name="戴 超" userId="0a653ea0a27b076e" providerId="LiveId" clId="{1FE1797B-819F-AE4A-9BD8-9C13008E0DB1}" dt="2020-04-09T10:45:34.756" v="36" actId="478"/>
          <ac:grpSpMkLst>
            <pc:docMk/>
            <pc:sldMk cId="2488800511" sldId="308"/>
            <ac:grpSpMk id="143" creationId="{00000000-0000-0000-0000-000000000000}"/>
          </ac:grpSpMkLst>
        </pc:grpChg>
        <pc:grpChg chg="del mod">
          <ac:chgData name="戴 超" userId="0a653ea0a27b076e" providerId="LiveId" clId="{1FE1797B-819F-AE4A-9BD8-9C13008E0DB1}" dt="2020-04-09T10:45:48.615" v="38" actId="478"/>
          <ac:grpSpMkLst>
            <pc:docMk/>
            <pc:sldMk cId="2488800511" sldId="308"/>
            <ac:grpSpMk id="149" creationId="{72442DBE-FB67-734A-AD5D-A3622F75FF06}"/>
          </ac:grpSpMkLst>
        </pc:grpChg>
        <pc:picChg chg="del">
          <ac:chgData name="戴 超" userId="0a653ea0a27b076e" providerId="LiveId" clId="{1FE1797B-819F-AE4A-9BD8-9C13008E0DB1}" dt="2020-04-09T10:45:32.534" v="35" actId="478"/>
          <ac:picMkLst>
            <pc:docMk/>
            <pc:sldMk cId="2488800511" sldId="308"/>
            <ac:picMk id="3" creationId="{E3297024-C4BA-3E49-A9F8-8D027EB63DB3}"/>
          </ac:picMkLst>
        </pc:picChg>
      </pc:sldChg>
      <pc:sldMasterChg chg="addSp modSp">
        <pc:chgData name="戴 超" userId="0a653ea0a27b076e" providerId="LiveId" clId="{1FE1797B-819F-AE4A-9BD8-9C13008E0DB1}" dt="2020-05-13T07:21:24.258" v="142" actId="207"/>
        <pc:sldMasterMkLst>
          <pc:docMk/>
          <pc:sldMasterMk cId="937683785" sldId="2147483660"/>
        </pc:sldMasterMkLst>
        <pc:spChg chg="add mod">
          <ac:chgData name="戴 超" userId="0a653ea0a27b076e" providerId="LiveId" clId="{1FE1797B-819F-AE4A-9BD8-9C13008E0DB1}" dt="2020-05-13T07:21:24.258" v="142" actId="207"/>
          <ac:spMkLst>
            <pc:docMk/>
            <pc:sldMasterMk cId="937683785" sldId="2147483660"/>
            <ac:spMk id="2" creationId="{0B9F8185-6915-9B4F-A7F2-FF95B857D4F2}"/>
          </ac:spMkLst>
        </pc:spChg>
        <pc:spChg chg="add">
          <ac:chgData name="戴 超" userId="0a653ea0a27b076e" providerId="LiveId" clId="{1FE1797B-819F-AE4A-9BD8-9C13008E0DB1}" dt="2020-04-07T07:28:37.303" v="7"/>
          <ac:spMkLst>
            <pc:docMk/>
            <pc:sldMasterMk cId="937683785" sldId="2147483660"/>
            <ac:spMk id="3" creationId="{9DA23AA5-0D8E-AE40-AAA9-15E10D13D33B}"/>
          </ac:spMkLst>
        </pc:spChg>
        <pc:picChg chg="add">
          <ac:chgData name="戴 超" userId="0a653ea0a27b076e" providerId="LiveId" clId="{1FE1797B-819F-AE4A-9BD8-9C13008E0DB1}" dt="2020-04-07T07:28:37.303" v="7"/>
          <ac:picMkLst>
            <pc:docMk/>
            <pc:sldMasterMk cId="937683785" sldId="2147483660"/>
            <ac:picMk id="4" creationId="{AEBE4638-DEE4-294F-BEE8-1573BB3F35A2}"/>
          </ac:picMkLst>
        </pc:picChg>
      </pc:sldMasterChg>
    </pc:docChg>
  </pc:docChgLst>
  <pc:docChgLst>
    <pc:chgData name="戴 超" userId="0a653ea0a27b076e" providerId="LiveId" clId="{CE5BA0F9-D3FB-D042-B7BE-9D8EEB9ED909}"/>
    <pc:docChg chg="undo custSel addSld delSld modSld">
      <pc:chgData name="戴 超" userId="0a653ea0a27b076e" providerId="LiveId" clId="{CE5BA0F9-D3FB-D042-B7BE-9D8EEB9ED909}" dt="2019-10-12T08:41:20.724" v="273"/>
      <pc:docMkLst>
        <pc:docMk/>
      </pc:docMkLst>
      <pc:sldChg chg="modSp">
        <pc:chgData name="戴 超" userId="0a653ea0a27b076e" providerId="LiveId" clId="{CE5BA0F9-D3FB-D042-B7BE-9D8EEB9ED909}" dt="2019-10-11T07:34:23.880" v="165" actId="14100"/>
        <pc:sldMkLst>
          <pc:docMk/>
          <pc:sldMk cId="2588512512" sldId="257"/>
        </pc:sldMkLst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25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26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30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32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33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34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37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39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40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41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44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46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47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48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51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53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54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55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57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58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0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1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3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4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6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7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9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0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2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3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5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6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8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9" creationId="{00000000-0000-0000-0000-000000000000}"/>
          </ac:spMkLst>
        </pc:s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24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28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35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42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49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56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59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62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65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68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71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74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77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0:53.687" v="166" actId="113"/>
        <pc:sldMkLst>
          <pc:docMk/>
          <pc:sldMk cId="3133852583" sldId="258"/>
        </pc:sldMkLst>
        <pc:spChg chg="mod">
          <ac:chgData name="戴 超" userId="0a653ea0a27b076e" providerId="LiveId" clId="{CE5BA0F9-D3FB-D042-B7BE-9D8EEB9ED909}" dt="2019-10-12T08:30:53.687" v="166" actId="113"/>
          <ac:spMkLst>
            <pc:docMk/>
            <pc:sldMk cId="3133852583" sldId="258"/>
            <ac:spMk id="13" creationId="{00000000-0000-0000-0000-000000000000}"/>
          </ac:spMkLst>
        </pc:spChg>
        <pc:spChg chg="mod">
          <ac:chgData name="戴 超" userId="0a653ea0a27b076e" providerId="LiveId" clId="{CE5BA0F9-D3FB-D042-B7BE-9D8EEB9ED909}" dt="2019-10-12T08:30:53.687" v="166" actId="113"/>
          <ac:spMkLst>
            <pc:docMk/>
            <pc:sldMk cId="3133852583" sldId="258"/>
            <ac:spMk id="14" creationId="{00000000-0000-0000-0000-000000000000}"/>
          </ac:spMkLst>
        </pc:spChg>
        <pc:spChg chg="mod">
          <ac:chgData name="戴 超" userId="0a653ea0a27b076e" providerId="LiveId" clId="{CE5BA0F9-D3FB-D042-B7BE-9D8EEB9ED909}" dt="2019-10-12T08:30:53.687" v="166" actId="113"/>
          <ac:spMkLst>
            <pc:docMk/>
            <pc:sldMk cId="3133852583" sldId="258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2T08:30:53.687" v="166" actId="113"/>
          <ac:spMkLst>
            <pc:docMk/>
            <pc:sldMk cId="3133852583" sldId="258"/>
            <ac:spMk id="16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1:12.448" v="172" actId="403"/>
        <pc:sldMkLst>
          <pc:docMk/>
          <pc:sldMk cId="1063477092" sldId="259"/>
        </pc:sldMkLst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21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22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24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25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27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28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30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31" creationId="{00000000-0000-0000-0000-000000000000}"/>
          </ac:spMkLst>
        </pc:spChg>
        <pc:spChg chg="mod">
          <ac:chgData name="戴 超" userId="0a653ea0a27b076e" providerId="LiveId" clId="{CE5BA0F9-D3FB-D042-B7BE-9D8EEB9ED909}" dt="2019-10-12T08:31:06.324" v="170" actId="207"/>
          <ac:spMkLst>
            <pc:docMk/>
            <pc:sldMk cId="1063477092" sldId="259"/>
            <ac:spMk id="32" creationId="{00000000-0000-0000-0000-000000000000}"/>
          </ac:spMkLst>
        </pc:spChg>
        <pc:spChg chg="mod">
          <ac:chgData name="戴 超" userId="0a653ea0a27b076e" providerId="LiveId" clId="{CE5BA0F9-D3FB-D042-B7BE-9D8EEB9ED909}" dt="2019-10-12T08:31:06.324" v="170" actId="207"/>
          <ac:spMkLst>
            <pc:docMk/>
            <pc:sldMk cId="1063477092" sldId="259"/>
            <ac:spMk id="33" creationId="{00000000-0000-0000-0000-000000000000}"/>
          </ac:spMkLst>
        </pc:spChg>
        <pc:spChg chg="mod">
          <ac:chgData name="戴 超" userId="0a653ea0a27b076e" providerId="LiveId" clId="{CE5BA0F9-D3FB-D042-B7BE-9D8EEB9ED909}" dt="2019-10-12T08:31:06.324" v="170" actId="207"/>
          <ac:spMkLst>
            <pc:docMk/>
            <pc:sldMk cId="1063477092" sldId="259"/>
            <ac:spMk id="34" creationId="{00000000-0000-0000-0000-000000000000}"/>
          </ac:spMkLst>
        </pc:spChg>
        <pc:spChg chg="mod">
          <ac:chgData name="戴 超" userId="0a653ea0a27b076e" providerId="LiveId" clId="{CE5BA0F9-D3FB-D042-B7BE-9D8EEB9ED909}" dt="2019-10-12T08:31:06.324" v="170" actId="207"/>
          <ac:spMkLst>
            <pc:docMk/>
            <pc:sldMk cId="1063477092" sldId="259"/>
            <ac:spMk id="35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1:37.603" v="174" actId="207"/>
        <pc:sldMkLst>
          <pc:docMk/>
          <pc:sldMk cId="1773279641" sldId="260"/>
        </pc:sldMkLst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44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45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47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48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50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51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53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54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2:44.871" v="179" actId="403"/>
        <pc:sldMkLst>
          <pc:docMk/>
          <pc:sldMk cId="1035248360" sldId="262"/>
        </pc:sldMkLst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4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140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146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06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10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16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19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20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21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22" creationId="{00000000-0000-0000-0000-000000000000}"/>
          </ac:spMkLst>
        </pc:spChg>
        <pc:grpChg chg="mod">
          <ac:chgData name="戴 超" userId="0a653ea0a27b076e" providerId="LiveId" clId="{CE5BA0F9-D3FB-D042-B7BE-9D8EEB9ED909}" dt="2019-10-12T08:32:44.871" v="179" actId="403"/>
          <ac:grpSpMkLst>
            <pc:docMk/>
            <pc:sldMk cId="1035248360" sldId="262"/>
            <ac:grpSpMk id="13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2:44.871" v="179" actId="403"/>
          <ac:grpSpMkLst>
            <pc:docMk/>
            <pc:sldMk cId="1035248360" sldId="262"/>
            <ac:grpSpMk id="143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2:44.871" v="179" actId="403"/>
          <ac:grpSpMkLst>
            <pc:docMk/>
            <pc:sldMk cId="1035248360" sldId="262"/>
            <ac:grpSpMk id="149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2:44.871" v="179" actId="403"/>
          <ac:grpSpMkLst>
            <pc:docMk/>
            <pc:sldMk cId="1035248360" sldId="262"/>
            <ac:grpSpMk id="19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2:44.871" v="179" actId="403"/>
          <ac:grpSpMkLst>
            <pc:docMk/>
            <pc:sldMk cId="1035248360" sldId="262"/>
            <ac:grpSpMk id="20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2:44.871" v="179" actId="403"/>
          <ac:grpSpMkLst>
            <pc:docMk/>
            <pc:sldMk cId="1035248360" sldId="262"/>
            <ac:grpSpMk id="213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3:35.154" v="188" actId="207"/>
        <pc:sldMkLst>
          <pc:docMk/>
          <pc:sldMk cId="3244228267" sldId="263"/>
        </pc:sldMkLst>
        <pc:spChg chg="mod">
          <ac:chgData name="戴 超" userId="0a653ea0a27b076e" providerId="LiveId" clId="{CE5BA0F9-D3FB-D042-B7BE-9D8EEB9ED909}" dt="2019-10-12T08:33:19.629" v="184" actId="403"/>
          <ac:spMkLst>
            <pc:docMk/>
            <pc:sldMk cId="3244228267" sldId="263"/>
            <ac:spMk id="10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9.629" v="184" actId="403"/>
          <ac:spMkLst>
            <pc:docMk/>
            <pc:sldMk cId="3244228267" sldId="263"/>
            <ac:spMk id="11" creationId="{00000000-0000-0000-0000-000000000000}"/>
          </ac:spMkLst>
        </pc:spChg>
        <pc:spChg chg="mod">
          <ac:chgData name="戴 超" userId="0a653ea0a27b076e" providerId="LiveId" clId="{CE5BA0F9-D3FB-D042-B7BE-9D8EEB9ED909}" dt="2019-10-12T08:33:26.822" v="185" actId="207"/>
          <ac:spMkLst>
            <pc:docMk/>
            <pc:sldMk cId="3244228267" sldId="263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1.326" v="182" actId="403"/>
          <ac:spMkLst>
            <pc:docMk/>
            <pc:sldMk cId="3244228267" sldId="263"/>
            <ac:spMk id="14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1.326" v="182" actId="403"/>
          <ac:spMkLst>
            <pc:docMk/>
            <pc:sldMk cId="3244228267" sldId="263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2T08:33:32.222" v="187" actId="207"/>
          <ac:spMkLst>
            <pc:docMk/>
            <pc:sldMk cId="3244228267" sldId="263"/>
            <ac:spMk id="16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9.629" v="184" actId="403"/>
          <ac:spMkLst>
            <pc:docMk/>
            <pc:sldMk cId="3244228267" sldId="263"/>
            <ac:spMk id="18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9.629" v="184" actId="403"/>
          <ac:spMkLst>
            <pc:docMk/>
            <pc:sldMk cId="3244228267" sldId="263"/>
            <ac:spMk id="19" creationId="{00000000-0000-0000-0000-000000000000}"/>
          </ac:spMkLst>
        </pc:spChg>
        <pc:spChg chg="mod">
          <ac:chgData name="戴 超" userId="0a653ea0a27b076e" providerId="LiveId" clId="{CE5BA0F9-D3FB-D042-B7BE-9D8EEB9ED909}" dt="2019-10-12T08:33:29.229" v="186" actId="207"/>
          <ac:spMkLst>
            <pc:docMk/>
            <pc:sldMk cId="3244228267" sldId="263"/>
            <ac:spMk id="20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1.326" v="182" actId="403"/>
          <ac:spMkLst>
            <pc:docMk/>
            <pc:sldMk cId="3244228267" sldId="263"/>
            <ac:spMk id="22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1.326" v="182" actId="403"/>
          <ac:spMkLst>
            <pc:docMk/>
            <pc:sldMk cId="3244228267" sldId="263"/>
            <ac:spMk id="23" creationId="{00000000-0000-0000-0000-000000000000}"/>
          </ac:spMkLst>
        </pc:spChg>
        <pc:spChg chg="mod">
          <ac:chgData name="戴 超" userId="0a653ea0a27b076e" providerId="LiveId" clId="{CE5BA0F9-D3FB-D042-B7BE-9D8EEB9ED909}" dt="2019-10-12T08:33:35.154" v="188" actId="207"/>
          <ac:spMkLst>
            <pc:docMk/>
            <pc:sldMk cId="3244228267" sldId="263"/>
            <ac:spMk id="24" creationId="{00000000-0000-0000-0000-000000000000}"/>
          </ac:spMkLst>
        </pc:spChg>
        <pc:grpChg chg="mod">
          <ac:chgData name="戴 超" userId="0a653ea0a27b076e" providerId="LiveId" clId="{CE5BA0F9-D3FB-D042-B7BE-9D8EEB9ED909}" dt="2019-10-12T08:33:18.167" v="183" actId="14100"/>
          <ac:grpSpMkLst>
            <pc:docMk/>
            <pc:sldMk cId="3244228267" sldId="263"/>
            <ac:grpSpMk id="9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3:06.091" v="181" actId="14100"/>
          <ac:grpSpMkLst>
            <pc:docMk/>
            <pc:sldMk cId="3244228267" sldId="263"/>
            <ac:grpSpMk id="13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3:18.167" v="183" actId="14100"/>
          <ac:grpSpMkLst>
            <pc:docMk/>
            <pc:sldMk cId="3244228267" sldId="263"/>
            <ac:grpSpMk id="1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3:06.091" v="181" actId="14100"/>
          <ac:grpSpMkLst>
            <pc:docMk/>
            <pc:sldMk cId="3244228267" sldId="263"/>
            <ac:grpSpMk id="21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3:55.996" v="189" actId="113"/>
        <pc:sldMkLst>
          <pc:docMk/>
          <pc:sldMk cId="2518158010" sldId="264"/>
        </pc:sldMkLst>
        <pc:spChg chg="mod">
          <ac:chgData name="戴 超" userId="0a653ea0a27b076e" providerId="LiveId" clId="{CE5BA0F9-D3FB-D042-B7BE-9D8EEB9ED909}" dt="2019-10-12T08:33:55.996" v="189" actId="113"/>
          <ac:spMkLst>
            <pc:docMk/>
            <pc:sldMk cId="2518158010" sldId="264"/>
            <ac:spMk id="81" creationId="{00000000-0000-0000-0000-000000000000}"/>
          </ac:spMkLst>
        </pc:spChg>
        <pc:spChg chg="mod">
          <ac:chgData name="戴 超" userId="0a653ea0a27b076e" providerId="LiveId" clId="{CE5BA0F9-D3FB-D042-B7BE-9D8EEB9ED909}" dt="2019-10-12T08:33:55.996" v="189" actId="113"/>
          <ac:spMkLst>
            <pc:docMk/>
            <pc:sldMk cId="2518158010" sldId="264"/>
            <ac:spMk id="82" creationId="{00000000-0000-0000-0000-000000000000}"/>
          </ac:spMkLst>
        </pc:spChg>
        <pc:spChg chg="mod">
          <ac:chgData name="戴 超" userId="0a653ea0a27b076e" providerId="LiveId" clId="{CE5BA0F9-D3FB-D042-B7BE-9D8EEB9ED909}" dt="2019-10-12T08:33:55.996" v="189" actId="113"/>
          <ac:spMkLst>
            <pc:docMk/>
            <pc:sldMk cId="2518158010" sldId="264"/>
            <ac:spMk id="84" creationId="{00000000-0000-0000-0000-000000000000}"/>
          </ac:spMkLst>
        </pc:spChg>
        <pc:spChg chg="mod">
          <ac:chgData name="戴 超" userId="0a653ea0a27b076e" providerId="LiveId" clId="{CE5BA0F9-D3FB-D042-B7BE-9D8EEB9ED909}" dt="2019-10-12T08:33:55.996" v="189" actId="113"/>
          <ac:spMkLst>
            <pc:docMk/>
            <pc:sldMk cId="2518158010" sldId="264"/>
            <ac:spMk id="85" creationId="{00000000-0000-0000-0000-000000000000}"/>
          </ac:spMkLst>
        </pc:spChg>
        <pc:spChg chg="mod">
          <ac:chgData name="戴 超" userId="0a653ea0a27b076e" providerId="LiveId" clId="{CE5BA0F9-D3FB-D042-B7BE-9D8EEB9ED909}" dt="2019-10-12T08:33:55.996" v="189" actId="113"/>
          <ac:spMkLst>
            <pc:docMk/>
            <pc:sldMk cId="2518158010" sldId="264"/>
            <ac:spMk id="102" creationId="{00000000-0000-0000-0000-000000000000}"/>
          </ac:spMkLst>
        </pc:spChg>
        <pc:spChg chg="mod">
          <ac:chgData name="戴 超" userId="0a653ea0a27b076e" providerId="LiveId" clId="{CE5BA0F9-D3FB-D042-B7BE-9D8EEB9ED909}" dt="2019-10-12T08:33:55.996" v="189" actId="113"/>
          <ac:spMkLst>
            <pc:docMk/>
            <pc:sldMk cId="2518158010" sldId="264"/>
            <ac:spMk id="103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4:04.484" v="190" actId="113"/>
        <pc:sldMkLst>
          <pc:docMk/>
          <pc:sldMk cId="1311141234" sldId="265"/>
        </pc:sldMkLst>
        <pc:spChg chg="mod">
          <ac:chgData name="戴 超" userId="0a653ea0a27b076e" providerId="LiveId" clId="{CE5BA0F9-D3FB-D042-B7BE-9D8EEB9ED909}" dt="2019-10-12T08:34:04.484" v="190" actId="113"/>
          <ac:spMkLst>
            <pc:docMk/>
            <pc:sldMk cId="1311141234" sldId="265"/>
            <ac:spMk id="13" creationId="{00000000-0000-0000-0000-000000000000}"/>
          </ac:spMkLst>
        </pc:spChg>
        <pc:spChg chg="mod">
          <ac:chgData name="戴 超" userId="0a653ea0a27b076e" providerId="LiveId" clId="{CE5BA0F9-D3FB-D042-B7BE-9D8EEB9ED909}" dt="2019-10-12T08:34:04.484" v="190" actId="113"/>
          <ac:spMkLst>
            <pc:docMk/>
            <pc:sldMk cId="1311141234" sldId="265"/>
            <ac:spMk id="14" creationId="{00000000-0000-0000-0000-000000000000}"/>
          </ac:spMkLst>
        </pc:spChg>
        <pc:spChg chg="mod">
          <ac:chgData name="戴 超" userId="0a653ea0a27b076e" providerId="LiveId" clId="{CE5BA0F9-D3FB-D042-B7BE-9D8EEB9ED909}" dt="2019-10-12T08:34:04.484" v="190" actId="113"/>
          <ac:spMkLst>
            <pc:docMk/>
            <pc:sldMk cId="1311141234" sldId="265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2T08:34:04.484" v="190" actId="113"/>
          <ac:spMkLst>
            <pc:docMk/>
            <pc:sldMk cId="1311141234" sldId="265"/>
            <ac:spMk id="16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4:39.420" v="195" actId="207"/>
        <pc:sldMkLst>
          <pc:docMk/>
          <pc:sldMk cId="3116665988" sldId="266"/>
        </pc:sldMkLst>
        <pc:spChg chg="mod">
          <ac:chgData name="戴 超" userId="0a653ea0a27b076e" providerId="LiveId" clId="{CE5BA0F9-D3FB-D042-B7BE-9D8EEB9ED909}" dt="2019-10-12T08:34:34.063" v="194" actId="403"/>
          <ac:spMkLst>
            <pc:docMk/>
            <pc:sldMk cId="3116665988" sldId="266"/>
            <ac:spMk id="110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4.063" v="194" actId="403"/>
          <ac:spMkLst>
            <pc:docMk/>
            <pc:sldMk cId="3116665988" sldId="266"/>
            <ac:spMk id="111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4.063" v="194" actId="403"/>
          <ac:spMkLst>
            <pc:docMk/>
            <pc:sldMk cId="3116665988" sldId="266"/>
            <ac:spMk id="112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4.063" v="194" actId="403"/>
          <ac:spMkLst>
            <pc:docMk/>
            <pc:sldMk cId="3116665988" sldId="266"/>
            <ac:spMk id="113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9.420" v="195" actId="207"/>
          <ac:spMkLst>
            <pc:docMk/>
            <pc:sldMk cId="3116665988" sldId="266"/>
            <ac:spMk id="196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9.420" v="195" actId="207"/>
          <ac:spMkLst>
            <pc:docMk/>
            <pc:sldMk cId="3116665988" sldId="266"/>
            <ac:spMk id="197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9.420" v="195" actId="207"/>
          <ac:spMkLst>
            <pc:docMk/>
            <pc:sldMk cId="3116665988" sldId="266"/>
            <ac:spMk id="198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9.420" v="195" actId="207"/>
          <ac:spMkLst>
            <pc:docMk/>
            <pc:sldMk cId="3116665988" sldId="266"/>
            <ac:spMk id="199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5:09.201" v="201" actId="207"/>
        <pc:sldMkLst>
          <pc:docMk/>
          <pc:sldMk cId="2747644059" sldId="267"/>
        </pc:sldMkLst>
        <pc:spChg chg="mod">
          <ac:chgData name="戴 超" userId="0a653ea0a27b076e" providerId="LiveId" clId="{CE5BA0F9-D3FB-D042-B7BE-9D8EEB9ED909}" dt="2019-10-12T08:34:51.983" v="197" actId="403"/>
          <ac:spMkLst>
            <pc:docMk/>
            <pc:sldMk cId="2747644059" sldId="267"/>
            <ac:spMk id="216" creationId="{00000000-0000-0000-0000-000000000000}"/>
          </ac:spMkLst>
        </pc:spChg>
        <pc:spChg chg="mod">
          <ac:chgData name="戴 超" userId="0a653ea0a27b076e" providerId="LiveId" clId="{CE5BA0F9-D3FB-D042-B7BE-9D8EEB9ED909}" dt="2019-10-12T08:34:51.983" v="197" actId="403"/>
          <ac:spMkLst>
            <pc:docMk/>
            <pc:sldMk cId="2747644059" sldId="267"/>
            <ac:spMk id="219" creationId="{00000000-0000-0000-0000-000000000000}"/>
          </ac:spMkLst>
        </pc:spChg>
        <pc:spChg chg="mod">
          <ac:chgData name="戴 超" userId="0a653ea0a27b076e" providerId="LiveId" clId="{CE5BA0F9-D3FB-D042-B7BE-9D8EEB9ED909}" dt="2019-10-12T08:35:09.201" v="201" actId="207"/>
          <ac:spMkLst>
            <pc:docMk/>
            <pc:sldMk cId="2747644059" sldId="267"/>
            <ac:spMk id="220" creationId="{00000000-0000-0000-0000-000000000000}"/>
          </ac:spMkLst>
        </pc:spChg>
        <pc:spChg chg="mod">
          <ac:chgData name="戴 超" userId="0a653ea0a27b076e" providerId="LiveId" clId="{CE5BA0F9-D3FB-D042-B7BE-9D8EEB9ED909}" dt="2019-10-12T08:34:59.497" v="199" actId="14100"/>
          <ac:spMkLst>
            <pc:docMk/>
            <pc:sldMk cId="2747644059" sldId="267"/>
            <ac:spMk id="221" creationId="{00000000-0000-0000-0000-000000000000}"/>
          </ac:spMkLst>
        </pc:spChg>
        <pc:spChg chg="mod">
          <ac:chgData name="戴 超" userId="0a653ea0a27b076e" providerId="LiveId" clId="{CE5BA0F9-D3FB-D042-B7BE-9D8EEB9ED909}" dt="2019-10-12T08:34:51.983" v="197" actId="403"/>
          <ac:spMkLst>
            <pc:docMk/>
            <pc:sldMk cId="2747644059" sldId="267"/>
            <ac:spMk id="224" creationId="{00000000-0000-0000-0000-000000000000}"/>
          </ac:spMkLst>
        </pc:spChg>
        <pc:spChg chg="mod">
          <ac:chgData name="戴 超" userId="0a653ea0a27b076e" providerId="LiveId" clId="{CE5BA0F9-D3FB-D042-B7BE-9D8EEB9ED909}" dt="2019-10-12T08:34:51.983" v="197" actId="403"/>
          <ac:spMkLst>
            <pc:docMk/>
            <pc:sldMk cId="2747644059" sldId="267"/>
            <ac:spMk id="225" creationId="{00000000-0000-0000-0000-000000000000}"/>
          </ac:spMkLst>
        </pc:spChg>
        <pc:spChg chg="mod">
          <ac:chgData name="戴 超" userId="0a653ea0a27b076e" providerId="LiveId" clId="{CE5BA0F9-D3FB-D042-B7BE-9D8EEB9ED909}" dt="2019-10-12T08:34:51.983" v="197" actId="403"/>
          <ac:spMkLst>
            <pc:docMk/>
            <pc:sldMk cId="2747644059" sldId="267"/>
            <ac:spMk id="228" creationId="{00000000-0000-0000-0000-000000000000}"/>
          </ac:spMkLst>
        </pc:spChg>
        <pc:spChg chg="mod">
          <ac:chgData name="戴 超" userId="0a653ea0a27b076e" providerId="LiveId" clId="{CE5BA0F9-D3FB-D042-B7BE-9D8EEB9ED909}" dt="2019-10-12T08:34:51.983" v="197" actId="403"/>
          <ac:spMkLst>
            <pc:docMk/>
            <pc:sldMk cId="2747644059" sldId="267"/>
            <ac:spMk id="229" creationId="{00000000-0000-0000-0000-000000000000}"/>
          </ac:spMkLst>
        </pc:spChg>
        <pc:grpChg chg="mod">
          <ac:chgData name="戴 超" userId="0a653ea0a27b076e" providerId="LiveId" clId="{CE5BA0F9-D3FB-D042-B7BE-9D8EEB9ED909}" dt="2019-10-12T08:34:59.497" v="199" actId="14100"/>
          <ac:grpSpMkLst>
            <pc:docMk/>
            <pc:sldMk cId="2747644059" sldId="267"/>
            <ac:grpSpMk id="214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5:09.201" v="201" actId="207"/>
          <ac:grpSpMkLst>
            <pc:docMk/>
            <pc:sldMk cId="2747644059" sldId="267"/>
            <ac:grpSpMk id="21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4:59.497" v="199" actId="14100"/>
          <ac:grpSpMkLst>
            <pc:docMk/>
            <pc:sldMk cId="2747644059" sldId="267"/>
            <ac:grpSpMk id="222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4:59.497" v="199" actId="14100"/>
          <ac:grpSpMkLst>
            <pc:docMk/>
            <pc:sldMk cId="2747644059" sldId="267"/>
            <ac:grpSpMk id="226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5:22.351" v="204" actId="404"/>
        <pc:sldMkLst>
          <pc:docMk/>
          <pc:sldMk cId="1537669189" sldId="268"/>
        </pc:sldMkLst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6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8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9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14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18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20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21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24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26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27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30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32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33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5:57.982" v="210" actId="207"/>
        <pc:sldMkLst>
          <pc:docMk/>
          <pc:sldMk cId="900761484" sldId="270"/>
        </pc:sldMkLst>
        <pc:spChg chg="mod">
          <ac:chgData name="戴 超" userId="0a653ea0a27b076e" providerId="LiveId" clId="{CE5BA0F9-D3FB-D042-B7BE-9D8EEB9ED909}" dt="2019-10-12T08:35:38.265" v="206" actId="403"/>
          <ac:spMkLst>
            <pc:docMk/>
            <pc:sldMk cId="900761484" sldId="270"/>
            <ac:spMk id="228" creationId="{00000000-0000-0000-0000-000000000000}"/>
          </ac:spMkLst>
        </pc:spChg>
        <pc:spChg chg="mod">
          <ac:chgData name="戴 超" userId="0a653ea0a27b076e" providerId="LiveId" clId="{CE5BA0F9-D3FB-D042-B7BE-9D8EEB9ED909}" dt="2019-10-12T08:35:48.668" v="207" actId="207"/>
          <ac:spMkLst>
            <pc:docMk/>
            <pc:sldMk cId="900761484" sldId="270"/>
            <ac:spMk id="229" creationId="{00000000-0000-0000-0000-000000000000}"/>
          </ac:spMkLst>
        </pc:spChg>
        <pc:spChg chg="mod">
          <ac:chgData name="戴 超" userId="0a653ea0a27b076e" providerId="LiveId" clId="{CE5BA0F9-D3FB-D042-B7BE-9D8EEB9ED909}" dt="2019-10-12T08:35:38.265" v="206" actId="403"/>
          <ac:spMkLst>
            <pc:docMk/>
            <pc:sldMk cId="900761484" sldId="270"/>
            <ac:spMk id="231" creationId="{00000000-0000-0000-0000-000000000000}"/>
          </ac:spMkLst>
        </pc:spChg>
        <pc:spChg chg="mod">
          <ac:chgData name="戴 超" userId="0a653ea0a27b076e" providerId="LiveId" clId="{CE5BA0F9-D3FB-D042-B7BE-9D8EEB9ED909}" dt="2019-10-12T08:35:51.255" v="208" actId="207"/>
          <ac:spMkLst>
            <pc:docMk/>
            <pc:sldMk cId="900761484" sldId="270"/>
            <ac:spMk id="232" creationId="{00000000-0000-0000-0000-000000000000}"/>
          </ac:spMkLst>
        </pc:spChg>
        <pc:spChg chg="mod">
          <ac:chgData name="戴 超" userId="0a653ea0a27b076e" providerId="LiveId" clId="{CE5BA0F9-D3FB-D042-B7BE-9D8EEB9ED909}" dt="2019-10-12T08:35:38.265" v="206" actId="403"/>
          <ac:spMkLst>
            <pc:docMk/>
            <pc:sldMk cId="900761484" sldId="270"/>
            <ac:spMk id="234" creationId="{00000000-0000-0000-0000-000000000000}"/>
          </ac:spMkLst>
        </pc:spChg>
        <pc:spChg chg="mod">
          <ac:chgData name="戴 超" userId="0a653ea0a27b076e" providerId="LiveId" clId="{CE5BA0F9-D3FB-D042-B7BE-9D8EEB9ED909}" dt="2019-10-12T08:35:54.171" v="209" actId="207"/>
          <ac:spMkLst>
            <pc:docMk/>
            <pc:sldMk cId="900761484" sldId="270"/>
            <ac:spMk id="235" creationId="{00000000-0000-0000-0000-000000000000}"/>
          </ac:spMkLst>
        </pc:spChg>
        <pc:spChg chg="mod">
          <ac:chgData name="戴 超" userId="0a653ea0a27b076e" providerId="LiveId" clId="{CE5BA0F9-D3FB-D042-B7BE-9D8EEB9ED909}" dt="2019-10-12T08:35:38.265" v="206" actId="403"/>
          <ac:spMkLst>
            <pc:docMk/>
            <pc:sldMk cId="900761484" sldId="270"/>
            <ac:spMk id="237" creationId="{00000000-0000-0000-0000-000000000000}"/>
          </ac:spMkLst>
        </pc:spChg>
        <pc:spChg chg="mod">
          <ac:chgData name="戴 超" userId="0a653ea0a27b076e" providerId="LiveId" clId="{CE5BA0F9-D3FB-D042-B7BE-9D8EEB9ED909}" dt="2019-10-12T08:35:57.982" v="210" actId="207"/>
          <ac:spMkLst>
            <pc:docMk/>
            <pc:sldMk cId="900761484" sldId="270"/>
            <ac:spMk id="238" creationId="{00000000-0000-0000-0000-000000000000}"/>
          </ac:spMkLst>
        </pc:spChg>
        <pc:spChg chg="mod">
          <ac:chgData name="戴 超" userId="0a653ea0a27b076e" providerId="LiveId" clId="{CE5BA0F9-D3FB-D042-B7BE-9D8EEB9ED909}" dt="2019-10-12T08:35:38.265" v="206" actId="403"/>
          <ac:spMkLst>
            <pc:docMk/>
            <pc:sldMk cId="900761484" sldId="270"/>
            <ac:spMk id="239" creationId="{00000000-0000-0000-0000-000000000000}"/>
          </ac:spMkLst>
        </pc:spChg>
        <pc:grpChg chg="mod">
          <ac:chgData name="戴 超" userId="0a653ea0a27b076e" providerId="LiveId" clId="{CE5BA0F9-D3FB-D042-B7BE-9D8EEB9ED909}" dt="2019-10-12T08:35:38.265" v="206" actId="403"/>
          <ac:grpSpMkLst>
            <pc:docMk/>
            <pc:sldMk cId="900761484" sldId="270"/>
            <ac:grpSpMk id="22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5:38.265" v="206" actId="403"/>
          <ac:grpSpMkLst>
            <pc:docMk/>
            <pc:sldMk cId="900761484" sldId="270"/>
            <ac:grpSpMk id="230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5:38.265" v="206" actId="403"/>
          <ac:grpSpMkLst>
            <pc:docMk/>
            <pc:sldMk cId="900761484" sldId="270"/>
            <ac:grpSpMk id="233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5:38.265" v="206" actId="403"/>
          <ac:grpSpMkLst>
            <pc:docMk/>
            <pc:sldMk cId="900761484" sldId="270"/>
            <ac:grpSpMk id="236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6:02.206" v="211" actId="113"/>
        <pc:sldMkLst>
          <pc:docMk/>
          <pc:sldMk cId="3409198802" sldId="271"/>
        </pc:sldMkLst>
        <pc:spChg chg="mod">
          <ac:chgData name="戴 超" userId="0a653ea0a27b076e" providerId="LiveId" clId="{CE5BA0F9-D3FB-D042-B7BE-9D8EEB9ED909}" dt="2019-10-12T08:36:02.206" v="211" actId="113"/>
          <ac:spMkLst>
            <pc:docMk/>
            <pc:sldMk cId="3409198802" sldId="271"/>
            <ac:spMk id="11" creationId="{00000000-0000-0000-0000-000000000000}"/>
          </ac:spMkLst>
        </pc:spChg>
        <pc:spChg chg="mod">
          <ac:chgData name="戴 超" userId="0a653ea0a27b076e" providerId="LiveId" clId="{CE5BA0F9-D3FB-D042-B7BE-9D8EEB9ED909}" dt="2019-10-12T08:36:02.206" v="211" actId="113"/>
          <ac:spMkLst>
            <pc:docMk/>
            <pc:sldMk cId="3409198802" sldId="271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2T08:36:02.206" v="211" actId="113"/>
          <ac:spMkLst>
            <pc:docMk/>
            <pc:sldMk cId="3409198802" sldId="271"/>
            <ac:spMk id="13" creationId="{00000000-0000-0000-0000-000000000000}"/>
          </ac:spMkLst>
        </pc:spChg>
        <pc:spChg chg="mod">
          <ac:chgData name="戴 超" userId="0a653ea0a27b076e" providerId="LiveId" clId="{CE5BA0F9-D3FB-D042-B7BE-9D8EEB9ED909}" dt="2019-10-12T08:36:02.206" v="211" actId="113"/>
          <ac:spMkLst>
            <pc:docMk/>
            <pc:sldMk cId="3409198802" sldId="271"/>
            <ac:spMk id="14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6:31.328" v="218" actId="207"/>
        <pc:sldMkLst>
          <pc:docMk/>
          <pc:sldMk cId="3567281485" sldId="272"/>
        </pc:sldMkLst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77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78" creationId="{00000000-0000-0000-0000-000000000000}"/>
          </ac:spMkLst>
        </pc:spChg>
        <pc:spChg chg="mod">
          <ac:chgData name="戴 超" userId="0a653ea0a27b076e" providerId="LiveId" clId="{CE5BA0F9-D3FB-D042-B7BE-9D8EEB9ED909}" dt="2019-10-12T08:36:20.901" v="215" actId="207"/>
          <ac:spMkLst>
            <pc:docMk/>
            <pc:sldMk cId="3567281485" sldId="272"/>
            <ac:spMk id="79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81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82" creationId="{00000000-0000-0000-0000-000000000000}"/>
          </ac:spMkLst>
        </pc:spChg>
        <pc:spChg chg="mod">
          <ac:chgData name="戴 超" userId="0a653ea0a27b076e" providerId="LiveId" clId="{CE5BA0F9-D3FB-D042-B7BE-9D8EEB9ED909}" dt="2019-10-12T08:36:23.819" v="216" actId="207"/>
          <ac:spMkLst>
            <pc:docMk/>
            <pc:sldMk cId="3567281485" sldId="272"/>
            <ac:spMk id="83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85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86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7.878" v="214" actId="207"/>
          <ac:spMkLst>
            <pc:docMk/>
            <pc:sldMk cId="3567281485" sldId="272"/>
            <ac:spMk id="87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89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90" creationId="{00000000-0000-0000-0000-000000000000}"/>
          </ac:spMkLst>
        </pc:spChg>
        <pc:spChg chg="mod">
          <ac:chgData name="戴 超" userId="0a653ea0a27b076e" providerId="LiveId" clId="{CE5BA0F9-D3FB-D042-B7BE-9D8EEB9ED909}" dt="2019-10-12T08:36:26.540" v="217" actId="207"/>
          <ac:spMkLst>
            <pc:docMk/>
            <pc:sldMk cId="3567281485" sldId="272"/>
            <ac:spMk id="91" creationId="{00000000-0000-0000-0000-000000000000}"/>
          </ac:spMkLst>
        </pc:spChg>
        <pc:spChg chg="mod">
          <ac:chgData name="戴 超" userId="0a653ea0a27b076e" providerId="LiveId" clId="{CE5BA0F9-D3FB-D042-B7BE-9D8EEB9ED909}" dt="2019-10-12T08:36:31.328" v="218" actId="207"/>
          <ac:spMkLst>
            <pc:docMk/>
            <pc:sldMk cId="3567281485" sldId="272"/>
            <ac:spMk id="92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6:57.189" v="225" actId="207"/>
        <pc:sldMkLst>
          <pc:docMk/>
          <pc:sldMk cId="380091166" sldId="273"/>
        </pc:sldMkLst>
        <pc:spChg chg="mod">
          <ac:chgData name="戴 超" userId="0a653ea0a27b076e" providerId="LiveId" clId="{CE5BA0F9-D3FB-D042-B7BE-9D8EEB9ED909}" dt="2019-10-12T08:36:41.793" v="220" actId="403"/>
          <ac:spMkLst>
            <pc:docMk/>
            <pc:sldMk cId="380091166" sldId="273"/>
            <ac:spMk id="52" creationId="{00000000-0000-0000-0000-000000000000}"/>
          </ac:spMkLst>
        </pc:spChg>
        <pc:spChg chg="mod">
          <ac:chgData name="戴 超" userId="0a653ea0a27b076e" providerId="LiveId" clId="{CE5BA0F9-D3FB-D042-B7BE-9D8EEB9ED909}" dt="2019-10-12T08:36:51.527" v="223" actId="207"/>
          <ac:spMkLst>
            <pc:docMk/>
            <pc:sldMk cId="380091166" sldId="273"/>
            <ac:spMk id="53" creationId="{00000000-0000-0000-0000-000000000000}"/>
          </ac:spMkLst>
        </pc:spChg>
        <pc:spChg chg="mod">
          <ac:chgData name="戴 超" userId="0a653ea0a27b076e" providerId="LiveId" clId="{CE5BA0F9-D3FB-D042-B7BE-9D8EEB9ED909}" dt="2019-10-12T08:36:41.793" v="220" actId="403"/>
          <ac:spMkLst>
            <pc:docMk/>
            <pc:sldMk cId="380091166" sldId="273"/>
            <ac:spMk id="55" creationId="{00000000-0000-0000-0000-000000000000}"/>
          </ac:spMkLst>
        </pc:spChg>
        <pc:spChg chg="mod">
          <ac:chgData name="戴 超" userId="0a653ea0a27b076e" providerId="LiveId" clId="{CE5BA0F9-D3FB-D042-B7BE-9D8EEB9ED909}" dt="2019-10-12T08:36:57.189" v="225" actId="207"/>
          <ac:spMkLst>
            <pc:docMk/>
            <pc:sldMk cId="380091166" sldId="273"/>
            <ac:spMk id="56" creationId="{00000000-0000-0000-0000-000000000000}"/>
          </ac:spMkLst>
        </pc:spChg>
        <pc:spChg chg="mod">
          <ac:chgData name="戴 超" userId="0a653ea0a27b076e" providerId="LiveId" clId="{CE5BA0F9-D3FB-D042-B7BE-9D8EEB9ED909}" dt="2019-10-12T08:36:41.793" v="220" actId="403"/>
          <ac:spMkLst>
            <pc:docMk/>
            <pc:sldMk cId="380091166" sldId="273"/>
            <ac:spMk id="58" creationId="{00000000-0000-0000-0000-000000000000}"/>
          </ac:spMkLst>
        </pc:spChg>
        <pc:spChg chg="mod">
          <ac:chgData name="戴 超" userId="0a653ea0a27b076e" providerId="LiveId" clId="{CE5BA0F9-D3FB-D042-B7BE-9D8EEB9ED909}" dt="2019-10-12T08:36:54.798" v="224" actId="207"/>
          <ac:spMkLst>
            <pc:docMk/>
            <pc:sldMk cId="380091166" sldId="273"/>
            <ac:spMk id="59" creationId="{00000000-0000-0000-0000-000000000000}"/>
          </ac:spMkLst>
        </pc:spChg>
        <pc:spChg chg="mod">
          <ac:chgData name="戴 超" userId="0a653ea0a27b076e" providerId="LiveId" clId="{CE5BA0F9-D3FB-D042-B7BE-9D8EEB9ED909}" dt="2019-10-12T08:36:41.793" v="220" actId="403"/>
          <ac:spMkLst>
            <pc:docMk/>
            <pc:sldMk cId="380091166" sldId="273"/>
            <ac:spMk id="61" creationId="{00000000-0000-0000-0000-000000000000}"/>
          </ac:spMkLst>
        </pc:spChg>
        <pc:spChg chg="mod">
          <ac:chgData name="戴 超" userId="0a653ea0a27b076e" providerId="LiveId" clId="{CE5BA0F9-D3FB-D042-B7BE-9D8EEB9ED909}" dt="2019-10-12T08:36:48.512" v="222" actId="207"/>
          <ac:spMkLst>
            <pc:docMk/>
            <pc:sldMk cId="380091166" sldId="273"/>
            <ac:spMk id="62" creationId="{00000000-0000-0000-0000-000000000000}"/>
          </ac:spMkLst>
        </pc:spChg>
        <pc:grpChg chg="mod">
          <ac:chgData name="戴 超" userId="0a653ea0a27b076e" providerId="LiveId" clId="{CE5BA0F9-D3FB-D042-B7BE-9D8EEB9ED909}" dt="2019-10-12T08:36:51.527" v="223" actId="207"/>
          <ac:grpSpMkLst>
            <pc:docMk/>
            <pc:sldMk cId="380091166" sldId="273"/>
            <ac:grpSpMk id="51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6:57.189" v="225" actId="207"/>
          <ac:grpSpMkLst>
            <pc:docMk/>
            <pc:sldMk cId="380091166" sldId="273"/>
            <ac:grpSpMk id="54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6:54.798" v="224" actId="207"/>
          <ac:grpSpMkLst>
            <pc:docMk/>
            <pc:sldMk cId="380091166" sldId="273"/>
            <ac:grpSpMk id="5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6:48.512" v="222" actId="207"/>
          <ac:grpSpMkLst>
            <pc:docMk/>
            <pc:sldMk cId="380091166" sldId="273"/>
            <ac:grpSpMk id="60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7:23.263" v="229" actId="207"/>
        <pc:sldMkLst>
          <pc:docMk/>
          <pc:sldMk cId="4261263618" sldId="274"/>
        </pc:sldMkLst>
        <pc:spChg chg="mod">
          <ac:chgData name="戴 超" userId="0a653ea0a27b076e" providerId="LiveId" clId="{CE5BA0F9-D3FB-D042-B7BE-9D8EEB9ED909}" dt="2019-10-12T08:37:14.595" v="228" actId="14100"/>
          <ac:spMkLst>
            <pc:docMk/>
            <pc:sldMk cId="4261263618" sldId="274"/>
            <ac:spMk id="125" creationId="{00000000-0000-0000-0000-000000000000}"/>
          </ac:spMkLst>
        </pc:spChg>
        <pc:spChg chg="mod">
          <ac:chgData name="戴 超" userId="0a653ea0a27b076e" providerId="LiveId" clId="{CE5BA0F9-D3FB-D042-B7BE-9D8EEB9ED909}" dt="2019-10-12T08:37:14.595" v="228" actId="14100"/>
          <ac:spMkLst>
            <pc:docMk/>
            <pc:sldMk cId="4261263618" sldId="274"/>
            <ac:spMk id="126" creationId="{00000000-0000-0000-0000-000000000000}"/>
          </ac:spMkLst>
        </pc:spChg>
        <pc:spChg chg="mod">
          <ac:chgData name="戴 超" userId="0a653ea0a27b076e" providerId="LiveId" clId="{CE5BA0F9-D3FB-D042-B7BE-9D8EEB9ED909}" dt="2019-10-12T08:37:14.595" v="228" actId="14100"/>
          <ac:spMkLst>
            <pc:docMk/>
            <pc:sldMk cId="4261263618" sldId="274"/>
            <ac:spMk id="127" creationId="{00000000-0000-0000-0000-000000000000}"/>
          </ac:spMkLst>
        </pc:spChg>
        <pc:spChg chg="mod">
          <ac:chgData name="戴 超" userId="0a653ea0a27b076e" providerId="LiveId" clId="{CE5BA0F9-D3FB-D042-B7BE-9D8EEB9ED909}" dt="2019-10-12T08:37:14.595" v="228" actId="14100"/>
          <ac:spMkLst>
            <pc:docMk/>
            <pc:sldMk cId="4261263618" sldId="274"/>
            <ac:spMk id="128" creationId="{00000000-0000-0000-0000-000000000000}"/>
          </ac:spMkLst>
        </pc:spChg>
        <pc:spChg chg="mod">
          <ac:chgData name="戴 超" userId="0a653ea0a27b076e" providerId="LiveId" clId="{CE5BA0F9-D3FB-D042-B7BE-9D8EEB9ED909}" dt="2019-10-12T08:37:14.595" v="228" actId="14100"/>
          <ac:spMkLst>
            <pc:docMk/>
            <pc:sldMk cId="4261263618" sldId="274"/>
            <ac:spMk id="129" creationId="{00000000-0000-0000-0000-000000000000}"/>
          </ac:spMkLst>
        </pc:spChg>
        <pc:spChg chg="mod">
          <ac:chgData name="戴 超" userId="0a653ea0a27b076e" providerId="LiveId" clId="{CE5BA0F9-D3FB-D042-B7BE-9D8EEB9ED909}" dt="2019-10-12T08:37:23.263" v="229" actId="207"/>
          <ac:spMkLst>
            <pc:docMk/>
            <pc:sldMk cId="4261263618" sldId="274"/>
            <ac:spMk id="130" creationId="{00000000-0000-0000-0000-000000000000}"/>
          </ac:spMkLst>
        </pc:spChg>
        <pc:spChg chg="mod">
          <ac:chgData name="戴 超" userId="0a653ea0a27b076e" providerId="LiveId" clId="{CE5BA0F9-D3FB-D042-B7BE-9D8EEB9ED909}" dt="2019-10-12T08:37:23.263" v="229" actId="207"/>
          <ac:spMkLst>
            <pc:docMk/>
            <pc:sldMk cId="4261263618" sldId="274"/>
            <ac:spMk id="131" creationId="{00000000-0000-0000-0000-000000000000}"/>
          </ac:spMkLst>
        </pc:spChg>
        <pc:spChg chg="mod">
          <ac:chgData name="戴 超" userId="0a653ea0a27b076e" providerId="LiveId" clId="{CE5BA0F9-D3FB-D042-B7BE-9D8EEB9ED909}" dt="2019-10-12T08:37:23.263" v="229" actId="207"/>
          <ac:spMkLst>
            <pc:docMk/>
            <pc:sldMk cId="4261263618" sldId="274"/>
            <ac:spMk id="132" creationId="{00000000-0000-0000-0000-000000000000}"/>
          </ac:spMkLst>
        </pc:spChg>
        <pc:spChg chg="mod">
          <ac:chgData name="戴 超" userId="0a653ea0a27b076e" providerId="LiveId" clId="{CE5BA0F9-D3FB-D042-B7BE-9D8EEB9ED909}" dt="2019-10-12T08:37:23.263" v="229" actId="207"/>
          <ac:spMkLst>
            <pc:docMk/>
            <pc:sldMk cId="4261263618" sldId="274"/>
            <ac:spMk id="133" creationId="{00000000-0000-0000-0000-000000000000}"/>
          </ac:spMkLst>
        </pc:spChg>
        <pc:spChg chg="mod">
          <ac:chgData name="戴 超" userId="0a653ea0a27b076e" providerId="LiveId" clId="{CE5BA0F9-D3FB-D042-B7BE-9D8EEB9ED909}" dt="2019-10-12T08:37:23.263" v="229" actId="207"/>
          <ac:spMkLst>
            <pc:docMk/>
            <pc:sldMk cId="4261263618" sldId="274"/>
            <ac:spMk id="134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8:22.781" v="240" actId="2711"/>
        <pc:sldMkLst>
          <pc:docMk/>
          <pc:sldMk cId="82446711" sldId="275"/>
        </pc:sldMkLst>
        <pc:spChg chg="mod">
          <ac:chgData name="戴 超" userId="0a653ea0a27b076e" providerId="LiveId" clId="{CE5BA0F9-D3FB-D042-B7BE-9D8EEB9ED909}" dt="2019-10-12T08:38:22.781" v="240" actId="2711"/>
          <ac:spMkLst>
            <pc:docMk/>
            <pc:sldMk cId="82446711" sldId="275"/>
            <ac:spMk id="96" creationId="{00000000-0000-0000-0000-000000000000}"/>
          </ac:spMkLst>
        </pc:spChg>
        <pc:spChg chg="mod">
          <ac:chgData name="戴 超" userId="0a653ea0a27b076e" providerId="LiveId" clId="{CE5BA0F9-D3FB-D042-B7BE-9D8EEB9ED909}" dt="2019-10-12T08:38:22.781" v="240" actId="2711"/>
          <ac:spMkLst>
            <pc:docMk/>
            <pc:sldMk cId="82446711" sldId="275"/>
            <ac:spMk id="97" creationId="{00000000-0000-0000-0000-000000000000}"/>
          </ac:spMkLst>
        </pc:spChg>
        <pc:spChg chg="mod">
          <ac:chgData name="戴 超" userId="0a653ea0a27b076e" providerId="LiveId" clId="{CE5BA0F9-D3FB-D042-B7BE-9D8EEB9ED909}" dt="2019-10-12T08:38:22.781" v="240" actId="2711"/>
          <ac:spMkLst>
            <pc:docMk/>
            <pc:sldMk cId="82446711" sldId="275"/>
            <ac:spMk id="98" creationId="{00000000-0000-0000-0000-000000000000}"/>
          </ac:spMkLst>
        </pc:spChg>
        <pc:spChg chg="mod">
          <ac:chgData name="戴 超" userId="0a653ea0a27b076e" providerId="LiveId" clId="{CE5BA0F9-D3FB-D042-B7BE-9D8EEB9ED909}" dt="2019-10-12T08:38:22.781" v="240" actId="2711"/>
          <ac:spMkLst>
            <pc:docMk/>
            <pc:sldMk cId="82446711" sldId="275"/>
            <ac:spMk id="99" creationId="{00000000-0000-0000-0000-000000000000}"/>
          </ac:spMkLst>
        </pc:spChg>
        <pc:spChg chg="mod">
          <ac:chgData name="戴 超" userId="0a653ea0a27b076e" providerId="LiveId" clId="{CE5BA0F9-D3FB-D042-B7BE-9D8EEB9ED909}" dt="2019-10-12T08:37:54.001" v="235" actId="207"/>
          <ac:spMkLst>
            <pc:docMk/>
            <pc:sldMk cId="82446711" sldId="275"/>
            <ac:spMk id="100" creationId="{00000000-0000-0000-0000-000000000000}"/>
          </ac:spMkLst>
        </pc:spChg>
        <pc:spChg chg="mod">
          <ac:chgData name="戴 超" userId="0a653ea0a27b076e" providerId="LiveId" clId="{CE5BA0F9-D3FB-D042-B7BE-9D8EEB9ED909}" dt="2019-10-12T08:37:54.001" v="235" actId="207"/>
          <ac:spMkLst>
            <pc:docMk/>
            <pc:sldMk cId="82446711" sldId="275"/>
            <ac:spMk id="101" creationId="{00000000-0000-0000-0000-000000000000}"/>
          </ac:spMkLst>
        </pc:spChg>
        <pc:spChg chg="mod">
          <ac:chgData name="戴 超" userId="0a653ea0a27b076e" providerId="LiveId" clId="{CE5BA0F9-D3FB-D042-B7BE-9D8EEB9ED909}" dt="2019-10-12T08:37:54.001" v="235" actId="207"/>
          <ac:spMkLst>
            <pc:docMk/>
            <pc:sldMk cId="82446711" sldId="275"/>
            <ac:spMk id="102" creationId="{00000000-0000-0000-0000-000000000000}"/>
          </ac:spMkLst>
        </pc:spChg>
        <pc:spChg chg="mod">
          <ac:chgData name="戴 超" userId="0a653ea0a27b076e" providerId="LiveId" clId="{CE5BA0F9-D3FB-D042-B7BE-9D8EEB9ED909}" dt="2019-10-12T08:37:54.001" v="235" actId="207"/>
          <ac:spMkLst>
            <pc:docMk/>
            <pc:sldMk cId="82446711" sldId="275"/>
            <ac:spMk id="103" creationId="{00000000-0000-0000-0000-000000000000}"/>
          </ac:spMkLst>
        </pc:spChg>
        <pc:graphicFrameChg chg="mod">
          <ac:chgData name="戴 超" userId="0a653ea0a27b076e" providerId="LiveId" clId="{CE5BA0F9-D3FB-D042-B7BE-9D8EEB9ED909}" dt="2019-10-12T08:37:28.861" v="231" actId="1076"/>
          <ac:graphicFrameMkLst>
            <pc:docMk/>
            <pc:sldMk cId="82446711" sldId="275"/>
            <ac:graphicFrameMk id="88" creationId="{00000000-0000-0000-0000-000000000000}"/>
          </ac:graphicFrameMkLst>
        </pc:graphicFrameChg>
        <pc:cxnChg chg="mod">
          <ac:chgData name="戴 超" userId="0a653ea0a27b076e" providerId="LiveId" clId="{CE5BA0F9-D3FB-D042-B7BE-9D8EEB9ED909}" dt="2019-10-12T08:37:44.194" v="234" actId="2711"/>
          <ac:cxnSpMkLst>
            <pc:docMk/>
            <pc:sldMk cId="82446711" sldId="275"/>
            <ac:cxnSpMk id="104" creationId="{00000000-0000-0000-0000-000000000000}"/>
          </ac:cxnSpMkLst>
        </pc:cxnChg>
        <pc:cxnChg chg="mod">
          <ac:chgData name="戴 超" userId="0a653ea0a27b076e" providerId="LiveId" clId="{CE5BA0F9-D3FB-D042-B7BE-9D8EEB9ED909}" dt="2019-10-12T08:37:44.194" v="234" actId="2711"/>
          <ac:cxnSpMkLst>
            <pc:docMk/>
            <pc:sldMk cId="82446711" sldId="275"/>
            <ac:cxnSpMk id="105" creationId="{00000000-0000-0000-0000-000000000000}"/>
          </ac:cxnSpMkLst>
        </pc:cxnChg>
        <pc:cxnChg chg="mod">
          <ac:chgData name="戴 超" userId="0a653ea0a27b076e" providerId="LiveId" clId="{CE5BA0F9-D3FB-D042-B7BE-9D8EEB9ED909}" dt="2019-10-12T08:37:44.194" v="234" actId="2711"/>
          <ac:cxnSpMkLst>
            <pc:docMk/>
            <pc:sldMk cId="82446711" sldId="275"/>
            <ac:cxnSpMk id="106" creationId="{00000000-0000-0000-0000-000000000000}"/>
          </ac:cxnSpMkLst>
        </pc:cxnChg>
        <pc:cxnChg chg="mod">
          <ac:chgData name="戴 超" userId="0a653ea0a27b076e" providerId="LiveId" clId="{CE5BA0F9-D3FB-D042-B7BE-9D8EEB9ED909}" dt="2019-10-12T08:37:44.194" v="234" actId="2711"/>
          <ac:cxnSpMkLst>
            <pc:docMk/>
            <pc:sldMk cId="82446711" sldId="275"/>
            <ac:cxnSpMk id="107" creationId="{00000000-0000-0000-0000-000000000000}"/>
          </ac:cxnSpMkLst>
        </pc:cxnChg>
      </pc:sldChg>
      <pc:sldChg chg="modSp">
        <pc:chgData name="戴 超" userId="0a653ea0a27b076e" providerId="LiveId" clId="{CE5BA0F9-D3FB-D042-B7BE-9D8EEB9ED909}" dt="2019-10-12T08:38:37.796" v="243" actId="1076"/>
        <pc:sldMkLst>
          <pc:docMk/>
          <pc:sldMk cId="861857657" sldId="276"/>
        </pc:sldMkLst>
        <pc:grpChg chg="mod">
          <ac:chgData name="戴 超" userId="0a653ea0a27b076e" providerId="LiveId" clId="{CE5BA0F9-D3FB-D042-B7BE-9D8EEB9ED909}" dt="2019-10-12T08:38:31.120" v="241" actId="113"/>
          <ac:grpSpMkLst>
            <pc:docMk/>
            <pc:sldMk cId="861857657" sldId="276"/>
            <ac:grpSpMk id="49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8:31.120" v="241" actId="113"/>
          <ac:grpSpMkLst>
            <pc:docMk/>
            <pc:sldMk cId="861857657" sldId="276"/>
            <ac:grpSpMk id="52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8:37.796" v="243" actId="1076"/>
          <ac:grpSpMkLst>
            <pc:docMk/>
            <pc:sldMk cId="861857657" sldId="276"/>
            <ac:grpSpMk id="55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8:37.796" v="243" actId="1076"/>
          <ac:grpSpMkLst>
            <pc:docMk/>
            <pc:sldMk cId="861857657" sldId="276"/>
            <ac:grpSpMk id="58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8:37.796" v="243" actId="1076"/>
          <ac:grpSpMkLst>
            <pc:docMk/>
            <pc:sldMk cId="861857657" sldId="276"/>
            <ac:grpSpMk id="61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8:31.120" v="241" actId="113"/>
          <ac:grpSpMkLst>
            <pc:docMk/>
            <pc:sldMk cId="861857657" sldId="276"/>
            <ac:grpSpMk id="64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8:31.120" v="241" actId="113"/>
          <ac:grpSpMkLst>
            <pc:docMk/>
            <pc:sldMk cId="861857657" sldId="276"/>
            <ac:grpSpMk id="67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8:43.362" v="244" actId="113"/>
        <pc:sldMkLst>
          <pc:docMk/>
          <pc:sldMk cId="1199467266" sldId="277"/>
        </pc:sldMkLst>
        <pc:spChg chg="mod">
          <ac:chgData name="戴 超" userId="0a653ea0a27b076e" providerId="LiveId" clId="{CE5BA0F9-D3FB-D042-B7BE-9D8EEB9ED909}" dt="2019-10-12T08:38:43.362" v="244" actId="113"/>
          <ac:spMkLst>
            <pc:docMk/>
            <pc:sldMk cId="1199467266" sldId="277"/>
            <ac:spMk id="11" creationId="{00000000-0000-0000-0000-000000000000}"/>
          </ac:spMkLst>
        </pc:spChg>
        <pc:spChg chg="mod">
          <ac:chgData name="戴 超" userId="0a653ea0a27b076e" providerId="LiveId" clId="{CE5BA0F9-D3FB-D042-B7BE-9D8EEB9ED909}" dt="2019-10-12T08:38:43.362" v="244" actId="113"/>
          <ac:spMkLst>
            <pc:docMk/>
            <pc:sldMk cId="1199467266" sldId="277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2T08:38:43.362" v="244" actId="113"/>
          <ac:spMkLst>
            <pc:docMk/>
            <pc:sldMk cId="1199467266" sldId="277"/>
            <ac:spMk id="13" creationId="{00000000-0000-0000-0000-000000000000}"/>
          </ac:spMkLst>
        </pc:spChg>
        <pc:spChg chg="mod">
          <ac:chgData name="戴 超" userId="0a653ea0a27b076e" providerId="LiveId" clId="{CE5BA0F9-D3FB-D042-B7BE-9D8EEB9ED909}" dt="2019-10-12T08:38:43.362" v="244" actId="113"/>
          <ac:spMkLst>
            <pc:docMk/>
            <pc:sldMk cId="1199467266" sldId="277"/>
            <ac:spMk id="14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9:04.778" v="249" actId="207"/>
        <pc:sldMkLst>
          <pc:docMk/>
          <pc:sldMk cId="542575699" sldId="278"/>
        </pc:sldMkLst>
        <pc:spChg chg="mod">
          <ac:chgData name="戴 超" userId="0a653ea0a27b076e" providerId="LiveId" clId="{CE5BA0F9-D3FB-D042-B7BE-9D8EEB9ED909}" dt="2019-10-12T08:38:51.644" v="245" actId="113"/>
          <ac:spMkLst>
            <pc:docMk/>
            <pc:sldMk cId="542575699" sldId="278"/>
            <ac:spMk id="138" creationId="{00000000-0000-0000-0000-000000000000}"/>
          </ac:spMkLst>
        </pc:spChg>
        <pc:spChg chg="mod">
          <ac:chgData name="戴 超" userId="0a653ea0a27b076e" providerId="LiveId" clId="{CE5BA0F9-D3FB-D042-B7BE-9D8EEB9ED909}" dt="2019-10-12T08:38:56.977" v="246" actId="207"/>
          <ac:spMkLst>
            <pc:docMk/>
            <pc:sldMk cId="542575699" sldId="278"/>
            <ac:spMk id="139" creationId="{00000000-0000-0000-0000-000000000000}"/>
          </ac:spMkLst>
        </pc:spChg>
        <pc:spChg chg="mod">
          <ac:chgData name="戴 超" userId="0a653ea0a27b076e" providerId="LiveId" clId="{CE5BA0F9-D3FB-D042-B7BE-9D8EEB9ED909}" dt="2019-10-12T08:38:51.644" v="245" actId="113"/>
          <ac:spMkLst>
            <pc:docMk/>
            <pc:sldMk cId="542575699" sldId="278"/>
            <ac:spMk id="141" creationId="{00000000-0000-0000-0000-000000000000}"/>
          </ac:spMkLst>
        </pc:spChg>
        <pc:spChg chg="mod">
          <ac:chgData name="戴 超" userId="0a653ea0a27b076e" providerId="LiveId" clId="{CE5BA0F9-D3FB-D042-B7BE-9D8EEB9ED909}" dt="2019-10-12T08:39:04.778" v="249" actId="207"/>
          <ac:spMkLst>
            <pc:docMk/>
            <pc:sldMk cId="542575699" sldId="278"/>
            <ac:spMk id="142" creationId="{00000000-0000-0000-0000-000000000000}"/>
          </ac:spMkLst>
        </pc:spChg>
        <pc:spChg chg="mod">
          <ac:chgData name="戴 超" userId="0a653ea0a27b076e" providerId="LiveId" clId="{CE5BA0F9-D3FB-D042-B7BE-9D8EEB9ED909}" dt="2019-10-12T08:38:51.644" v="245" actId="113"/>
          <ac:spMkLst>
            <pc:docMk/>
            <pc:sldMk cId="542575699" sldId="278"/>
            <ac:spMk id="144" creationId="{00000000-0000-0000-0000-000000000000}"/>
          </ac:spMkLst>
        </pc:spChg>
        <pc:spChg chg="mod">
          <ac:chgData name="戴 超" userId="0a653ea0a27b076e" providerId="LiveId" clId="{CE5BA0F9-D3FB-D042-B7BE-9D8EEB9ED909}" dt="2019-10-12T08:39:02.369" v="248" actId="207"/>
          <ac:spMkLst>
            <pc:docMk/>
            <pc:sldMk cId="542575699" sldId="278"/>
            <ac:spMk id="145" creationId="{00000000-0000-0000-0000-000000000000}"/>
          </ac:spMkLst>
        </pc:spChg>
        <pc:spChg chg="mod">
          <ac:chgData name="戴 超" userId="0a653ea0a27b076e" providerId="LiveId" clId="{CE5BA0F9-D3FB-D042-B7BE-9D8EEB9ED909}" dt="2019-10-12T08:38:51.644" v="245" actId="113"/>
          <ac:spMkLst>
            <pc:docMk/>
            <pc:sldMk cId="542575699" sldId="278"/>
            <ac:spMk id="147" creationId="{00000000-0000-0000-0000-000000000000}"/>
          </ac:spMkLst>
        </pc:spChg>
        <pc:spChg chg="mod">
          <ac:chgData name="戴 超" userId="0a653ea0a27b076e" providerId="LiveId" clId="{CE5BA0F9-D3FB-D042-B7BE-9D8EEB9ED909}" dt="2019-10-12T08:38:59.535" v="247" actId="207"/>
          <ac:spMkLst>
            <pc:docMk/>
            <pc:sldMk cId="542575699" sldId="278"/>
            <ac:spMk id="148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9:28.365" v="256" actId="207"/>
        <pc:sldMkLst>
          <pc:docMk/>
          <pc:sldMk cId="424002877" sldId="279"/>
        </pc:sldMkLst>
        <pc:spChg chg="mod">
          <ac:chgData name="戴 超" userId="0a653ea0a27b076e" providerId="LiveId" clId="{CE5BA0F9-D3FB-D042-B7BE-9D8EEB9ED909}" dt="2019-10-12T08:39:13.138" v="251" actId="403"/>
          <ac:spMkLst>
            <pc:docMk/>
            <pc:sldMk cId="424002877" sldId="279"/>
            <ac:spMk id="155" creationId="{00000000-0000-0000-0000-000000000000}"/>
          </ac:spMkLst>
        </pc:spChg>
        <pc:spChg chg="mod">
          <ac:chgData name="戴 超" userId="0a653ea0a27b076e" providerId="LiveId" clId="{CE5BA0F9-D3FB-D042-B7BE-9D8EEB9ED909}" dt="2019-10-12T08:39:16.740" v="252" actId="207"/>
          <ac:spMkLst>
            <pc:docMk/>
            <pc:sldMk cId="424002877" sldId="279"/>
            <ac:spMk id="156" creationId="{00000000-0000-0000-0000-000000000000}"/>
          </ac:spMkLst>
        </pc:spChg>
        <pc:spChg chg="mod">
          <ac:chgData name="戴 超" userId="0a653ea0a27b076e" providerId="LiveId" clId="{CE5BA0F9-D3FB-D042-B7BE-9D8EEB9ED909}" dt="2019-10-12T08:39:13.138" v="251" actId="403"/>
          <ac:spMkLst>
            <pc:docMk/>
            <pc:sldMk cId="424002877" sldId="279"/>
            <ac:spMk id="158" creationId="{00000000-0000-0000-0000-000000000000}"/>
          </ac:spMkLst>
        </pc:spChg>
        <pc:spChg chg="mod">
          <ac:chgData name="戴 超" userId="0a653ea0a27b076e" providerId="LiveId" clId="{CE5BA0F9-D3FB-D042-B7BE-9D8EEB9ED909}" dt="2019-10-12T08:39:19.118" v="253" actId="207"/>
          <ac:spMkLst>
            <pc:docMk/>
            <pc:sldMk cId="424002877" sldId="279"/>
            <ac:spMk id="159" creationId="{00000000-0000-0000-0000-000000000000}"/>
          </ac:spMkLst>
        </pc:spChg>
        <pc:spChg chg="mod">
          <ac:chgData name="戴 超" userId="0a653ea0a27b076e" providerId="LiveId" clId="{CE5BA0F9-D3FB-D042-B7BE-9D8EEB9ED909}" dt="2019-10-12T08:39:13.138" v="251" actId="403"/>
          <ac:spMkLst>
            <pc:docMk/>
            <pc:sldMk cId="424002877" sldId="279"/>
            <ac:spMk id="161" creationId="{00000000-0000-0000-0000-000000000000}"/>
          </ac:spMkLst>
        </pc:spChg>
        <pc:spChg chg="mod">
          <ac:chgData name="戴 超" userId="0a653ea0a27b076e" providerId="LiveId" clId="{CE5BA0F9-D3FB-D042-B7BE-9D8EEB9ED909}" dt="2019-10-12T08:39:22.492" v="254" actId="207"/>
          <ac:spMkLst>
            <pc:docMk/>
            <pc:sldMk cId="424002877" sldId="279"/>
            <ac:spMk id="162" creationId="{00000000-0000-0000-0000-000000000000}"/>
          </ac:spMkLst>
        </pc:spChg>
        <pc:spChg chg="mod">
          <ac:chgData name="戴 超" userId="0a653ea0a27b076e" providerId="LiveId" clId="{CE5BA0F9-D3FB-D042-B7BE-9D8EEB9ED909}" dt="2019-10-12T08:39:13.138" v="251" actId="403"/>
          <ac:spMkLst>
            <pc:docMk/>
            <pc:sldMk cId="424002877" sldId="279"/>
            <ac:spMk id="164" creationId="{00000000-0000-0000-0000-000000000000}"/>
          </ac:spMkLst>
        </pc:spChg>
        <pc:spChg chg="mod">
          <ac:chgData name="戴 超" userId="0a653ea0a27b076e" providerId="LiveId" clId="{CE5BA0F9-D3FB-D042-B7BE-9D8EEB9ED909}" dt="2019-10-12T08:39:28.365" v="256" actId="207"/>
          <ac:spMkLst>
            <pc:docMk/>
            <pc:sldMk cId="424002877" sldId="279"/>
            <ac:spMk id="165" creationId="{00000000-0000-0000-0000-000000000000}"/>
          </ac:spMkLst>
        </pc:spChg>
        <pc:spChg chg="mod">
          <ac:chgData name="戴 超" userId="0a653ea0a27b076e" providerId="LiveId" clId="{CE5BA0F9-D3FB-D042-B7BE-9D8EEB9ED909}" dt="2019-10-12T08:39:13.138" v="251" actId="403"/>
          <ac:spMkLst>
            <pc:docMk/>
            <pc:sldMk cId="424002877" sldId="279"/>
            <ac:spMk id="167" creationId="{00000000-0000-0000-0000-000000000000}"/>
          </ac:spMkLst>
        </pc:spChg>
        <pc:spChg chg="mod">
          <ac:chgData name="戴 超" userId="0a653ea0a27b076e" providerId="LiveId" clId="{CE5BA0F9-D3FB-D042-B7BE-9D8EEB9ED909}" dt="2019-10-12T08:39:25.102" v="255" actId="207"/>
          <ac:spMkLst>
            <pc:docMk/>
            <pc:sldMk cId="424002877" sldId="279"/>
            <ac:spMk id="168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9:50.886" v="261" actId="207"/>
        <pc:sldMkLst>
          <pc:docMk/>
          <pc:sldMk cId="2684589028" sldId="280"/>
        </pc:sldMkLst>
        <pc:spChg chg="mod">
          <ac:chgData name="戴 超" userId="0a653ea0a27b076e" providerId="LiveId" clId="{CE5BA0F9-D3FB-D042-B7BE-9D8EEB9ED909}" dt="2019-10-12T08:39:46.692" v="260" actId="14100"/>
          <ac:spMkLst>
            <pc:docMk/>
            <pc:sldMk cId="2684589028" sldId="280"/>
            <ac:spMk id="131" creationId="{00000000-0000-0000-0000-000000000000}"/>
          </ac:spMkLst>
        </pc:spChg>
        <pc:spChg chg="mod">
          <ac:chgData name="戴 超" userId="0a653ea0a27b076e" providerId="LiveId" clId="{CE5BA0F9-D3FB-D042-B7BE-9D8EEB9ED909}" dt="2019-10-12T08:39:46.692" v="260" actId="14100"/>
          <ac:spMkLst>
            <pc:docMk/>
            <pc:sldMk cId="2684589028" sldId="280"/>
            <ac:spMk id="132" creationId="{00000000-0000-0000-0000-000000000000}"/>
          </ac:spMkLst>
        </pc:spChg>
        <pc:spChg chg="mod">
          <ac:chgData name="戴 超" userId="0a653ea0a27b076e" providerId="LiveId" clId="{CE5BA0F9-D3FB-D042-B7BE-9D8EEB9ED909}" dt="2019-10-12T08:39:46.692" v="260" actId="14100"/>
          <ac:spMkLst>
            <pc:docMk/>
            <pc:sldMk cId="2684589028" sldId="280"/>
            <ac:spMk id="133" creationId="{00000000-0000-0000-0000-000000000000}"/>
          </ac:spMkLst>
        </pc:spChg>
        <pc:spChg chg="mod">
          <ac:chgData name="戴 超" userId="0a653ea0a27b076e" providerId="LiveId" clId="{CE5BA0F9-D3FB-D042-B7BE-9D8EEB9ED909}" dt="2019-10-12T08:39:46.692" v="260" actId="14100"/>
          <ac:spMkLst>
            <pc:docMk/>
            <pc:sldMk cId="2684589028" sldId="280"/>
            <ac:spMk id="134" creationId="{00000000-0000-0000-0000-000000000000}"/>
          </ac:spMkLst>
        </pc:spChg>
        <pc:spChg chg="mod">
          <ac:chgData name="戴 超" userId="0a653ea0a27b076e" providerId="LiveId" clId="{CE5BA0F9-D3FB-D042-B7BE-9D8EEB9ED909}" dt="2019-10-12T08:39:50.886" v="261" actId="207"/>
          <ac:spMkLst>
            <pc:docMk/>
            <pc:sldMk cId="2684589028" sldId="280"/>
            <ac:spMk id="135" creationId="{00000000-0000-0000-0000-000000000000}"/>
          </ac:spMkLst>
        </pc:spChg>
        <pc:spChg chg="mod">
          <ac:chgData name="戴 超" userId="0a653ea0a27b076e" providerId="LiveId" clId="{CE5BA0F9-D3FB-D042-B7BE-9D8EEB9ED909}" dt="2019-10-12T08:39:50.886" v="261" actId="207"/>
          <ac:spMkLst>
            <pc:docMk/>
            <pc:sldMk cId="2684589028" sldId="280"/>
            <ac:spMk id="136" creationId="{00000000-0000-0000-0000-000000000000}"/>
          </ac:spMkLst>
        </pc:spChg>
        <pc:spChg chg="mod">
          <ac:chgData name="戴 超" userId="0a653ea0a27b076e" providerId="LiveId" clId="{CE5BA0F9-D3FB-D042-B7BE-9D8EEB9ED909}" dt="2019-10-12T08:39:50.886" v="261" actId="207"/>
          <ac:spMkLst>
            <pc:docMk/>
            <pc:sldMk cId="2684589028" sldId="280"/>
            <ac:spMk id="137" creationId="{00000000-0000-0000-0000-000000000000}"/>
          </ac:spMkLst>
        </pc:spChg>
        <pc:spChg chg="mod">
          <ac:chgData name="戴 超" userId="0a653ea0a27b076e" providerId="LiveId" clId="{CE5BA0F9-D3FB-D042-B7BE-9D8EEB9ED909}" dt="2019-10-12T08:39:50.886" v="261" actId="207"/>
          <ac:spMkLst>
            <pc:docMk/>
            <pc:sldMk cId="2684589028" sldId="280"/>
            <ac:spMk id="138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40:25.077" v="263" actId="113"/>
        <pc:sldMkLst>
          <pc:docMk/>
          <pc:sldMk cId="2636402181" sldId="281"/>
        </pc:sldMkLst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6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9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0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1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4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6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9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20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21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22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2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2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26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2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29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31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32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34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3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3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3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40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41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4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44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40:56.073" v="269" actId="14100"/>
        <pc:sldMkLst>
          <pc:docMk/>
          <pc:sldMk cId="3364429461" sldId="282"/>
        </pc:sldMkLst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10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1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1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1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20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22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2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44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4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46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4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4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49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5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54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5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56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5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5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6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64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6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66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6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68" creationId="{00000000-0000-0000-0000-000000000000}"/>
          </ac:spMkLst>
        </pc:spChg>
        <pc:grpChg chg="mod">
          <ac:chgData name="戴 超" userId="0a653ea0a27b076e" providerId="LiveId" clId="{CE5BA0F9-D3FB-D042-B7BE-9D8EEB9ED909}" dt="2019-10-12T08:40:56.073" v="269" actId="14100"/>
          <ac:grpSpMkLst>
            <pc:docMk/>
            <pc:sldMk cId="3364429461" sldId="282"/>
            <ac:grpSpMk id="4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48.648" v="268" actId="14100"/>
          <ac:grpSpMkLst>
            <pc:docMk/>
            <pc:sldMk cId="3364429461" sldId="282"/>
            <ac:grpSpMk id="9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56.073" v="269" actId="14100"/>
          <ac:grpSpMkLst>
            <pc:docMk/>
            <pc:sldMk cId="3364429461" sldId="282"/>
            <ac:grpSpMk id="14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48.648" v="268" actId="14100"/>
          <ac:grpSpMkLst>
            <pc:docMk/>
            <pc:sldMk cId="3364429461" sldId="282"/>
            <ac:grpSpMk id="19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56.073" v="269" actId="14100"/>
          <ac:grpSpMkLst>
            <pc:docMk/>
            <pc:sldMk cId="3364429461" sldId="282"/>
            <ac:grpSpMk id="41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48.648" v="268" actId="14100"/>
          <ac:grpSpMkLst>
            <pc:docMk/>
            <pc:sldMk cId="3364429461" sldId="282"/>
            <ac:grpSpMk id="50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56.073" v="269" actId="14100"/>
          <ac:grpSpMkLst>
            <pc:docMk/>
            <pc:sldMk cId="3364429461" sldId="282"/>
            <ac:grpSpMk id="60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48.648" v="268" actId="14100"/>
          <ac:grpSpMkLst>
            <pc:docMk/>
            <pc:sldMk cId="3364429461" sldId="282"/>
            <ac:grpSpMk id="69" creationId="{00000000-0000-0000-0000-000000000000}"/>
          </ac:grpSpMkLst>
        </pc:grpChg>
      </pc:sldChg>
      <pc:sldChg chg="del">
        <pc:chgData name="戴 超" userId="0a653ea0a27b076e" providerId="LiveId" clId="{CE5BA0F9-D3FB-D042-B7BE-9D8EEB9ED909}" dt="2019-10-06T11:50:57.042" v="83" actId="2696"/>
        <pc:sldMkLst>
          <pc:docMk/>
          <pc:sldMk cId="1478755367" sldId="283"/>
        </pc:sldMkLst>
      </pc:sldChg>
      <pc:sldChg chg="modSp modAnim">
        <pc:chgData name="戴 超" userId="0a653ea0a27b076e" providerId="LiveId" clId="{CE5BA0F9-D3FB-D042-B7BE-9D8EEB9ED909}" dt="2019-10-11T07:33:23.427" v="153"/>
        <pc:sldMkLst>
          <pc:docMk/>
          <pc:sldMk cId="2618999973" sldId="286"/>
        </pc:sldMkLst>
        <pc:spChg chg="mod">
          <ac:chgData name="戴 超" userId="0a653ea0a27b076e" providerId="LiveId" clId="{CE5BA0F9-D3FB-D042-B7BE-9D8EEB9ED909}" dt="2019-09-21T11:09:40.589" v="36" actId="20577"/>
          <ac:spMkLst>
            <pc:docMk/>
            <pc:sldMk cId="2618999973" sldId="286"/>
            <ac:spMk id="49" creationId="{00000000-0000-0000-0000-000000000000}"/>
          </ac:spMkLst>
        </pc:spChg>
      </pc:sldChg>
      <pc:sldChg chg="modSp modAnim">
        <pc:chgData name="戴 超" userId="0a653ea0a27b076e" providerId="LiveId" clId="{CE5BA0F9-D3FB-D042-B7BE-9D8EEB9ED909}" dt="2019-10-12T08:41:20.724" v="273"/>
        <pc:sldMkLst>
          <pc:docMk/>
          <pc:sldMk cId="1940581968" sldId="287"/>
        </pc:sldMkLst>
        <pc:spChg chg="mod">
          <ac:chgData name="戴 超" userId="0a653ea0a27b076e" providerId="LiveId" clId="{CE5BA0F9-D3FB-D042-B7BE-9D8EEB9ED909}" dt="2019-10-06T13:22:11.909" v="87" actId="20577"/>
          <ac:spMkLst>
            <pc:docMk/>
            <pc:sldMk cId="1940581968" sldId="287"/>
            <ac:spMk id="32" creationId="{00000000-0000-0000-0000-000000000000}"/>
          </ac:spMkLst>
        </pc:spChg>
        <pc:spChg chg="mod">
          <ac:chgData name="戴 超" userId="0a653ea0a27b076e" providerId="LiveId" clId="{CE5BA0F9-D3FB-D042-B7BE-9D8EEB9ED909}" dt="2019-10-06T13:22:56.311" v="149" actId="122"/>
          <ac:spMkLst>
            <pc:docMk/>
            <pc:sldMk cId="1940581968" sldId="287"/>
            <ac:spMk id="49" creationId="{00000000-0000-0000-0000-000000000000}"/>
          </ac:spMkLst>
        </pc:spChg>
      </pc:sldChg>
      <pc:sldChg chg="modSp add">
        <pc:chgData name="戴 超" userId="0a653ea0a27b076e" providerId="LiveId" clId="{CE5BA0F9-D3FB-D042-B7BE-9D8EEB9ED909}" dt="2019-10-11T07:34:08.120" v="162" actId="207"/>
        <pc:sldMkLst>
          <pc:docMk/>
          <pc:sldMk cId="190877027" sldId="288"/>
        </pc:sldMkLst>
        <pc:spChg chg="mod">
          <ac:chgData name="戴 超" userId="0a653ea0a27b076e" providerId="LiveId" clId="{CE5BA0F9-D3FB-D042-B7BE-9D8EEB9ED909}" dt="2019-10-06T11:48:55.085" v="82" actId="20577"/>
          <ac:spMkLst>
            <pc:docMk/>
            <pc:sldMk cId="190877027" sldId="288"/>
            <ac:spMk id="4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5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6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7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8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10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11" creationId="{00000000-0000-0000-0000-000000000000}"/>
          </ac:spMkLst>
        </pc:spChg>
        <pc:spChg chg="mod">
          <ac:chgData name="戴 超" userId="0a653ea0a27b076e" providerId="LiveId" clId="{CE5BA0F9-D3FB-D042-B7BE-9D8EEB9ED909}" dt="2019-10-11T07:34:02.465" v="160" actId="207"/>
          <ac:spMkLst>
            <pc:docMk/>
            <pc:sldMk cId="190877027" sldId="288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14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1T07:34:05.592" v="161" actId="207"/>
          <ac:spMkLst>
            <pc:docMk/>
            <pc:sldMk cId="190877027" sldId="288"/>
            <ac:spMk id="16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18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19" creationId="{00000000-0000-0000-0000-000000000000}"/>
          </ac:spMkLst>
        </pc:spChg>
        <pc:spChg chg="mod">
          <ac:chgData name="戴 超" userId="0a653ea0a27b076e" providerId="LiveId" clId="{CE5BA0F9-D3FB-D042-B7BE-9D8EEB9ED909}" dt="2019-10-11T07:33:59.721" v="159" actId="207"/>
          <ac:spMkLst>
            <pc:docMk/>
            <pc:sldMk cId="190877027" sldId="288"/>
            <ac:spMk id="20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22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23" creationId="{00000000-0000-0000-0000-000000000000}"/>
          </ac:spMkLst>
        </pc:spChg>
        <pc:spChg chg="mod">
          <ac:chgData name="戴 超" userId="0a653ea0a27b076e" providerId="LiveId" clId="{CE5BA0F9-D3FB-D042-B7BE-9D8EEB9ED909}" dt="2019-10-11T07:34:08.120" v="162" actId="207"/>
          <ac:spMkLst>
            <pc:docMk/>
            <pc:sldMk cId="190877027" sldId="288"/>
            <ac:spMk id="24" creationId="{00000000-0000-0000-0000-000000000000}"/>
          </ac:spMkLst>
        </pc:spChg>
        <pc:grpChg chg="mod">
          <ac:chgData name="戴 超" userId="0a653ea0a27b076e" providerId="LiveId" clId="{CE5BA0F9-D3FB-D042-B7BE-9D8EEB9ED909}" dt="2019-10-11T07:33:50.555" v="157" actId="14100"/>
          <ac:grpSpMkLst>
            <pc:docMk/>
            <pc:sldMk cId="190877027" sldId="288"/>
            <ac:grpSpMk id="9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43.588" v="156" actId="14100"/>
          <ac:grpSpMkLst>
            <pc:docMk/>
            <pc:sldMk cId="190877027" sldId="288"/>
            <ac:grpSpMk id="13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50.555" v="157" actId="14100"/>
          <ac:grpSpMkLst>
            <pc:docMk/>
            <pc:sldMk cId="190877027" sldId="288"/>
            <ac:grpSpMk id="17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43.588" v="156" actId="14100"/>
          <ac:grpSpMkLst>
            <pc:docMk/>
            <pc:sldMk cId="190877027" sldId="288"/>
            <ac:grpSpMk id="21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34.665" v="155" actId="403"/>
          <ac:grpSpMkLst>
            <pc:docMk/>
            <pc:sldMk cId="190877027" sldId="288"/>
            <ac:grpSpMk id="25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34.665" v="155" actId="403"/>
          <ac:grpSpMkLst>
            <pc:docMk/>
            <pc:sldMk cId="190877027" sldId="288"/>
            <ac:grpSpMk id="28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34.665" v="155" actId="403"/>
          <ac:grpSpMkLst>
            <pc:docMk/>
            <pc:sldMk cId="190877027" sldId="288"/>
            <ac:grpSpMk id="32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34.665" v="155" actId="403"/>
          <ac:grpSpMkLst>
            <pc:docMk/>
            <pc:sldMk cId="190877027" sldId="288"/>
            <ac:grpSpMk id="36" creationId="{00000000-0000-0000-0000-000000000000}"/>
          </ac:grpSpMkLst>
        </pc:grpChg>
      </pc:sldChg>
    </pc:docChg>
  </pc:docChgLst>
  <pc:docChgLst>
    <pc:chgData name="戴 超" userId="0a653ea0a27b076e" providerId="LiveId" clId="{B71E6458-556D-D34D-83E0-4CC780DF91A9}"/>
    <pc:docChg chg="custSel addSld modSld">
      <pc:chgData name="戴 超" userId="0a653ea0a27b076e" providerId="LiveId" clId="{B71E6458-556D-D34D-83E0-4CC780DF91A9}" dt="2019-12-30T07:55:26.897" v="711" actId="1076"/>
      <pc:docMkLst>
        <pc:docMk/>
      </pc:docMkLst>
      <pc:sldChg chg="addSp delSp modSp delAnim modAnim">
        <pc:chgData name="戴 超" userId="0a653ea0a27b076e" providerId="LiveId" clId="{B71E6458-556D-D34D-83E0-4CC780DF91A9}" dt="2019-12-13T10:50:59.094" v="573" actId="403"/>
        <pc:sldMkLst>
          <pc:docMk/>
          <pc:sldMk cId="686135348" sldId="295"/>
        </pc:sldMkLst>
        <pc:spChg chg="del">
          <ac:chgData name="戴 超" userId="0a653ea0a27b076e" providerId="LiveId" clId="{B71E6458-556D-D34D-83E0-4CC780DF91A9}" dt="2019-12-13T10:41:22.224" v="1" actId="478"/>
          <ac:spMkLst>
            <pc:docMk/>
            <pc:sldMk cId="686135348" sldId="295"/>
            <ac:spMk id="32" creationId="{00000000-0000-0000-0000-000000000000}"/>
          </ac:spMkLst>
        </pc:spChg>
        <pc:spChg chg="del">
          <ac:chgData name="戴 超" userId="0a653ea0a27b076e" providerId="LiveId" clId="{B71E6458-556D-D34D-83E0-4CC780DF91A9}" dt="2019-12-13T10:41:22.224" v="1" actId="478"/>
          <ac:spMkLst>
            <pc:docMk/>
            <pc:sldMk cId="686135348" sldId="295"/>
            <ac:spMk id="33" creationId="{00000000-0000-0000-0000-000000000000}"/>
          </ac:spMkLst>
        </pc:spChg>
        <pc:spChg chg="del">
          <ac:chgData name="戴 超" userId="0a653ea0a27b076e" providerId="LiveId" clId="{B71E6458-556D-D34D-83E0-4CC780DF91A9}" dt="2019-12-13T10:41:22.224" v="1" actId="478"/>
          <ac:spMkLst>
            <pc:docMk/>
            <pc:sldMk cId="686135348" sldId="295"/>
            <ac:spMk id="34" creationId="{00000000-0000-0000-0000-000000000000}"/>
          </ac:spMkLst>
        </pc:spChg>
        <pc:spChg chg="del">
          <ac:chgData name="戴 超" userId="0a653ea0a27b076e" providerId="LiveId" clId="{B71E6458-556D-D34D-83E0-4CC780DF91A9}" dt="2019-12-13T10:41:28.845" v="2" actId="478"/>
          <ac:spMkLst>
            <pc:docMk/>
            <pc:sldMk cId="686135348" sldId="295"/>
            <ac:spMk id="35" creationId="{00000000-0000-0000-0000-000000000000}"/>
          </ac:spMkLst>
        </pc:spChg>
        <pc:spChg chg="mod">
          <ac:chgData name="戴 超" userId="0a653ea0a27b076e" providerId="LiveId" clId="{B71E6458-556D-D34D-83E0-4CC780DF91A9}" dt="2019-12-13T10:46:37.637" v="145" actId="20577"/>
          <ac:spMkLst>
            <pc:docMk/>
            <pc:sldMk cId="686135348" sldId="295"/>
            <ac:spMk id="39" creationId="{D76684A6-5F7D-ED49-9A7E-9E60437155FB}"/>
          </ac:spMkLst>
        </pc:spChg>
        <pc:spChg chg="mod">
          <ac:chgData name="戴 超" userId="0a653ea0a27b076e" providerId="LiveId" clId="{B71E6458-556D-D34D-83E0-4CC780DF91A9}" dt="2019-12-13T10:46:50.833" v="165" actId="1076"/>
          <ac:spMkLst>
            <pc:docMk/>
            <pc:sldMk cId="686135348" sldId="295"/>
            <ac:spMk id="42" creationId="{ADACB999-DB8F-9D4C-921E-5B7BEF8FE170}"/>
          </ac:spMkLst>
        </pc:spChg>
        <pc:spChg chg="add mod">
          <ac:chgData name="戴 超" userId="0a653ea0a27b076e" providerId="LiveId" clId="{B71E6458-556D-D34D-83E0-4CC780DF91A9}" dt="2019-12-13T10:50:59.094" v="573" actId="403"/>
          <ac:spMkLst>
            <pc:docMk/>
            <pc:sldMk cId="686135348" sldId="295"/>
            <ac:spMk id="43" creationId="{C3429171-DCA3-8541-88EF-252459E0A732}"/>
          </ac:spMkLst>
        </pc:spChg>
        <pc:grpChg chg="del">
          <ac:chgData name="戴 超" userId="0a653ea0a27b076e" providerId="LiveId" clId="{B71E6458-556D-D34D-83E0-4CC780DF91A9}" dt="2019-12-13T10:41:22.224" v="1" actId="478"/>
          <ac:grpSpMkLst>
            <pc:docMk/>
            <pc:sldMk cId="686135348" sldId="295"/>
            <ac:grpSpMk id="20" creationId="{00000000-0000-0000-0000-000000000000}"/>
          </ac:grpSpMkLst>
        </pc:grpChg>
        <pc:grpChg chg="del">
          <ac:chgData name="戴 超" userId="0a653ea0a27b076e" providerId="LiveId" clId="{B71E6458-556D-D34D-83E0-4CC780DF91A9}" dt="2019-12-13T10:41:22.224" v="1" actId="478"/>
          <ac:grpSpMkLst>
            <pc:docMk/>
            <pc:sldMk cId="686135348" sldId="295"/>
            <ac:grpSpMk id="23" creationId="{00000000-0000-0000-0000-000000000000}"/>
          </ac:grpSpMkLst>
        </pc:grpChg>
        <pc:grpChg chg="del">
          <ac:chgData name="戴 超" userId="0a653ea0a27b076e" providerId="LiveId" clId="{B71E6458-556D-D34D-83E0-4CC780DF91A9}" dt="2019-12-13T10:41:22.224" v="1" actId="478"/>
          <ac:grpSpMkLst>
            <pc:docMk/>
            <pc:sldMk cId="686135348" sldId="295"/>
            <ac:grpSpMk id="26" creationId="{00000000-0000-0000-0000-000000000000}"/>
          </ac:grpSpMkLst>
        </pc:grpChg>
        <pc:grpChg chg="del">
          <ac:chgData name="戴 超" userId="0a653ea0a27b076e" providerId="LiveId" clId="{B71E6458-556D-D34D-83E0-4CC780DF91A9}" dt="2019-12-13T10:41:22.224" v="1" actId="478"/>
          <ac:grpSpMkLst>
            <pc:docMk/>
            <pc:sldMk cId="686135348" sldId="295"/>
            <ac:grpSpMk id="29" creationId="{00000000-0000-0000-0000-000000000000}"/>
          </ac:grpSpMkLst>
        </pc:grpChg>
        <pc:grpChg chg="add mod">
          <ac:chgData name="戴 超" userId="0a653ea0a27b076e" providerId="LiveId" clId="{B71E6458-556D-D34D-83E0-4CC780DF91A9}" dt="2019-12-13T10:42:04.910" v="7" actId="1076"/>
          <ac:grpSpMkLst>
            <pc:docMk/>
            <pc:sldMk cId="686135348" sldId="295"/>
            <ac:grpSpMk id="37" creationId="{78D9743D-36C8-234F-BE96-1EFB5033E3EF}"/>
          </ac:grpSpMkLst>
        </pc:grpChg>
        <pc:grpChg chg="add mod">
          <ac:chgData name="戴 超" userId="0a653ea0a27b076e" providerId="LiveId" clId="{B71E6458-556D-D34D-83E0-4CC780DF91A9}" dt="2019-12-13T10:42:09.341" v="8" actId="1076"/>
          <ac:grpSpMkLst>
            <pc:docMk/>
            <pc:sldMk cId="686135348" sldId="295"/>
            <ac:grpSpMk id="40" creationId="{3C5ED2B4-54A6-0540-A70B-D700067B9E5E}"/>
          </ac:grpSpMkLst>
        </pc:grpChg>
        <pc:graphicFrameChg chg="add mod modGraphic">
          <ac:chgData name="戴 超" userId="0a653ea0a27b076e" providerId="LiveId" clId="{B71E6458-556D-D34D-83E0-4CC780DF91A9}" dt="2019-12-13T10:44:23.951" v="70" actId="20577"/>
          <ac:graphicFrameMkLst>
            <pc:docMk/>
            <pc:sldMk cId="686135348" sldId="295"/>
            <ac:graphicFrameMk id="2" creationId="{C6A1E8D5-663A-E740-A775-E9B1A464D086}"/>
          </ac:graphicFrameMkLst>
        </pc:graphicFrameChg>
        <pc:graphicFrameChg chg="add mod modGraphic">
          <ac:chgData name="戴 超" userId="0a653ea0a27b076e" providerId="LiveId" clId="{B71E6458-556D-D34D-83E0-4CC780DF91A9}" dt="2019-12-13T10:45:23.340" v="122" actId="14100"/>
          <ac:graphicFrameMkLst>
            <pc:docMk/>
            <pc:sldMk cId="686135348" sldId="295"/>
            <ac:graphicFrameMk id="3" creationId="{29D9EDD3-6C2F-E745-B795-442A36E7BD1D}"/>
          </ac:graphicFrameMkLst>
        </pc:graphicFrameChg>
        <pc:cxnChg chg="add mod">
          <ac:chgData name="戴 超" userId="0a653ea0a27b076e" providerId="LiveId" clId="{B71E6458-556D-D34D-83E0-4CC780DF91A9}" dt="2019-12-13T10:45:50.932" v="125" actId="14100"/>
          <ac:cxnSpMkLst>
            <pc:docMk/>
            <pc:sldMk cId="686135348" sldId="295"/>
            <ac:cxnSpMk id="5" creationId="{D3F2EF5B-F0BC-1B44-B4DE-9C25B973EB1C}"/>
          </ac:cxnSpMkLst>
        </pc:cxnChg>
        <pc:cxnChg chg="add mod">
          <ac:chgData name="戴 超" userId="0a653ea0a27b076e" providerId="LiveId" clId="{B71E6458-556D-D34D-83E0-4CC780DF91A9}" dt="2019-12-13T10:46:14.585" v="130" actId="13822"/>
          <ac:cxnSpMkLst>
            <pc:docMk/>
            <pc:sldMk cId="686135348" sldId="295"/>
            <ac:cxnSpMk id="8" creationId="{E686BB4A-4EED-6B45-AC5B-1D9E1BE5FE6B}"/>
          </ac:cxnSpMkLst>
        </pc:cxnChg>
      </pc:sldChg>
      <pc:sldChg chg="modSp">
        <pc:chgData name="戴 超" userId="0a653ea0a27b076e" providerId="LiveId" clId="{B71E6458-556D-D34D-83E0-4CC780DF91A9}" dt="2019-12-29T14:07:52.852" v="591" actId="1076"/>
        <pc:sldMkLst>
          <pc:docMk/>
          <pc:sldMk cId="2575900840" sldId="303"/>
        </pc:sldMkLst>
        <pc:spChg chg="mod">
          <ac:chgData name="戴 超" userId="0a653ea0a27b076e" providerId="LiveId" clId="{B71E6458-556D-D34D-83E0-4CC780DF91A9}" dt="2019-12-29T14:07:52.852" v="591" actId="1076"/>
          <ac:spMkLst>
            <pc:docMk/>
            <pc:sldMk cId="2575900840" sldId="303"/>
            <ac:spMk id="94" creationId="{CF5B6BA4-FD22-DF43-9FD3-5F2DC1B77014}"/>
          </ac:spMkLst>
        </pc:spChg>
      </pc:sldChg>
      <pc:sldChg chg="addSp delSp add modAnim">
        <pc:chgData name="戴 超" userId="0a653ea0a27b076e" providerId="LiveId" clId="{B71E6458-556D-D34D-83E0-4CC780DF91A9}" dt="2019-12-13T10:47:49.306" v="173"/>
        <pc:sldMkLst>
          <pc:docMk/>
          <pc:sldMk cId="1255190610" sldId="305"/>
        </pc:sldMkLst>
        <pc:spChg chg="add del">
          <ac:chgData name="戴 超" userId="0a653ea0a27b076e" providerId="LiveId" clId="{B71E6458-556D-D34D-83E0-4CC780DF91A9}" dt="2019-12-13T10:47:49.306" v="173"/>
          <ac:spMkLst>
            <pc:docMk/>
            <pc:sldMk cId="1255190610" sldId="305"/>
            <ac:spMk id="19" creationId="{BAF7124A-59D9-E044-A92C-9D875452931B}"/>
          </ac:spMkLst>
        </pc:spChg>
      </pc:sldChg>
      <pc:sldChg chg="addSp delSp modSp add delAnim">
        <pc:chgData name="戴 超" userId="0a653ea0a27b076e" providerId="LiveId" clId="{B71E6458-556D-D34D-83E0-4CC780DF91A9}" dt="2019-12-30T07:55:26.897" v="711" actId="1076"/>
        <pc:sldMkLst>
          <pc:docMk/>
          <pc:sldMk cId="1220018034" sldId="306"/>
        </pc:sldMkLst>
        <pc:spChg chg="mod">
          <ac:chgData name="戴 超" userId="0a653ea0a27b076e" providerId="LiveId" clId="{B71E6458-556D-D34D-83E0-4CC780DF91A9}" dt="2019-12-29T14:00:52.062" v="580" actId="20577"/>
          <ac:spMkLst>
            <pc:docMk/>
            <pc:sldMk cId="1220018034" sldId="306"/>
            <ac:spMk id="4" creationId="{00000000-0000-0000-0000-000000000000}"/>
          </ac:spMkLst>
        </pc:spChg>
        <pc:spChg chg="mod">
          <ac:chgData name="戴 超" userId="0a653ea0a27b076e" providerId="LiveId" clId="{B71E6458-556D-D34D-83E0-4CC780DF91A9}" dt="2019-12-30T05:50:23.040" v="707" actId="20577"/>
          <ac:spMkLst>
            <pc:docMk/>
            <pc:sldMk cId="1220018034" sldId="306"/>
            <ac:spMk id="94" creationId="{CF5B6BA4-FD22-DF43-9FD3-5F2DC1B77014}"/>
          </ac:spMkLst>
        </pc:spChg>
        <pc:picChg chg="add mod">
          <ac:chgData name="戴 超" userId="0a653ea0a27b076e" providerId="LiveId" clId="{B71E6458-556D-D34D-83E0-4CC780DF91A9}" dt="2019-12-30T07:55:26.897" v="711" actId="1076"/>
          <ac:picMkLst>
            <pc:docMk/>
            <pc:sldMk cId="1220018034" sldId="306"/>
            <ac:picMk id="3" creationId="{D79AB077-FAD6-5048-A042-AE46944C86C3}"/>
          </ac:picMkLst>
        </pc:picChg>
        <pc:picChg chg="del">
          <ac:chgData name="戴 超" userId="0a653ea0a27b076e" providerId="LiveId" clId="{B71E6458-556D-D34D-83E0-4CC780DF91A9}" dt="2019-12-29T14:08:55.320" v="695" actId="478"/>
          <ac:picMkLst>
            <pc:docMk/>
            <pc:sldMk cId="1220018034" sldId="306"/>
            <ac:picMk id="16" creationId="{18861E9D-AD3C-BA4D-9672-538C06CE1EE7}"/>
          </ac:picMkLst>
        </pc:picChg>
        <pc:picChg chg="del">
          <ac:chgData name="戴 超" userId="0a653ea0a27b076e" providerId="LiveId" clId="{B71E6458-556D-D34D-83E0-4CC780DF91A9}" dt="2019-12-29T14:08:56.817" v="697" actId="478"/>
          <ac:picMkLst>
            <pc:docMk/>
            <pc:sldMk cId="1220018034" sldId="306"/>
            <ac:picMk id="18" creationId="{FC4CCDA8-B335-6947-819E-B5D3AF25B6B3}"/>
          </ac:picMkLst>
        </pc:picChg>
        <pc:cxnChg chg="del mod">
          <ac:chgData name="戴 超" userId="0a653ea0a27b076e" providerId="LiveId" clId="{B71E6458-556D-D34D-83E0-4CC780DF91A9}" dt="2019-12-29T14:08:56.430" v="696" actId="478"/>
          <ac:cxnSpMkLst>
            <pc:docMk/>
            <pc:sldMk cId="1220018034" sldId="306"/>
            <ac:cxnSpMk id="20" creationId="{53FCCF47-4201-3A4F-8903-259F246064B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22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7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1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3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76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1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0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6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50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B9F8185-6915-9B4F-A7F2-FF95B857D4F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50000"/>
              <a:alpha val="21961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A23AA5-0D8E-AE40-AAA9-15E10D13D33B}"/>
              </a:ext>
            </a:extLst>
          </p:cNvPr>
          <p:cNvSpPr txBox="1"/>
          <p:nvPr userDrawn="1"/>
        </p:nvSpPr>
        <p:spPr>
          <a:xfrm>
            <a:off x="8420749" y="80693"/>
            <a:ext cx="61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2D81C0-A51F-E949-9A0C-39FE47E62780}" type="datetime10">
              <a:rPr kumimoji="1" lang="zh-CN" altLang="en-US" smtClean="0"/>
              <a:pPr/>
              <a:t>22:18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68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www.zhihu.com/question/2469636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854"/>
            <a:ext cx="9144000" cy="5143500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 flipH="1">
            <a:off x="6192982" y="-33259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79399" y="1081062"/>
            <a:ext cx="3018064" cy="3018064"/>
          </a:xfrm>
          <a:prstGeom prst="ellipse">
            <a:avLst/>
          </a:prstGeom>
          <a:noFill/>
          <a:ln>
            <a:solidFill>
              <a:srgbClr val="0041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1" name="椭圆 30"/>
          <p:cNvSpPr/>
          <p:nvPr/>
        </p:nvSpPr>
        <p:spPr>
          <a:xfrm>
            <a:off x="3176704" y="1278367"/>
            <a:ext cx="2623457" cy="26234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2" name="文本框 31"/>
          <p:cNvSpPr txBox="1"/>
          <p:nvPr/>
        </p:nvSpPr>
        <p:spPr>
          <a:xfrm>
            <a:off x="3247843" y="1694254"/>
            <a:ext cx="3619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6E4180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8000" dirty="0">
                <a:solidFill>
                  <a:srgbClr val="FFB352"/>
                </a:solidFill>
                <a:latin typeface="华文细黑" pitchFamily="2" charset="-122"/>
                <a:ea typeface="华文细黑" pitchFamily="2" charset="-122"/>
              </a:rPr>
              <a:t>0</a:t>
            </a:r>
            <a:r>
              <a:rPr lang="en-US" altLang="zh-CN" sz="8000" dirty="0">
                <a:solidFill>
                  <a:srgbClr val="E66B6B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8000" dirty="0">
                <a:solidFill>
                  <a:srgbClr val="00A6B6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endParaRPr lang="zh-CN" altLang="en-US" sz="8000" dirty="0">
              <a:solidFill>
                <a:srgbClr val="00A6B6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2303565" y="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585305" y="227396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457208" y="1434363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125858" y="936835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840606" y="229830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528324" y="539346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63923" y="2366300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037068" y="8131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806328" y="337997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7339571" y="-3325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013606" y="53440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1889996" y="-1241929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5101058" y="2893855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6730735" y="2023088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470223" y="2994008"/>
            <a:ext cx="213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</a:p>
        </p:txBody>
      </p:sp>
    </p:spTree>
    <p:extLst>
      <p:ext uri="{BB962C8B-B14F-4D97-AF65-F5344CB8AC3E}">
        <p14:creationId xmlns:p14="http://schemas.microsoft.com/office/powerpoint/2010/main" val="261899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3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外键约束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6A1E8D5-663A-E740-A775-E9B1A464D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163631"/>
              </p:ext>
            </p:extLst>
          </p:nvPr>
        </p:nvGraphicFramePr>
        <p:xfrm>
          <a:off x="366140" y="1853368"/>
          <a:ext cx="2940438" cy="1283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146">
                  <a:extLst>
                    <a:ext uri="{9D8B030D-6E8A-4147-A177-3AD203B41FA5}">
                      <a16:colId xmlns:a16="http://schemas.microsoft.com/office/drawing/2014/main" val="1825678153"/>
                    </a:ext>
                  </a:extLst>
                </a:gridCol>
                <a:gridCol w="980146">
                  <a:extLst>
                    <a:ext uri="{9D8B030D-6E8A-4147-A177-3AD203B41FA5}">
                      <a16:colId xmlns:a16="http://schemas.microsoft.com/office/drawing/2014/main" val="3334448193"/>
                    </a:ext>
                  </a:extLst>
                </a:gridCol>
                <a:gridCol w="980146">
                  <a:extLst>
                    <a:ext uri="{9D8B030D-6E8A-4147-A177-3AD203B41FA5}">
                      <a16:colId xmlns:a16="http://schemas.microsoft.com/office/drawing/2014/main" val="2418115517"/>
                    </a:ext>
                  </a:extLst>
                </a:gridCol>
              </a:tblGrid>
              <a:tr h="4279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dept_id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80267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693559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ks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001478"/>
                  </a:ext>
                </a:extLst>
              </a:tr>
            </a:tbl>
          </a:graphicData>
        </a:graphic>
      </p:graphicFrame>
      <p:grpSp>
        <p:nvGrpSpPr>
          <p:cNvPr id="37" name="组合 36">
            <a:extLst>
              <a:ext uri="{FF2B5EF4-FFF2-40B4-BE49-F238E27FC236}">
                <a16:creationId xmlns:a16="http://schemas.microsoft.com/office/drawing/2014/main" id="{78D9743D-36C8-234F-BE96-1EFB5033E3EF}"/>
              </a:ext>
            </a:extLst>
          </p:cNvPr>
          <p:cNvGrpSpPr/>
          <p:nvPr/>
        </p:nvGrpSpPr>
        <p:grpSpPr>
          <a:xfrm>
            <a:off x="1188249" y="1156219"/>
            <a:ext cx="1276986" cy="303011"/>
            <a:chOff x="1793812" y="4421987"/>
            <a:chExt cx="1702648" cy="404014"/>
          </a:xfrm>
        </p:grpSpPr>
        <p:sp>
          <p:nvSpPr>
            <p:cNvPr id="38" name="圆角矩形 37">
              <a:extLst>
                <a:ext uri="{FF2B5EF4-FFF2-40B4-BE49-F238E27FC236}">
                  <a16:creationId xmlns:a16="http://schemas.microsoft.com/office/drawing/2014/main" id="{5C803AE9-A708-7A4C-A0C1-CF9A483B0A0E}"/>
                </a:ext>
              </a:extLst>
            </p:cNvPr>
            <p:cNvSpPr/>
            <p:nvPr/>
          </p:nvSpPr>
          <p:spPr>
            <a:xfrm>
              <a:off x="179381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02B3C1"/>
                </a:gs>
                <a:gs pos="0">
                  <a:srgbClr val="0699AC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02B3C1"/>
                  </a:gs>
                  <a:gs pos="100000">
                    <a:srgbClr val="0699AC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76684A6-5F7D-ED49-9A7E-9E60437155FB}"/>
                </a:ext>
              </a:extLst>
            </p:cNvPr>
            <p:cNvSpPr txBox="1"/>
            <p:nvPr/>
          </p:nvSpPr>
          <p:spPr>
            <a:xfrm>
              <a:off x="2175776" y="4450620"/>
              <a:ext cx="7848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学生表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C5ED2B4-54A6-0540-A70B-D700067B9E5E}"/>
              </a:ext>
            </a:extLst>
          </p:cNvPr>
          <p:cNvGrpSpPr/>
          <p:nvPr/>
        </p:nvGrpSpPr>
        <p:grpSpPr>
          <a:xfrm>
            <a:off x="5935720" y="1179433"/>
            <a:ext cx="1276986" cy="303011"/>
            <a:chOff x="4128769" y="4421987"/>
            <a:chExt cx="1702648" cy="404014"/>
          </a:xfrm>
        </p:grpSpPr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C90FA2C1-414A-924C-B139-3810868C195D}"/>
                </a:ext>
              </a:extLst>
            </p:cNvPr>
            <p:cNvSpPr/>
            <p:nvPr/>
          </p:nvSpPr>
          <p:spPr>
            <a:xfrm flipH="1">
              <a:off x="4128769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45C5B"/>
                </a:gs>
                <a:gs pos="100000">
                  <a:srgbClr val="EA8384"/>
                </a:gs>
              </a:gsLst>
              <a:lin ang="5400000" scaled="1"/>
            </a:gradFill>
            <a:ln w="28575" cap="flat">
              <a:gradFill>
                <a:gsLst>
                  <a:gs pos="100000">
                    <a:srgbClr val="E45C5B"/>
                  </a:gs>
                  <a:gs pos="0">
                    <a:srgbClr val="EA8384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DACB999-DB8F-9D4C-921E-5B7BEF8FE170}"/>
                </a:ext>
              </a:extLst>
            </p:cNvPr>
            <p:cNvSpPr txBox="1"/>
            <p:nvPr/>
          </p:nvSpPr>
          <p:spPr>
            <a:xfrm>
              <a:off x="4587677" y="4473152"/>
              <a:ext cx="7848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学院表</a:t>
              </a: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9D9EDD3-6C2F-E745-B795-442A36E7B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490994"/>
              </p:ext>
            </p:extLst>
          </p:nvPr>
        </p:nvGraphicFramePr>
        <p:xfrm>
          <a:off x="5603683" y="1885819"/>
          <a:ext cx="2113538" cy="11666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56769">
                  <a:extLst>
                    <a:ext uri="{9D8B030D-6E8A-4147-A177-3AD203B41FA5}">
                      <a16:colId xmlns:a16="http://schemas.microsoft.com/office/drawing/2014/main" val="2902729824"/>
                    </a:ext>
                  </a:extLst>
                </a:gridCol>
                <a:gridCol w="1056769">
                  <a:extLst>
                    <a:ext uri="{9D8B030D-6E8A-4147-A177-3AD203B41FA5}">
                      <a16:colId xmlns:a16="http://schemas.microsoft.com/office/drawing/2014/main" val="3629165529"/>
                    </a:ext>
                  </a:extLst>
                </a:gridCol>
              </a:tblGrid>
              <a:tr h="388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752974"/>
                  </a:ext>
                </a:extLst>
              </a:tr>
              <a:tr h="388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理学院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38198"/>
                  </a:ext>
                </a:extLst>
              </a:tr>
              <a:tr h="388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计算机学院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743934"/>
                  </a:ext>
                </a:extLst>
              </a:tr>
            </a:tbl>
          </a:graphicData>
        </a:graphic>
      </p:graphicFrame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3F2EF5B-F0BC-1B44-B4DE-9C25B973EB1C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306578" y="2469143"/>
            <a:ext cx="2297105" cy="26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E686BB4A-4EED-6B45-AC5B-1D9E1BE5FE6B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306578" y="2469143"/>
            <a:ext cx="2297105" cy="431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3429171-DCA3-8541-88EF-252459E0A732}"/>
              </a:ext>
            </a:extLst>
          </p:cNvPr>
          <p:cNvSpPr/>
          <p:nvPr/>
        </p:nvSpPr>
        <p:spPr>
          <a:xfrm>
            <a:off x="1083767" y="3915321"/>
            <a:ext cx="6742725" cy="548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每个学生都有一个学院，当学生还在这个学院时，学院是不能够撤销的。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但是二者不在同一个表中，因为为了约束学院表格不能随便撤销，可以在学生表上添加外键约束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13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29029" y="1080264"/>
            <a:ext cx="1276986" cy="303011"/>
            <a:chOff x="1793812" y="4421987"/>
            <a:chExt cx="1702648" cy="404014"/>
          </a:xfrm>
        </p:grpSpPr>
        <p:sp>
          <p:nvSpPr>
            <p:cNvPr id="21" name="圆角矩形 20"/>
            <p:cNvSpPr/>
            <p:nvPr/>
          </p:nvSpPr>
          <p:spPr>
            <a:xfrm>
              <a:off x="179381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02B3C1"/>
                </a:gs>
                <a:gs pos="0">
                  <a:srgbClr val="0699AC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02B3C1"/>
                  </a:gs>
                  <a:gs pos="100000">
                    <a:srgbClr val="0699AC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175776" y="4450620"/>
              <a:ext cx="9643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约束对象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832559" y="1080264"/>
            <a:ext cx="1276986" cy="303011"/>
            <a:chOff x="4128769" y="4421987"/>
            <a:chExt cx="1702648" cy="404014"/>
          </a:xfrm>
        </p:grpSpPr>
        <p:sp>
          <p:nvSpPr>
            <p:cNvPr id="24" name="圆角矩形 23"/>
            <p:cNvSpPr/>
            <p:nvPr/>
          </p:nvSpPr>
          <p:spPr>
            <a:xfrm flipH="1">
              <a:off x="4128769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45C5B"/>
                </a:gs>
                <a:gs pos="100000">
                  <a:srgbClr val="EA8384"/>
                </a:gs>
              </a:gsLst>
              <a:lin ang="5400000" scaled="1"/>
            </a:gradFill>
            <a:ln w="28575" cap="flat">
              <a:gradFill>
                <a:gsLst>
                  <a:gs pos="100000">
                    <a:srgbClr val="E45C5B"/>
                  </a:gs>
                  <a:gs pos="0">
                    <a:srgbClr val="EA8384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510733" y="4460643"/>
              <a:ext cx="9643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创建条件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336090" y="1101739"/>
            <a:ext cx="1276986" cy="303011"/>
            <a:chOff x="6463726" y="4421987"/>
            <a:chExt cx="1702648" cy="404014"/>
          </a:xfrm>
        </p:grpSpPr>
        <p:sp>
          <p:nvSpPr>
            <p:cNvPr id="27" name="圆角矩形 26"/>
            <p:cNvSpPr/>
            <p:nvPr/>
          </p:nvSpPr>
          <p:spPr>
            <a:xfrm>
              <a:off x="6463726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FFC165"/>
                </a:gs>
                <a:gs pos="0">
                  <a:srgbClr val="FF9A05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FFC165"/>
                  </a:gs>
                  <a:gs pos="100000">
                    <a:srgbClr val="FF9A05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653330" y="4466099"/>
              <a:ext cx="13234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查看所有外键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7539" y="2540597"/>
            <a:ext cx="1309980" cy="303011"/>
            <a:chOff x="8798682" y="4421987"/>
            <a:chExt cx="1702648" cy="404014"/>
          </a:xfrm>
        </p:grpSpPr>
        <p:sp>
          <p:nvSpPr>
            <p:cNvPr id="30" name="圆角矩形 29"/>
            <p:cNvSpPr/>
            <p:nvPr/>
          </p:nvSpPr>
          <p:spPr>
            <a:xfrm flipH="1">
              <a:off x="879868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77468A"/>
                </a:gs>
                <a:gs pos="0">
                  <a:srgbClr val="633B73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77468A"/>
                  </a:gs>
                  <a:gs pos="100000">
                    <a:srgbClr val="633B73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167822" y="4454716"/>
              <a:ext cx="9643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添加格式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215674" y="1564829"/>
            <a:ext cx="1663965" cy="691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之前讲到的约束，都是表内约束自身，而</a:t>
            </a:r>
            <a:r>
              <a:rPr lang="zh-CN" altLang="en-US" sz="9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外键约束约束其他表</a:t>
            </a:r>
            <a:endParaRPr lang="zh-CN" altLang="en-US" sz="1013" b="1" dirty="0">
              <a:solidFill>
                <a:srgbClr val="F451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09300" y="1562115"/>
            <a:ext cx="1942737" cy="898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数据表的存储引擎只能为</a:t>
            </a:r>
            <a:r>
              <a:rPr lang="en" altLang="zh-CN" sz="900" b="1" dirty="0" err="1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InnoDB</a:t>
            </a:r>
            <a:endParaRPr lang="en" altLang="zh-CN" sz="900" b="1" dirty="0">
              <a:solidFill>
                <a:srgbClr val="F451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外键列和参照列</a:t>
            </a:r>
            <a:r>
              <a:rPr lang="zh-CN" altLang="en-US" sz="9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数据类型一致</a:t>
            </a:r>
          </a:p>
          <a:p>
            <a:pPr algn="ctr"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外键必须</a:t>
            </a:r>
            <a:r>
              <a:rPr lang="zh-CN" altLang="en-US" sz="9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关联到键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上面去</a:t>
            </a:r>
          </a:p>
          <a:p>
            <a:pPr algn="ctr"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外键在名在数据库要</a:t>
            </a:r>
            <a:r>
              <a:rPr lang="zh-CN" altLang="en-US" sz="9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唯一</a:t>
            </a:r>
            <a:endParaRPr lang="zh-CN" altLang="en-US" sz="1013" b="1" dirty="0">
              <a:solidFill>
                <a:srgbClr val="F451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088368" y="1559059"/>
            <a:ext cx="3727444" cy="1522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9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SELECT</a:t>
            </a:r>
          </a:p>
          <a:p>
            <a:pPr>
              <a:lnSpc>
                <a:spcPct val="150000"/>
              </a:lnSpc>
            </a:pP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CONSTRAINT_NAME</a:t>
            </a:r>
          </a:p>
          <a:p>
            <a:pPr>
              <a:lnSpc>
                <a:spcPct val="150000"/>
              </a:lnSpc>
            </a:pPr>
            <a:r>
              <a:rPr lang="en" altLang="zh-CN" sz="9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FROM</a:t>
            </a:r>
          </a:p>
          <a:p>
            <a:pPr>
              <a:lnSpc>
                <a:spcPct val="150000"/>
              </a:lnSpc>
            </a:pP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INFORMATION_SCHEMA.KEY_COLUMN_USAGE</a:t>
            </a:r>
          </a:p>
          <a:p>
            <a:pPr>
              <a:lnSpc>
                <a:spcPct val="150000"/>
              </a:lnSpc>
            </a:pPr>
            <a:r>
              <a:rPr lang="en" altLang="zh-CN" sz="9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WHERE</a:t>
            </a:r>
          </a:p>
          <a:p>
            <a:pPr>
              <a:lnSpc>
                <a:spcPct val="150000"/>
              </a:lnSpc>
            </a:pP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CONSTRAINT_SCHEMA = </a:t>
            </a:r>
            <a:r>
              <a:rPr lang="en" altLang="zh-CN" sz="9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'</a:t>
            </a:r>
            <a:r>
              <a:rPr lang="en" altLang="zh-CN" sz="9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mydb</a:t>
            </a: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'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</a:t>
            </a:r>
            <a:r>
              <a:rPr lang="en" altLang="zh-CN" sz="9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AND</a:t>
            </a: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CONSTRAINT_NAME != </a:t>
            </a:r>
            <a:r>
              <a:rPr lang="en" altLang="zh-CN" sz="9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'PRIMARY</a:t>
            </a: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';</a:t>
            </a:r>
            <a:endParaRPr lang="zh-CN" altLang="en-US" sz="101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6824" y="3025162"/>
            <a:ext cx="7254336" cy="2145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9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ALTER TABLE </a:t>
            </a:r>
            <a:r>
              <a:rPr lang="en" altLang="zh-CN" sz="9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yourtablename</a:t>
            </a: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#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需要添加外键的表</a:t>
            </a: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</a:t>
            </a:r>
            <a:r>
              <a:rPr lang="zh-CN" altLang="en-US" sz="9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" altLang="zh-CN" sz="9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ADD </a:t>
            </a:r>
            <a:r>
              <a:rPr lang="en" altLang="zh-CN" sz="900" b="1" dirty="0">
                <a:solidFill>
                  <a:srgbClr val="FFB3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[CONSTRAINT </a:t>
            </a:r>
            <a:r>
              <a:rPr lang="zh-CN" altLang="en-US" sz="900" b="1" dirty="0">
                <a:solidFill>
                  <a:srgbClr val="FFB3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外键名</a:t>
            </a:r>
            <a:r>
              <a:rPr lang="en-US" altLang="zh-CN" sz="900" b="1" dirty="0">
                <a:solidFill>
                  <a:srgbClr val="FFB3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] </a:t>
            </a:r>
            <a:r>
              <a:rPr lang="en" altLang="zh-CN" sz="9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FOREIGN KEY </a:t>
            </a:r>
            <a:r>
              <a:rPr lang="en" altLang="zh-CN" sz="900" b="1" dirty="0">
                <a:solidFill>
                  <a:srgbClr val="FFB3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[id] </a:t>
            </a:r>
            <a:r>
              <a:rPr lang="en" altLang="zh-CN" sz="9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</a:t>
            </a:r>
            <a:r>
              <a:rPr lang="en" altLang="zh-CN" sz="9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index_col_name</a:t>
            </a:r>
            <a:r>
              <a:rPr lang="en" altLang="zh-CN" sz="9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, ...)</a:t>
            </a:r>
          </a:p>
          <a:p>
            <a:pPr>
              <a:lnSpc>
                <a:spcPct val="150000"/>
              </a:lnSpc>
            </a:pP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</a:t>
            </a:r>
            <a:r>
              <a:rPr lang="en" altLang="zh-CN" sz="9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REFERENCES</a:t>
            </a: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" altLang="zh-CN" sz="9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tbl_name</a:t>
            </a:r>
            <a:r>
              <a:rPr lang="en" altLang="zh-CN" sz="9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zh-CN" altLang="en-US" sz="9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" altLang="zh-CN" sz="9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</a:t>
            </a:r>
            <a:r>
              <a:rPr lang="en" altLang="zh-CN" sz="9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index_col_name</a:t>
            </a:r>
            <a:r>
              <a:rPr lang="en" altLang="zh-CN" sz="9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, ...)</a:t>
            </a:r>
          </a:p>
          <a:p>
            <a:pPr>
              <a:lnSpc>
                <a:spcPct val="150000"/>
              </a:lnSpc>
            </a:pPr>
            <a:r>
              <a:rPr lang="en" altLang="zh-CN" sz="900" b="1" dirty="0">
                <a:solidFill>
                  <a:srgbClr val="FFB3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[ON DELETE </a:t>
            </a:r>
            <a:r>
              <a:rPr lang="en" altLang="zh-CN" sz="900" b="1" dirty="0">
                <a:solidFill>
                  <a:srgbClr val="6E41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{CASCADE | SET NULL | NO ACTION | RESTRICT}</a:t>
            </a:r>
            <a:r>
              <a:rPr lang="en" altLang="zh-CN" sz="900" b="1" dirty="0">
                <a:solidFill>
                  <a:srgbClr val="FFB3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" altLang="zh-CN" sz="900" b="1" dirty="0">
                <a:solidFill>
                  <a:srgbClr val="FFB3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[ON UPDATE </a:t>
            </a:r>
            <a:r>
              <a:rPr lang="en" altLang="zh-CN" sz="900" b="1" dirty="0">
                <a:solidFill>
                  <a:srgbClr val="6E41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{CASCADE | SET NULL | NO ACTION | RESTRICT}</a:t>
            </a:r>
            <a:r>
              <a:rPr lang="en" altLang="zh-CN" sz="900" b="1" dirty="0">
                <a:solidFill>
                  <a:srgbClr val="FFB3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" altLang="zh-CN" sz="900" b="1" dirty="0">
                <a:solidFill>
                  <a:srgbClr val="6E41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CASCADE</a:t>
            </a: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删除包含与已删除键值有参照关系的所有记录</a:t>
            </a:r>
          </a:p>
          <a:p>
            <a:pPr algn="ctr"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" altLang="zh-CN" sz="900" b="1" dirty="0">
                <a:solidFill>
                  <a:srgbClr val="6E41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SET NULL  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修改包含与已删除键值有参照关系的所有记录，使用</a:t>
            </a: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NULL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值替换（只能用于已标记为</a:t>
            </a: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NOT NULL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的字段）</a:t>
            </a:r>
          </a:p>
          <a:p>
            <a:pPr algn="ctr"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" altLang="zh-CN" sz="900" b="1" dirty="0">
                <a:solidFill>
                  <a:srgbClr val="6E41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RESTRICT</a:t>
            </a: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拒绝删除要求，直到使用删除键值的辅助表被手工删除，并且没有参照时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这是默认设置，也是最安全的设置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zh-CN" sz="900" b="1" dirty="0">
                <a:solidFill>
                  <a:srgbClr val="6E41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" altLang="zh-CN" sz="900" b="1" dirty="0">
                <a:solidFill>
                  <a:srgbClr val="6E41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NO ACTION 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啥也不做</a:t>
            </a:r>
            <a:endParaRPr lang="zh-CN" altLang="en-US" sz="101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外键约束</a:t>
            </a:r>
          </a:p>
        </p:txBody>
      </p:sp>
    </p:spTree>
    <p:extLst>
      <p:ext uri="{BB962C8B-B14F-4D97-AF65-F5344CB8AC3E}">
        <p14:creationId xmlns:p14="http://schemas.microsoft.com/office/powerpoint/2010/main" val="125519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838584" y="1810708"/>
            <a:ext cx="4223299" cy="1585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字段添加唯一约束之后，该字段的值不重复，也就是该字段的值在该表中唯一</a:t>
            </a:r>
            <a:r>
              <a:rPr lang="en-US" altLang="zh-CN" sz="11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unique key </a:t>
            </a:r>
          </a:p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删除父表元素时报错</a:t>
            </a:r>
          </a:p>
          <a:p>
            <a:pPr algn="ctr">
              <a:lnSpc>
                <a:spcPct val="150000"/>
              </a:lnSpc>
            </a:pPr>
            <a:r>
              <a:rPr lang="en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DELETE FROM `</a:t>
            </a:r>
            <a:r>
              <a:rPr lang="en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department</a:t>
            </a:r>
            <a:r>
              <a:rPr lang="en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` WHERE `</a:t>
            </a:r>
            <a:r>
              <a:rPr lang="en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id</a:t>
            </a:r>
            <a:r>
              <a:rPr lang="en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`=</a:t>
            </a:r>
            <a:r>
              <a:rPr lang="en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</a:t>
            </a:r>
            <a:r>
              <a:rPr lang="en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;</a:t>
            </a:r>
          </a:p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当存在外键关联时，默认是不允许删除的，这样来保证数据的完整性</a:t>
            </a:r>
            <a:endParaRPr lang="en" altLang="zh-CN" sz="11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外键约束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4E7677-39B6-CB4C-8887-AEC897C5C0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17" y="1607178"/>
            <a:ext cx="4798505" cy="218304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1F027461-7080-2F42-8B4F-53496E596F02}"/>
              </a:ext>
            </a:extLst>
          </p:cNvPr>
          <p:cNvGrpSpPr/>
          <p:nvPr/>
        </p:nvGrpSpPr>
        <p:grpSpPr>
          <a:xfrm>
            <a:off x="6311741" y="1324270"/>
            <a:ext cx="1276986" cy="303011"/>
            <a:chOff x="4128769" y="4421987"/>
            <a:chExt cx="1702648" cy="404014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E8B95320-1809-5547-9BD6-BE545A1D7275}"/>
                </a:ext>
              </a:extLst>
            </p:cNvPr>
            <p:cNvSpPr/>
            <p:nvPr/>
          </p:nvSpPr>
          <p:spPr>
            <a:xfrm flipH="1">
              <a:off x="4128769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45C5B"/>
                </a:gs>
                <a:gs pos="100000">
                  <a:srgbClr val="EA8384"/>
                </a:gs>
              </a:gsLst>
              <a:lin ang="5400000" scaled="1"/>
            </a:gradFill>
            <a:ln w="28575" cap="flat">
              <a:gradFill>
                <a:gsLst>
                  <a:gs pos="100000">
                    <a:srgbClr val="E45C5B"/>
                  </a:gs>
                  <a:gs pos="0">
                    <a:srgbClr val="EA8384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C687306-FF0A-1A4B-85CE-10240ED9C3EE}"/>
                </a:ext>
              </a:extLst>
            </p:cNvPr>
            <p:cNvSpPr txBox="1"/>
            <p:nvPr/>
          </p:nvSpPr>
          <p:spPr>
            <a:xfrm>
              <a:off x="4510733" y="4460643"/>
              <a:ext cx="9643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外键约束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5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约束总结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F3D8AA-C558-E745-BF53-751B7FE0FA5B}"/>
              </a:ext>
            </a:extLst>
          </p:cNvPr>
          <p:cNvSpPr txBox="1"/>
          <p:nvPr/>
        </p:nvSpPr>
        <p:spPr>
          <a:xfrm>
            <a:off x="555516" y="2063919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800" b="1" dirty="0"/>
              <a:t>本节所提到的内容都是约束，即对表数据的约束，</a:t>
            </a:r>
            <a:endParaRPr kumimoji="1" lang="en-US" altLang="zh-CN" sz="1800" b="1" dirty="0"/>
          </a:p>
          <a:p>
            <a:pPr algn="ctr"/>
            <a:r>
              <a:rPr kumimoji="1" lang="zh-CN" altLang="en-US" sz="1800" b="1" dirty="0"/>
              <a:t>除了外键约束，其他的都是对表自身数据的约束，外键约束是对其他表的约束</a:t>
            </a:r>
          </a:p>
        </p:txBody>
      </p:sp>
    </p:spTree>
    <p:extLst>
      <p:ext uri="{BB962C8B-B14F-4D97-AF65-F5344CB8AC3E}">
        <p14:creationId xmlns:p14="http://schemas.microsoft.com/office/powerpoint/2010/main" val="150093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FFA538"/>
                  </a:solidFill>
                  <a:latin typeface="微软雅黑" pitchFamily="34" charset="-122"/>
                  <a:ea typeface="微软雅黑" pitchFamily="34" charset="-122"/>
                </a:rPr>
                <a:t>表关系</a:t>
              </a:r>
            </a:p>
          </p:txBody>
        </p:sp>
      </p:grpSp>
      <p:sp>
        <p:nvSpPr>
          <p:cNvPr id="13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r>
              <a:rPr lang="zh-CN" altLang="en-US" sz="1000" b="1" kern="0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一对一关系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FFA5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lang="zh-CN" altLang="en-US" sz="1000" b="1" kern="0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一对多关系</a:t>
            </a:r>
          </a:p>
        </p:txBody>
      </p:sp>
      <p:sp>
        <p:nvSpPr>
          <p:cNvPr id="15" name="TextBox 28"/>
          <p:cNvSpPr txBox="1"/>
          <p:nvPr/>
        </p:nvSpPr>
        <p:spPr>
          <a:xfrm>
            <a:off x="3588552" y="3949364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r>
              <a:rPr lang="zh-CN" altLang="en-US" sz="1000" b="1" kern="0" noProof="0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多对多关系</a:t>
            </a:r>
            <a:endParaRPr lang="zh-CN" altLang="en-US" sz="1000" b="1" kern="0" dirty="0">
              <a:solidFill>
                <a:srgbClr val="FFA5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14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表关系</a:t>
            </a:r>
          </a:p>
        </p:txBody>
      </p:sp>
      <p:sp>
        <p:nvSpPr>
          <p:cNvPr id="113" name="文本框 94"/>
          <p:cNvSpPr txBox="1"/>
          <p:nvPr/>
        </p:nvSpPr>
        <p:spPr>
          <a:xfrm>
            <a:off x="1491132" y="1341700"/>
            <a:ext cx="239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表关系概念</a:t>
            </a:r>
          </a:p>
        </p:txBody>
      </p:sp>
      <p:sp>
        <p:nvSpPr>
          <p:cNvPr id="196" name="文本框 113"/>
          <p:cNvSpPr txBox="1"/>
          <p:nvPr/>
        </p:nvSpPr>
        <p:spPr>
          <a:xfrm>
            <a:off x="1491132" y="1747614"/>
            <a:ext cx="5103845" cy="8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这里所谓的关系，指的是数据在</a:t>
            </a:r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逻辑上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人赋予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的关系。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比如：每一人用户表里面存放用户的重要信息， 再定一个用户信息详细表，用来存放用户的详细信息，这个详细信息表就是用户表的就存在一个一对一的关系</a:t>
            </a:r>
          </a:p>
        </p:txBody>
      </p:sp>
      <p:sp>
        <p:nvSpPr>
          <p:cNvPr id="93" name="文本框 77">
            <a:extLst>
              <a:ext uri="{FF2B5EF4-FFF2-40B4-BE49-F238E27FC236}">
                <a16:creationId xmlns:a16="http://schemas.microsoft.com/office/drawing/2014/main" id="{A817FDD3-8944-E04A-9D71-FD7941191AF9}"/>
              </a:ext>
            </a:extLst>
          </p:cNvPr>
          <p:cNvSpPr txBox="1"/>
          <p:nvPr/>
        </p:nvSpPr>
        <p:spPr>
          <a:xfrm>
            <a:off x="1829874" y="3147094"/>
            <a:ext cx="1713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关系分类</a:t>
            </a:r>
          </a:p>
        </p:txBody>
      </p:sp>
      <p:sp>
        <p:nvSpPr>
          <p:cNvPr id="94" name="文本框 113">
            <a:extLst>
              <a:ext uri="{FF2B5EF4-FFF2-40B4-BE49-F238E27FC236}">
                <a16:creationId xmlns:a16="http://schemas.microsoft.com/office/drawing/2014/main" id="{E42CCAA1-1B09-DA4F-B29B-EB1113B2B1EA}"/>
              </a:ext>
            </a:extLst>
          </p:cNvPr>
          <p:cNvSpPr txBox="1"/>
          <p:nvPr/>
        </p:nvSpPr>
        <p:spPr>
          <a:xfrm>
            <a:off x="1491132" y="3616247"/>
            <a:ext cx="5394860" cy="8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关系： 如用户表对应用户的详细信息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一对多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关系： 如一个学院当中，有若干学生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多对多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关系： 如课程和学生之间，一个课程有很多学生，一个学生对应很多课程</a:t>
            </a:r>
          </a:p>
        </p:txBody>
      </p:sp>
    </p:spTree>
    <p:extLst>
      <p:ext uri="{BB962C8B-B14F-4D97-AF65-F5344CB8AC3E}">
        <p14:creationId xmlns:p14="http://schemas.microsoft.com/office/powerpoint/2010/main" val="31166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3" grpId="0"/>
      <p:bldP spid="196" grpId="0"/>
      <p:bldP spid="93" grpId="0"/>
      <p:bldP spid="9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一对多关系</a:t>
            </a:r>
          </a:p>
        </p:txBody>
      </p:sp>
      <p:sp>
        <p:nvSpPr>
          <p:cNvPr id="110" name="文本框 63"/>
          <p:cNvSpPr txBox="1"/>
          <p:nvPr/>
        </p:nvSpPr>
        <p:spPr>
          <a:xfrm>
            <a:off x="5660741" y="1276699"/>
            <a:ext cx="171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一对多关系</a:t>
            </a:r>
          </a:p>
        </p:txBody>
      </p:sp>
      <p:sp>
        <p:nvSpPr>
          <p:cNvPr id="197" name="文本框 113"/>
          <p:cNvSpPr txBox="1"/>
          <p:nvPr/>
        </p:nvSpPr>
        <p:spPr>
          <a:xfrm>
            <a:off x="4879910" y="1655959"/>
            <a:ext cx="3583687" cy="1585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一对多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多对一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是一个概念，指的是一个实体的某个数据与另外一个实体的多个数据有关联关系。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学校中一个学院可以有很多的学生，而一个学生只属于某一个学院（通常情况下），学院与学生之间的关系就是一对多的关系，通过外键关联来实现这种关系。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9A5EBD-2AB8-4142-BED2-DDD2F87F5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3" y="1005797"/>
            <a:ext cx="3275045" cy="396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0" grpId="0"/>
      <p:bldP spid="19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一对一关系</a:t>
            </a:r>
          </a:p>
        </p:txBody>
      </p:sp>
      <p:sp>
        <p:nvSpPr>
          <p:cNvPr id="110" name="文本框 63"/>
          <p:cNvSpPr txBox="1"/>
          <p:nvPr/>
        </p:nvSpPr>
        <p:spPr>
          <a:xfrm>
            <a:off x="5660741" y="1276699"/>
            <a:ext cx="171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一对一关系</a:t>
            </a:r>
          </a:p>
        </p:txBody>
      </p:sp>
      <p:sp>
        <p:nvSpPr>
          <p:cNvPr id="197" name="文本框 113"/>
          <p:cNvSpPr txBox="1"/>
          <p:nvPr/>
        </p:nvSpPr>
        <p:spPr>
          <a:xfrm>
            <a:off x="4572000" y="1655959"/>
            <a:ext cx="4281537" cy="183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一对一关系，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指的是一个实体的某个数据与另外一个实体的一个数据有关联关系。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表中有学号、姓名、学院，但学生还有些比如电话，家庭住址等比较私密的信息，这些信息不会放在学生表当中，会新建一个学生的详细信息表来存放。这时的学生表和学生的详细信息表两者的关系就是一对一的关系，因为一个学生只有一条详细信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9A5EBD-2AB8-4142-BED2-DDD2F87F50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94" y="1276699"/>
            <a:ext cx="4517506" cy="322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0" grpId="0"/>
      <p:bldP spid="19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多对多关系</a:t>
            </a:r>
          </a:p>
        </p:txBody>
      </p:sp>
      <p:sp>
        <p:nvSpPr>
          <p:cNvPr id="110" name="文本框 63"/>
          <p:cNvSpPr txBox="1"/>
          <p:nvPr/>
        </p:nvSpPr>
        <p:spPr>
          <a:xfrm>
            <a:off x="5660741" y="1276699"/>
            <a:ext cx="171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多对多关系</a:t>
            </a:r>
          </a:p>
        </p:txBody>
      </p:sp>
      <p:sp>
        <p:nvSpPr>
          <p:cNvPr id="197" name="文本框 113"/>
          <p:cNvSpPr txBox="1"/>
          <p:nvPr/>
        </p:nvSpPr>
        <p:spPr>
          <a:xfrm>
            <a:off x="4572000" y="1655959"/>
            <a:ext cx="4281537" cy="234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多对多关系，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一个实体的数据对应另外一个实体的多个数据，另外实体的数据也同样对应当前实体的多个数据。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要报名选修课，一个学生可以报名多门课程，一个课程有很多的学生报名，那么学生表和课程表两者就形成了多对多关系。对于多对多关系，需要创建第三张关系表，关系表中通过外键加主键的形式实现这种关系。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这里需要注意的是，在多对多关系中，我们常用中间表来表示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9A5EBD-2AB8-4142-BED2-DDD2F87F50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94" y="1736649"/>
            <a:ext cx="4517506" cy="218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1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0" grpId="0"/>
      <p:bldP spid="19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多对多关系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3FCB65-5529-2C48-9629-A5BFE3EEE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" y="218527"/>
            <a:ext cx="79883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上节课重点回顾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3314703" y="1553024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6" name="任意多边形 5"/>
          <p:cNvSpPr/>
          <p:nvPr/>
        </p:nvSpPr>
        <p:spPr>
          <a:xfrm>
            <a:off x="4738065" y="1553024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7" name="任意多边形 6"/>
          <p:cNvSpPr/>
          <p:nvPr/>
        </p:nvSpPr>
        <p:spPr>
          <a:xfrm>
            <a:off x="3314703" y="2899290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8" name="任意多边形 7"/>
          <p:cNvSpPr/>
          <p:nvPr/>
        </p:nvSpPr>
        <p:spPr>
          <a:xfrm>
            <a:off x="4738065" y="2899290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1137465" y="1731691"/>
            <a:ext cx="2112848" cy="546242"/>
            <a:chOff x="1258030" y="3593783"/>
            <a:chExt cx="2139699" cy="728323"/>
          </a:xfrm>
        </p:grpSpPr>
        <p:sp>
          <p:nvSpPr>
            <p:cNvPr id="10" name="文本框 9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 b="1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err="1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Mysql</a:t>
              </a:r>
              <a:r>
                <a:rPr lang="zh-CN" altLang="en-US" sz="105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介绍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38395" y="3993811"/>
              <a:ext cx="19152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概念，关系数据库概念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832728" y="1731691"/>
            <a:ext cx="2219589" cy="546242"/>
            <a:chOff x="1258030" y="3593783"/>
            <a:chExt cx="2139699" cy="728323"/>
          </a:xfrm>
        </p:grpSpPr>
        <p:sp>
          <p:nvSpPr>
            <p:cNvPr id="14" name="文本框 13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E8707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 b="1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数据库基本操作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38395" y="3993811"/>
              <a:ext cx="19152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创建、删除、使用数据库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37465" y="3065190"/>
            <a:ext cx="2112848" cy="546242"/>
            <a:chOff x="1258030" y="3593783"/>
            <a:chExt cx="2139699" cy="728323"/>
          </a:xfrm>
        </p:grpSpPr>
        <p:sp>
          <p:nvSpPr>
            <p:cNvPr id="18" name="文本框 17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1ACBE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 b="1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表数据的增删改查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438395" y="3993811"/>
              <a:ext cx="19152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增、删、改、查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32728" y="3065191"/>
            <a:ext cx="2219589" cy="700131"/>
            <a:chOff x="1258030" y="3593783"/>
            <a:chExt cx="2139699" cy="933508"/>
          </a:xfrm>
        </p:grpSpPr>
        <p:sp>
          <p:nvSpPr>
            <p:cNvPr id="22" name="文本框 21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663A77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b="1" dirty="0">
                <a:solidFill>
                  <a:srgbClr val="663A77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表操作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38395" y="3993811"/>
              <a:ext cx="1915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查看数据表、创建表、删除表、修改表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712943" y="3268546"/>
            <a:ext cx="295264" cy="359899"/>
            <a:chOff x="3683997" y="856343"/>
            <a:chExt cx="576394" cy="702571"/>
          </a:xfrm>
          <a:solidFill>
            <a:srgbClr val="01ACBE"/>
          </a:solidFill>
        </p:grpSpPr>
        <p:sp>
          <p:nvSpPr>
            <p:cNvPr id="26" name="Freeform 34"/>
            <p:cNvSpPr>
              <a:spLocks noEditPoints="1"/>
            </p:cNvSpPr>
            <p:nvPr/>
          </p:nvSpPr>
          <p:spPr bwMode="auto">
            <a:xfrm>
              <a:off x="3683997" y="856343"/>
              <a:ext cx="576394" cy="702571"/>
            </a:xfrm>
            <a:custGeom>
              <a:avLst/>
              <a:gdLst>
                <a:gd name="T0" fmla="*/ 16 w 667"/>
                <a:gd name="T1" fmla="*/ 176 h 813"/>
                <a:gd name="T2" fmla="*/ 175 w 667"/>
                <a:gd name="T3" fmla="*/ 16 h 813"/>
                <a:gd name="T4" fmla="*/ 214 w 667"/>
                <a:gd name="T5" fmla="*/ 0 h 813"/>
                <a:gd name="T6" fmla="*/ 613 w 667"/>
                <a:gd name="T7" fmla="*/ 0 h 813"/>
                <a:gd name="T8" fmla="*/ 667 w 667"/>
                <a:gd name="T9" fmla="*/ 54 h 813"/>
                <a:gd name="T10" fmla="*/ 667 w 667"/>
                <a:gd name="T11" fmla="*/ 759 h 813"/>
                <a:gd name="T12" fmla="*/ 613 w 667"/>
                <a:gd name="T13" fmla="*/ 813 h 813"/>
                <a:gd name="T14" fmla="*/ 54 w 667"/>
                <a:gd name="T15" fmla="*/ 813 h 813"/>
                <a:gd name="T16" fmla="*/ 0 w 667"/>
                <a:gd name="T17" fmla="*/ 759 h 813"/>
                <a:gd name="T18" fmla="*/ 0 w 667"/>
                <a:gd name="T19" fmla="*/ 214 h 813"/>
                <a:gd name="T20" fmla="*/ 16 w 667"/>
                <a:gd name="T21" fmla="*/ 176 h 813"/>
                <a:gd name="T22" fmla="*/ 194 w 667"/>
                <a:gd name="T23" fmla="*/ 229 h 813"/>
                <a:gd name="T24" fmla="*/ 57 w 667"/>
                <a:gd name="T25" fmla="*/ 229 h 813"/>
                <a:gd name="T26" fmla="*/ 57 w 667"/>
                <a:gd name="T27" fmla="*/ 756 h 813"/>
                <a:gd name="T28" fmla="*/ 610 w 667"/>
                <a:gd name="T29" fmla="*/ 756 h 813"/>
                <a:gd name="T30" fmla="*/ 610 w 667"/>
                <a:gd name="T31" fmla="*/ 57 h 813"/>
                <a:gd name="T32" fmla="*/ 238 w 667"/>
                <a:gd name="T33" fmla="*/ 57 h 813"/>
                <a:gd name="T34" fmla="*/ 238 w 667"/>
                <a:gd name="T35" fmla="*/ 185 h 813"/>
                <a:gd name="T36" fmla="*/ 194 w 667"/>
                <a:gd name="T37" fmla="*/ 229 h 813"/>
                <a:gd name="T38" fmla="*/ 82 w 667"/>
                <a:gd name="T39" fmla="*/ 191 h 813"/>
                <a:gd name="T40" fmla="*/ 194 w 667"/>
                <a:gd name="T41" fmla="*/ 191 h 813"/>
                <a:gd name="T42" fmla="*/ 200 w 667"/>
                <a:gd name="T43" fmla="*/ 185 h 813"/>
                <a:gd name="T44" fmla="*/ 200 w 667"/>
                <a:gd name="T45" fmla="*/ 72 h 813"/>
                <a:gd name="T46" fmla="*/ 82 w 667"/>
                <a:gd name="T47" fmla="*/ 19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7" h="813">
                  <a:moveTo>
                    <a:pt x="16" y="176"/>
                  </a:moveTo>
                  <a:cubicBezTo>
                    <a:pt x="175" y="16"/>
                    <a:pt x="175" y="16"/>
                    <a:pt x="175" y="16"/>
                  </a:cubicBezTo>
                  <a:cubicBezTo>
                    <a:pt x="186" y="6"/>
                    <a:pt x="199" y="0"/>
                    <a:pt x="214" y="0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643" y="0"/>
                    <a:pt x="667" y="24"/>
                    <a:pt x="667" y="54"/>
                  </a:cubicBezTo>
                  <a:cubicBezTo>
                    <a:pt x="667" y="759"/>
                    <a:pt x="667" y="759"/>
                    <a:pt x="667" y="759"/>
                  </a:cubicBezTo>
                  <a:cubicBezTo>
                    <a:pt x="667" y="789"/>
                    <a:pt x="643" y="813"/>
                    <a:pt x="613" y="813"/>
                  </a:cubicBezTo>
                  <a:cubicBezTo>
                    <a:pt x="54" y="813"/>
                    <a:pt x="54" y="813"/>
                    <a:pt x="54" y="813"/>
                  </a:cubicBezTo>
                  <a:cubicBezTo>
                    <a:pt x="24" y="813"/>
                    <a:pt x="0" y="789"/>
                    <a:pt x="0" y="759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00"/>
                    <a:pt x="5" y="186"/>
                    <a:pt x="16" y="176"/>
                  </a:cubicBezTo>
                  <a:close/>
                  <a:moveTo>
                    <a:pt x="194" y="229"/>
                  </a:moveTo>
                  <a:cubicBezTo>
                    <a:pt x="57" y="229"/>
                    <a:pt x="57" y="229"/>
                    <a:pt x="57" y="229"/>
                  </a:cubicBezTo>
                  <a:cubicBezTo>
                    <a:pt x="57" y="756"/>
                    <a:pt x="57" y="756"/>
                    <a:pt x="57" y="756"/>
                  </a:cubicBezTo>
                  <a:cubicBezTo>
                    <a:pt x="610" y="756"/>
                    <a:pt x="610" y="756"/>
                    <a:pt x="610" y="756"/>
                  </a:cubicBezTo>
                  <a:cubicBezTo>
                    <a:pt x="610" y="57"/>
                    <a:pt x="610" y="57"/>
                    <a:pt x="610" y="57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38" y="210"/>
                    <a:pt x="218" y="229"/>
                    <a:pt x="194" y="229"/>
                  </a:cubicBezTo>
                  <a:close/>
                  <a:moveTo>
                    <a:pt x="82" y="191"/>
                  </a:moveTo>
                  <a:cubicBezTo>
                    <a:pt x="194" y="191"/>
                    <a:pt x="194" y="191"/>
                    <a:pt x="194" y="191"/>
                  </a:cubicBezTo>
                  <a:cubicBezTo>
                    <a:pt x="197" y="191"/>
                    <a:pt x="200" y="188"/>
                    <a:pt x="200" y="185"/>
                  </a:cubicBezTo>
                  <a:cubicBezTo>
                    <a:pt x="200" y="72"/>
                    <a:pt x="200" y="72"/>
                    <a:pt x="200" y="72"/>
                  </a:cubicBezTo>
                  <a:cubicBezTo>
                    <a:pt x="82" y="191"/>
                    <a:pt x="82" y="191"/>
                    <a:pt x="82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  <p:sp>
          <p:nvSpPr>
            <p:cNvPr id="27" name="Freeform 35"/>
            <p:cNvSpPr>
              <a:spLocks noEditPoints="1"/>
            </p:cNvSpPr>
            <p:nvPr/>
          </p:nvSpPr>
          <p:spPr bwMode="auto">
            <a:xfrm>
              <a:off x="3765921" y="1015436"/>
              <a:ext cx="412546" cy="433758"/>
            </a:xfrm>
            <a:custGeom>
              <a:avLst/>
              <a:gdLst>
                <a:gd name="T0" fmla="*/ 170 w 477"/>
                <a:gd name="T1" fmla="*/ 429 h 502"/>
                <a:gd name="T2" fmla="*/ 86 w 477"/>
                <a:gd name="T3" fmla="*/ 502 h 502"/>
                <a:gd name="T4" fmla="*/ 0 w 477"/>
                <a:gd name="T5" fmla="*/ 416 h 502"/>
                <a:gd name="T6" fmla="*/ 72 w 477"/>
                <a:gd name="T7" fmla="*/ 330 h 502"/>
                <a:gd name="T8" fmla="*/ 63 w 477"/>
                <a:gd name="T9" fmla="*/ 258 h 502"/>
                <a:gd name="T10" fmla="*/ 144 w 477"/>
                <a:gd name="T11" fmla="*/ 143 h 502"/>
                <a:gd name="T12" fmla="*/ 254 w 477"/>
                <a:gd name="T13" fmla="*/ 20 h 502"/>
                <a:gd name="T14" fmla="*/ 458 w 477"/>
                <a:gd name="T15" fmla="*/ 0 h 502"/>
                <a:gd name="T16" fmla="*/ 477 w 477"/>
                <a:gd name="T17" fmla="*/ 153 h 502"/>
                <a:gd name="T18" fmla="*/ 398 w 477"/>
                <a:gd name="T19" fmla="*/ 172 h 502"/>
                <a:gd name="T20" fmla="*/ 438 w 477"/>
                <a:gd name="T21" fmla="*/ 223 h 502"/>
                <a:gd name="T22" fmla="*/ 404 w 477"/>
                <a:gd name="T23" fmla="*/ 245 h 502"/>
                <a:gd name="T24" fmla="*/ 452 w 477"/>
                <a:gd name="T25" fmla="*/ 355 h 502"/>
                <a:gd name="T26" fmla="*/ 452 w 477"/>
                <a:gd name="T27" fmla="*/ 477 h 502"/>
                <a:gd name="T28" fmla="*/ 330 w 477"/>
                <a:gd name="T29" fmla="*/ 477 h 502"/>
                <a:gd name="T30" fmla="*/ 256 w 477"/>
                <a:gd name="T31" fmla="*/ 464 h 502"/>
                <a:gd name="T32" fmla="*/ 235 w 477"/>
                <a:gd name="T33" fmla="*/ 429 h 502"/>
                <a:gd name="T34" fmla="*/ 162 w 477"/>
                <a:gd name="T35" fmla="*/ 160 h 502"/>
                <a:gd name="T36" fmla="*/ 135 w 477"/>
                <a:gd name="T37" fmla="*/ 275 h 502"/>
                <a:gd name="T38" fmla="*/ 101 w 477"/>
                <a:gd name="T39" fmla="*/ 331 h 502"/>
                <a:gd name="T40" fmla="*/ 171 w 477"/>
                <a:gd name="T41" fmla="*/ 404 h 502"/>
                <a:gd name="T42" fmla="*/ 235 w 477"/>
                <a:gd name="T43" fmla="*/ 378 h 502"/>
                <a:gd name="T44" fmla="*/ 306 w 477"/>
                <a:gd name="T45" fmla="*/ 408 h 502"/>
                <a:gd name="T46" fmla="*/ 378 w 477"/>
                <a:gd name="T47" fmla="*/ 330 h 502"/>
                <a:gd name="T48" fmla="*/ 353 w 477"/>
                <a:gd name="T49" fmla="*/ 245 h 502"/>
                <a:gd name="T50" fmla="*/ 382 w 477"/>
                <a:gd name="T51" fmla="*/ 174 h 502"/>
                <a:gd name="T52" fmla="*/ 273 w 477"/>
                <a:gd name="T53" fmla="*/ 172 h 502"/>
                <a:gd name="T54" fmla="*/ 254 w 477"/>
                <a:gd name="T55" fmla="*/ 101 h 502"/>
                <a:gd name="T56" fmla="*/ 292 w 477"/>
                <a:gd name="T57" fmla="*/ 38 h 502"/>
                <a:gd name="T58" fmla="*/ 439 w 477"/>
                <a:gd name="T59" fmla="*/ 134 h 502"/>
                <a:gd name="T60" fmla="*/ 425 w 477"/>
                <a:gd name="T61" fmla="*/ 382 h 502"/>
                <a:gd name="T62" fmla="*/ 357 w 477"/>
                <a:gd name="T63" fmla="*/ 382 h 502"/>
                <a:gd name="T64" fmla="*/ 357 w 477"/>
                <a:gd name="T65" fmla="*/ 450 h 502"/>
                <a:gd name="T66" fmla="*/ 425 w 477"/>
                <a:gd name="T67" fmla="*/ 450 h 502"/>
                <a:gd name="T68" fmla="*/ 425 w 477"/>
                <a:gd name="T69" fmla="*/ 382 h 502"/>
                <a:gd name="T70" fmla="*/ 86 w 477"/>
                <a:gd name="T71" fmla="*/ 367 h 502"/>
                <a:gd name="T72" fmla="*/ 38 w 477"/>
                <a:gd name="T73" fmla="*/ 416 h 502"/>
                <a:gd name="T74" fmla="*/ 86 w 477"/>
                <a:gd name="T75" fmla="*/ 464 h 502"/>
                <a:gd name="T76" fmla="*/ 134 w 477"/>
                <a:gd name="T77" fmla="*/ 41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502">
                  <a:moveTo>
                    <a:pt x="235" y="429"/>
                  </a:moveTo>
                  <a:cubicBezTo>
                    <a:pt x="170" y="429"/>
                    <a:pt x="170" y="429"/>
                    <a:pt x="170" y="429"/>
                  </a:cubicBezTo>
                  <a:cubicBezTo>
                    <a:pt x="168" y="448"/>
                    <a:pt x="159" y="464"/>
                    <a:pt x="146" y="477"/>
                  </a:cubicBezTo>
                  <a:cubicBezTo>
                    <a:pt x="131" y="493"/>
                    <a:pt x="109" y="502"/>
                    <a:pt x="86" y="502"/>
                  </a:cubicBezTo>
                  <a:cubicBezTo>
                    <a:pt x="62" y="502"/>
                    <a:pt x="41" y="493"/>
                    <a:pt x="25" y="477"/>
                  </a:cubicBezTo>
                  <a:cubicBezTo>
                    <a:pt x="10" y="461"/>
                    <a:pt x="0" y="440"/>
                    <a:pt x="0" y="416"/>
                  </a:cubicBezTo>
                  <a:cubicBezTo>
                    <a:pt x="0" y="392"/>
                    <a:pt x="10" y="370"/>
                    <a:pt x="25" y="355"/>
                  </a:cubicBezTo>
                  <a:cubicBezTo>
                    <a:pt x="38" y="342"/>
                    <a:pt x="54" y="333"/>
                    <a:pt x="72" y="330"/>
                  </a:cubicBezTo>
                  <a:cubicBezTo>
                    <a:pt x="48" y="277"/>
                    <a:pt x="48" y="277"/>
                    <a:pt x="48" y="277"/>
                  </a:cubicBezTo>
                  <a:cubicBezTo>
                    <a:pt x="43" y="269"/>
                    <a:pt x="48" y="255"/>
                    <a:pt x="63" y="258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94" y="216"/>
                    <a:pt x="115" y="175"/>
                    <a:pt x="144" y="143"/>
                  </a:cubicBezTo>
                  <a:cubicBezTo>
                    <a:pt x="174" y="108"/>
                    <a:pt x="212" y="84"/>
                    <a:pt x="254" y="75"/>
                  </a:cubicBezTo>
                  <a:cubicBezTo>
                    <a:pt x="254" y="20"/>
                    <a:pt x="254" y="20"/>
                    <a:pt x="254" y="20"/>
                  </a:cubicBezTo>
                  <a:cubicBezTo>
                    <a:pt x="254" y="9"/>
                    <a:pt x="264" y="0"/>
                    <a:pt x="275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468" y="0"/>
                    <a:pt x="477" y="9"/>
                    <a:pt x="477" y="19"/>
                  </a:cubicBezTo>
                  <a:cubicBezTo>
                    <a:pt x="477" y="153"/>
                    <a:pt x="477" y="153"/>
                    <a:pt x="477" y="153"/>
                  </a:cubicBezTo>
                  <a:cubicBezTo>
                    <a:pt x="477" y="163"/>
                    <a:pt x="468" y="172"/>
                    <a:pt x="458" y="172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9" y="173"/>
                    <a:pt x="399" y="174"/>
                  </a:cubicBezTo>
                  <a:cubicBezTo>
                    <a:pt x="438" y="223"/>
                    <a:pt x="438" y="223"/>
                    <a:pt x="438" y="223"/>
                  </a:cubicBezTo>
                  <a:cubicBezTo>
                    <a:pt x="444" y="229"/>
                    <a:pt x="443" y="245"/>
                    <a:pt x="428" y="245"/>
                  </a:cubicBezTo>
                  <a:cubicBezTo>
                    <a:pt x="404" y="245"/>
                    <a:pt x="404" y="245"/>
                    <a:pt x="404" y="245"/>
                  </a:cubicBezTo>
                  <a:cubicBezTo>
                    <a:pt x="404" y="330"/>
                    <a:pt x="404" y="330"/>
                    <a:pt x="404" y="330"/>
                  </a:cubicBezTo>
                  <a:cubicBezTo>
                    <a:pt x="422" y="333"/>
                    <a:pt x="439" y="342"/>
                    <a:pt x="452" y="355"/>
                  </a:cubicBezTo>
                  <a:cubicBezTo>
                    <a:pt x="467" y="370"/>
                    <a:pt x="477" y="392"/>
                    <a:pt x="477" y="416"/>
                  </a:cubicBezTo>
                  <a:cubicBezTo>
                    <a:pt x="477" y="440"/>
                    <a:pt x="467" y="461"/>
                    <a:pt x="452" y="477"/>
                  </a:cubicBezTo>
                  <a:cubicBezTo>
                    <a:pt x="436" y="493"/>
                    <a:pt x="415" y="502"/>
                    <a:pt x="391" y="502"/>
                  </a:cubicBezTo>
                  <a:cubicBezTo>
                    <a:pt x="367" y="502"/>
                    <a:pt x="346" y="493"/>
                    <a:pt x="330" y="477"/>
                  </a:cubicBezTo>
                  <a:cubicBezTo>
                    <a:pt x="317" y="463"/>
                    <a:pt x="308" y="445"/>
                    <a:pt x="306" y="425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49" y="470"/>
                    <a:pt x="235" y="469"/>
                    <a:pt x="235" y="453"/>
                  </a:cubicBezTo>
                  <a:cubicBezTo>
                    <a:pt x="235" y="429"/>
                    <a:pt x="235" y="429"/>
                    <a:pt x="235" y="429"/>
                  </a:cubicBezTo>
                  <a:close/>
                  <a:moveTo>
                    <a:pt x="254" y="101"/>
                  </a:moveTo>
                  <a:cubicBezTo>
                    <a:pt x="219" y="110"/>
                    <a:pt x="188" y="131"/>
                    <a:pt x="162" y="160"/>
                  </a:cubicBezTo>
                  <a:cubicBezTo>
                    <a:pt x="137" y="189"/>
                    <a:pt x="118" y="226"/>
                    <a:pt x="109" y="269"/>
                  </a:cubicBezTo>
                  <a:cubicBezTo>
                    <a:pt x="135" y="275"/>
                    <a:pt x="135" y="275"/>
                    <a:pt x="135" y="275"/>
                  </a:cubicBezTo>
                  <a:cubicBezTo>
                    <a:pt x="148" y="278"/>
                    <a:pt x="147" y="292"/>
                    <a:pt x="140" y="298"/>
                  </a:cubicBezTo>
                  <a:cubicBezTo>
                    <a:pt x="101" y="331"/>
                    <a:pt x="101" y="331"/>
                    <a:pt x="101" y="331"/>
                  </a:cubicBezTo>
                  <a:cubicBezTo>
                    <a:pt x="118" y="334"/>
                    <a:pt x="134" y="342"/>
                    <a:pt x="146" y="355"/>
                  </a:cubicBezTo>
                  <a:cubicBezTo>
                    <a:pt x="159" y="368"/>
                    <a:pt x="168" y="385"/>
                    <a:pt x="171" y="404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378"/>
                    <a:pt x="235" y="378"/>
                    <a:pt x="235" y="378"/>
                  </a:cubicBezTo>
                  <a:cubicBezTo>
                    <a:pt x="235" y="365"/>
                    <a:pt x="248" y="363"/>
                    <a:pt x="256" y="369"/>
                  </a:cubicBezTo>
                  <a:cubicBezTo>
                    <a:pt x="306" y="408"/>
                    <a:pt x="306" y="408"/>
                    <a:pt x="306" y="408"/>
                  </a:cubicBezTo>
                  <a:cubicBezTo>
                    <a:pt x="308" y="387"/>
                    <a:pt x="317" y="368"/>
                    <a:pt x="330" y="355"/>
                  </a:cubicBezTo>
                  <a:cubicBezTo>
                    <a:pt x="343" y="342"/>
                    <a:pt x="360" y="333"/>
                    <a:pt x="378" y="330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53" y="245"/>
                    <a:pt x="353" y="245"/>
                    <a:pt x="353" y="245"/>
                  </a:cubicBezTo>
                  <a:cubicBezTo>
                    <a:pt x="340" y="245"/>
                    <a:pt x="338" y="230"/>
                    <a:pt x="344" y="223"/>
                  </a:cubicBezTo>
                  <a:cubicBezTo>
                    <a:pt x="382" y="174"/>
                    <a:pt x="382" y="174"/>
                    <a:pt x="382" y="174"/>
                  </a:cubicBezTo>
                  <a:cubicBezTo>
                    <a:pt x="383" y="173"/>
                    <a:pt x="383" y="172"/>
                    <a:pt x="384" y="172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63" y="172"/>
                    <a:pt x="254" y="164"/>
                    <a:pt x="254" y="153"/>
                  </a:cubicBezTo>
                  <a:cubicBezTo>
                    <a:pt x="254" y="101"/>
                    <a:pt x="254" y="101"/>
                    <a:pt x="254" y="101"/>
                  </a:cubicBezTo>
                  <a:close/>
                  <a:moveTo>
                    <a:pt x="439" y="38"/>
                  </a:moveTo>
                  <a:cubicBezTo>
                    <a:pt x="292" y="38"/>
                    <a:pt x="292" y="38"/>
                    <a:pt x="292" y="38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439" y="134"/>
                    <a:pt x="439" y="134"/>
                    <a:pt x="439" y="134"/>
                  </a:cubicBezTo>
                  <a:cubicBezTo>
                    <a:pt x="439" y="38"/>
                    <a:pt x="439" y="38"/>
                    <a:pt x="439" y="38"/>
                  </a:cubicBezTo>
                  <a:close/>
                  <a:moveTo>
                    <a:pt x="425" y="382"/>
                  </a:moveTo>
                  <a:cubicBezTo>
                    <a:pt x="416" y="373"/>
                    <a:pt x="404" y="367"/>
                    <a:pt x="391" y="367"/>
                  </a:cubicBezTo>
                  <a:cubicBezTo>
                    <a:pt x="378" y="367"/>
                    <a:pt x="366" y="373"/>
                    <a:pt x="357" y="382"/>
                  </a:cubicBezTo>
                  <a:cubicBezTo>
                    <a:pt x="349" y="390"/>
                    <a:pt x="343" y="402"/>
                    <a:pt x="343" y="416"/>
                  </a:cubicBezTo>
                  <a:cubicBezTo>
                    <a:pt x="343" y="429"/>
                    <a:pt x="349" y="441"/>
                    <a:pt x="357" y="450"/>
                  </a:cubicBezTo>
                  <a:cubicBezTo>
                    <a:pt x="366" y="459"/>
                    <a:pt x="378" y="464"/>
                    <a:pt x="391" y="464"/>
                  </a:cubicBezTo>
                  <a:cubicBezTo>
                    <a:pt x="404" y="464"/>
                    <a:pt x="416" y="459"/>
                    <a:pt x="425" y="450"/>
                  </a:cubicBezTo>
                  <a:cubicBezTo>
                    <a:pt x="434" y="441"/>
                    <a:pt x="439" y="429"/>
                    <a:pt x="439" y="416"/>
                  </a:cubicBezTo>
                  <a:cubicBezTo>
                    <a:pt x="439" y="402"/>
                    <a:pt x="434" y="390"/>
                    <a:pt x="425" y="382"/>
                  </a:cubicBezTo>
                  <a:close/>
                  <a:moveTo>
                    <a:pt x="120" y="382"/>
                  </a:moveTo>
                  <a:cubicBezTo>
                    <a:pt x="111" y="373"/>
                    <a:pt x="99" y="367"/>
                    <a:pt x="86" y="367"/>
                  </a:cubicBezTo>
                  <a:cubicBezTo>
                    <a:pt x="73" y="367"/>
                    <a:pt x="61" y="373"/>
                    <a:pt x="52" y="382"/>
                  </a:cubicBezTo>
                  <a:cubicBezTo>
                    <a:pt x="43" y="390"/>
                    <a:pt x="38" y="402"/>
                    <a:pt x="38" y="416"/>
                  </a:cubicBezTo>
                  <a:cubicBezTo>
                    <a:pt x="38" y="429"/>
                    <a:pt x="43" y="441"/>
                    <a:pt x="52" y="450"/>
                  </a:cubicBezTo>
                  <a:cubicBezTo>
                    <a:pt x="61" y="459"/>
                    <a:pt x="73" y="464"/>
                    <a:pt x="86" y="464"/>
                  </a:cubicBezTo>
                  <a:cubicBezTo>
                    <a:pt x="99" y="464"/>
                    <a:pt x="111" y="459"/>
                    <a:pt x="120" y="450"/>
                  </a:cubicBezTo>
                  <a:cubicBezTo>
                    <a:pt x="128" y="441"/>
                    <a:pt x="134" y="429"/>
                    <a:pt x="134" y="416"/>
                  </a:cubicBezTo>
                  <a:cubicBezTo>
                    <a:pt x="134" y="402"/>
                    <a:pt x="128" y="390"/>
                    <a:pt x="120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118094" y="1938120"/>
            <a:ext cx="345848" cy="320930"/>
            <a:chOff x="7903081" y="894379"/>
            <a:chExt cx="675141" cy="626498"/>
          </a:xfrm>
          <a:solidFill>
            <a:srgbClr val="E87071"/>
          </a:solidFill>
        </p:grpSpPr>
        <p:sp>
          <p:nvSpPr>
            <p:cNvPr id="29" name="Freeform 36"/>
            <p:cNvSpPr>
              <a:spLocks noEditPoints="1"/>
            </p:cNvSpPr>
            <p:nvPr/>
          </p:nvSpPr>
          <p:spPr bwMode="auto">
            <a:xfrm>
              <a:off x="7990491" y="894379"/>
              <a:ext cx="321479" cy="213587"/>
            </a:xfrm>
            <a:custGeom>
              <a:avLst/>
              <a:gdLst>
                <a:gd name="T0" fmla="*/ 133 w 372"/>
                <a:gd name="T1" fmla="*/ 185 h 247"/>
                <a:gd name="T2" fmla="*/ 118 w 372"/>
                <a:gd name="T3" fmla="*/ 152 h 247"/>
                <a:gd name="T4" fmla="*/ 136 w 372"/>
                <a:gd name="T5" fmla="*/ 115 h 247"/>
                <a:gd name="T6" fmla="*/ 180 w 372"/>
                <a:gd name="T7" fmla="*/ 100 h 247"/>
                <a:gd name="T8" fmla="*/ 180 w 372"/>
                <a:gd name="T9" fmla="*/ 84 h 247"/>
                <a:gd name="T10" fmla="*/ 205 w 372"/>
                <a:gd name="T11" fmla="*/ 84 h 247"/>
                <a:gd name="T12" fmla="*/ 205 w 372"/>
                <a:gd name="T13" fmla="*/ 99 h 247"/>
                <a:gd name="T14" fmla="*/ 246 w 372"/>
                <a:gd name="T15" fmla="*/ 114 h 247"/>
                <a:gd name="T16" fmla="*/ 263 w 372"/>
                <a:gd name="T17" fmla="*/ 152 h 247"/>
                <a:gd name="T18" fmla="*/ 221 w 372"/>
                <a:gd name="T19" fmla="*/ 152 h 247"/>
                <a:gd name="T20" fmla="*/ 215 w 372"/>
                <a:gd name="T21" fmla="*/ 136 h 247"/>
                <a:gd name="T22" fmla="*/ 167 w 372"/>
                <a:gd name="T23" fmla="*/ 134 h 247"/>
                <a:gd name="T24" fmla="*/ 167 w 372"/>
                <a:gd name="T25" fmla="*/ 156 h 247"/>
                <a:gd name="T26" fmla="*/ 217 w 372"/>
                <a:gd name="T27" fmla="*/ 171 h 247"/>
                <a:gd name="T28" fmla="*/ 251 w 372"/>
                <a:gd name="T29" fmla="*/ 188 h 247"/>
                <a:gd name="T30" fmla="*/ 266 w 372"/>
                <a:gd name="T31" fmla="*/ 223 h 247"/>
                <a:gd name="T32" fmla="*/ 265 w 372"/>
                <a:gd name="T33" fmla="*/ 234 h 247"/>
                <a:gd name="T34" fmla="*/ 259 w 372"/>
                <a:gd name="T35" fmla="*/ 246 h 247"/>
                <a:gd name="T36" fmla="*/ 222 w 372"/>
                <a:gd name="T37" fmla="*/ 230 h 247"/>
                <a:gd name="T38" fmla="*/ 217 w 372"/>
                <a:gd name="T39" fmla="*/ 217 h 247"/>
                <a:gd name="T40" fmla="*/ 133 w 372"/>
                <a:gd name="T41" fmla="*/ 185 h 247"/>
                <a:gd name="T42" fmla="*/ 191 w 372"/>
                <a:gd name="T43" fmla="*/ 39 h 247"/>
                <a:gd name="T44" fmla="*/ 83 w 372"/>
                <a:gd name="T45" fmla="*/ 83 h 247"/>
                <a:gd name="T46" fmla="*/ 39 w 372"/>
                <a:gd name="T47" fmla="*/ 191 h 247"/>
                <a:gd name="T48" fmla="*/ 44 w 372"/>
                <a:gd name="T49" fmla="*/ 231 h 247"/>
                <a:gd name="T50" fmla="*/ 9 w 372"/>
                <a:gd name="T51" fmla="*/ 247 h 247"/>
                <a:gd name="T52" fmla="*/ 0 w 372"/>
                <a:gd name="T53" fmla="*/ 191 h 247"/>
                <a:gd name="T54" fmla="*/ 56 w 372"/>
                <a:gd name="T55" fmla="*/ 56 h 247"/>
                <a:gd name="T56" fmla="*/ 191 w 372"/>
                <a:gd name="T57" fmla="*/ 0 h 247"/>
                <a:gd name="T58" fmla="*/ 326 w 372"/>
                <a:gd name="T59" fmla="*/ 56 h 247"/>
                <a:gd name="T60" fmla="*/ 372 w 372"/>
                <a:gd name="T61" fmla="*/ 132 h 247"/>
                <a:gd name="T62" fmla="*/ 339 w 372"/>
                <a:gd name="T63" fmla="*/ 152 h 247"/>
                <a:gd name="T64" fmla="*/ 299 w 372"/>
                <a:gd name="T65" fmla="*/ 83 h 247"/>
                <a:gd name="T66" fmla="*/ 191 w 372"/>
                <a:gd name="T67" fmla="*/ 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2" h="247">
                  <a:moveTo>
                    <a:pt x="133" y="185"/>
                  </a:moveTo>
                  <a:cubicBezTo>
                    <a:pt x="123" y="177"/>
                    <a:pt x="118" y="166"/>
                    <a:pt x="118" y="152"/>
                  </a:cubicBezTo>
                  <a:cubicBezTo>
                    <a:pt x="118" y="136"/>
                    <a:pt x="124" y="124"/>
                    <a:pt x="136" y="115"/>
                  </a:cubicBezTo>
                  <a:cubicBezTo>
                    <a:pt x="147" y="105"/>
                    <a:pt x="160" y="100"/>
                    <a:pt x="180" y="100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24" y="100"/>
                    <a:pt x="235" y="104"/>
                    <a:pt x="246" y="114"/>
                  </a:cubicBezTo>
                  <a:cubicBezTo>
                    <a:pt x="257" y="123"/>
                    <a:pt x="262" y="136"/>
                    <a:pt x="263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0" y="145"/>
                    <a:pt x="218" y="140"/>
                    <a:pt x="215" y="136"/>
                  </a:cubicBezTo>
                  <a:cubicBezTo>
                    <a:pt x="208" y="128"/>
                    <a:pt x="176" y="128"/>
                    <a:pt x="167" y="134"/>
                  </a:cubicBezTo>
                  <a:cubicBezTo>
                    <a:pt x="161" y="139"/>
                    <a:pt x="160" y="151"/>
                    <a:pt x="167" y="156"/>
                  </a:cubicBezTo>
                  <a:cubicBezTo>
                    <a:pt x="175" y="162"/>
                    <a:pt x="205" y="167"/>
                    <a:pt x="217" y="171"/>
                  </a:cubicBezTo>
                  <a:cubicBezTo>
                    <a:pt x="232" y="176"/>
                    <a:pt x="244" y="181"/>
                    <a:pt x="251" y="188"/>
                  </a:cubicBezTo>
                  <a:cubicBezTo>
                    <a:pt x="261" y="197"/>
                    <a:pt x="266" y="208"/>
                    <a:pt x="266" y="223"/>
                  </a:cubicBezTo>
                  <a:cubicBezTo>
                    <a:pt x="266" y="227"/>
                    <a:pt x="266" y="231"/>
                    <a:pt x="265" y="234"/>
                  </a:cubicBezTo>
                  <a:cubicBezTo>
                    <a:pt x="263" y="238"/>
                    <a:pt x="261" y="242"/>
                    <a:pt x="259" y="246"/>
                  </a:cubicBezTo>
                  <a:cubicBezTo>
                    <a:pt x="247" y="240"/>
                    <a:pt x="235" y="235"/>
                    <a:pt x="222" y="230"/>
                  </a:cubicBezTo>
                  <a:cubicBezTo>
                    <a:pt x="223" y="225"/>
                    <a:pt x="221" y="220"/>
                    <a:pt x="217" y="217"/>
                  </a:cubicBezTo>
                  <a:cubicBezTo>
                    <a:pt x="200" y="204"/>
                    <a:pt x="158" y="207"/>
                    <a:pt x="133" y="185"/>
                  </a:cubicBezTo>
                  <a:close/>
                  <a:moveTo>
                    <a:pt x="191" y="39"/>
                  </a:moveTo>
                  <a:cubicBezTo>
                    <a:pt x="149" y="39"/>
                    <a:pt x="111" y="56"/>
                    <a:pt x="83" y="83"/>
                  </a:cubicBezTo>
                  <a:cubicBezTo>
                    <a:pt x="56" y="111"/>
                    <a:pt x="39" y="149"/>
                    <a:pt x="39" y="191"/>
                  </a:cubicBezTo>
                  <a:cubicBezTo>
                    <a:pt x="39" y="205"/>
                    <a:pt x="40" y="219"/>
                    <a:pt x="44" y="231"/>
                  </a:cubicBezTo>
                  <a:cubicBezTo>
                    <a:pt x="32" y="236"/>
                    <a:pt x="20" y="241"/>
                    <a:pt x="9" y="247"/>
                  </a:cubicBezTo>
                  <a:cubicBezTo>
                    <a:pt x="3" y="229"/>
                    <a:pt x="0" y="210"/>
                    <a:pt x="0" y="191"/>
                  </a:cubicBezTo>
                  <a:cubicBezTo>
                    <a:pt x="0" y="138"/>
                    <a:pt x="22" y="91"/>
                    <a:pt x="56" y="56"/>
                  </a:cubicBezTo>
                  <a:cubicBezTo>
                    <a:pt x="91" y="22"/>
                    <a:pt x="138" y="0"/>
                    <a:pt x="191" y="0"/>
                  </a:cubicBezTo>
                  <a:cubicBezTo>
                    <a:pt x="244" y="0"/>
                    <a:pt x="291" y="22"/>
                    <a:pt x="326" y="56"/>
                  </a:cubicBezTo>
                  <a:cubicBezTo>
                    <a:pt x="347" y="77"/>
                    <a:pt x="363" y="103"/>
                    <a:pt x="372" y="132"/>
                  </a:cubicBezTo>
                  <a:cubicBezTo>
                    <a:pt x="361" y="138"/>
                    <a:pt x="349" y="145"/>
                    <a:pt x="339" y="152"/>
                  </a:cubicBezTo>
                  <a:cubicBezTo>
                    <a:pt x="332" y="126"/>
                    <a:pt x="318" y="102"/>
                    <a:pt x="299" y="83"/>
                  </a:cubicBezTo>
                  <a:cubicBezTo>
                    <a:pt x="271" y="56"/>
                    <a:pt x="233" y="39"/>
                    <a:pt x="19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  <p:sp>
          <p:nvSpPr>
            <p:cNvPr id="30" name="Freeform 37"/>
            <p:cNvSpPr>
              <a:spLocks noEditPoints="1"/>
            </p:cNvSpPr>
            <p:nvPr/>
          </p:nvSpPr>
          <p:spPr bwMode="auto">
            <a:xfrm>
              <a:off x="8242846" y="1021288"/>
              <a:ext cx="335376" cy="351103"/>
            </a:xfrm>
            <a:custGeom>
              <a:avLst/>
              <a:gdLst>
                <a:gd name="T0" fmla="*/ 41 w 388"/>
                <a:gd name="T1" fmla="*/ 59 h 406"/>
                <a:gd name="T2" fmla="*/ 185 w 388"/>
                <a:gd name="T3" fmla="*/ 0 h 406"/>
                <a:gd name="T4" fmla="*/ 329 w 388"/>
                <a:gd name="T5" fmla="*/ 59 h 406"/>
                <a:gd name="T6" fmla="*/ 388 w 388"/>
                <a:gd name="T7" fmla="*/ 203 h 406"/>
                <a:gd name="T8" fmla="*/ 329 w 388"/>
                <a:gd name="T9" fmla="*/ 347 h 406"/>
                <a:gd name="T10" fmla="*/ 185 w 388"/>
                <a:gd name="T11" fmla="*/ 406 h 406"/>
                <a:gd name="T12" fmla="*/ 111 w 388"/>
                <a:gd name="T13" fmla="*/ 393 h 406"/>
                <a:gd name="T14" fmla="*/ 116 w 388"/>
                <a:gd name="T15" fmla="*/ 342 h 406"/>
                <a:gd name="T16" fmla="*/ 36 w 388"/>
                <a:gd name="T17" fmla="*/ 149 h 406"/>
                <a:gd name="T18" fmla="*/ 0 w 388"/>
                <a:gd name="T19" fmla="*/ 119 h 406"/>
                <a:gd name="T20" fmla="*/ 41 w 388"/>
                <a:gd name="T21" fmla="*/ 59 h 406"/>
                <a:gd name="T22" fmla="*/ 123 w 388"/>
                <a:gd name="T23" fmla="*/ 197 h 406"/>
                <a:gd name="T24" fmla="*/ 107 w 388"/>
                <a:gd name="T25" fmla="*/ 161 h 406"/>
                <a:gd name="T26" fmla="*/ 126 w 388"/>
                <a:gd name="T27" fmla="*/ 121 h 406"/>
                <a:gd name="T28" fmla="*/ 173 w 388"/>
                <a:gd name="T29" fmla="*/ 105 h 406"/>
                <a:gd name="T30" fmla="*/ 173 w 388"/>
                <a:gd name="T31" fmla="*/ 88 h 406"/>
                <a:gd name="T32" fmla="*/ 200 w 388"/>
                <a:gd name="T33" fmla="*/ 88 h 406"/>
                <a:gd name="T34" fmla="*/ 200 w 388"/>
                <a:gd name="T35" fmla="*/ 104 h 406"/>
                <a:gd name="T36" fmla="*/ 244 w 388"/>
                <a:gd name="T37" fmla="*/ 120 h 406"/>
                <a:gd name="T38" fmla="*/ 262 w 388"/>
                <a:gd name="T39" fmla="*/ 161 h 406"/>
                <a:gd name="T40" fmla="*/ 217 w 388"/>
                <a:gd name="T41" fmla="*/ 161 h 406"/>
                <a:gd name="T42" fmla="*/ 211 w 388"/>
                <a:gd name="T43" fmla="*/ 144 h 406"/>
                <a:gd name="T44" fmla="*/ 160 w 388"/>
                <a:gd name="T45" fmla="*/ 142 h 406"/>
                <a:gd name="T46" fmla="*/ 159 w 388"/>
                <a:gd name="T47" fmla="*/ 165 h 406"/>
                <a:gd name="T48" fmla="*/ 213 w 388"/>
                <a:gd name="T49" fmla="*/ 181 h 406"/>
                <a:gd name="T50" fmla="*/ 250 w 388"/>
                <a:gd name="T51" fmla="*/ 200 h 406"/>
                <a:gd name="T52" fmla="*/ 265 w 388"/>
                <a:gd name="T53" fmla="*/ 237 h 406"/>
                <a:gd name="T54" fmla="*/ 248 w 388"/>
                <a:gd name="T55" fmla="*/ 279 h 406"/>
                <a:gd name="T56" fmla="*/ 198 w 388"/>
                <a:gd name="T57" fmla="*/ 296 h 406"/>
                <a:gd name="T58" fmla="*/ 198 w 388"/>
                <a:gd name="T59" fmla="*/ 318 h 406"/>
                <a:gd name="T60" fmla="*/ 172 w 388"/>
                <a:gd name="T61" fmla="*/ 318 h 406"/>
                <a:gd name="T62" fmla="*/ 172 w 388"/>
                <a:gd name="T63" fmla="*/ 296 h 406"/>
                <a:gd name="T64" fmla="*/ 123 w 388"/>
                <a:gd name="T65" fmla="*/ 279 h 406"/>
                <a:gd name="T66" fmla="*/ 105 w 388"/>
                <a:gd name="T67" fmla="*/ 233 h 406"/>
                <a:gd name="T68" fmla="*/ 152 w 388"/>
                <a:gd name="T69" fmla="*/ 233 h 406"/>
                <a:gd name="T70" fmla="*/ 158 w 388"/>
                <a:gd name="T71" fmla="*/ 254 h 406"/>
                <a:gd name="T72" fmla="*/ 212 w 388"/>
                <a:gd name="T73" fmla="*/ 256 h 406"/>
                <a:gd name="T74" fmla="*/ 213 w 388"/>
                <a:gd name="T75" fmla="*/ 231 h 406"/>
                <a:gd name="T76" fmla="*/ 123 w 388"/>
                <a:gd name="T77" fmla="*/ 1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" h="406">
                  <a:moveTo>
                    <a:pt x="41" y="59"/>
                  </a:moveTo>
                  <a:cubicBezTo>
                    <a:pt x="78" y="22"/>
                    <a:pt x="129" y="0"/>
                    <a:pt x="185" y="0"/>
                  </a:cubicBezTo>
                  <a:cubicBezTo>
                    <a:pt x="241" y="0"/>
                    <a:pt x="292" y="22"/>
                    <a:pt x="329" y="59"/>
                  </a:cubicBezTo>
                  <a:cubicBezTo>
                    <a:pt x="366" y="96"/>
                    <a:pt x="388" y="147"/>
                    <a:pt x="388" y="203"/>
                  </a:cubicBezTo>
                  <a:cubicBezTo>
                    <a:pt x="388" y="259"/>
                    <a:pt x="366" y="310"/>
                    <a:pt x="329" y="347"/>
                  </a:cubicBezTo>
                  <a:cubicBezTo>
                    <a:pt x="292" y="384"/>
                    <a:pt x="241" y="406"/>
                    <a:pt x="185" y="406"/>
                  </a:cubicBezTo>
                  <a:cubicBezTo>
                    <a:pt x="159" y="406"/>
                    <a:pt x="134" y="401"/>
                    <a:pt x="111" y="393"/>
                  </a:cubicBezTo>
                  <a:cubicBezTo>
                    <a:pt x="114" y="376"/>
                    <a:pt x="116" y="359"/>
                    <a:pt x="116" y="342"/>
                  </a:cubicBezTo>
                  <a:cubicBezTo>
                    <a:pt x="116" y="270"/>
                    <a:pt x="87" y="200"/>
                    <a:pt x="36" y="149"/>
                  </a:cubicBezTo>
                  <a:cubicBezTo>
                    <a:pt x="25" y="138"/>
                    <a:pt x="13" y="128"/>
                    <a:pt x="0" y="119"/>
                  </a:cubicBezTo>
                  <a:cubicBezTo>
                    <a:pt x="10" y="96"/>
                    <a:pt x="24" y="76"/>
                    <a:pt x="41" y="59"/>
                  </a:cubicBezTo>
                  <a:close/>
                  <a:moveTo>
                    <a:pt x="123" y="197"/>
                  </a:moveTo>
                  <a:cubicBezTo>
                    <a:pt x="112" y="188"/>
                    <a:pt x="107" y="176"/>
                    <a:pt x="107" y="161"/>
                  </a:cubicBezTo>
                  <a:cubicBezTo>
                    <a:pt x="107" y="144"/>
                    <a:pt x="113" y="131"/>
                    <a:pt x="126" y="121"/>
                  </a:cubicBezTo>
                  <a:cubicBezTo>
                    <a:pt x="138" y="111"/>
                    <a:pt x="152" y="105"/>
                    <a:pt x="173" y="105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20" y="105"/>
                    <a:pt x="233" y="110"/>
                    <a:pt x="244" y="120"/>
                  </a:cubicBezTo>
                  <a:cubicBezTo>
                    <a:pt x="255" y="130"/>
                    <a:pt x="261" y="143"/>
                    <a:pt x="262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54"/>
                    <a:pt x="214" y="148"/>
                    <a:pt x="211" y="144"/>
                  </a:cubicBezTo>
                  <a:cubicBezTo>
                    <a:pt x="203" y="135"/>
                    <a:pt x="168" y="135"/>
                    <a:pt x="160" y="142"/>
                  </a:cubicBezTo>
                  <a:cubicBezTo>
                    <a:pt x="152" y="147"/>
                    <a:pt x="152" y="160"/>
                    <a:pt x="159" y="165"/>
                  </a:cubicBezTo>
                  <a:cubicBezTo>
                    <a:pt x="168" y="172"/>
                    <a:pt x="200" y="177"/>
                    <a:pt x="213" y="181"/>
                  </a:cubicBezTo>
                  <a:cubicBezTo>
                    <a:pt x="229" y="186"/>
                    <a:pt x="242" y="193"/>
                    <a:pt x="250" y="200"/>
                  </a:cubicBezTo>
                  <a:cubicBezTo>
                    <a:pt x="260" y="209"/>
                    <a:pt x="265" y="221"/>
                    <a:pt x="265" y="237"/>
                  </a:cubicBezTo>
                  <a:cubicBezTo>
                    <a:pt x="265" y="256"/>
                    <a:pt x="260" y="270"/>
                    <a:pt x="248" y="279"/>
                  </a:cubicBezTo>
                  <a:cubicBezTo>
                    <a:pt x="236" y="289"/>
                    <a:pt x="222" y="295"/>
                    <a:pt x="198" y="296"/>
                  </a:cubicBezTo>
                  <a:cubicBezTo>
                    <a:pt x="198" y="318"/>
                    <a:pt x="198" y="318"/>
                    <a:pt x="198" y="318"/>
                  </a:cubicBezTo>
                  <a:cubicBezTo>
                    <a:pt x="172" y="318"/>
                    <a:pt x="172" y="318"/>
                    <a:pt x="172" y="31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50" y="295"/>
                    <a:pt x="136" y="290"/>
                    <a:pt x="123" y="279"/>
                  </a:cubicBezTo>
                  <a:cubicBezTo>
                    <a:pt x="111" y="268"/>
                    <a:pt x="105" y="252"/>
                    <a:pt x="105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3" y="243"/>
                    <a:pt x="155" y="250"/>
                    <a:pt x="158" y="254"/>
                  </a:cubicBezTo>
                  <a:cubicBezTo>
                    <a:pt x="167" y="265"/>
                    <a:pt x="203" y="263"/>
                    <a:pt x="212" y="256"/>
                  </a:cubicBezTo>
                  <a:cubicBezTo>
                    <a:pt x="220" y="251"/>
                    <a:pt x="221" y="237"/>
                    <a:pt x="213" y="231"/>
                  </a:cubicBezTo>
                  <a:cubicBezTo>
                    <a:pt x="195" y="216"/>
                    <a:pt x="150" y="220"/>
                    <a:pt x="123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  <p:sp>
          <p:nvSpPr>
            <p:cNvPr id="31" name="Freeform 38"/>
            <p:cNvSpPr>
              <a:spLocks noEditPoints="1"/>
            </p:cNvSpPr>
            <p:nvPr/>
          </p:nvSpPr>
          <p:spPr bwMode="auto">
            <a:xfrm>
              <a:off x="7903081" y="1114915"/>
              <a:ext cx="406328" cy="405962"/>
            </a:xfrm>
            <a:custGeom>
              <a:avLst/>
              <a:gdLst>
                <a:gd name="T0" fmla="*/ 235 w 470"/>
                <a:gd name="T1" fmla="*/ 57 h 470"/>
                <a:gd name="T2" fmla="*/ 109 w 470"/>
                <a:gd name="T3" fmla="*/ 109 h 470"/>
                <a:gd name="T4" fmla="*/ 57 w 470"/>
                <a:gd name="T5" fmla="*/ 235 h 470"/>
                <a:gd name="T6" fmla="*/ 109 w 470"/>
                <a:gd name="T7" fmla="*/ 361 h 470"/>
                <a:gd name="T8" fmla="*/ 235 w 470"/>
                <a:gd name="T9" fmla="*/ 413 h 470"/>
                <a:gd name="T10" fmla="*/ 361 w 470"/>
                <a:gd name="T11" fmla="*/ 361 h 470"/>
                <a:gd name="T12" fmla="*/ 413 w 470"/>
                <a:gd name="T13" fmla="*/ 235 h 470"/>
                <a:gd name="T14" fmla="*/ 361 w 470"/>
                <a:gd name="T15" fmla="*/ 109 h 470"/>
                <a:gd name="T16" fmla="*/ 235 w 470"/>
                <a:gd name="T17" fmla="*/ 57 h 470"/>
                <a:gd name="T18" fmla="*/ 170 w 470"/>
                <a:gd name="T19" fmla="*/ 228 h 470"/>
                <a:gd name="T20" fmla="*/ 154 w 470"/>
                <a:gd name="T21" fmla="*/ 191 h 470"/>
                <a:gd name="T22" fmla="*/ 173 w 470"/>
                <a:gd name="T23" fmla="*/ 149 h 470"/>
                <a:gd name="T24" fmla="*/ 222 w 470"/>
                <a:gd name="T25" fmla="*/ 132 h 470"/>
                <a:gd name="T26" fmla="*/ 222 w 470"/>
                <a:gd name="T27" fmla="*/ 114 h 470"/>
                <a:gd name="T28" fmla="*/ 251 w 470"/>
                <a:gd name="T29" fmla="*/ 114 h 470"/>
                <a:gd name="T30" fmla="*/ 251 w 470"/>
                <a:gd name="T31" fmla="*/ 132 h 470"/>
                <a:gd name="T32" fmla="*/ 296 w 470"/>
                <a:gd name="T33" fmla="*/ 148 h 470"/>
                <a:gd name="T34" fmla="*/ 314 w 470"/>
                <a:gd name="T35" fmla="*/ 190 h 470"/>
                <a:gd name="T36" fmla="*/ 267 w 470"/>
                <a:gd name="T37" fmla="*/ 190 h 470"/>
                <a:gd name="T38" fmla="*/ 262 w 470"/>
                <a:gd name="T39" fmla="*/ 173 h 470"/>
                <a:gd name="T40" fmla="*/ 208 w 470"/>
                <a:gd name="T41" fmla="*/ 171 h 470"/>
                <a:gd name="T42" fmla="*/ 208 w 470"/>
                <a:gd name="T43" fmla="*/ 196 h 470"/>
                <a:gd name="T44" fmla="*/ 264 w 470"/>
                <a:gd name="T45" fmla="*/ 212 h 470"/>
                <a:gd name="T46" fmla="*/ 302 w 470"/>
                <a:gd name="T47" fmla="*/ 231 h 470"/>
                <a:gd name="T48" fmla="*/ 318 w 470"/>
                <a:gd name="T49" fmla="*/ 271 h 470"/>
                <a:gd name="T50" fmla="*/ 300 w 470"/>
                <a:gd name="T51" fmla="*/ 314 h 470"/>
                <a:gd name="T52" fmla="*/ 248 w 470"/>
                <a:gd name="T53" fmla="*/ 333 h 470"/>
                <a:gd name="T54" fmla="*/ 248 w 470"/>
                <a:gd name="T55" fmla="*/ 355 h 470"/>
                <a:gd name="T56" fmla="*/ 219 w 470"/>
                <a:gd name="T57" fmla="*/ 355 h 470"/>
                <a:gd name="T58" fmla="*/ 219 w 470"/>
                <a:gd name="T59" fmla="*/ 333 h 470"/>
                <a:gd name="T60" fmla="*/ 171 w 470"/>
                <a:gd name="T61" fmla="*/ 313 h 470"/>
                <a:gd name="T62" fmla="*/ 151 w 470"/>
                <a:gd name="T63" fmla="*/ 266 h 470"/>
                <a:gd name="T64" fmla="*/ 201 w 470"/>
                <a:gd name="T65" fmla="*/ 266 h 470"/>
                <a:gd name="T66" fmla="*/ 207 w 470"/>
                <a:gd name="T67" fmla="*/ 288 h 470"/>
                <a:gd name="T68" fmla="*/ 263 w 470"/>
                <a:gd name="T69" fmla="*/ 290 h 470"/>
                <a:gd name="T70" fmla="*/ 264 w 470"/>
                <a:gd name="T71" fmla="*/ 264 h 470"/>
                <a:gd name="T72" fmla="*/ 170 w 470"/>
                <a:gd name="T73" fmla="*/ 228 h 470"/>
                <a:gd name="T74" fmla="*/ 69 w 470"/>
                <a:gd name="T75" fmla="*/ 69 h 470"/>
                <a:gd name="T76" fmla="*/ 235 w 470"/>
                <a:gd name="T77" fmla="*/ 0 h 470"/>
                <a:gd name="T78" fmla="*/ 401 w 470"/>
                <a:gd name="T79" fmla="*/ 69 h 470"/>
                <a:gd name="T80" fmla="*/ 470 w 470"/>
                <a:gd name="T81" fmla="*/ 235 h 470"/>
                <a:gd name="T82" fmla="*/ 401 w 470"/>
                <a:gd name="T83" fmla="*/ 401 h 470"/>
                <a:gd name="T84" fmla="*/ 235 w 470"/>
                <a:gd name="T85" fmla="*/ 470 h 470"/>
                <a:gd name="T86" fmla="*/ 69 w 470"/>
                <a:gd name="T87" fmla="*/ 401 h 470"/>
                <a:gd name="T88" fmla="*/ 0 w 470"/>
                <a:gd name="T89" fmla="*/ 235 h 470"/>
                <a:gd name="T90" fmla="*/ 69 w 470"/>
                <a:gd name="T91" fmla="*/ 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0" h="470">
                  <a:moveTo>
                    <a:pt x="235" y="57"/>
                  </a:moveTo>
                  <a:cubicBezTo>
                    <a:pt x="186" y="57"/>
                    <a:pt x="141" y="77"/>
                    <a:pt x="109" y="109"/>
                  </a:cubicBezTo>
                  <a:cubicBezTo>
                    <a:pt x="77" y="141"/>
                    <a:pt x="57" y="186"/>
                    <a:pt x="57" y="235"/>
                  </a:cubicBezTo>
                  <a:cubicBezTo>
                    <a:pt x="57" y="284"/>
                    <a:pt x="77" y="328"/>
                    <a:pt x="109" y="361"/>
                  </a:cubicBezTo>
                  <a:cubicBezTo>
                    <a:pt x="141" y="393"/>
                    <a:pt x="186" y="413"/>
                    <a:pt x="235" y="413"/>
                  </a:cubicBezTo>
                  <a:cubicBezTo>
                    <a:pt x="284" y="413"/>
                    <a:pt x="328" y="393"/>
                    <a:pt x="361" y="361"/>
                  </a:cubicBezTo>
                  <a:cubicBezTo>
                    <a:pt x="393" y="328"/>
                    <a:pt x="413" y="284"/>
                    <a:pt x="413" y="235"/>
                  </a:cubicBezTo>
                  <a:cubicBezTo>
                    <a:pt x="413" y="186"/>
                    <a:pt x="393" y="141"/>
                    <a:pt x="361" y="109"/>
                  </a:cubicBezTo>
                  <a:cubicBezTo>
                    <a:pt x="328" y="77"/>
                    <a:pt x="284" y="57"/>
                    <a:pt x="235" y="57"/>
                  </a:cubicBezTo>
                  <a:close/>
                  <a:moveTo>
                    <a:pt x="170" y="228"/>
                  </a:moveTo>
                  <a:cubicBezTo>
                    <a:pt x="159" y="219"/>
                    <a:pt x="154" y="207"/>
                    <a:pt x="154" y="191"/>
                  </a:cubicBezTo>
                  <a:cubicBezTo>
                    <a:pt x="154" y="174"/>
                    <a:pt x="160" y="160"/>
                    <a:pt x="173" y="149"/>
                  </a:cubicBezTo>
                  <a:cubicBezTo>
                    <a:pt x="186" y="139"/>
                    <a:pt x="200" y="133"/>
                    <a:pt x="222" y="132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72" y="133"/>
                    <a:pt x="284" y="138"/>
                    <a:pt x="296" y="148"/>
                  </a:cubicBezTo>
                  <a:cubicBezTo>
                    <a:pt x="308" y="158"/>
                    <a:pt x="313" y="172"/>
                    <a:pt x="314" y="190"/>
                  </a:cubicBezTo>
                  <a:cubicBezTo>
                    <a:pt x="267" y="190"/>
                    <a:pt x="267" y="190"/>
                    <a:pt x="267" y="190"/>
                  </a:cubicBezTo>
                  <a:cubicBezTo>
                    <a:pt x="266" y="182"/>
                    <a:pt x="265" y="177"/>
                    <a:pt x="262" y="173"/>
                  </a:cubicBezTo>
                  <a:cubicBezTo>
                    <a:pt x="254" y="164"/>
                    <a:pt x="218" y="164"/>
                    <a:pt x="208" y="171"/>
                  </a:cubicBezTo>
                  <a:cubicBezTo>
                    <a:pt x="201" y="177"/>
                    <a:pt x="200" y="190"/>
                    <a:pt x="208" y="196"/>
                  </a:cubicBezTo>
                  <a:cubicBezTo>
                    <a:pt x="217" y="203"/>
                    <a:pt x="250" y="208"/>
                    <a:pt x="264" y="212"/>
                  </a:cubicBezTo>
                  <a:cubicBezTo>
                    <a:pt x="281" y="218"/>
                    <a:pt x="294" y="224"/>
                    <a:pt x="302" y="231"/>
                  </a:cubicBezTo>
                  <a:cubicBezTo>
                    <a:pt x="313" y="241"/>
                    <a:pt x="318" y="254"/>
                    <a:pt x="318" y="271"/>
                  </a:cubicBezTo>
                  <a:cubicBezTo>
                    <a:pt x="319" y="290"/>
                    <a:pt x="312" y="304"/>
                    <a:pt x="300" y="314"/>
                  </a:cubicBezTo>
                  <a:cubicBezTo>
                    <a:pt x="288" y="325"/>
                    <a:pt x="272" y="332"/>
                    <a:pt x="248" y="333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19" y="355"/>
                    <a:pt x="219" y="355"/>
                    <a:pt x="219" y="355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196" y="333"/>
                    <a:pt x="183" y="325"/>
                    <a:pt x="171" y="313"/>
                  </a:cubicBezTo>
                  <a:cubicBezTo>
                    <a:pt x="158" y="302"/>
                    <a:pt x="151" y="286"/>
                    <a:pt x="15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2" y="276"/>
                    <a:pt x="204" y="283"/>
                    <a:pt x="207" y="288"/>
                  </a:cubicBezTo>
                  <a:cubicBezTo>
                    <a:pt x="216" y="299"/>
                    <a:pt x="254" y="297"/>
                    <a:pt x="263" y="290"/>
                  </a:cubicBezTo>
                  <a:cubicBezTo>
                    <a:pt x="272" y="284"/>
                    <a:pt x="272" y="271"/>
                    <a:pt x="264" y="264"/>
                  </a:cubicBezTo>
                  <a:cubicBezTo>
                    <a:pt x="245" y="249"/>
                    <a:pt x="198" y="252"/>
                    <a:pt x="170" y="228"/>
                  </a:cubicBezTo>
                  <a:close/>
                  <a:moveTo>
                    <a:pt x="69" y="69"/>
                  </a:moveTo>
                  <a:cubicBezTo>
                    <a:pt x="111" y="26"/>
                    <a:pt x="170" y="0"/>
                    <a:pt x="235" y="0"/>
                  </a:cubicBezTo>
                  <a:cubicBezTo>
                    <a:pt x="300" y="0"/>
                    <a:pt x="359" y="26"/>
                    <a:pt x="401" y="69"/>
                  </a:cubicBezTo>
                  <a:cubicBezTo>
                    <a:pt x="444" y="111"/>
                    <a:pt x="470" y="170"/>
                    <a:pt x="470" y="235"/>
                  </a:cubicBezTo>
                  <a:cubicBezTo>
                    <a:pt x="470" y="300"/>
                    <a:pt x="444" y="359"/>
                    <a:pt x="401" y="401"/>
                  </a:cubicBezTo>
                  <a:cubicBezTo>
                    <a:pt x="359" y="444"/>
                    <a:pt x="300" y="470"/>
                    <a:pt x="235" y="470"/>
                  </a:cubicBezTo>
                  <a:cubicBezTo>
                    <a:pt x="170" y="470"/>
                    <a:pt x="111" y="444"/>
                    <a:pt x="69" y="401"/>
                  </a:cubicBezTo>
                  <a:cubicBezTo>
                    <a:pt x="26" y="359"/>
                    <a:pt x="0" y="300"/>
                    <a:pt x="0" y="235"/>
                  </a:cubicBezTo>
                  <a:cubicBezTo>
                    <a:pt x="0" y="170"/>
                    <a:pt x="26" y="111"/>
                    <a:pt x="6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686112" y="1913170"/>
            <a:ext cx="366269" cy="359899"/>
            <a:chOff x="5037571" y="856343"/>
            <a:chExt cx="715006" cy="702571"/>
          </a:xfrm>
          <a:solidFill>
            <a:srgbClr val="FFB850"/>
          </a:solidFill>
        </p:grpSpPr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5468769" y="856343"/>
              <a:ext cx="244675" cy="244675"/>
            </a:xfrm>
            <a:custGeom>
              <a:avLst/>
              <a:gdLst>
                <a:gd name="T0" fmla="*/ 19 w 283"/>
                <a:gd name="T1" fmla="*/ 0 h 283"/>
                <a:gd name="T2" fmla="*/ 264 w 283"/>
                <a:gd name="T3" fmla="*/ 0 h 283"/>
                <a:gd name="T4" fmla="*/ 276 w 283"/>
                <a:gd name="T5" fmla="*/ 4 h 283"/>
                <a:gd name="T6" fmla="*/ 224 w 283"/>
                <a:gd name="T7" fmla="*/ 38 h 283"/>
                <a:gd name="T8" fmla="*/ 97 w 283"/>
                <a:gd name="T9" fmla="*/ 38 h 283"/>
                <a:gd name="T10" fmla="*/ 90 w 283"/>
                <a:gd name="T11" fmla="*/ 38 h 283"/>
                <a:gd name="T12" fmla="*/ 38 w 283"/>
                <a:gd name="T13" fmla="*/ 38 h 283"/>
                <a:gd name="T14" fmla="*/ 38 w 283"/>
                <a:gd name="T15" fmla="*/ 245 h 283"/>
                <a:gd name="T16" fmla="*/ 103 w 283"/>
                <a:gd name="T17" fmla="*/ 245 h 283"/>
                <a:gd name="T18" fmla="*/ 127 w 283"/>
                <a:gd name="T19" fmla="*/ 245 h 283"/>
                <a:gd name="T20" fmla="*/ 245 w 283"/>
                <a:gd name="T21" fmla="*/ 245 h 283"/>
                <a:gd name="T22" fmla="*/ 245 w 283"/>
                <a:gd name="T23" fmla="*/ 152 h 283"/>
                <a:gd name="T24" fmla="*/ 283 w 283"/>
                <a:gd name="T25" fmla="*/ 115 h 283"/>
                <a:gd name="T26" fmla="*/ 283 w 283"/>
                <a:gd name="T27" fmla="*/ 264 h 283"/>
                <a:gd name="T28" fmla="*/ 264 w 283"/>
                <a:gd name="T29" fmla="*/ 283 h 283"/>
                <a:gd name="T30" fmla="*/ 19 w 283"/>
                <a:gd name="T31" fmla="*/ 283 h 283"/>
                <a:gd name="T32" fmla="*/ 0 w 283"/>
                <a:gd name="T33" fmla="*/ 264 h 283"/>
                <a:gd name="T34" fmla="*/ 0 w 283"/>
                <a:gd name="T35" fmla="*/ 19 h 283"/>
                <a:gd name="T36" fmla="*/ 19 w 283"/>
                <a:gd name="T3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3" h="283">
                  <a:moveTo>
                    <a:pt x="19" y="0"/>
                  </a:moveTo>
                  <a:cubicBezTo>
                    <a:pt x="264" y="0"/>
                    <a:pt x="264" y="0"/>
                    <a:pt x="264" y="0"/>
                  </a:cubicBezTo>
                  <a:cubicBezTo>
                    <a:pt x="269" y="0"/>
                    <a:pt x="273" y="2"/>
                    <a:pt x="276" y="4"/>
                  </a:cubicBezTo>
                  <a:cubicBezTo>
                    <a:pt x="259" y="16"/>
                    <a:pt x="242" y="27"/>
                    <a:pt x="224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8"/>
                    <a:pt x="92" y="38"/>
                    <a:pt x="90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245"/>
                    <a:pt x="38" y="245"/>
                    <a:pt x="38" y="245"/>
                  </a:cubicBezTo>
                  <a:cubicBezTo>
                    <a:pt x="103" y="245"/>
                    <a:pt x="103" y="245"/>
                    <a:pt x="103" y="245"/>
                  </a:cubicBezTo>
                  <a:cubicBezTo>
                    <a:pt x="111" y="247"/>
                    <a:pt x="119" y="247"/>
                    <a:pt x="127" y="245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152"/>
                    <a:pt x="245" y="152"/>
                    <a:pt x="245" y="152"/>
                  </a:cubicBezTo>
                  <a:cubicBezTo>
                    <a:pt x="258" y="140"/>
                    <a:pt x="270" y="128"/>
                    <a:pt x="283" y="115"/>
                  </a:cubicBezTo>
                  <a:cubicBezTo>
                    <a:pt x="283" y="264"/>
                    <a:pt x="283" y="264"/>
                    <a:pt x="283" y="264"/>
                  </a:cubicBezTo>
                  <a:cubicBezTo>
                    <a:pt x="283" y="274"/>
                    <a:pt x="275" y="283"/>
                    <a:pt x="264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9" y="283"/>
                    <a:pt x="0" y="274"/>
                    <a:pt x="0" y="26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  <p:sp>
          <p:nvSpPr>
            <p:cNvPr id="34" name="Freeform 40"/>
            <p:cNvSpPr>
              <a:spLocks noEditPoints="1"/>
            </p:cNvSpPr>
            <p:nvPr/>
          </p:nvSpPr>
          <p:spPr bwMode="auto">
            <a:xfrm>
              <a:off x="5037571" y="889259"/>
              <a:ext cx="423518" cy="669655"/>
            </a:xfrm>
            <a:custGeom>
              <a:avLst/>
              <a:gdLst>
                <a:gd name="T0" fmla="*/ 253 w 490"/>
                <a:gd name="T1" fmla="*/ 737 h 775"/>
                <a:gd name="T2" fmla="*/ 211 w 490"/>
                <a:gd name="T3" fmla="*/ 775 h 775"/>
                <a:gd name="T4" fmla="*/ 175 w 490"/>
                <a:gd name="T5" fmla="*/ 762 h 775"/>
                <a:gd name="T6" fmla="*/ 161 w 490"/>
                <a:gd name="T7" fmla="*/ 762 h 775"/>
                <a:gd name="T8" fmla="*/ 125 w 490"/>
                <a:gd name="T9" fmla="*/ 775 h 775"/>
                <a:gd name="T10" fmla="*/ 84 w 490"/>
                <a:gd name="T11" fmla="*/ 737 h 775"/>
                <a:gd name="T12" fmla="*/ 76 w 490"/>
                <a:gd name="T13" fmla="*/ 475 h 775"/>
                <a:gd name="T14" fmla="*/ 65 w 490"/>
                <a:gd name="T15" fmla="*/ 474 h 775"/>
                <a:gd name="T16" fmla="*/ 21 w 490"/>
                <a:gd name="T17" fmla="*/ 441 h 775"/>
                <a:gd name="T18" fmla="*/ 19 w 490"/>
                <a:gd name="T19" fmla="*/ 217 h 775"/>
                <a:gd name="T20" fmla="*/ 48 w 490"/>
                <a:gd name="T21" fmla="*/ 192 h 775"/>
                <a:gd name="T22" fmla="*/ 121 w 490"/>
                <a:gd name="T23" fmla="*/ 183 h 775"/>
                <a:gd name="T24" fmla="*/ 132 w 490"/>
                <a:gd name="T25" fmla="*/ 189 h 775"/>
                <a:gd name="T26" fmla="*/ 168 w 490"/>
                <a:gd name="T27" fmla="*/ 243 h 775"/>
                <a:gd name="T28" fmla="*/ 204 w 490"/>
                <a:gd name="T29" fmla="*/ 189 h 775"/>
                <a:gd name="T30" fmla="*/ 216 w 490"/>
                <a:gd name="T31" fmla="*/ 183 h 775"/>
                <a:gd name="T32" fmla="*/ 257 w 490"/>
                <a:gd name="T33" fmla="*/ 188 h 775"/>
                <a:gd name="T34" fmla="*/ 293 w 490"/>
                <a:gd name="T35" fmla="*/ 205 h 775"/>
                <a:gd name="T36" fmla="*/ 331 w 490"/>
                <a:gd name="T37" fmla="*/ 251 h 775"/>
                <a:gd name="T38" fmla="*/ 339 w 490"/>
                <a:gd name="T39" fmla="*/ 259 h 775"/>
                <a:gd name="T40" fmla="*/ 355 w 490"/>
                <a:gd name="T41" fmla="*/ 261 h 775"/>
                <a:gd name="T42" fmla="*/ 362 w 490"/>
                <a:gd name="T43" fmla="*/ 256 h 775"/>
                <a:gd name="T44" fmla="*/ 406 w 490"/>
                <a:gd name="T45" fmla="*/ 223 h 775"/>
                <a:gd name="T46" fmla="*/ 452 w 490"/>
                <a:gd name="T47" fmla="*/ 284 h 775"/>
                <a:gd name="T48" fmla="*/ 405 w 490"/>
                <a:gd name="T49" fmla="*/ 318 h 775"/>
                <a:gd name="T50" fmla="*/ 357 w 490"/>
                <a:gd name="T51" fmla="*/ 346 h 775"/>
                <a:gd name="T52" fmla="*/ 321 w 490"/>
                <a:gd name="T53" fmla="*/ 343 h 775"/>
                <a:gd name="T54" fmla="*/ 275 w 490"/>
                <a:gd name="T55" fmla="*/ 302 h 775"/>
                <a:gd name="T56" fmla="*/ 265 w 490"/>
                <a:gd name="T57" fmla="*/ 291 h 775"/>
                <a:gd name="T58" fmla="*/ 253 w 490"/>
                <a:gd name="T59" fmla="*/ 737 h 775"/>
                <a:gd name="T60" fmla="*/ 170 w 490"/>
                <a:gd name="T61" fmla="*/ 1 h 775"/>
                <a:gd name="T62" fmla="*/ 236 w 490"/>
                <a:gd name="T63" fmla="*/ 74 h 775"/>
                <a:gd name="T64" fmla="*/ 167 w 490"/>
                <a:gd name="T65" fmla="*/ 159 h 775"/>
                <a:gd name="T66" fmla="*/ 100 w 490"/>
                <a:gd name="T67" fmla="*/ 71 h 775"/>
                <a:gd name="T68" fmla="*/ 170 w 490"/>
                <a:gd name="T69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775">
                  <a:moveTo>
                    <a:pt x="253" y="737"/>
                  </a:moveTo>
                  <a:cubicBezTo>
                    <a:pt x="252" y="758"/>
                    <a:pt x="230" y="775"/>
                    <a:pt x="211" y="775"/>
                  </a:cubicBezTo>
                  <a:cubicBezTo>
                    <a:pt x="198" y="775"/>
                    <a:pt x="182" y="770"/>
                    <a:pt x="175" y="762"/>
                  </a:cubicBezTo>
                  <a:cubicBezTo>
                    <a:pt x="172" y="757"/>
                    <a:pt x="165" y="757"/>
                    <a:pt x="161" y="762"/>
                  </a:cubicBezTo>
                  <a:cubicBezTo>
                    <a:pt x="155" y="770"/>
                    <a:pt x="138" y="775"/>
                    <a:pt x="125" y="775"/>
                  </a:cubicBezTo>
                  <a:cubicBezTo>
                    <a:pt x="106" y="775"/>
                    <a:pt x="85" y="758"/>
                    <a:pt x="84" y="737"/>
                  </a:cubicBezTo>
                  <a:cubicBezTo>
                    <a:pt x="76" y="475"/>
                    <a:pt x="76" y="475"/>
                    <a:pt x="76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7" y="472"/>
                    <a:pt x="24" y="459"/>
                    <a:pt x="21" y="441"/>
                  </a:cubicBezTo>
                  <a:cubicBezTo>
                    <a:pt x="0" y="331"/>
                    <a:pt x="4" y="332"/>
                    <a:pt x="19" y="217"/>
                  </a:cubicBezTo>
                  <a:cubicBezTo>
                    <a:pt x="21" y="209"/>
                    <a:pt x="31" y="194"/>
                    <a:pt x="48" y="192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5" y="183"/>
                    <a:pt x="130" y="185"/>
                    <a:pt x="132" y="189"/>
                  </a:cubicBezTo>
                  <a:cubicBezTo>
                    <a:pt x="168" y="243"/>
                    <a:pt x="168" y="243"/>
                    <a:pt x="168" y="243"/>
                  </a:cubicBezTo>
                  <a:cubicBezTo>
                    <a:pt x="204" y="189"/>
                    <a:pt x="204" y="189"/>
                    <a:pt x="204" y="189"/>
                  </a:cubicBezTo>
                  <a:cubicBezTo>
                    <a:pt x="207" y="185"/>
                    <a:pt x="211" y="183"/>
                    <a:pt x="216" y="183"/>
                  </a:cubicBezTo>
                  <a:cubicBezTo>
                    <a:pt x="257" y="188"/>
                    <a:pt x="257" y="188"/>
                    <a:pt x="257" y="188"/>
                  </a:cubicBezTo>
                  <a:cubicBezTo>
                    <a:pt x="278" y="191"/>
                    <a:pt x="285" y="196"/>
                    <a:pt x="293" y="205"/>
                  </a:cubicBezTo>
                  <a:cubicBezTo>
                    <a:pt x="307" y="223"/>
                    <a:pt x="320" y="239"/>
                    <a:pt x="331" y="251"/>
                  </a:cubicBezTo>
                  <a:cubicBezTo>
                    <a:pt x="334" y="254"/>
                    <a:pt x="336" y="257"/>
                    <a:pt x="339" y="259"/>
                  </a:cubicBezTo>
                  <a:cubicBezTo>
                    <a:pt x="343" y="264"/>
                    <a:pt x="350" y="264"/>
                    <a:pt x="355" y="261"/>
                  </a:cubicBezTo>
                  <a:cubicBezTo>
                    <a:pt x="357" y="259"/>
                    <a:pt x="360" y="258"/>
                    <a:pt x="362" y="256"/>
                  </a:cubicBezTo>
                  <a:cubicBezTo>
                    <a:pt x="373" y="248"/>
                    <a:pt x="393" y="233"/>
                    <a:pt x="406" y="223"/>
                  </a:cubicBezTo>
                  <a:cubicBezTo>
                    <a:pt x="442" y="195"/>
                    <a:pt x="490" y="255"/>
                    <a:pt x="452" y="284"/>
                  </a:cubicBezTo>
                  <a:cubicBezTo>
                    <a:pt x="438" y="294"/>
                    <a:pt x="418" y="310"/>
                    <a:pt x="405" y="318"/>
                  </a:cubicBezTo>
                  <a:cubicBezTo>
                    <a:pt x="386" y="332"/>
                    <a:pt x="369" y="342"/>
                    <a:pt x="357" y="346"/>
                  </a:cubicBezTo>
                  <a:cubicBezTo>
                    <a:pt x="346" y="351"/>
                    <a:pt x="332" y="351"/>
                    <a:pt x="321" y="343"/>
                  </a:cubicBezTo>
                  <a:cubicBezTo>
                    <a:pt x="305" y="333"/>
                    <a:pt x="291" y="320"/>
                    <a:pt x="275" y="302"/>
                  </a:cubicBezTo>
                  <a:cubicBezTo>
                    <a:pt x="272" y="299"/>
                    <a:pt x="269" y="295"/>
                    <a:pt x="265" y="291"/>
                  </a:cubicBezTo>
                  <a:cubicBezTo>
                    <a:pt x="253" y="737"/>
                    <a:pt x="253" y="737"/>
                    <a:pt x="253" y="737"/>
                  </a:cubicBezTo>
                  <a:close/>
                  <a:moveTo>
                    <a:pt x="170" y="1"/>
                  </a:moveTo>
                  <a:cubicBezTo>
                    <a:pt x="207" y="2"/>
                    <a:pt x="237" y="34"/>
                    <a:pt x="236" y="74"/>
                  </a:cubicBezTo>
                  <a:cubicBezTo>
                    <a:pt x="235" y="113"/>
                    <a:pt x="204" y="160"/>
                    <a:pt x="167" y="159"/>
                  </a:cubicBezTo>
                  <a:cubicBezTo>
                    <a:pt x="129" y="159"/>
                    <a:pt x="100" y="110"/>
                    <a:pt x="100" y="71"/>
                  </a:cubicBezTo>
                  <a:cubicBezTo>
                    <a:pt x="101" y="32"/>
                    <a:pt x="132" y="0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5532772" y="870972"/>
              <a:ext cx="219805" cy="176283"/>
            </a:xfrm>
            <a:custGeom>
              <a:avLst/>
              <a:gdLst>
                <a:gd name="T0" fmla="*/ 35 w 254"/>
                <a:gd name="T1" fmla="*/ 62 h 204"/>
                <a:gd name="T2" fmla="*/ 0 w 254"/>
                <a:gd name="T3" fmla="*/ 66 h 204"/>
                <a:gd name="T4" fmla="*/ 11 w 254"/>
                <a:gd name="T5" fmla="*/ 171 h 204"/>
                <a:gd name="T6" fmla="*/ 48 w 254"/>
                <a:gd name="T7" fmla="*/ 195 h 204"/>
                <a:gd name="T8" fmla="*/ 243 w 254"/>
                <a:gd name="T9" fmla="*/ 20 h 204"/>
                <a:gd name="T10" fmla="*/ 230 w 254"/>
                <a:gd name="T11" fmla="*/ 7 h 204"/>
                <a:gd name="T12" fmla="*/ 53 w 254"/>
                <a:gd name="T13" fmla="*/ 116 h 204"/>
                <a:gd name="T14" fmla="*/ 35 w 254"/>
                <a:gd name="T15" fmla="*/ 6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04">
                  <a:moveTo>
                    <a:pt x="35" y="62"/>
                  </a:moveTo>
                  <a:cubicBezTo>
                    <a:pt x="31" y="48"/>
                    <a:pt x="0" y="51"/>
                    <a:pt x="0" y="66"/>
                  </a:cubicBezTo>
                  <a:cubicBezTo>
                    <a:pt x="0" y="113"/>
                    <a:pt x="4" y="130"/>
                    <a:pt x="11" y="171"/>
                  </a:cubicBezTo>
                  <a:cubicBezTo>
                    <a:pt x="14" y="186"/>
                    <a:pt x="36" y="204"/>
                    <a:pt x="48" y="195"/>
                  </a:cubicBezTo>
                  <a:cubicBezTo>
                    <a:pt x="133" y="135"/>
                    <a:pt x="169" y="92"/>
                    <a:pt x="243" y="20"/>
                  </a:cubicBezTo>
                  <a:cubicBezTo>
                    <a:pt x="254" y="9"/>
                    <a:pt x="240" y="0"/>
                    <a:pt x="230" y="7"/>
                  </a:cubicBezTo>
                  <a:cubicBezTo>
                    <a:pt x="158" y="56"/>
                    <a:pt x="123" y="73"/>
                    <a:pt x="53" y="116"/>
                  </a:cubicBezTo>
                  <a:cubicBezTo>
                    <a:pt x="42" y="95"/>
                    <a:pt x="40" y="80"/>
                    <a:pt x="35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118094" y="3273390"/>
            <a:ext cx="363271" cy="343038"/>
            <a:chOff x="6460269" y="872801"/>
            <a:chExt cx="709154" cy="669655"/>
          </a:xfrm>
          <a:solidFill>
            <a:srgbClr val="7D4793"/>
          </a:solidFill>
        </p:grpSpPr>
        <p:sp>
          <p:nvSpPr>
            <p:cNvPr id="37" name="Freeform 42"/>
            <p:cNvSpPr>
              <a:spLocks noEditPoints="1"/>
            </p:cNvSpPr>
            <p:nvPr/>
          </p:nvSpPr>
          <p:spPr bwMode="auto">
            <a:xfrm>
              <a:off x="6460269" y="872801"/>
              <a:ext cx="442902" cy="669655"/>
            </a:xfrm>
            <a:custGeom>
              <a:avLst/>
              <a:gdLst>
                <a:gd name="T0" fmla="*/ 250 w 512"/>
                <a:gd name="T1" fmla="*/ 737 h 775"/>
                <a:gd name="T2" fmla="*/ 209 w 512"/>
                <a:gd name="T3" fmla="*/ 775 h 775"/>
                <a:gd name="T4" fmla="*/ 173 w 512"/>
                <a:gd name="T5" fmla="*/ 762 h 775"/>
                <a:gd name="T6" fmla="*/ 159 w 512"/>
                <a:gd name="T7" fmla="*/ 762 h 775"/>
                <a:gd name="T8" fmla="*/ 124 w 512"/>
                <a:gd name="T9" fmla="*/ 775 h 775"/>
                <a:gd name="T10" fmla="*/ 83 w 512"/>
                <a:gd name="T11" fmla="*/ 737 h 775"/>
                <a:gd name="T12" fmla="*/ 75 w 512"/>
                <a:gd name="T13" fmla="*/ 475 h 775"/>
                <a:gd name="T14" fmla="*/ 65 w 512"/>
                <a:gd name="T15" fmla="*/ 474 h 775"/>
                <a:gd name="T16" fmla="*/ 21 w 512"/>
                <a:gd name="T17" fmla="*/ 441 h 775"/>
                <a:gd name="T18" fmla="*/ 19 w 512"/>
                <a:gd name="T19" fmla="*/ 214 h 775"/>
                <a:gd name="T20" fmla="*/ 48 w 512"/>
                <a:gd name="T21" fmla="*/ 189 h 775"/>
                <a:gd name="T22" fmla="*/ 119 w 512"/>
                <a:gd name="T23" fmla="*/ 181 h 775"/>
                <a:gd name="T24" fmla="*/ 131 w 512"/>
                <a:gd name="T25" fmla="*/ 186 h 775"/>
                <a:gd name="T26" fmla="*/ 166 w 512"/>
                <a:gd name="T27" fmla="*/ 239 h 775"/>
                <a:gd name="T28" fmla="*/ 202 w 512"/>
                <a:gd name="T29" fmla="*/ 186 h 775"/>
                <a:gd name="T30" fmla="*/ 213 w 512"/>
                <a:gd name="T31" fmla="*/ 181 h 775"/>
                <a:gd name="T32" fmla="*/ 269 w 512"/>
                <a:gd name="T33" fmla="*/ 184 h 775"/>
                <a:gd name="T34" fmla="*/ 286 w 512"/>
                <a:gd name="T35" fmla="*/ 190 h 775"/>
                <a:gd name="T36" fmla="*/ 361 w 512"/>
                <a:gd name="T37" fmla="*/ 220 h 775"/>
                <a:gd name="T38" fmla="*/ 454 w 512"/>
                <a:gd name="T39" fmla="*/ 179 h 775"/>
                <a:gd name="T40" fmla="*/ 503 w 512"/>
                <a:gd name="T41" fmla="*/ 193 h 775"/>
                <a:gd name="T42" fmla="*/ 488 w 512"/>
                <a:gd name="T43" fmla="*/ 243 h 775"/>
                <a:gd name="T44" fmla="*/ 382 w 512"/>
                <a:gd name="T45" fmla="*/ 290 h 775"/>
                <a:gd name="T46" fmla="*/ 359 w 512"/>
                <a:gd name="T47" fmla="*/ 294 h 775"/>
                <a:gd name="T48" fmla="*/ 266 w 512"/>
                <a:gd name="T49" fmla="*/ 263 h 775"/>
                <a:gd name="T50" fmla="*/ 261 w 512"/>
                <a:gd name="T51" fmla="*/ 265 h 775"/>
                <a:gd name="T52" fmla="*/ 250 w 512"/>
                <a:gd name="T53" fmla="*/ 737 h 775"/>
                <a:gd name="T54" fmla="*/ 168 w 512"/>
                <a:gd name="T55" fmla="*/ 1 h 775"/>
                <a:gd name="T56" fmla="*/ 233 w 512"/>
                <a:gd name="T57" fmla="*/ 72 h 775"/>
                <a:gd name="T58" fmla="*/ 165 w 512"/>
                <a:gd name="T59" fmla="*/ 157 h 775"/>
                <a:gd name="T60" fmla="*/ 99 w 512"/>
                <a:gd name="T61" fmla="*/ 70 h 775"/>
                <a:gd name="T62" fmla="*/ 168 w 512"/>
                <a:gd name="T63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2" h="775">
                  <a:moveTo>
                    <a:pt x="250" y="737"/>
                  </a:moveTo>
                  <a:cubicBezTo>
                    <a:pt x="249" y="758"/>
                    <a:pt x="228" y="775"/>
                    <a:pt x="209" y="775"/>
                  </a:cubicBezTo>
                  <a:cubicBezTo>
                    <a:pt x="196" y="775"/>
                    <a:pt x="180" y="770"/>
                    <a:pt x="173" y="762"/>
                  </a:cubicBezTo>
                  <a:cubicBezTo>
                    <a:pt x="170" y="757"/>
                    <a:pt x="163" y="757"/>
                    <a:pt x="159" y="762"/>
                  </a:cubicBezTo>
                  <a:cubicBezTo>
                    <a:pt x="153" y="770"/>
                    <a:pt x="137" y="775"/>
                    <a:pt x="124" y="775"/>
                  </a:cubicBezTo>
                  <a:cubicBezTo>
                    <a:pt x="105" y="775"/>
                    <a:pt x="84" y="758"/>
                    <a:pt x="83" y="737"/>
                  </a:cubicBezTo>
                  <a:cubicBezTo>
                    <a:pt x="75" y="475"/>
                    <a:pt x="75" y="475"/>
                    <a:pt x="75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6" y="472"/>
                    <a:pt x="24" y="460"/>
                    <a:pt x="21" y="441"/>
                  </a:cubicBezTo>
                  <a:cubicBezTo>
                    <a:pt x="0" y="333"/>
                    <a:pt x="4" y="328"/>
                    <a:pt x="19" y="214"/>
                  </a:cubicBezTo>
                  <a:cubicBezTo>
                    <a:pt x="21" y="206"/>
                    <a:pt x="30" y="191"/>
                    <a:pt x="48" y="189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24" y="180"/>
                    <a:pt x="128" y="182"/>
                    <a:pt x="131" y="186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202" y="186"/>
                    <a:pt x="202" y="186"/>
                    <a:pt x="202" y="186"/>
                  </a:cubicBezTo>
                  <a:cubicBezTo>
                    <a:pt x="204" y="182"/>
                    <a:pt x="209" y="180"/>
                    <a:pt x="213" y="181"/>
                  </a:cubicBezTo>
                  <a:cubicBezTo>
                    <a:pt x="219" y="181"/>
                    <a:pt x="248" y="183"/>
                    <a:pt x="269" y="184"/>
                  </a:cubicBezTo>
                  <a:cubicBezTo>
                    <a:pt x="275" y="185"/>
                    <a:pt x="281" y="186"/>
                    <a:pt x="286" y="190"/>
                  </a:cubicBezTo>
                  <a:cubicBezTo>
                    <a:pt x="309" y="204"/>
                    <a:pt x="334" y="215"/>
                    <a:pt x="361" y="220"/>
                  </a:cubicBezTo>
                  <a:cubicBezTo>
                    <a:pt x="393" y="209"/>
                    <a:pt x="424" y="195"/>
                    <a:pt x="454" y="179"/>
                  </a:cubicBezTo>
                  <a:cubicBezTo>
                    <a:pt x="471" y="169"/>
                    <a:pt x="493" y="176"/>
                    <a:pt x="503" y="193"/>
                  </a:cubicBezTo>
                  <a:cubicBezTo>
                    <a:pt x="512" y="211"/>
                    <a:pt x="506" y="233"/>
                    <a:pt x="488" y="243"/>
                  </a:cubicBezTo>
                  <a:cubicBezTo>
                    <a:pt x="452" y="262"/>
                    <a:pt x="420" y="274"/>
                    <a:pt x="382" y="290"/>
                  </a:cubicBezTo>
                  <a:cubicBezTo>
                    <a:pt x="375" y="293"/>
                    <a:pt x="367" y="295"/>
                    <a:pt x="359" y="294"/>
                  </a:cubicBezTo>
                  <a:cubicBezTo>
                    <a:pt x="326" y="288"/>
                    <a:pt x="296" y="279"/>
                    <a:pt x="266" y="263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50" y="737"/>
                    <a:pt x="250" y="737"/>
                    <a:pt x="250" y="737"/>
                  </a:cubicBezTo>
                  <a:close/>
                  <a:moveTo>
                    <a:pt x="168" y="1"/>
                  </a:moveTo>
                  <a:cubicBezTo>
                    <a:pt x="205" y="1"/>
                    <a:pt x="234" y="33"/>
                    <a:pt x="233" y="72"/>
                  </a:cubicBezTo>
                  <a:cubicBezTo>
                    <a:pt x="233" y="111"/>
                    <a:pt x="202" y="158"/>
                    <a:pt x="165" y="157"/>
                  </a:cubicBezTo>
                  <a:cubicBezTo>
                    <a:pt x="128" y="156"/>
                    <a:pt x="99" y="109"/>
                    <a:pt x="99" y="70"/>
                  </a:cubicBezTo>
                  <a:cubicBezTo>
                    <a:pt x="100" y="31"/>
                    <a:pt x="131" y="0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  <p:sp>
          <p:nvSpPr>
            <p:cNvPr id="38" name="Freeform 43"/>
            <p:cNvSpPr>
              <a:spLocks noEditPoints="1"/>
            </p:cNvSpPr>
            <p:nvPr/>
          </p:nvSpPr>
          <p:spPr bwMode="auto">
            <a:xfrm>
              <a:off x="6735299" y="1108698"/>
              <a:ext cx="434124" cy="433758"/>
            </a:xfrm>
            <a:custGeom>
              <a:avLst/>
              <a:gdLst>
                <a:gd name="T0" fmla="*/ 388 w 502"/>
                <a:gd name="T1" fmla="*/ 388 h 502"/>
                <a:gd name="T2" fmla="*/ 383 w 502"/>
                <a:gd name="T3" fmla="*/ 335 h 502"/>
                <a:gd name="T4" fmla="*/ 334 w 502"/>
                <a:gd name="T5" fmla="*/ 426 h 502"/>
                <a:gd name="T6" fmla="*/ 445 w 502"/>
                <a:gd name="T7" fmla="*/ 251 h 502"/>
                <a:gd name="T8" fmla="*/ 393 w 502"/>
                <a:gd name="T9" fmla="*/ 214 h 502"/>
                <a:gd name="T10" fmla="*/ 392 w 502"/>
                <a:gd name="T11" fmla="*/ 297 h 502"/>
                <a:gd name="T12" fmla="*/ 430 w 502"/>
                <a:gd name="T13" fmla="*/ 176 h 502"/>
                <a:gd name="T14" fmla="*/ 332 w 502"/>
                <a:gd name="T15" fmla="*/ 75 h 502"/>
                <a:gd name="T16" fmla="*/ 385 w 502"/>
                <a:gd name="T17" fmla="*/ 176 h 502"/>
                <a:gd name="T18" fmla="*/ 72 w 502"/>
                <a:gd name="T19" fmla="*/ 176 h 502"/>
                <a:gd name="T20" fmla="*/ 150 w 502"/>
                <a:gd name="T21" fmla="*/ 117 h 502"/>
                <a:gd name="T22" fmla="*/ 114 w 502"/>
                <a:gd name="T23" fmla="*/ 114 h 502"/>
                <a:gd name="T24" fmla="*/ 165 w 502"/>
                <a:gd name="T25" fmla="*/ 176 h 502"/>
                <a:gd name="T26" fmla="*/ 236 w 502"/>
                <a:gd name="T27" fmla="*/ 71 h 502"/>
                <a:gd name="T28" fmla="*/ 165 w 502"/>
                <a:gd name="T29" fmla="*/ 176 h 502"/>
                <a:gd name="T30" fmla="*/ 345 w 502"/>
                <a:gd name="T31" fmla="*/ 176 h 502"/>
                <a:gd name="T32" fmla="*/ 274 w 502"/>
                <a:gd name="T33" fmla="*/ 71 h 502"/>
                <a:gd name="T34" fmla="*/ 354 w 502"/>
                <a:gd name="T35" fmla="*/ 214 h 502"/>
                <a:gd name="T36" fmla="*/ 274 w 502"/>
                <a:gd name="T37" fmla="*/ 297 h 502"/>
                <a:gd name="T38" fmla="*/ 357 w 502"/>
                <a:gd name="T39" fmla="*/ 252 h 502"/>
                <a:gd name="T40" fmla="*/ 236 w 502"/>
                <a:gd name="T41" fmla="*/ 214 h 502"/>
                <a:gd name="T42" fmla="*/ 153 w 502"/>
                <a:gd name="T43" fmla="*/ 252 h 502"/>
                <a:gd name="T44" fmla="*/ 236 w 502"/>
                <a:gd name="T45" fmla="*/ 297 h 502"/>
                <a:gd name="T46" fmla="*/ 118 w 502"/>
                <a:gd name="T47" fmla="*/ 214 h 502"/>
                <a:gd name="T48" fmla="*/ 57 w 502"/>
                <a:gd name="T49" fmla="*/ 251 h 502"/>
                <a:gd name="T50" fmla="*/ 119 w 502"/>
                <a:gd name="T51" fmla="*/ 297 h 502"/>
                <a:gd name="T52" fmla="*/ 118 w 502"/>
                <a:gd name="T53" fmla="*/ 214 h 502"/>
                <a:gd name="T54" fmla="*/ 274 w 502"/>
                <a:gd name="T55" fmla="*/ 335 h 502"/>
                <a:gd name="T56" fmla="*/ 328 w 502"/>
                <a:gd name="T57" fmla="*/ 367 h 502"/>
                <a:gd name="T58" fmla="*/ 236 w 502"/>
                <a:gd name="T59" fmla="*/ 335 h 502"/>
                <a:gd name="T60" fmla="*/ 182 w 502"/>
                <a:gd name="T61" fmla="*/ 367 h 502"/>
                <a:gd name="T62" fmla="*/ 236 w 502"/>
                <a:gd name="T63" fmla="*/ 335 h 502"/>
                <a:gd name="T64" fmla="*/ 77 w 502"/>
                <a:gd name="T65" fmla="*/ 335 h 502"/>
                <a:gd name="T66" fmla="*/ 181 w 502"/>
                <a:gd name="T67" fmla="*/ 431 h 502"/>
                <a:gd name="T68" fmla="*/ 128 w 502"/>
                <a:gd name="T69" fmla="*/ 335 h 502"/>
                <a:gd name="T70" fmla="*/ 251 w 502"/>
                <a:gd name="T71" fmla="*/ 502 h 502"/>
                <a:gd name="T72" fmla="*/ 0 w 502"/>
                <a:gd name="T73" fmla="*/ 251 h 502"/>
                <a:gd name="T74" fmla="*/ 251 w 502"/>
                <a:gd name="T75" fmla="*/ 0 h 502"/>
                <a:gd name="T76" fmla="*/ 502 w 502"/>
                <a:gd name="T77" fmla="*/ 25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2" h="502">
                  <a:moveTo>
                    <a:pt x="334" y="426"/>
                  </a:moveTo>
                  <a:cubicBezTo>
                    <a:pt x="355" y="416"/>
                    <a:pt x="373" y="403"/>
                    <a:pt x="388" y="388"/>
                  </a:cubicBezTo>
                  <a:cubicBezTo>
                    <a:pt x="403" y="373"/>
                    <a:pt x="416" y="354"/>
                    <a:pt x="425" y="335"/>
                  </a:cubicBezTo>
                  <a:cubicBezTo>
                    <a:pt x="383" y="335"/>
                    <a:pt x="383" y="335"/>
                    <a:pt x="383" y="335"/>
                  </a:cubicBezTo>
                  <a:cubicBezTo>
                    <a:pt x="377" y="352"/>
                    <a:pt x="370" y="370"/>
                    <a:pt x="362" y="385"/>
                  </a:cubicBezTo>
                  <a:cubicBezTo>
                    <a:pt x="354" y="400"/>
                    <a:pt x="345" y="413"/>
                    <a:pt x="334" y="426"/>
                  </a:cubicBezTo>
                  <a:close/>
                  <a:moveTo>
                    <a:pt x="439" y="297"/>
                  </a:moveTo>
                  <a:cubicBezTo>
                    <a:pt x="443" y="282"/>
                    <a:pt x="445" y="267"/>
                    <a:pt x="445" y="251"/>
                  </a:cubicBezTo>
                  <a:cubicBezTo>
                    <a:pt x="445" y="238"/>
                    <a:pt x="444" y="226"/>
                    <a:pt x="442" y="214"/>
                  </a:cubicBezTo>
                  <a:cubicBezTo>
                    <a:pt x="393" y="214"/>
                    <a:pt x="393" y="214"/>
                    <a:pt x="393" y="214"/>
                  </a:cubicBezTo>
                  <a:cubicBezTo>
                    <a:pt x="395" y="227"/>
                    <a:pt x="395" y="239"/>
                    <a:pt x="395" y="252"/>
                  </a:cubicBezTo>
                  <a:cubicBezTo>
                    <a:pt x="395" y="267"/>
                    <a:pt x="394" y="282"/>
                    <a:pt x="392" y="297"/>
                  </a:cubicBezTo>
                  <a:cubicBezTo>
                    <a:pt x="439" y="297"/>
                    <a:pt x="439" y="297"/>
                    <a:pt x="439" y="297"/>
                  </a:cubicBezTo>
                  <a:close/>
                  <a:moveTo>
                    <a:pt x="430" y="176"/>
                  </a:moveTo>
                  <a:cubicBezTo>
                    <a:pt x="420" y="153"/>
                    <a:pt x="406" y="132"/>
                    <a:pt x="388" y="114"/>
                  </a:cubicBezTo>
                  <a:cubicBezTo>
                    <a:pt x="372" y="98"/>
                    <a:pt x="353" y="84"/>
                    <a:pt x="332" y="75"/>
                  </a:cubicBezTo>
                  <a:cubicBezTo>
                    <a:pt x="343" y="88"/>
                    <a:pt x="353" y="102"/>
                    <a:pt x="361" y="117"/>
                  </a:cubicBezTo>
                  <a:cubicBezTo>
                    <a:pt x="371" y="135"/>
                    <a:pt x="379" y="155"/>
                    <a:pt x="385" y="176"/>
                  </a:cubicBezTo>
                  <a:cubicBezTo>
                    <a:pt x="430" y="176"/>
                    <a:pt x="430" y="176"/>
                    <a:pt x="430" y="176"/>
                  </a:cubicBezTo>
                  <a:close/>
                  <a:moveTo>
                    <a:pt x="72" y="176"/>
                  </a:moveTo>
                  <a:cubicBezTo>
                    <a:pt x="125" y="176"/>
                    <a:pt x="125" y="176"/>
                    <a:pt x="125" y="176"/>
                  </a:cubicBezTo>
                  <a:cubicBezTo>
                    <a:pt x="131" y="155"/>
                    <a:pt x="139" y="135"/>
                    <a:pt x="150" y="117"/>
                  </a:cubicBezTo>
                  <a:cubicBezTo>
                    <a:pt x="159" y="100"/>
                    <a:pt x="170" y="84"/>
                    <a:pt x="183" y="69"/>
                  </a:cubicBezTo>
                  <a:cubicBezTo>
                    <a:pt x="157" y="79"/>
                    <a:pt x="133" y="94"/>
                    <a:pt x="114" y="114"/>
                  </a:cubicBezTo>
                  <a:cubicBezTo>
                    <a:pt x="96" y="132"/>
                    <a:pt x="82" y="153"/>
                    <a:pt x="72" y="176"/>
                  </a:cubicBezTo>
                  <a:close/>
                  <a:moveTo>
                    <a:pt x="165" y="176"/>
                  </a:moveTo>
                  <a:cubicBezTo>
                    <a:pt x="236" y="176"/>
                    <a:pt x="236" y="176"/>
                    <a:pt x="236" y="176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15" y="88"/>
                    <a:pt x="197" y="110"/>
                    <a:pt x="183" y="135"/>
                  </a:cubicBezTo>
                  <a:cubicBezTo>
                    <a:pt x="176" y="148"/>
                    <a:pt x="170" y="162"/>
                    <a:pt x="165" y="176"/>
                  </a:cubicBezTo>
                  <a:close/>
                  <a:moveTo>
                    <a:pt x="274" y="176"/>
                  </a:moveTo>
                  <a:cubicBezTo>
                    <a:pt x="345" y="176"/>
                    <a:pt x="345" y="176"/>
                    <a:pt x="345" y="176"/>
                  </a:cubicBezTo>
                  <a:cubicBezTo>
                    <a:pt x="341" y="162"/>
                    <a:pt x="335" y="148"/>
                    <a:pt x="327" y="135"/>
                  </a:cubicBezTo>
                  <a:cubicBezTo>
                    <a:pt x="314" y="110"/>
                    <a:pt x="296" y="88"/>
                    <a:pt x="274" y="71"/>
                  </a:cubicBezTo>
                  <a:cubicBezTo>
                    <a:pt x="274" y="176"/>
                    <a:pt x="274" y="176"/>
                    <a:pt x="274" y="176"/>
                  </a:cubicBezTo>
                  <a:close/>
                  <a:moveTo>
                    <a:pt x="354" y="214"/>
                  </a:moveTo>
                  <a:cubicBezTo>
                    <a:pt x="274" y="214"/>
                    <a:pt x="274" y="214"/>
                    <a:pt x="274" y="214"/>
                  </a:cubicBezTo>
                  <a:cubicBezTo>
                    <a:pt x="274" y="297"/>
                    <a:pt x="274" y="297"/>
                    <a:pt x="274" y="297"/>
                  </a:cubicBezTo>
                  <a:cubicBezTo>
                    <a:pt x="353" y="297"/>
                    <a:pt x="353" y="297"/>
                    <a:pt x="353" y="297"/>
                  </a:cubicBezTo>
                  <a:cubicBezTo>
                    <a:pt x="356" y="282"/>
                    <a:pt x="357" y="267"/>
                    <a:pt x="357" y="252"/>
                  </a:cubicBezTo>
                  <a:cubicBezTo>
                    <a:pt x="357" y="239"/>
                    <a:pt x="356" y="227"/>
                    <a:pt x="354" y="214"/>
                  </a:cubicBezTo>
                  <a:close/>
                  <a:moveTo>
                    <a:pt x="236" y="214"/>
                  </a:moveTo>
                  <a:cubicBezTo>
                    <a:pt x="156" y="214"/>
                    <a:pt x="156" y="214"/>
                    <a:pt x="156" y="214"/>
                  </a:cubicBezTo>
                  <a:cubicBezTo>
                    <a:pt x="154" y="227"/>
                    <a:pt x="153" y="239"/>
                    <a:pt x="153" y="252"/>
                  </a:cubicBezTo>
                  <a:cubicBezTo>
                    <a:pt x="153" y="267"/>
                    <a:pt x="155" y="282"/>
                    <a:pt x="158" y="297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6" y="214"/>
                    <a:pt x="236" y="214"/>
                    <a:pt x="236" y="214"/>
                  </a:cubicBezTo>
                  <a:close/>
                  <a:moveTo>
                    <a:pt x="118" y="214"/>
                  </a:moveTo>
                  <a:cubicBezTo>
                    <a:pt x="61" y="214"/>
                    <a:pt x="61" y="214"/>
                    <a:pt x="61" y="214"/>
                  </a:cubicBezTo>
                  <a:cubicBezTo>
                    <a:pt x="59" y="226"/>
                    <a:pt x="57" y="238"/>
                    <a:pt x="57" y="251"/>
                  </a:cubicBezTo>
                  <a:cubicBezTo>
                    <a:pt x="57" y="267"/>
                    <a:pt x="59" y="282"/>
                    <a:pt x="63" y="297"/>
                  </a:cubicBezTo>
                  <a:cubicBezTo>
                    <a:pt x="119" y="297"/>
                    <a:pt x="119" y="297"/>
                    <a:pt x="119" y="297"/>
                  </a:cubicBezTo>
                  <a:cubicBezTo>
                    <a:pt x="116" y="282"/>
                    <a:pt x="115" y="267"/>
                    <a:pt x="115" y="252"/>
                  </a:cubicBezTo>
                  <a:cubicBezTo>
                    <a:pt x="115" y="239"/>
                    <a:pt x="116" y="227"/>
                    <a:pt x="118" y="214"/>
                  </a:cubicBezTo>
                  <a:close/>
                  <a:moveTo>
                    <a:pt x="342" y="335"/>
                  </a:moveTo>
                  <a:cubicBezTo>
                    <a:pt x="274" y="335"/>
                    <a:pt x="274" y="335"/>
                    <a:pt x="274" y="335"/>
                  </a:cubicBezTo>
                  <a:cubicBezTo>
                    <a:pt x="274" y="433"/>
                    <a:pt x="274" y="433"/>
                    <a:pt x="274" y="433"/>
                  </a:cubicBezTo>
                  <a:cubicBezTo>
                    <a:pt x="296" y="415"/>
                    <a:pt x="315" y="392"/>
                    <a:pt x="328" y="367"/>
                  </a:cubicBezTo>
                  <a:cubicBezTo>
                    <a:pt x="334" y="357"/>
                    <a:pt x="338" y="346"/>
                    <a:pt x="342" y="335"/>
                  </a:cubicBezTo>
                  <a:close/>
                  <a:moveTo>
                    <a:pt x="236" y="335"/>
                  </a:moveTo>
                  <a:cubicBezTo>
                    <a:pt x="168" y="335"/>
                    <a:pt x="168" y="335"/>
                    <a:pt x="168" y="335"/>
                  </a:cubicBezTo>
                  <a:cubicBezTo>
                    <a:pt x="172" y="346"/>
                    <a:pt x="177" y="357"/>
                    <a:pt x="182" y="367"/>
                  </a:cubicBezTo>
                  <a:cubicBezTo>
                    <a:pt x="196" y="392"/>
                    <a:pt x="214" y="415"/>
                    <a:pt x="236" y="433"/>
                  </a:cubicBezTo>
                  <a:cubicBezTo>
                    <a:pt x="236" y="335"/>
                    <a:pt x="236" y="335"/>
                    <a:pt x="236" y="335"/>
                  </a:cubicBezTo>
                  <a:close/>
                  <a:moveTo>
                    <a:pt x="128" y="335"/>
                  </a:moveTo>
                  <a:cubicBezTo>
                    <a:pt x="77" y="335"/>
                    <a:pt x="77" y="335"/>
                    <a:pt x="77" y="335"/>
                  </a:cubicBezTo>
                  <a:cubicBezTo>
                    <a:pt x="86" y="354"/>
                    <a:pt x="99" y="373"/>
                    <a:pt x="114" y="388"/>
                  </a:cubicBezTo>
                  <a:cubicBezTo>
                    <a:pt x="133" y="407"/>
                    <a:pt x="155" y="422"/>
                    <a:pt x="181" y="431"/>
                  </a:cubicBezTo>
                  <a:cubicBezTo>
                    <a:pt x="168" y="417"/>
                    <a:pt x="158" y="402"/>
                    <a:pt x="149" y="385"/>
                  </a:cubicBezTo>
                  <a:cubicBezTo>
                    <a:pt x="140" y="370"/>
                    <a:pt x="133" y="352"/>
                    <a:pt x="128" y="335"/>
                  </a:cubicBezTo>
                  <a:close/>
                  <a:moveTo>
                    <a:pt x="429" y="428"/>
                  </a:moveTo>
                  <a:cubicBezTo>
                    <a:pt x="383" y="474"/>
                    <a:pt x="321" y="502"/>
                    <a:pt x="251" y="502"/>
                  </a:cubicBezTo>
                  <a:cubicBezTo>
                    <a:pt x="182" y="502"/>
                    <a:pt x="119" y="474"/>
                    <a:pt x="74" y="428"/>
                  </a:cubicBezTo>
                  <a:cubicBezTo>
                    <a:pt x="28" y="383"/>
                    <a:pt x="0" y="320"/>
                    <a:pt x="0" y="251"/>
                  </a:cubicBezTo>
                  <a:cubicBezTo>
                    <a:pt x="0" y="182"/>
                    <a:pt x="28" y="119"/>
                    <a:pt x="74" y="73"/>
                  </a:cubicBezTo>
                  <a:cubicBezTo>
                    <a:pt x="119" y="28"/>
                    <a:pt x="182" y="0"/>
                    <a:pt x="251" y="0"/>
                  </a:cubicBezTo>
                  <a:cubicBezTo>
                    <a:pt x="321" y="0"/>
                    <a:pt x="383" y="28"/>
                    <a:pt x="429" y="73"/>
                  </a:cubicBezTo>
                  <a:cubicBezTo>
                    <a:pt x="474" y="119"/>
                    <a:pt x="502" y="182"/>
                    <a:pt x="502" y="251"/>
                  </a:cubicBezTo>
                  <a:cubicBezTo>
                    <a:pt x="502" y="320"/>
                    <a:pt x="474" y="383"/>
                    <a:pt x="429" y="4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</p:grpSp>
    </p:spTree>
    <p:extLst>
      <p:ext uri="{BB962C8B-B14F-4D97-AF65-F5344CB8AC3E}">
        <p14:creationId xmlns:p14="http://schemas.microsoft.com/office/powerpoint/2010/main" val="19087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9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1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3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5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3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5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7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9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7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9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1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3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00"/>
                            </p:stCondLst>
                            <p:childTnLst>
                              <p:par>
                                <p:cTn id="6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200"/>
                            </p:stCondLst>
                            <p:childTnLst>
                              <p:par>
                                <p:cTn id="7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5" grpId="3" animBg="1"/>
      <p:bldP spid="5" grpId="4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8" grpId="4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6C407D"/>
                  </a:solidFill>
                  <a:latin typeface="微软雅黑" pitchFamily="34" charset="-122"/>
                  <a:ea typeface="微软雅黑" pitchFamily="34" charset="-122"/>
                </a:rPr>
                <a:t>数据库三范式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919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第一范式</a:t>
            </a:r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-1NF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F5B6BA4-FD22-DF43-9FD3-5F2DC1B77014}"/>
              </a:ext>
            </a:extLst>
          </p:cNvPr>
          <p:cNvSpPr txBox="1"/>
          <p:nvPr/>
        </p:nvSpPr>
        <p:spPr>
          <a:xfrm>
            <a:off x="1385342" y="1210198"/>
            <a:ext cx="6573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第一范式（</a:t>
            </a:r>
            <a:r>
              <a:rPr lang="en-US" altLang="zh-CN" sz="16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1</a:t>
            </a:r>
            <a:r>
              <a:rPr lang="en" altLang="zh-CN" sz="16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NF</a:t>
            </a:r>
            <a:r>
              <a:rPr lang="zh-CN" altLang="en" sz="16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）：</a:t>
            </a:r>
            <a:r>
              <a:rPr lang="zh-CN" altLang="en-US" sz="16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符合</a:t>
            </a:r>
            <a:r>
              <a:rPr lang="en-US" altLang="zh-CN" sz="16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1</a:t>
            </a:r>
            <a:r>
              <a:rPr lang="en" altLang="zh-CN" sz="16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NF</a:t>
            </a:r>
            <a:r>
              <a:rPr lang="zh-CN" altLang="en-US" sz="16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的关系中的每个属性都不可再分。</a:t>
            </a:r>
            <a:r>
              <a:rPr lang="en-US" altLang="zh-CN" sz="16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1</a:t>
            </a:r>
            <a:r>
              <a:rPr lang="en" altLang="zh-CN" sz="16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NF</a:t>
            </a:r>
            <a:r>
              <a:rPr lang="zh-CN" altLang="en-US" sz="16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是所有关系型数据库的最基本要求</a:t>
            </a:r>
            <a:endParaRPr lang="en-US" altLang="zh-CN" sz="1600" b="1" dirty="0">
              <a:solidFill>
                <a:srgbClr val="FFB85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endParaRPr lang="en-US" altLang="zh-CN" sz="1600" b="1" dirty="0">
              <a:solidFill>
                <a:srgbClr val="FFB85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r>
              <a:rPr lang="zh-CN" altLang="en-US" sz="16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简单来说，就是不能出现多个表头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0841F0-8BB1-6D48-BA72-A6AB663A4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177" y="2571750"/>
            <a:ext cx="4572000" cy="965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650C38-93FE-6E4B-8E58-86688519E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177" y="4233038"/>
            <a:ext cx="4572000" cy="698500"/>
          </a:xfrm>
          <a:prstGeom prst="rect">
            <a:avLst/>
          </a:prstGeom>
        </p:spPr>
      </p:pic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C158ECE-28E7-0341-A31D-27752485D197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672177" y="3536950"/>
            <a:ext cx="0" cy="696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E64828B-35FA-E544-9E94-D75298D3E776}"/>
              </a:ext>
            </a:extLst>
          </p:cNvPr>
          <p:cNvSpPr txBox="1"/>
          <p:nvPr/>
        </p:nvSpPr>
        <p:spPr>
          <a:xfrm>
            <a:off x="7792348" y="4943445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/>
              <a:t>图片来自网络，侵权联系删除</a:t>
            </a:r>
          </a:p>
        </p:txBody>
      </p:sp>
    </p:spTree>
    <p:extLst>
      <p:ext uri="{BB962C8B-B14F-4D97-AF65-F5344CB8AC3E}">
        <p14:creationId xmlns:p14="http://schemas.microsoft.com/office/powerpoint/2010/main" val="356728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第二范式</a:t>
            </a:r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-2NF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F5B6BA4-FD22-DF43-9FD3-5F2DC1B77014}"/>
              </a:ext>
            </a:extLst>
          </p:cNvPr>
          <p:cNvSpPr txBox="1"/>
          <p:nvPr/>
        </p:nvSpPr>
        <p:spPr>
          <a:xfrm>
            <a:off x="1385342" y="1210198"/>
            <a:ext cx="6573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6E418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第二范式（</a:t>
            </a:r>
            <a:r>
              <a:rPr lang="en-US" altLang="zh-CN" sz="1600" b="1" dirty="0">
                <a:solidFill>
                  <a:srgbClr val="6E418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2</a:t>
            </a:r>
            <a:r>
              <a:rPr lang="en" altLang="zh-CN" sz="1600" b="1" dirty="0">
                <a:solidFill>
                  <a:srgbClr val="6E418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NF</a:t>
            </a:r>
            <a:r>
              <a:rPr lang="zh-CN" altLang="en" sz="1600" b="1" dirty="0">
                <a:solidFill>
                  <a:srgbClr val="6E418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）：</a:t>
            </a:r>
            <a:r>
              <a:rPr lang="en" altLang="zh-CN" sz="1600" b="1" dirty="0">
                <a:solidFill>
                  <a:srgbClr val="6E418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2NF</a:t>
            </a:r>
            <a:r>
              <a:rPr lang="zh-CN" altLang="en-US" sz="1600" b="1" dirty="0">
                <a:solidFill>
                  <a:srgbClr val="6E418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在</a:t>
            </a:r>
            <a:r>
              <a:rPr lang="en-US" altLang="zh-CN" sz="1600" b="1" dirty="0">
                <a:solidFill>
                  <a:srgbClr val="6E418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1</a:t>
            </a:r>
            <a:r>
              <a:rPr lang="en" altLang="zh-CN" sz="1600" b="1" dirty="0">
                <a:solidFill>
                  <a:srgbClr val="6E418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NF</a:t>
            </a:r>
            <a:r>
              <a:rPr lang="zh-CN" altLang="en-US" sz="1600" b="1" dirty="0">
                <a:solidFill>
                  <a:srgbClr val="6E418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的基础之上，消除了非主属性对于码的部分函数依赖</a:t>
            </a:r>
            <a:endParaRPr lang="en-US" altLang="zh-CN" sz="1600" b="1" dirty="0">
              <a:solidFill>
                <a:srgbClr val="6E418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endParaRPr lang="en-US" altLang="zh-CN" sz="1600" b="1" dirty="0">
              <a:solidFill>
                <a:srgbClr val="6E418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r>
              <a:rPr lang="zh-CN" altLang="en-US" sz="1600" b="1" dirty="0">
                <a:solidFill>
                  <a:srgbClr val="6E418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简单来说，只能描述一个对象（主键），其它列名（副键）与对象之间相互完全依赖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BB2834-A330-E243-9CCC-61AE48F55F92}"/>
              </a:ext>
            </a:extLst>
          </p:cNvPr>
          <p:cNvSpPr txBox="1"/>
          <p:nvPr/>
        </p:nvSpPr>
        <p:spPr>
          <a:xfrm>
            <a:off x="7792348" y="4943445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/>
              <a:t>图片来自网络，侵权联系删除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02CA77-259D-624A-B591-D84CB62F6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5" y="2571750"/>
            <a:ext cx="4191000" cy="2209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0B0CE3-3439-0547-A875-78A173603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924" y="2602019"/>
            <a:ext cx="3271805" cy="2149261"/>
          </a:xfrm>
          <a:prstGeom prst="rect">
            <a:avLst/>
          </a:prstGeom>
        </p:spPr>
      </p:pic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5825425A-BD3D-1140-A9AB-A9A84EB6F155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4348065" y="3676650"/>
            <a:ext cx="1185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9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第三范式</a:t>
            </a:r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-3NF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F5B6BA4-FD22-DF43-9FD3-5F2DC1B77014}"/>
              </a:ext>
            </a:extLst>
          </p:cNvPr>
          <p:cNvSpPr txBox="1"/>
          <p:nvPr/>
        </p:nvSpPr>
        <p:spPr>
          <a:xfrm>
            <a:off x="199091" y="1054812"/>
            <a:ext cx="8745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第三范式（</a:t>
            </a:r>
            <a:r>
              <a:rPr lang="en-US" altLang="zh-CN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3</a:t>
            </a:r>
            <a:r>
              <a:rPr lang="en" altLang="zh-CN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NF</a:t>
            </a:r>
            <a:r>
              <a:rPr lang="zh-CN" altLang="en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）：</a:t>
            </a:r>
            <a:r>
              <a:rPr lang="en" altLang="zh-CN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3NF</a:t>
            </a:r>
            <a:r>
              <a:rPr lang="zh-CN" altLang="en-US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在</a:t>
            </a:r>
            <a:r>
              <a:rPr lang="en-US" altLang="zh-CN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2</a:t>
            </a:r>
            <a:r>
              <a:rPr lang="en" altLang="zh-CN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NF</a:t>
            </a:r>
            <a:r>
              <a:rPr lang="zh-CN" altLang="en-US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的基础之上，消除了非主属性对于码的传递函数依赖</a:t>
            </a:r>
            <a:endParaRPr lang="en-US" altLang="zh-CN" sz="1600" b="1" dirty="0">
              <a:solidFill>
                <a:srgbClr val="00A6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pPr algn="ctr"/>
            <a:endParaRPr lang="en-US" altLang="zh-CN" sz="1600" b="1" dirty="0">
              <a:solidFill>
                <a:srgbClr val="00A6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pPr algn="ctr"/>
            <a:r>
              <a:rPr lang="zh-CN" altLang="en-US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简单的说，所有的非主属性只在整个数据库里面出现一次，副键与副键之间，不能存在依赖关系</a:t>
            </a:r>
            <a:endParaRPr lang="en-US" altLang="zh-CN" sz="1600" b="1" dirty="0">
              <a:solidFill>
                <a:srgbClr val="00A6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pPr algn="ctr"/>
            <a:endParaRPr lang="en-US" altLang="zh-CN" sz="1600" b="1" dirty="0">
              <a:solidFill>
                <a:srgbClr val="00A6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pPr algn="ctr"/>
            <a:r>
              <a:rPr lang="zh-CN" altLang="en-US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范式的作用是尽可能避免数据的冗余和插入</a:t>
            </a:r>
            <a:r>
              <a:rPr lang="en-US" altLang="zh-CN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/</a:t>
            </a:r>
            <a:r>
              <a:rPr lang="zh-CN" altLang="en-US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删除</a:t>
            </a:r>
            <a:r>
              <a:rPr lang="en-US" altLang="zh-CN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/</a:t>
            </a:r>
            <a:r>
              <a:rPr lang="zh-CN" altLang="en-US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更新的异常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BB2834-A330-E243-9CCC-61AE48F55F92}"/>
              </a:ext>
            </a:extLst>
          </p:cNvPr>
          <p:cNvSpPr txBox="1"/>
          <p:nvPr/>
        </p:nvSpPr>
        <p:spPr>
          <a:xfrm>
            <a:off x="7792348" y="4943445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/>
              <a:t>图片来自网络，侵权联系删除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8861E9D-AD3C-BA4D-9672-538C06CE1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3" y="2663898"/>
            <a:ext cx="3035300" cy="19939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C4CCDA8-B335-6947-819E-B5D3AF25B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162" y="2471781"/>
            <a:ext cx="2984500" cy="2378134"/>
          </a:xfrm>
          <a:prstGeom prst="rect">
            <a:avLst/>
          </a:prstGeom>
        </p:spPr>
      </p:pic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53FCCF47-4201-3A4F-8903-259F246064B8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3551723" y="3660848"/>
            <a:ext cx="15434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90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F5B6BA4-FD22-DF43-9FD3-5F2DC1B77014}"/>
              </a:ext>
            </a:extLst>
          </p:cNvPr>
          <p:cNvSpPr txBox="1"/>
          <p:nvPr/>
        </p:nvSpPr>
        <p:spPr>
          <a:xfrm>
            <a:off x="68922" y="1046250"/>
            <a:ext cx="9075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数据库事务</a:t>
            </a:r>
            <a:r>
              <a:rPr lang="en-US" altLang="zh-CN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(</a:t>
            </a:r>
            <a:r>
              <a:rPr lang="en" altLang="zh-CN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transaction)</a:t>
            </a:r>
            <a:r>
              <a:rPr lang="zh-CN" altLang="en-US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是访问并可能操作各种数据项的一个数据库操作序列，这些操作要么全部执行</a:t>
            </a:r>
            <a:r>
              <a:rPr lang="en-US" altLang="zh-CN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,</a:t>
            </a:r>
            <a:r>
              <a:rPr lang="zh-CN" altLang="en-US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要么全部不执行，是一个不可分割的工作单位。</a:t>
            </a:r>
            <a:endParaRPr lang="en-US" altLang="zh-CN" sz="1600" b="1" dirty="0">
              <a:solidFill>
                <a:srgbClr val="00A6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endParaRPr lang="en-US" altLang="zh-CN" sz="1600" b="1" dirty="0">
              <a:solidFill>
                <a:srgbClr val="00A6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r>
              <a:rPr lang="zh-CN" altLang="en-US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简单来说：几个操作是绑定在一起的，要么都做完，要么一个都不做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BB2834-A330-E243-9CCC-61AE48F55F92}"/>
              </a:ext>
            </a:extLst>
          </p:cNvPr>
          <p:cNvSpPr txBox="1"/>
          <p:nvPr/>
        </p:nvSpPr>
        <p:spPr>
          <a:xfrm>
            <a:off x="7792348" y="4943445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/>
              <a:t>图片来自网络，侵权联系删除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9AB077-FAD6-5048-A042-AE46944C8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596" y="2261995"/>
            <a:ext cx="3825985" cy="277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1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00A7B7"/>
                  </a:solidFill>
                  <a:latin typeface="微软雅黑" pitchFamily="34" charset="-122"/>
                  <a:ea typeface="微软雅黑" pitchFamily="34" charset="-122"/>
                </a:rPr>
                <a:t>视图</a:t>
              </a:r>
            </a:p>
          </p:txBody>
        </p:sp>
      </p:grpSp>
      <p:sp>
        <p:nvSpPr>
          <p:cNvPr id="11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r>
              <a:rPr lang="zh-CN" altLang="en-US" sz="1000" b="1" kern="0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视图概念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00A7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lang="zh-CN" altLang="en-US" sz="1000" b="1" kern="0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创建视图</a:t>
            </a:r>
          </a:p>
        </p:txBody>
      </p:sp>
    </p:spTree>
    <p:extLst>
      <p:ext uri="{BB962C8B-B14F-4D97-AF65-F5344CB8AC3E}">
        <p14:creationId xmlns:p14="http://schemas.microsoft.com/office/powerpoint/2010/main" val="119946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视图介绍</a:t>
            </a:r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20780B28-B6CC-064E-9372-8B76873B8FF4}"/>
              </a:ext>
            </a:extLst>
          </p:cNvPr>
          <p:cNvGrpSpPr/>
          <p:nvPr/>
        </p:nvGrpSpPr>
        <p:grpSpPr>
          <a:xfrm>
            <a:off x="2648353" y="1900718"/>
            <a:ext cx="4834798" cy="938718"/>
            <a:chOff x="3776606" y="2004244"/>
            <a:chExt cx="6446400" cy="1251623"/>
          </a:xfrm>
        </p:grpSpPr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A3DC4FED-1836-7D49-9F90-95817D434B3B}"/>
                </a:ext>
              </a:extLst>
            </p:cNvPr>
            <p:cNvSpPr txBox="1"/>
            <p:nvPr/>
          </p:nvSpPr>
          <p:spPr>
            <a:xfrm>
              <a:off x="3776606" y="2004244"/>
              <a:ext cx="1923123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视图的作用</a:t>
              </a: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8786E1D8-50C8-BC44-B9BF-B3E429300ECC}"/>
                </a:ext>
              </a:extLst>
            </p:cNvPr>
            <p:cNvSpPr txBox="1"/>
            <p:nvPr/>
          </p:nvSpPr>
          <p:spPr>
            <a:xfrm>
              <a:off x="3776606" y="2455649"/>
              <a:ext cx="6446400" cy="80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范式让表查询变得复杂，对于常用的数据查询，反复写复杂的查询语句十分不方便，因此可以创建一个虚拟的表（不存数据），这个虚拟表的数据来源于数据库中存在的其他表，虚拟表的数据来源就在定义时给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2575699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基本思路介绍</a:t>
            </a:r>
          </a:p>
        </p:txBody>
      </p:sp>
      <p:grpSp>
        <p:nvGrpSpPr>
          <p:cNvPr id="143" name="组合 142"/>
          <p:cNvGrpSpPr/>
          <p:nvPr/>
        </p:nvGrpSpPr>
        <p:grpSpPr>
          <a:xfrm>
            <a:off x="455675" y="3967164"/>
            <a:ext cx="3547158" cy="1060017"/>
            <a:chOff x="3776606" y="2004244"/>
            <a:chExt cx="4729545" cy="1413353"/>
          </a:xfrm>
        </p:grpSpPr>
        <p:sp>
          <p:nvSpPr>
            <p:cNvPr id="144" name="文本框 143"/>
            <p:cNvSpPr txBox="1"/>
            <p:nvPr/>
          </p:nvSpPr>
          <p:spPr>
            <a:xfrm>
              <a:off x="3776606" y="2004244"/>
              <a:ext cx="1923123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创建视图</a:t>
              </a: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3776606" y="2391678"/>
              <a:ext cx="4729545" cy="102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" altLang="zh-CN" sz="1100" b="1" dirty="0">
                  <a:solidFill>
                    <a:srgbClr val="00A6B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</a:t>
              </a:r>
              <a:r>
                <a:rPr lang="en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" altLang="zh-CN" sz="1100" b="1" dirty="0">
                  <a:solidFill>
                    <a:srgbClr val="FFB3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[OR REPLACE] </a:t>
              </a:r>
            </a:p>
            <a:p>
              <a:pPr algn="just"/>
              <a:r>
                <a:rPr lang="en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" altLang="zh-CN" sz="1100" b="1" dirty="0">
                  <a:solidFill>
                    <a:srgbClr val="00A6B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VIEW</a:t>
              </a:r>
              <a:r>
                <a:rPr lang="en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" altLang="zh-CN" sz="11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view_name</a:t>
              </a:r>
              <a:r>
                <a:rPr lang="en" altLang="zh-CN" sz="11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" altLang="zh-CN" sz="1100" b="1" dirty="0">
                  <a:solidFill>
                    <a:srgbClr val="FFB3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[(</a:t>
              </a:r>
              <a:r>
                <a:rPr lang="en" altLang="zh-CN" sz="1100" b="1" dirty="0" err="1">
                  <a:solidFill>
                    <a:srgbClr val="FFB3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column_list</a:t>
              </a:r>
              <a:r>
                <a:rPr lang="en" altLang="zh-CN" sz="1100" b="1" dirty="0">
                  <a:solidFill>
                    <a:srgbClr val="FFB3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)]</a:t>
              </a:r>
            </a:p>
            <a:p>
              <a:pPr algn="just"/>
              <a:r>
                <a:rPr lang="en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" altLang="zh-CN" sz="1100" b="1" dirty="0">
                  <a:solidFill>
                    <a:srgbClr val="00A6B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</a:t>
              </a:r>
              <a:r>
                <a:rPr lang="en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" altLang="zh-CN" sz="11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select_statement</a:t>
              </a:r>
              <a:endParaRPr lang="en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en" altLang="zh-CN" sz="1100" b="1" dirty="0">
                  <a:solidFill>
                    <a:srgbClr val="FFB3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[WITH [CASCADED | LOCAL] CHECK OPTION]</a:t>
              </a:r>
              <a:endParaRPr lang="zh-CN" altLang="en-US" sz="1100" b="1" dirty="0">
                <a:solidFill>
                  <a:srgbClr val="FFB3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3297024-C4BA-3E49-A9F8-8D027EB63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5" y="924572"/>
            <a:ext cx="8232650" cy="2951736"/>
          </a:xfrm>
          <a:prstGeom prst="rect">
            <a:avLst/>
          </a:prstGeom>
        </p:spPr>
      </p:pic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72442DBE-FB67-734A-AD5D-A3622F75FF06}"/>
              </a:ext>
            </a:extLst>
          </p:cNvPr>
          <p:cNvGrpSpPr/>
          <p:nvPr/>
        </p:nvGrpSpPr>
        <p:grpSpPr>
          <a:xfrm>
            <a:off x="4859176" y="3967163"/>
            <a:ext cx="2054808" cy="619910"/>
            <a:chOff x="3782527" y="1811891"/>
            <a:chExt cx="2739746" cy="826544"/>
          </a:xfrm>
        </p:grpSpPr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94DF7B54-050B-E545-992C-AF6431E5F2D6}"/>
                </a:ext>
              </a:extLst>
            </p:cNvPr>
            <p:cNvSpPr txBox="1"/>
            <p:nvPr/>
          </p:nvSpPr>
          <p:spPr>
            <a:xfrm>
              <a:off x="3782527" y="1811891"/>
              <a:ext cx="1923124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删除视图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69C7AC08-3507-D549-828E-0AC6F9436B7F}"/>
                </a:ext>
              </a:extLst>
            </p:cNvPr>
            <p:cNvSpPr txBox="1"/>
            <p:nvPr/>
          </p:nvSpPr>
          <p:spPr>
            <a:xfrm>
              <a:off x="3782527" y="2289623"/>
              <a:ext cx="2739746" cy="348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" altLang="zh-CN" sz="1100" b="1" dirty="0">
                  <a:solidFill>
                    <a:srgbClr val="00A6B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DROP VIEW </a:t>
              </a:r>
              <a:r>
                <a:rPr lang="en" altLang="zh-CN" sz="11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view_name</a:t>
              </a:r>
              <a:endParaRPr lang="zh-CN" altLang="en-US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289465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4DF7B54-050B-E545-992C-AF6431E5F2D6}"/>
              </a:ext>
            </a:extLst>
          </p:cNvPr>
          <p:cNvSpPr txBox="1"/>
          <p:nvPr/>
        </p:nvSpPr>
        <p:spPr>
          <a:xfrm>
            <a:off x="2436016" y="2147507"/>
            <a:ext cx="411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1.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 创建好表关系中的表格，并且插入数据</a:t>
            </a:r>
          </a:p>
        </p:txBody>
      </p:sp>
    </p:spTree>
    <p:extLst>
      <p:ext uri="{BB962C8B-B14F-4D97-AF65-F5344CB8AC3E}">
        <p14:creationId xmlns:p14="http://schemas.microsoft.com/office/powerpoint/2010/main" val="2488800511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 flipH="1">
            <a:off x="6192982" y="-33259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79399" y="1081062"/>
            <a:ext cx="3018064" cy="3018064"/>
          </a:xfrm>
          <a:prstGeom prst="ellipse">
            <a:avLst/>
          </a:prstGeom>
          <a:noFill/>
          <a:ln>
            <a:solidFill>
              <a:srgbClr val="0041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1" name="椭圆 30"/>
          <p:cNvSpPr/>
          <p:nvPr/>
        </p:nvSpPr>
        <p:spPr>
          <a:xfrm>
            <a:off x="3176704" y="1278367"/>
            <a:ext cx="2623457" cy="26234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2" name="文本框 31"/>
          <p:cNvSpPr txBox="1"/>
          <p:nvPr/>
        </p:nvSpPr>
        <p:spPr>
          <a:xfrm>
            <a:off x="3291365" y="1622910"/>
            <a:ext cx="3619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rgbClr val="6E41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2</a:t>
            </a:r>
            <a:r>
              <a:rPr lang="en-US" altLang="zh-CN" sz="9600">
                <a:solidFill>
                  <a:srgbClr val="FFB352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0</a:t>
            </a:r>
            <a:r>
              <a:rPr lang="en-US" altLang="zh-CN" sz="9600">
                <a:solidFill>
                  <a:srgbClr val="E66B6B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2</a:t>
            </a:r>
            <a:r>
              <a:rPr lang="en-US" altLang="zh-CN" sz="9600" dirty="0">
                <a:solidFill>
                  <a:srgbClr val="00A6B6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1</a:t>
            </a:r>
            <a:endParaRPr lang="zh-CN" altLang="en-US" sz="9600" dirty="0">
              <a:solidFill>
                <a:srgbClr val="00A6B6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2303565" y="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585305" y="227396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457208" y="1434363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125858" y="936835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840606" y="229830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528324" y="539346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63923" y="2366300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037068" y="8131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806328" y="337997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7339571" y="-3325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013606" y="53440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1889996" y="-1241929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5101058" y="2893855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6730735" y="2023088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650339" y="3101604"/>
            <a:ext cx="1843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058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300"/>
                            </p:stCondLst>
                            <p:childTnLst>
                              <p:par>
                                <p:cTn id="9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67908" y="-879297"/>
            <a:ext cx="1756222" cy="1756222"/>
            <a:chOff x="2894659" y="1465288"/>
            <a:chExt cx="1727827" cy="1727827"/>
          </a:xfrm>
        </p:grpSpPr>
        <p:grpSp>
          <p:nvGrpSpPr>
            <p:cNvPr id="5" name="组合 4"/>
            <p:cNvGrpSpPr/>
            <p:nvPr/>
          </p:nvGrpSpPr>
          <p:grpSpPr>
            <a:xfrm rot="1771504">
              <a:off x="2914532" y="1485269"/>
              <a:ext cx="1688083" cy="1687866"/>
              <a:chOff x="1827622" y="1343919"/>
              <a:chExt cx="2304000" cy="230400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2894659" y="1465288"/>
              <a:ext cx="1727827" cy="1727827"/>
            </a:xfrm>
            <a:prstGeom prst="flowChartConnector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rot="1771504">
            <a:off x="3575961" y="378943"/>
            <a:ext cx="272244" cy="272209"/>
            <a:chOff x="1827622" y="1343919"/>
            <a:chExt cx="2304000" cy="2304000"/>
          </a:xfrm>
        </p:grpSpPr>
        <p:sp>
          <p:nvSpPr>
            <p:cNvPr id="10" name="椭圆 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1771504">
            <a:off x="5177750" y="37315"/>
            <a:ext cx="272244" cy="272209"/>
            <a:chOff x="1827622" y="1343919"/>
            <a:chExt cx="2304000" cy="2304000"/>
          </a:xfrm>
        </p:grpSpPr>
        <p:sp>
          <p:nvSpPr>
            <p:cNvPr id="13" name="椭圆 1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1771504">
            <a:off x="4219534" y="449833"/>
            <a:ext cx="216832" cy="216804"/>
            <a:chOff x="1827622" y="1343919"/>
            <a:chExt cx="2304000" cy="2304000"/>
          </a:xfrm>
        </p:grpSpPr>
        <p:sp>
          <p:nvSpPr>
            <p:cNvPr id="16" name="椭圆 1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1771504">
            <a:off x="4695050" y="474507"/>
            <a:ext cx="402249" cy="402197"/>
            <a:chOff x="1827622" y="1343919"/>
            <a:chExt cx="2304000" cy="2304000"/>
          </a:xfrm>
        </p:grpSpPr>
        <p:sp>
          <p:nvSpPr>
            <p:cNvPr id="19" name="椭圆 1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rot="1771504">
            <a:off x="3507274" y="-102313"/>
            <a:ext cx="166140" cy="166119"/>
            <a:chOff x="1827622" y="1343919"/>
            <a:chExt cx="2304000" cy="2304000"/>
          </a:xfrm>
        </p:grpSpPr>
        <p:sp>
          <p:nvSpPr>
            <p:cNvPr id="22" name="椭圆 2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rot="1771504">
            <a:off x="3897083" y="823288"/>
            <a:ext cx="229240" cy="202742"/>
            <a:chOff x="1827622" y="1343919"/>
            <a:chExt cx="2304000" cy="2304000"/>
          </a:xfrm>
        </p:grpSpPr>
        <p:sp>
          <p:nvSpPr>
            <p:cNvPr id="25" name="椭圆 2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938055" y="-4064"/>
            <a:ext cx="1090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A7B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786895" y="1852418"/>
            <a:ext cx="862552" cy="1012413"/>
            <a:chOff x="1254722" y="1864234"/>
            <a:chExt cx="762943" cy="1012413"/>
          </a:xfrm>
        </p:grpSpPr>
        <p:grpSp>
          <p:nvGrpSpPr>
            <p:cNvPr id="29" name="组合 28"/>
            <p:cNvGrpSpPr/>
            <p:nvPr/>
          </p:nvGrpSpPr>
          <p:grpSpPr>
            <a:xfrm>
              <a:off x="1254722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31" name="组合 30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33" name="椭圆 32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00B7CA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00B7CA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32" name="流程图: 联系 31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00B7CA"/>
                  </a:solidFill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1378895" y="204565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4515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01</a:t>
              </a:r>
              <a:endParaRPr lang="zh-CN" altLang="en-US" sz="2400" b="1" dirty="0">
                <a:solidFill>
                  <a:srgbClr val="F451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91192" y="1852418"/>
            <a:ext cx="862552" cy="1019893"/>
            <a:chOff x="2705448" y="1864234"/>
            <a:chExt cx="762943" cy="1019893"/>
          </a:xfrm>
        </p:grpSpPr>
        <p:grpSp>
          <p:nvGrpSpPr>
            <p:cNvPr id="36" name="组合 35"/>
            <p:cNvGrpSpPr/>
            <p:nvPr/>
          </p:nvGrpSpPr>
          <p:grpSpPr>
            <a:xfrm>
              <a:off x="2705448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38" name="组合 37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B757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B757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39" name="流程图: 联系 38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FFB757"/>
                  </a:solidFill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824946" y="205313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A538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02</a:t>
              </a:r>
              <a:endParaRPr lang="zh-CN" altLang="en-US" sz="2400" b="1" dirty="0">
                <a:solidFill>
                  <a:srgbClr val="FFA538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801708" y="1846024"/>
            <a:ext cx="862552" cy="1015712"/>
            <a:chOff x="4132381" y="1864234"/>
            <a:chExt cx="762943" cy="1015712"/>
          </a:xfrm>
        </p:grpSpPr>
        <p:grpSp>
          <p:nvGrpSpPr>
            <p:cNvPr id="43" name="组合 42"/>
            <p:cNvGrpSpPr/>
            <p:nvPr/>
          </p:nvGrpSpPr>
          <p:grpSpPr>
            <a:xfrm>
              <a:off x="4132381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45" name="组合 44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47" name="椭圆 46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46" name="流程图: 联系 45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4247986" y="2048949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6C407D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03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266004" y="1846024"/>
            <a:ext cx="862552" cy="1011898"/>
            <a:chOff x="5617616" y="1872229"/>
            <a:chExt cx="762943" cy="1011898"/>
          </a:xfrm>
        </p:grpSpPr>
        <p:grpSp>
          <p:nvGrpSpPr>
            <p:cNvPr id="50" name="组合 49"/>
            <p:cNvGrpSpPr/>
            <p:nvPr/>
          </p:nvGrpSpPr>
          <p:grpSpPr>
            <a:xfrm>
              <a:off x="5617616" y="1872229"/>
              <a:ext cx="762943" cy="762943"/>
              <a:chOff x="2894659" y="1465288"/>
              <a:chExt cx="1727827" cy="1727827"/>
            </a:xfrm>
          </p:grpSpPr>
          <p:grpSp>
            <p:nvGrpSpPr>
              <p:cNvPr id="52" name="组合 51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54" name="椭圆 53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53" name="流程图: 联系 52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/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5735850" y="205313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A7B7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04</a:t>
              </a:r>
              <a:endParaRPr lang="zh-CN" altLang="en-US" sz="2400" b="1" dirty="0">
                <a:solidFill>
                  <a:srgbClr val="00A7B7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604716" y="3092124"/>
            <a:ext cx="1276196" cy="643854"/>
            <a:chOff x="1075363" y="3103942"/>
            <a:chExt cx="1128819" cy="643854"/>
          </a:xfrm>
        </p:grpSpPr>
        <p:sp>
          <p:nvSpPr>
            <p:cNvPr id="57" name="文本框 56"/>
            <p:cNvSpPr txBox="1"/>
            <p:nvPr/>
          </p:nvSpPr>
          <p:spPr>
            <a:xfrm>
              <a:off x="1075363" y="3103942"/>
              <a:ext cx="1085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F451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表约束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96942" y="3470797"/>
              <a:ext cx="1107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522489" y="3106401"/>
            <a:ext cx="2411642" cy="628811"/>
            <a:chOff x="1946401" y="3118219"/>
            <a:chExt cx="2133141" cy="628811"/>
          </a:xfrm>
        </p:grpSpPr>
        <p:sp>
          <p:nvSpPr>
            <p:cNvPr id="60" name="文本框 59"/>
            <p:cNvSpPr txBox="1"/>
            <p:nvPr/>
          </p:nvSpPr>
          <p:spPr>
            <a:xfrm>
              <a:off x="1946401" y="3118219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FFA5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表结构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4237" y="3470031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137840" y="3092402"/>
            <a:ext cx="2411642" cy="642810"/>
            <a:chOff x="3444649" y="3104220"/>
            <a:chExt cx="2133141" cy="642810"/>
          </a:xfrm>
        </p:grpSpPr>
        <p:sp>
          <p:nvSpPr>
            <p:cNvPr id="63" name="文本框 62"/>
            <p:cNvSpPr txBox="1"/>
            <p:nvPr/>
          </p:nvSpPr>
          <p:spPr>
            <a:xfrm>
              <a:off x="3444649" y="3104220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6C40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数据库三范式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928539" y="3470031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668668" y="3073998"/>
            <a:ext cx="2411642" cy="653479"/>
            <a:chOff x="4999811" y="3100203"/>
            <a:chExt cx="2133141" cy="653479"/>
          </a:xfrm>
        </p:grpSpPr>
        <p:sp>
          <p:nvSpPr>
            <p:cNvPr id="66" name="文本框 65"/>
            <p:cNvSpPr txBox="1"/>
            <p:nvPr/>
          </p:nvSpPr>
          <p:spPr>
            <a:xfrm>
              <a:off x="4999811" y="3100203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491146" y="3476683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 rot="1771504">
            <a:off x="2317850" y="2354738"/>
            <a:ext cx="307788" cy="272209"/>
            <a:chOff x="1827622" y="1343919"/>
            <a:chExt cx="2304000" cy="2304000"/>
          </a:xfrm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 rot="1771504">
            <a:off x="3837716" y="2362767"/>
            <a:ext cx="307788" cy="272209"/>
            <a:chOff x="1827622" y="1343919"/>
            <a:chExt cx="2304000" cy="2304000"/>
          </a:xfrm>
        </p:grpSpPr>
        <p:sp>
          <p:nvSpPr>
            <p:cNvPr id="72" name="椭圆 7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1771504">
            <a:off x="5363622" y="2343056"/>
            <a:ext cx="307788" cy="272209"/>
            <a:chOff x="1827622" y="1343919"/>
            <a:chExt cx="2304000" cy="2304000"/>
          </a:xfrm>
        </p:grpSpPr>
        <p:sp>
          <p:nvSpPr>
            <p:cNvPr id="75" name="椭圆 7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 rot="1771504">
            <a:off x="6861728" y="2346917"/>
            <a:ext cx="307788" cy="272209"/>
            <a:chOff x="1827622" y="1343919"/>
            <a:chExt cx="2304000" cy="2304000"/>
          </a:xfrm>
        </p:grpSpPr>
        <p:sp>
          <p:nvSpPr>
            <p:cNvPr id="78" name="椭圆 7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5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3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9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9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3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7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8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2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5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6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9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70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8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5" dur="8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8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9" dur="8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8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8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8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8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9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8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5" dur="8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8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9" dur="8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8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8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8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8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F45159"/>
                  </a:solidFill>
                  <a:latin typeface="微软雅黑" pitchFamily="34" charset="-122"/>
                  <a:ea typeface="微软雅黑" pitchFamily="34" charset="-122"/>
                </a:rPr>
                <a:t>表约束</a:t>
              </a:r>
            </a:p>
          </p:txBody>
        </p:sp>
      </p:grpSp>
      <p:sp>
        <p:nvSpPr>
          <p:cNvPr id="13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非空约束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F451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唯一约束</a:t>
            </a:r>
          </a:p>
        </p:txBody>
      </p:sp>
      <p:sp>
        <p:nvSpPr>
          <p:cNvPr id="15" name="TextBox 28"/>
          <p:cNvSpPr txBox="1"/>
          <p:nvPr/>
        </p:nvSpPr>
        <p:spPr>
          <a:xfrm>
            <a:off x="3588552" y="3949364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主键约束</a:t>
            </a:r>
          </a:p>
        </p:txBody>
      </p:sp>
      <p:sp>
        <p:nvSpPr>
          <p:cNvPr id="16" name="TextBox 29"/>
          <p:cNvSpPr txBox="1"/>
          <p:nvPr/>
        </p:nvSpPr>
        <p:spPr>
          <a:xfrm>
            <a:off x="4666884" y="3949364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b="1" kern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自增约束</a:t>
            </a:r>
            <a:endParaRPr lang="zh-CN" altLang="en-US" sz="1000" b="1" kern="0" dirty="0">
              <a:solidFill>
                <a:srgbClr val="F451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385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6302125" y="1283456"/>
            <a:ext cx="1276986" cy="303011"/>
            <a:chOff x="1793812" y="4421987"/>
            <a:chExt cx="1702648" cy="404014"/>
          </a:xfrm>
        </p:grpSpPr>
        <p:sp>
          <p:nvSpPr>
            <p:cNvPr id="21" name="圆角矩形 20"/>
            <p:cNvSpPr/>
            <p:nvPr/>
          </p:nvSpPr>
          <p:spPr>
            <a:xfrm>
              <a:off x="179381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02B3C1"/>
                </a:gs>
                <a:gs pos="0">
                  <a:srgbClr val="0699AC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02B3C1"/>
                  </a:gs>
                  <a:gs pos="100000">
                    <a:srgbClr val="0699AC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175776" y="4450620"/>
              <a:ext cx="9643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非空约束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5265934" y="1880663"/>
            <a:ext cx="3368601" cy="107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数据库字段的某个值是否可以为空，</a:t>
            </a:r>
            <a:r>
              <a:rPr lang="en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NULL</a:t>
            </a:r>
            <a:r>
              <a:rPr lang="en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字段值可以为空，</a:t>
            </a:r>
            <a:r>
              <a:rPr lang="en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NOT NULL 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字段值不能为空。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当字段设置为非空时，插入值就必须要插入值，否则就会报错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非空约束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4E7677-39B6-CB4C-8887-AEC897C5C0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8" y="942931"/>
            <a:ext cx="3974630" cy="396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7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838584" y="1810708"/>
            <a:ext cx="4223299" cy="2347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字段添加唯一约束之后，该字段的值不重复，也就是该字段的值在该表中唯一</a:t>
            </a:r>
            <a:r>
              <a:rPr lang="en-US" altLang="zh-CN" sz="11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unique key </a:t>
            </a:r>
          </a:p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添加唯一约束</a:t>
            </a:r>
          </a:p>
          <a:p>
            <a:pPr algn="ctr">
              <a:lnSpc>
                <a:spcPct val="150000"/>
              </a:lnSpc>
            </a:pPr>
            <a:r>
              <a:rPr lang="en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ALTER TABLE </a:t>
            </a:r>
            <a:r>
              <a:rPr lang="en" altLang="zh-CN" sz="11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tbl_name</a:t>
            </a:r>
            <a:r>
              <a:rPr lang="en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ADD</a:t>
            </a:r>
            <a:r>
              <a:rPr lang="en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" altLang="zh-CN" sz="1100" b="1" dirty="0">
                <a:solidFill>
                  <a:srgbClr val="FFB3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[CONSTRAINT[symbol]]</a:t>
            </a:r>
          </a:p>
          <a:p>
            <a:pPr algn="ctr">
              <a:lnSpc>
                <a:spcPct val="150000"/>
              </a:lnSpc>
            </a:pPr>
            <a:r>
              <a:rPr lang="en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UNIQUE</a:t>
            </a:r>
            <a:r>
              <a:rPr lang="en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" altLang="zh-CN" sz="1100" b="1" dirty="0">
                <a:solidFill>
                  <a:srgbClr val="FFB3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[INDEX|KEY] </a:t>
            </a:r>
            <a:r>
              <a:rPr lang="en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[</a:t>
            </a:r>
            <a:r>
              <a:rPr lang="en" altLang="zh-CN" sz="11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index_name</a:t>
            </a:r>
            <a:r>
              <a:rPr lang="en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] [</a:t>
            </a:r>
            <a:r>
              <a:rPr lang="en" altLang="zh-CN" sz="11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index_type</a:t>
            </a:r>
            <a:r>
              <a:rPr lang="en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en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</a:t>
            </a:r>
            <a:r>
              <a:rPr lang="en" altLang="zh-CN" sz="11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index_col_name</a:t>
            </a:r>
            <a:r>
              <a:rPr lang="en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" altLang="zh-CN" sz="11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删除唯一约束</a:t>
            </a:r>
          </a:p>
          <a:p>
            <a:pPr algn="ctr">
              <a:lnSpc>
                <a:spcPct val="150000"/>
              </a:lnSpc>
            </a:pPr>
            <a:r>
              <a:rPr lang="en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ALTERT</a:t>
            </a:r>
            <a:r>
              <a:rPr lang="en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TABLE</a:t>
            </a:r>
            <a:r>
              <a:rPr lang="en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" altLang="zh-CN" sz="11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tbl_name</a:t>
            </a:r>
            <a:r>
              <a:rPr lang="en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DROP</a:t>
            </a:r>
            <a:r>
              <a:rPr lang="en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" altLang="zh-CN" sz="1100" b="1" dirty="0">
                <a:solidFill>
                  <a:srgbClr val="6E41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{INDEX|KEY} </a:t>
            </a:r>
            <a:r>
              <a:rPr lang="en" altLang="zh-CN" sz="11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index_name</a:t>
            </a:r>
            <a:endParaRPr lang="zh-CN" altLang="en-US" sz="11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唯一约束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4E7677-39B6-CB4C-8887-AEC897C5C0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053" y="1122701"/>
            <a:ext cx="4337947" cy="3276917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1F027461-7080-2F42-8B4F-53496E596F02}"/>
              </a:ext>
            </a:extLst>
          </p:cNvPr>
          <p:cNvGrpSpPr/>
          <p:nvPr/>
        </p:nvGrpSpPr>
        <p:grpSpPr>
          <a:xfrm>
            <a:off x="6311741" y="1324270"/>
            <a:ext cx="1276986" cy="303011"/>
            <a:chOff x="4128769" y="4421987"/>
            <a:chExt cx="1702648" cy="404014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E8B95320-1809-5547-9BD6-BE545A1D7275}"/>
                </a:ext>
              </a:extLst>
            </p:cNvPr>
            <p:cNvSpPr/>
            <p:nvPr/>
          </p:nvSpPr>
          <p:spPr>
            <a:xfrm flipH="1">
              <a:off x="4128769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45C5B"/>
                </a:gs>
                <a:gs pos="100000">
                  <a:srgbClr val="EA8384"/>
                </a:gs>
              </a:gsLst>
              <a:lin ang="5400000" scaled="1"/>
            </a:gradFill>
            <a:ln w="28575" cap="flat">
              <a:gradFill>
                <a:gsLst>
                  <a:gs pos="100000">
                    <a:srgbClr val="E45C5B"/>
                  </a:gs>
                  <a:gs pos="0">
                    <a:srgbClr val="EA8384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C687306-FF0A-1A4B-85CE-10240ED9C3EE}"/>
                </a:ext>
              </a:extLst>
            </p:cNvPr>
            <p:cNvSpPr txBox="1"/>
            <p:nvPr/>
          </p:nvSpPr>
          <p:spPr>
            <a:xfrm>
              <a:off x="4510733" y="4460643"/>
              <a:ext cx="9643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唯一约束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64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838584" y="1810708"/>
            <a:ext cx="4223299" cy="183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主键保证记录的</a:t>
            </a:r>
            <a:r>
              <a:rPr lang="zh-CN" altLang="en-US" sz="11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唯一性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，主键自动为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" altLang="zh-CN" sz="11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NOT NULL</a:t>
            </a:r>
            <a:r>
              <a:rPr lang="en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, 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每张数据表</a:t>
            </a:r>
            <a:r>
              <a:rPr lang="zh-CN" altLang="en-US" sz="11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只能存在一个主键</a:t>
            </a:r>
            <a:endParaRPr lang="en" altLang="zh-CN" sz="1100" b="1" dirty="0">
              <a:solidFill>
                <a:srgbClr val="F451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添加主键约束</a:t>
            </a:r>
          </a:p>
          <a:p>
            <a:pPr algn="ctr">
              <a:lnSpc>
                <a:spcPct val="150000"/>
              </a:lnSpc>
            </a:pP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ALTER TABLE </a:t>
            </a:r>
            <a:r>
              <a:rPr lang="en-US" altLang="zh-CN" sz="11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tbl_name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ADD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1100" b="1" dirty="0">
                <a:solidFill>
                  <a:srgbClr val="FFB3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[CONSTRAINT[</a:t>
            </a:r>
            <a:r>
              <a:rPr lang="en-US" altLang="zh-CN" sz="1100" b="1" dirty="0" err="1">
                <a:solidFill>
                  <a:srgbClr val="FFB3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sysbol</a:t>
            </a:r>
            <a:r>
              <a:rPr lang="en-US" altLang="zh-CN" sz="1100" b="1" dirty="0">
                <a:solidFill>
                  <a:srgbClr val="FFB3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]]</a:t>
            </a:r>
          </a:p>
          <a:p>
            <a:pPr algn="ctr">
              <a:lnSpc>
                <a:spcPct val="150000"/>
              </a:lnSpc>
            </a:pP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PRIMARY KEY </a:t>
            </a:r>
            <a:r>
              <a:rPr lang="en-US" altLang="zh-CN" sz="1100" b="1" dirty="0">
                <a:solidFill>
                  <a:srgbClr val="FFB3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[</a:t>
            </a:r>
            <a:r>
              <a:rPr lang="en-US" altLang="zh-CN" sz="1100" b="1" dirty="0" err="1">
                <a:solidFill>
                  <a:srgbClr val="FFB3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index_type</a:t>
            </a:r>
            <a:r>
              <a:rPr lang="en-US" altLang="zh-CN" sz="1100" b="1" dirty="0">
                <a:solidFill>
                  <a:srgbClr val="FFB3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]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</a:t>
            </a:r>
            <a:r>
              <a:rPr lang="en-US" altLang="zh-CN" sz="11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index_col_name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)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删除主键约束</a:t>
            </a:r>
          </a:p>
          <a:p>
            <a:pPr algn="ctr">
              <a:lnSpc>
                <a:spcPct val="150000"/>
              </a:lnSpc>
            </a:pP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ALTER TABLE </a:t>
            </a:r>
            <a:r>
              <a:rPr lang="en-US" altLang="zh-CN" sz="11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tbl_name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DROP PRIMARY KEY</a:t>
            </a:r>
            <a:endParaRPr lang="zh-CN" altLang="en-US" sz="1100" b="1" dirty="0">
              <a:solidFill>
                <a:srgbClr val="00A6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主键约束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4E7677-39B6-CB4C-8887-AEC897C5C0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296076"/>
            <a:ext cx="4337947" cy="2966845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99786D7-0453-D648-A4A3-59AA77B81F68}"/>
              </a:ext>
            </a:extLst>
          </p:cNvPr>
          <p:cNvGrpSpPr/>
          <p:nvPr/>
        </p:nvGrpSpPr>
        <p:grpSpPr>
          <a:xfrm>
            <a:off x="6311740" y="1296076"/>
            <a:ext cx="1276986" cy="303011"/>
            <a:chOff x="6463726" y="4421987"/>
            <a:chExt cx="1702648" cy="404014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2FE9D0C2-EA88-DB4D-A9A4-35B503A0008D}"/>
                </a:ext>
              </a:extLst>
            </p:cNvPr>
            <p:cNvSpPr/>
            <p:nvPr/>
          </p:nvSpPr>
          <p:spPr>
            <a:xfrm>
              <a:off x="6463726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FFC165"/>
                </a:gs>
                <a:gs pos="0">
                  <a:srgbClr val="FF9A05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FFC165"/>
                  </a:gs>
                  <a:gs pos="100000">
                    <a:srgbClr val="FF9A05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FAFDF4F-992A-1946-89FB-C29FE7C4FD30}"/>
                </a:ext>
              </a:extLst>
            </p:cNvPr>
            <p:cNvSpPr txBox="1"/>
            <p:nvPr/>
          </p:nvSpPr>
          <p:spPr>
            <a:xfrm>
              <a:off x="6845690" y="4450619"/>
              <a:ext cx="9643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主键约束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089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838584" y="1810708"/>
            <a:ext cx="4223299" cy="183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zh-CN" sz="11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AUTO_INCREMENT 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自动编号，且必须与主键组合使用，默认情况下，起始值为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，每次的增量为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添加自增约束：</a:t>
            </a:r>
          </a:p>
          <a:p>
            <a:pPr algn="ctr">
              <a:lnSpc>
                <a:spcPct val="150000"/>
              </a:lnSpc>
            </a:pP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ALTER TABLE `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user</a:t>
            </a: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` CHANGE `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id</a:t>
            </a: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` `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id</a:t>
            </a: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` INT NOT NULL AUTO_INCREMENT;</a:t>
            </a:r>
          </a:p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删除自增约束：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ALTER TABLE `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user</a:t>
            </a: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` CHANGE `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id</a:t>
            </a: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` `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id</a:t>
            </a: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` INT NOT NULL ;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自增约束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4E7677-39B6-CB4C-8887-AEC897C5C0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053" y="1739915"/>
            <a:ext cx="4337947" cy="1873895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A8D53A23-290B-8641-A544-6302FAB3377C}"/>
              </a:ext>
            </a:extLst>
          </p:cNvPr>
          <p:cNvGrpSpPr/>
          <p:nvPr/>
        </p:nvGrpSpPr>
        <p:grpSpPr>
          <a:xfrm>
            <a:off x="6311740" y="1296076"/>
            <a:ext cx="1276986" cy="303011"/>
            <a:chOff x="8798682" y="4421987"/>
            <a:chExt cx="1702648" cy="404014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CF75C685-30C9-FB4E-ADAE-CFB9CDAC266A}"/>
                </a:ext>
              </a:extLst>
            </p:cNvPr>
            <p:cNvSpPr/>
            <p:nvPr/>
          </p:nvSpPr>
          <p:spPr>
            <a:xfrm flipH="1">
              <a:off x="879868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77468A"/>
                </a:gs>
                <a:gs pos="0">
                  <a:srgbClr val="633B73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77468A"/>
                  </a:gs>
                  <a:gs pos="100000">
                    <a:srgbClr val="633B73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4FF52AA-42B7-474E-B2FA-2535407657EB}"/>
                </a:ext>
              </a:extLst>
            </p:cNvPr>
            <p:cNvSpPr txBox="1"/>
            <p:nvPr/>
          </p:nvSpPr>
          <p:spPr>
            <a:xfrm>
              <a:off x="9167822" y="4424071"/>
              <a:ext cx="9643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自增约束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341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6302125" y="1283456"/>
            <a:ext cx="1276986" cy="303011"/>
            <a:chOff x="1793812" y="4421987"/>
            <a:chExt cx="1702648" cy="404014"/>
          </a:xfrm>
        </p:grpSpPr>
        <p:sp>
          <p:nvSpPr>
            <p:cNvPr id="21" name="圆角矩形 20"/>
            <p:cNvSpPr/>
            <p:nvPr/>
          </p:nvSpPr>
          <p:spPr>
            <a:xfrm>
              <a:off x="179381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02B3C1"/>
                </a:gs>
                <a:gs pos="0">
                  <a:srgbClr val="0699AC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02B3C1"/>
                  </a:gs>
                  <a:gs pos="100000">
                    <a:srgbClr val="0699AC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175776" y="4450620"/>
              <a:ext cx="9643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默认约束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5027032" y="1905766"/>
            <a:ext cx="4031586" cy="1331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DEFAULT</a:t>
            </a:r>
            <a:r>
              <a:rPr lang="zh-CN" altLang="e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（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默认约束） 初始值设置，插入记录时，如果没有明确为字段赋值，则自动赋予默认值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en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ALTER TABLE </a:t>
            </a:r>
            <a:r>
              <a:rPr lang="zh-CN" altLang="en-US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1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tbl_name</a:t>
            </a:r>
            <a:r>
              <a:rPr lang="en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r>
              <a:rPr lang="zh-CN" altLang="en-US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100" b="1" dirty="0">
                <a:solidFill>
                  <a:srgbClr val="FFB3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[COLUMN] </a:t>
            </a:r>
            <a:r>
              <a:rPr lang="en" altLang="zh-CN" sz="11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col_name</a:t>
            </a:r>
            <a:endParaRPr lang="en" altLang="zh-CN" sz="11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" altLang="zh-CN" sz="1100" b="1" dirty="0">
                <a:solidFill>
                  <a:srgbClr val="6E41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{SET DEFAULT literal | DROP DEFAULT}</a:t>
            </a:r>
            <a:endParaRPr lang="zh-CN" altLang="en-US" sz="1100" b="1" dirty="0">
              <a:solidFill>
                <a:srgbClr val="6E41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默认约束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4E7677-39B6-CB4C-8887-AEC897C5C0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520" y="1533756"/>
            <a:ext cx="4873512" cy="239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0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</p:bldLst>
  </p:timing>
</p:sld>
</file>

<file path=ppt/theme/theme1.xml><?xml version="1.0" encoding="utf-8"?>
<a:theme xmlns:a="http://schemas.openxmlformats.org/drawingml/2006/main" name="第一PPT,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3733</TotalTime>
  <Words>1886</Words>
  <Application>Microsoft Office PowerPoint</Application>
  <PresentationFormat>全屏显示(16:9)</PresentationFormat>
  <Paragraphs>198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PMingLiU</vt:lpstr>
      <vt:lpstr>方正兰亭超细黑简体</vt:lpstr>
      <vt:lpstr>黑体</vt:lpstr>
      <vt:lpstr>华文细黑</vt:lpstr>
      <vt:lpstr>时尚中黑简体</vt:lpstr>
      <vt:lpstr>微软雅黑</vt:lpstr>
      <vt:lpstr>造字工房悦黑体验版细体</vt:lpstr>
      <vt:lpstr>Arial</vt:lpstr>
      <vt:lpstr>Calibri</vt:lpstr>
      <vt:lpstr>Calibri Light</vt:lpstr>
      <vt:lpstr>Impact</vt:lpstr>
      <vt:lpstr>第一PPT,www.1ppt.com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邓 豪</cp:lastModifiedBy>
  <cp:revision>34</cp:revision>
  <dcterms:created xsi:type="dcterms:W3CDTF">2016-07-16T02:16:41Z</dcterms:created>
  <dcterms:modified xsi:type="dcterms:W3CDTF">2021-03-22T14:19:10Z</dcterms:modified>
</cp:coreProperties>
</file>