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6" r:id="rId2"/>
    <p:sldId id="288" r:id="rId3"/>
    <p:sldId id="257" r:id="rId4"/>
    <p:sldId id="258" r:id="rId5"/>
    <p:sldId id="259" r:id="rId6"/>
    <p:sldId id="290" r:id="rId7"/>
    <p:sldId id="265" r:id="rId8"/>
    <p:sldId id="266" r:id="rId9"/>
    <p:sldId id="271" r:id="rId10"/>
    <p:sldId id="272" r:id="rId11"/>
    <p:sldId id="291" r:id="rId12"/>
    <p:sldId id="292" r:id="rId13"/>
    <p:sldId id="277" r:id="rId14"/>
    <p:sldId id="278" r:id="rId15"/>
    <p:sldId id="294" r:id="rId16"/>
    <p:sldId id="295" r:id="rId17"/>
    <p:sldId id="296" r:id="rId18"/>
    <p:sldId id="297" r:id="rId19"/>
    <p:sldId id="299" r:id="rId20"/>
    <p:sldId id="298" r:id="rId21"/>
    <p:sldId id="300" r:id="rId22"/>
    <p:sldId id="279" r:id="rId23"/>
    <p:sldId id="287" r:id="rId2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B7"/>
    <a:srgbClr val="F45159"/>
    <a:srgbClr val="FFA538"/>
    <a:srgbClr val="FFB352"/>
    <a:srgbClr val="6C407D"/>
    <a:srgbClr val="00A6B6"/>
    <a:srgbClr val="E66B6B"/>
    <a:srgbClr val="6E4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4" autoAdjust="0"/>
    <p:restoredTop sz="96272"/>
  </p:normalViewPr>
  <p:slideViewPr>
    <p:cSldViewPr snapToGrid="0">
      <p:cViewPr varScale="1">
        <p:scale>
          <a:sx n="110" d="100"/>
          <a:sy n="110" d="100"/>
        </p:scale>
        <p:origin x="528" y="62"/>
      </p:cViewPr>
      <p:guideLst>
        <p:guide orient="horz" pos="1643"/>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戴 超" userId="0a653ea0a27b076e" providerId="LiveId" clId="{5E669655-DE73-8441-A10A-0E80BE9EACD8}"/>
    <pc:docChg chg="undo custSel addSld delSld modSld sldOrd">
      <pc:chgData name="戴 超" userId="0a653ea0a27b076e" providerId="LiveId" clId="{5E669655-DE73-8441-A10A-0E80BE9EACD8}" dt="2019-10-25T11:01:39.488" v="3523" actId="1076"/>
      <pc:docMkLst>
        <pc:docMk/>
      </pc:docMkLst>
      <pc:sldChg chg="modSp">
        <pc:chgData name="戴 超" userId="0a653ea0a27b076e" providerId="LiveId" clId="{5E669655-DE73-8441-A10A-0E80BE9EACD8}" dt="2019-10-25T07:48:14.794" v="477" actId="20577"/>
        <pc:sldMkLst>
          <pc:docMk/>
          <pc:sldMk cId="2588512512" sldId="257"/>
        </pc:sldMkLst>
        <pc:spChg chg="mod">
          <ac:chgData name="戴 超" userId="0a653ea0a27b076e" providerId="LiveId" clId="{5E669655-DE73-8441-A10A-0E80BE9EACD8}" dt="2019-10-25T07:47:48.307" v="421" actId="20577"/>
          <ac:spMkLst>
            <pc:docMk/>
            <pc:sldMk cId="2588512512" sldId="257"/>
            <ac:spMk id="57" creationId="{00000000-0000-0000-0000-000000000000}"/>
          </ac:spMkLst>
        </pc:spChg>
        <pc:spChg chg="mod">
          <ac:chgData name="戴 超" userId="0a653ea0a27b076e" providerId="LiveId" clId="{5E669655-DE73-8441-A10A-0E80BE9EACD8}" dt="2019-10-25T07:47:57.904" v="440" actId="20577"/>
          <ac:spMkLst>
            <pc:docMk/>
            <pc:sldMk cId="2588512512" sldId="257"/>
            <ac:spMk id="60" creationId="{00000000-0000-0000-0000-000000000000}"/>
          </ac:spMkLst>
        </pc:spChg>
        <pc:spChg chg="mod">
          <ac:chgData name="戴 超" userId="0a653ea0a27b076e" providerId="LiveId" clId="{5E669655-DE73-8441-A10A-0E80BE9EACD8}" dt="2019-10-25T07:48:05.136" v="461" actId="20577"/>
          <ac:spMkLst>
            <pc:docMk/>
            <pc:sldMk cId="2588512512" sldId="257"/>
            <ac:spMk id="63" creationId="{00000000-0000-0000-0000-000000000000}"/>
          </ac:spMkLst>
        </pc:spChg>
        <pc:spChg chg="mod">
          <ac:chgData name="戴 超" userId="0a653ea0a27b076e" providerId="LiveId" clId="{5E669655-DE73-8441-A10A-0E80BE9EACD8}" dt="2019-10-25T07:48:14.794" v="477" actId="20577"/>
          <ac:spMkLst>
            <pc:docMk/>
            <pc:sldMk cId="2588512512" sldId="257"/>
            <ac:spMk id="66" creationId="{00000000-0000-0000-0000-000000000000}"/>
          </ac:spMkLst>
        </pc:spChg>
      </pc:sldChg>
      <pc:sldChg chg="delSp modSp delAnim">
        <pc:chgData name="戴 超" userId="0a653ea0a27b076e" providerId="LiveId" clId="{5E669655-DE73-8441-A10A-0E80BE9EACD8}" dt="2019-10-25T07:48:58.985" v="543" actId="20577"/>
        <pc:sldMkLst>
          <pc:docMk/>
          <pc:sldMk cId="3133852583" sldId="258"/>
        </pc:sldMkLst>
        <pc:spChg chg="mod">
          <ac:chgData name="戴 超" userId="0a653ea0a27b076e" providerId="LiveId" clId="{5E669655-DE73-8441-A10A-0E80BE9EACD8}" dt="2019-10-25T07:48:28.492" v="500" actId="20577"/>
          <ac:spMkLst>
            <pc:docMk/>
            <pc:sldMk cId="3133852583" sldId="258"/>
            <ac:spMk id="12" creationId="{00000000-0000-0000-0000-000000000000}"/>
          </ac:spMkLst>
        </pc:spChg>
        <pc:spChg chg="mod">
          <ac:chgData name="戴 超" userId="0a653ea0a27b076e" providerId="LiveId" clId="{5E669655-DE73-8441-A10A-0E80BE9EACD8}" dt="2019-10-25T07:48:53.201" v="533" actId="20577"/>
          <ac:spMkLst>
            <pc:docMk/>
            <pc:sldMk cId="3133852583" sldId="258"/>
            <ac:spMk id="13" creationId="{00000000-0000-0000-0000-000000000000}"/>
          </ac:spMkLst>
        </pc:spChg>
        <pc:spChg chg="mod">
          <ac:chgData name="戴 超" userId="0a653ea0a27b076e" providerId="LiveId" clId="{5E669655-DE73-8441-A10A-0E80BE9EACD8}" dt="2019-10-25T07:48:58.985" v="543" actId="20577"/>
          <ac:spMkLst>
            <pc:docMk/>
            <pc:sldMk cId="3133852583" sldId="258"/>
            <ac:spMk id="14" creationId="{00000000-0000-0000-0000-000000000000}"/>
          </ac:spMkLst>
        </pc:spChg>
        <pc:spChg chg="del">
          <ac:chgData name="戴 超" userId="0a653ea0a27b076e" providerId="LiveId" clId="{5E669655-DE73-8441-A10A-0E80BE9EACD8}" dt="2019-10-25T07:48:48.446" v="526" actId="478"/>
          <ac:spMkLst>
            <pc:docMk/>
            <pc:sldMk cId="3133852583" sldId="258"/>
            <ac:spMk id="15" creationId="{00000000-0000-0000-0000-000000000000}"/>
          </ac:spMkLst>
        </pc:spChg>
        <pc:spChg chg="del">
          <ac:chgData name="戴 超" userId="0a653ea0a27b076e" providerId="LiveId" clId="{5E669655-DE73-8441-A10A-0E80BE9EACD8}" dt="2019-10-25T07:48:48.446" v="526" actId="478"/>
          <ac:spMkLst>
            <pc:docMk/>
            <pc:sldMk cId="3133852583" sldId="258"/>
            <ac:spMk id="16" creationId="{00000000-0000-0000-0000-000000000000}"/>
          </ac:spMkLst>
        </pc:spChg>
      </pc:sldChg>
      <pc:sldChg chg="delSp modSp delAnim modAnim">
        <pc:chgData name="戴 超" userId="0a653ea0a27b076e" providerId="LiveId" clId="{5E669655-DE73-8441-A10A-0E80BE9EACD8}" dt="2019-10-25T07:54:24.172" v="627" actId="1076"/>
        <pc:sldMkLst>
          <pc:docMk/>
          <pc:sldMk cId="1063477092" sldId="259"/>
        </pc:sldMkLst>
        <pc:spChg chg="mod">
          <ac:chgData name="戴 超" userId="0a653ea0a27b076e" providerId="LiveId" clId="{5E669655-DE73-8441-A10A-0E80BE9EACD8}" dt="2019-10-25T07:50:36.308" v="573" actId="14100"/>
          <ac:spMkLst>
            <pc:docMk/>
            <pc:sldMk cId="1063477092" sldId="259"/>
            <ac:spMk id="21" creationId="{00000000-0000-0000-0000-000000000000}"/>
          </ac:spMkLst>
        </pc:spChg>
        <pc:spChg chg="mod">
          <ac:chgData name="戴 超" userId="0a653ea0a27b076e" providerId="LiveId" clId="{5E669655-DE73-8441-A10A-0E80BE9EACD8}" dt="2019-10-25T07:50:32.255" v="572" actId="20577"/>
          <ac:spMkLst>
            <pc:docMk/>
            <pc:sldMk cId="1063477092" sldId="259"/>
            <ac:spMk id="22" creationId="{00000000-0000-0000-0000-000000000000}"/>
          </ac:spMkLst>
        </pc:spChg>
        <pc:spChg chg="mod">
          <ac:chgData name="戴 超" userId="0a653ea0a27b076e" providerId="LiveId" clId="{5E669655-DE73-8441-A10A-0E80BE9EACD8}" dt="2019-10-25T07:54:06.741" v="622" actId="1076"/>
          <ac:spMkLst>
            <pc:docMk/>
            <pc:sldMk cId="1063477092" sldId="259"/>
            <ac:spMk id="25" creationId="{00000000-0000-0000-0000-000000000000}"/>
          </ac:spMkLst>
        </pc:spChg>
        <pc:spChg chg="mod">
          <ac:chgData name="戴 超" userId="0a653ea0a27b076e" providerId="LiveId" clId="{5E669655-DE73-8441-A10A-0E80BE9EACD8}" dt="2019-10-25T07:54:24.172" v="627" actId="1076"/>
          <ac:spMkLst>
            <pc:docMk/>
            <pc:sldMk cId="1063477092" sldId="259"/>
            <ac:spMk id="32" creationId="{00000000-0000-0000-0000-000000000000}"/>
          </ac:spMkLst>
        </pc:spChg>
        <pc:spChg chg="mod">
          <ac:chgData name="戴 超" userId="0a653ea0a27b076e" providerId="LiveId" clId="{5E669655-DE73-8441-A10A-0E80BE9EACD8}" dt="2019-10-25T07:54:24.172" v="627" actId="1076"/>
          <ac:spMkLst>
            <pc:docMk/>
            <pc:sldMk cId="1063477092" sldId="259"/>
            <ac:spMk id="33" creationId="{00000000-0000-0000-0000-000000000000}"/>
          </ac:spMkLst>
        </pc:spChg>
        <pc:spChg chg="del">
          <ac:chgData name="戴 超" userId="0a653ea0a27b076e" providerId="LiveId" clId="{5E669655-DE73-8441-A10A-0E80BE9EACD8}" dt="2019-10-25T07:51:44.065" v="592" actId="478"/>
          <ac:spMkLst>
            <pc:docMk/>
            <pc:sldMk cId="1063477092" sldId="259"/>
            <ac:spMk id="34" creationId="{00000000-0000-0000-0000-000000000000}"/>
          </ac:spMkLst>
        </pc:spChg>
        <pc:spChg chg="del">
          <ac:chgData name="戴 超" userId="0a653ea0a27b076e" providerId="LiveId" clId="{5E669655-DE73-8441-A10A-0E80BE9EACD8}" dt="2019-10-25T07:51:44.065" v="592" actId="478"/>
          <ac:spMkLst>
            <pc:docMk/>
            <pc:sldMk cId="1063477092" sldId="259"/>
            <ac:spMk id="35" creationId="{00000000-0000-0000-0000-000000000000}"/>
          </ac:spMkLst>
        </pc:spChg>
        <pc:spChg chg="mod">
          <ac:chgData name="戴 超" userId="0a653ea0a27b076e" providerId="LiveId" clId="{5E669655-DE73-8441-A10A-0E80BE9EACD8}" dt="2019-10-25T07:49:16.864" v="553" actId="20577"/>
          <ac:spMkLst>
            <pc:docMk/>
            <pc:sldMk cId="1063477092" sldId="259"/>
            <ac:spMk id="36" creationId="{00000000-0000-0000-0000-000000000000}"/>
          </ac:spMkLst>
        </pc:spChg>
        <pc:grpChg chg="del">
          <ac:chgData name="戴 超" userId="0a653ea0a27b076e" providerId="LiveId" clId="{5E669655-DE73-8441-A10A-0E80BE9EACD8}" dt="2019-10-25T07:49:29.100" v="554" actId="478"/>
          <ac:grpSpMkLst>
            <pc:docMk/>
            <pc:sldMk cId="1063477092" sldId="259"/>
            <ac:grpSpMk id="4" creationId="{00000000-0000-0000-0000-000000000000}"/>
          </ac:grpSpMkLst>
        </pc:grpChg>
        <pc:grpChg chg="del">
          <ac:chgData name="戴 超" userId="0a653ea0a27b076e" providerId="LiveId" clId="{5E669655-DE73-8441-A10A-0E80BE9EACD8}" dt="2019-10-25T07:49:29.100" v="554" actId="478"/>
          <ac:grpSpMkLst>
            <pc:docMk/>
            <pc:sldMk cId="1063477092" sldId="259"/>
            <ac:grpSpMk id="8" creationId="{00000000-0000-0000-0000-000000000000}"/>
          </ac:grpSpMkLst>
        </pc:grpChg>
        <pc:grpChg chg="del">
          <ac:chgData name="戴 超" userId="0a653ea0a27b076e" providerId="LiveId" clId="{5E669655-DE73-8441-A10A-0E80BE9EACD8}" dt="2019-10-25T07:49:29.100" v="554" actId="478"/>
          <ac:grpSpMkLst>
            <pc:docMk/>
            <pc:sldMk cId="1063477092" sldId="259"/>
            <ac:grpSpMk id="12" creationId="{00000000-0000-0000-0000-000000000000}"/>
          </ac:grpSpMkLst>
        </pc:grpChg>
        <pc:grpChg chg="del">
          <ac:chgData name="戴 超" userId="0a653ea0a27b076e" providerId="LiveId" clId="{5E669655-DE73-8441-A10A-0E80BE9EACD8}" dt="2019-10-25T07:49:30.766" v="555" actId="478"/>
          <ac:grpSpMkLst>
            <pc:docMk/>
            <pc:sldMk cId="1063477092" sldId="259"/>
            <ac:grpSpMk id="16" creationId="{00000000-0000-0000-0000-000000000000}"/>
          </ac:grpSpMkLst>
        </pc:grpChg>
        <pc:grpChg chg="mod">
          <ac:chgData name="戴 超" userId="0a653ea0a27b076e" providerId="LiveId" clId="{5E669655-DE73-8441-A10A-0E80BE9EACD8}" dt="2019-10-25T07:54:24.172" v="627" actId="1076"/>
          <ac:grpSpMkLst>
            <pc:docMk/>
            <pc:sldMk cId="1063477092" sldId="259"/>
            <ac:grpSpMk id="20" creationId="{00000000-0000-0000-0000-000000000000}"/>
          </ac:grpSpMkLst>
        </pc:grpChg>
        <pc:grpChg chg="mod">
          <ac:chgData name="戴 超" userId="0a653ea0a27b076e" providerId="LiveId" clId="{5E669655-DE73-8441-A10A-0E80BE9EACD8}" dt="2019-10-25T07:54:24.172" v="627" actId="1076"/>
          <ac:grpSpMkLst>
            <pc:docMk/>
            <pc:sldMk cId="1063477092" sldId="259"/>
            <ac:grpSpMk id="23" creationId="{00000000-0000-0000-0000-000000000000}"/>
          </ac:grpSpMkLst>
        </pc:grpChg>
        <pc:grpChg chg="del">
          <ac:chgData name="戴 超" userId="0a653ea0a27b076e" providerId="LiveId" clId="{5E669655-DE73-8441-A10A-0E80BE9EACD8}" dt="2019-10-25T07:51:44.065" v="592" actId="478"/>
          <ac:grpSpMkLst>
            <pc:docMk/>
            <pc:sldMk cId="1063477092" sldId="259"/>
            <ac:grpSpMk id="26" creationId="{00000000-0000-0000-0000-000000000000}"/>
          </ac:grpSpMkLst>
        </pc:grpChg>
        <pc:grpChg chg="del">
          <ac:chgData name="戴 超" userId="0a653ea0a27b076e" providerId="LiveId" clId="{5E669655-DE73-8441-A10A-0E80BE9EACD8}" dt="2019-10-25T07:51:44.065" v="592" actId="478"/>
          <ac:grpSpMkLst>
            <pc:docMk/>
            <pc:sldMk cId="1063477092" sldId="259"/>
            <ac:grpSpMk id="29" creationId="{00000000-0000-0000-0000-000000000000}"/>
          </ac:grpSpMkLst>
        </pc:grpChg>
      </pc:sldChg>
      <pc:sldChg chg="del">
        <pc:chgData name="戴 超" userId="0a653ea0a27b076e" providerId="LiveId" clId="{5E669655-DE73-8441-A10A-0E80BE9EACD8}" dt="2019-10-25T07:59:06.284" v="699" actId="2696"/>
        <pc:sldMkLst>
          <pc:docMk/>
          <pc:sldMk cId="1773279641" sldId="260"/>
        </pc:sldMkLst>
      </pc:sldChg>
      <pc:sldChg chg="del">
        <pc:chgData name="戴 超" userId="0a653ea0a27b076e" providerId="LiveId" clId="{5E669655-DE73-8441-A10A-0E80BE9EACD8}" dt="2019-10-25T07:59:06.339" v="700" actId="2696"/>
        <pc:sldMkLst>
          <pc:docMk/>
          <pc:sldMk cId="4016960596" sldId="261"/>
        </pc:sldMkLst>
      </pc:sldChg>
      <pc:sldChg chg="del">
        <pc:chgData name="戴 超" userId="0a653ea0a27b076e" providerId="LiveId" clId="{5E669655-DE73-8441-A10A-0E80BE9EACD8}" dt="2019-10-25T07:59:06.389" v="701" actId="2696"/>
        <pc:sldMkLst>
          <pc:docMk/>
          <pc:sldMk cId="1035248360" sldId="262"/>
        </pc:sldMkLst>
      </pc:sldChg>
      <pc:sldChg chg="del">
        <pc:chgData name="戴 超" userId="0a653ea0a27b076e" providerId="LiveId" clId="{5E669655-DE73-8441-A10A-0E80BE9EACD8}" dt="2019-10-25T07:59:06.446" v="702" actId="2696"/>
        <pc:sldMkLst>
          <pc:docMk/>
          <pc:sldMk cId="3244228267" sldId="263"/>
        </pc:sldMkLst>
      </pc:sldChg>
      <pc:sldChg chg="del">
        <pc:chgData name="戴 超" userId="0a653ea0a27b076e" providerId="LiveId" clId="{5E669655-DE73-8441-A10A-0E80BE9EACD8}" dt="2019-10-25T07:59:06.487" v="703" actId="2696"/>
        <pc:sldMkLst>
          <pc:docMk/>
          <pc:sldMk cId="2518158010" sldId="264"/>
        </pc:sldMkLst>
      </pc:sldChg>
      <pc:sldChg chg="delSp modSp delAnim">
        <pc:chgData name="戴 超" userId="0a653ea0a27b076e" providerId="LiveId" clId="{5E669655-DE73-8441-A10A-0E80BE9EACD8}" dt="2019-10-25T08:04:33.414" v="817" actId="478"/>
        <pc:sldMkLst>
          <pc:docMk/>
          <pc:sldMk cId="1311141234" sldId="265"/>
        </pc:sldMkLst>
        <pc:spChg chg="mod">
          <ac:chgData name="戴 超" userId="0a653ea0a27b076e" providerId="LiveId" clId="{5E669655-DE73-8441-A10A-0E80BE9EACD8}" dt="2019-10-25T07:59:29.975" v="724" actId="14100"/>
          <ac:spMkLst>
            <pc:docMk/>
            <pc:sldMk cId="1311141234" sldId="265"/>
            <ac:spMk id="12" creationId="{00000000-0000-0000-0000-000000000000}"/>
          </ac:spMkLst>
        </pc:spChg>
        <pc:spChg chg="mod">
          <ac:chgData name="戴 超" userId="0a653ea0a27b076e" providerId="LiveId" clId="{5E669655-DE73-8441-A10A-0E80BE9EACD8}" dt="2019-10-25T07:59:46.220" v="761" actId="20577"/>
          <ac:spMkLst>
            <pc:docMk/>
            <pc:sldMk cId="1311141234" sldId="265"/>
            <ac:spMk id="13" creationId="{00000000-0000-0000-0000-000000000000}"/>
          </ac:spMkLst>
        </pc:spChg>
        <pc:spChg chg="mod">
          <ac:chgData name="戴 超" userId="0a653ea0a27b076e" providerId="LiveId" clId="{5E669655-DE73-8441-A10A-0E80BE9EACD8}" dt="2019-10-25T08:04:23.508" v="798" actId="20577"/>
          <ac:spMkLst>
            <pc:docMk/>
            <pc:sldMk cId="1311141234" sldId="265"/>
            <ac:spMk id="14" creationId="{00000000-0000-0000-0000-000000000000}"/>
          </ac:spMkLst>
        </pc:spChg>
        <pc:spChg chg="mod">
          <ac:chgData name="戴 超" userId="0a653ea0a27b076e" providerId="LiveId" clId="{5E669655-DE73-8441-A10A-0E80BE9EACD8}" dt="2019-10-25T08:04:31.027" v="816" actId="20577"/>
          <ac:spMkLst>
            <pc:docMk/>
            <pc:sldMk cId="1311141234" sldId="265"/>
            <ac:spMk id="15" creationId="{00000000-0000-0000-0000-000000000000}"/>
          </ac:spMkLst>
        </pc:spChg>
        <pc:spChg chg="del">
          <ac:chgData name="戴 超" userId="0a653ea0a27b076e" providerId="LiveId" clId="{5E669655-DE73-8441-A10A-0E80BE9EACD8}" dt="2019-10-25T08:04:33.414" v="817" actId="478"/>
          <ac:spMkLst>
            <pc:docMk/>
            <pc:sldMk cId="1311141234" sldId="265"/>
            <ac:spMk id="16" creationId="{00000000-0000-0000-0000-000000000000}"/>
          </ac:spMkLst>
        </pc:spChg>
      </pc:sldChg>
      <pc:sldChg chg="addSp delSp modSp modAnim">
        <pc:chgData name="戴 超" userId="0a653ea0a27b076e" providerId="LiveId" clId="{5E669655-DE73-8441-A10A-0E80BE9EACD8}" dt="2019-10-25T08:10:38.847" v="1155" actId="20577"/>
        <pc:sldMkLst>
          <pc:docMk/>
          <pc:sldMk cId="3116665988" sldId="266"/>
        </pc:sldMkLst>
        <pc:spChg chg="mod">
          <ac:chgData name="戴 超" userId="0a653ea0a27b076e" providerId="LiveId" clId="{5E669655-DE73-8441-A10A-0E80BE9EACD8}" dt="2019-10-25T08:04:47.622" v="834" actId="20577"/>
          <ac:spMkLst>
            <pc:docMk/>
            <pc:sldMk cId="3116665988" sldId="266"/>
            <ac:spMk id="4" creationId="{00000000-0000-0000-0000-000000000000}"/>
          </ac:spMkLst>
        </pc:spChg>
        <pc:spChg chg="mod">
          <ac:chgData name="戴 超" userId="0a653ea0a27b076e" providerId="LiveId" clId="{5E669655-DE73-8441-A10A-0E80BE9EACD8}" dt="2019-10-25T08:05:58.438" v="867" actId="20577"/>
          <ac:spMkLst>
            <pc:docMk/>
            <pc:sldMk cId="3116665988" sldId="266"/>
            <ac:spMk id="110" creationId="{00000000-0000-0000-0000-000000000000}"/>
          </ac:spMkLst>
        </pc:spChg>
        <pc:spChg chg="mod">
          <ac:chgData name="戴 超" userId="0a653ea0a27b076e" providerId="LiveId" clId="{5E669655-DE73-8441-A10A-0E80BE9EACD8}" dt="2019-10-25T08:08:54.199" v="1078" actId="20577"/>
          <ac:spMkLst>
            <pc:docMk/>
            <pc:sldMk cId="3116665988" sldId="266"/>
            <ac:spMk id="111" creationId="{00000000-0000-0000-0000-000000000000}"/>
          </ac:spMkLst>
        </pc:spChg>
        <pc:spChg chg="mod">
          <ac:chgData name="戴 超" userId="0a653ea0a27b076e" providerId="LiveId" clId="{5E669655-DE73-8441-A10A-0E80BE9EACD8}" dt="2019-10-25T08:09:19.347" v="1094" actId="20577"/>
          <ac:spMkLst>
            <pc:docMk/>
            <pc:sldMk cId="3116665988" sldId="266"/>
            <ac:spMk id="112" creationId="{00000000-0000-0000-0000-000000000000}"/>
          </ac:spMkLst>
        </pc:spChg>
        <pc:spChg chg="mod">
          <ac:chgData name="戴 超" userId="0a653ea0a27b076e" providerId="LiveId" clId="{5E669655-DE73-8441-A10A-0E80BE9EACD8}" dt="2019-10-25T08:05:23.483" v="859" actId="20577"/>
          <ac:spMkLst>
            <pc:docMk/>
            <pc:sldMk cId="3116665988" sldId="266"/>
            <ac:spMk id="113" creationId="{00000000-0000-0000-0000-000000000000}"/>
          </ac:spMkLst>
        </pc:spChg>
        <pc:spChg chg="add del">
          <ac:chgData name="戴 超" userId="0a653ea0a27b076e" providerId="LiveId" clId="{5E669655-DE73-8441-A10A-0E80BE9EACD8}" dt="2019-10-25T08:04:56.683" v="836" actId="478"/>
          <ac:spMkLst>
            <pc:docMk/>
            <pc:sldMk cId="3116665988" sldId="266"/>
            <ac:spMk id="114" creationId="{00000000-0000-0000-0000-000000000000}"/>
          </ac:spMkLst>
        </pc:spChg>
        <pc:spChg chg="add del">
          <ac:chgData name="戴 超" userId="0a653ea0a27b076e" providerId="LiveId" clId="{5E669655-DE73-8441-A10A-0E80BE9EACD8}" dt="2019-10-25T08:04:56.683" v="836" actId="478"/>
          <ac:spMkLst>
            <pc:docMk/>
            <pc:sldMk cId="3116665988" sldId="266"/>
            <ac:spMk id="115" creationId="{00000000-0000-0000-0000-000000000000}"/>
          </ac:spMkLst>
        </pc:spChg>
        <pc:spChg chg="add del">
          <ac:chgData name="戴 超" userId="0a653ea0a27b076e" providerId="LiveId" clId="{5E669655-DE73-8441-A10A-0E80BE9EACD8}" dt="2019-10-25T08:04:56.683" v="836" actId="478"/>
          <ac:spMkLst>
            <pc:docMk/>
            <pc:sldMk cId="3116665988" sldId="266"/>
            <ac:spMk id="116" creationId="{00000000-0000-0000-0000-000000000000}"/>
          </ac:spMkLst>
        </pc:spChg>
        <pc:spChg chg="add del">
          <ac:chgData name="戴 超" userId="0a653ea0a27b076e" providerId="LiveId" clId="{5E669655-DE73-8441-A10A-0E80BE9EACD8}" dt="2019-10-25T08:04:56.683" v="836" actId="478"/>
          <ac:spMkLst>
            <pc:docMk/>
            <pc:sldMk cId="3116665988" sldId="266"/>
            <ac:spMk id="117" creationId="{00000000-0000-0000-0000-000000000000}"/>
          </ac:spMkLst>
        </pc:spChg>
        <pc:spChg chg="mod">
          <ac:chgData name="戴 超" userId="0a653ea0a27b076e" providerId="LiveId" clId="{5E669655-DE73-8441-A10A-0E80BE9EACD8}" dt="2019-10-25T08:05:14.869" v="850" actId="20577"/>
          <ac:spMkLst>
            <pc:docMk/>
            <pc:sldMk cId="3116665988" sldId="266"/>
            <ac:spMk id="150" creationId="{00000000-0000-0000-0000-000000000000}"/>
          </ac:spMkLst>
        </pc:spChg>
        <pc:spChg chg="mod">
          <ac:chgData name="戴 超" userId="0a653ea0a27b076e" providerId="LiveId" clId="{5E669655-DE73-8441-A10A-0E80BE9EACD8}" dt="2019-10-25T08:05:35.193" v="860"/>
          <ac:spMkLst>
            <pc:docMk/>
            <pc:sldMk cId="3116665988" sldId="266"/>
            <ac:spMk id="196" creationId="{00000000-0000-0000-0000-000000000000}"/>
          </ac:spMkLst>
        </pc:spChg>
        <pc:spChg chg="mod">
          <ac:chgData name="戴 超" userId="0a653ea0a27b076e" providerId="LiveId" clId="{5E669655-DE73-8441-A10A-0E80BE9EACD8}" dt="2019-10-25T08:06:46.210" v="959" actId="20577"/>
          <ac:spMkLst>
            <pc:docMk/>
            <pc:sldMk cId="3116665988" sldId="266"/>
            <ac:spMk id="197" creationId="{00000000-0000-0000-0000-000000000000}"/>
          </ac:spMkLst>
        </pc:spChg>
        <pc:spChg chg="mod">
          <ac:chgData name="戴 超" userId="0a653ea0a27b076e" providerId="LiveId" clId="{5E669655-DE73-8441-A10A-0E80BE9EACD8}" dt="2019-10-25T08:09:12.843" v="1082"/>
          <ac:spMkLst>
            <pc:docMk/>
            <pc:sldMk cId="3116665988" sldId="266"/>
            <ac:spMk id="198" creationId="{00000000-0000-0000-0000-000000000000}"/>
          </ac:spMkLst>
        </pc:spChg>
        <pc:spChg chg="mod">
          <ac:chgData name="戴 超" userId="0a653ea0a27b076e" providerId="LiveId" clId="{5E669655-DE73-8441-A10A-0E80BE9EACD8}" dt="2019-10-25T08:10:38.847" v="1155" actId="20577"/>
          <ac:spMkLst>
            <pc:docMk/>
            <pc:sldMk cId="3116665988" sldId="266"/>
            <ac:spMk id="199" creationId="{00000000-0000-0000-0000-000000000000}"/>
          </ac:spMkLst>
        </pc:spChg>
        <pc:grpChg chg="add del">
          <ac:chgData name="戴 超" userId="0a653ea0a27b076e" providerId="LiveId" clId="{5E669655-DE73-8441-A10A-0E80BE9EACD8}" dt="2019-10-25T08:04:56.683" v="836" actId="478"/>
          <ac:grpSpMkLst>
            <pc:docMk/>
            <pc:sldMk cId="3116665988" sldId="266"/>
            <ac:grpSpMk id="123" creationId="{00000000-0000-0000-0000-000000000000}"/>
          </ac:grpSpMkLst>
        </pc:grpChg>
        <pc:grpChg chg="add del">
          <ac:chgData name="戴 超" userId="0a653ea0a27b076e" providerId="LiveId" clId="{5E669655-DE73-8441-A10A-0E80BE9EACD8}" dt="2019-10-25T08:04:56.683" v="836" actId="478"/>
          <ac:grpSpMkLst>
            <pc:docMk/>
            <pc:sldMk cId="3116665988" sldId="266"/>
            <ac:grpSpMk id="131" creationId="{00000000-0000-0000-0000-000000000000}"/>
          </ac:grpSpMkLst>
        </pc:grpChg>
        <pc:grpChg chg="add del">
          <ac:chgData name="戴 超" userId="0a653ea0a27b076e" providerId="LiveId" clId="{5E669655-DE73-8441-A10A-0E80BE9EACD8}" dt="2019-10-25T08:04:56.683" v="836" actId="478"/>
          <ac:grpSpMkLst>
            <pc:docMk/>
            <pc:sldMk cId="3116665988" sldId="266"/>
            <ac:grpSpMk id="140" creationId="{00000000-0000-0000-0000-000000000000}"/>
          </ac:grpSpMkLst>
        </pc:grpChg>
        <pc:grpChg chg="add del">
          <ac:chgData name="戴 超" userId="0a653ea0a27b076e" providerId="LiveId" clId="{5E669655-DE73-8441-A10A-0E80BE9EACD8}" dt="2019-10-25T08:04:56.683" v="836" actId="478"/>
          <ac:grpSpMkLst>
            <pc:docMk/>
            <pc:sldMk cId="3116665988" sldId="266"/>
            <ac:grpSpMk id="148" creationId="{00000000-0000-0000-0000-000000000000}"/>
          </ac:grpSpMkLst>
        </pc:grpChg>
        <pc:grpChg chg="add del">
          <ac:chgData name="戴 超" userId="0a653ea0a27b076e" providerId="LiveId" clId="{5E669655-DE73-8441-A10A-0E80BE9EACD8}" dt="2019-10-25T08:04:56.683" v="836" actId="478"/>
          <ac:grpSpMkLst>
            <pc:docMk/>
            <pc:sldMk cId="3116665988" sldId="266"/>
            <ac:grpSpMk id="157" creationId="{00000000-0000-0000-0000-000000000000}"/>
          </ac:grpSpMkLst>
        </pc:grpChg>
        <pc:grpChg chg="add del">
          <ac:chgData name="戴 超" userId="0a653ea0a27b076e" providerId="LiveId" clId="{5E669655-DE73-8441-A10A-0E80BE9EACD8}" dt="2019-10-25T08:04:56.683" v="836" actId="478"/>
          <ac:grpSpMkLst>
            <pc:docMk/>
            <pc:sldMk cId="3116665988" sldId="266"/>
            <ac:grpSpMk id="167" creationId="{00000000-0000-0000-0000-000000000000}"/>
          </ac:grpSpMkLst>
        </pc:grpChg>
        <pc:grpChg chg="add del">
          <ac:chgData name="戴 超" userId="0a653ea0a27b076e" providerId="LiveId" clId="{5E669655-DE73-8441-A10A-0E80BE9EACD8}" dt="2019-10-25T08:04:56.683" v="836" actId="478"/>
          <ac:grpSpMkLst>
            <pc:docMk/>
            <pc:sldMk cId="3116665988" sldId="266"/>
            <ac:grpSpMk id="175" creationId="{00000000-0000-0000-0000-000000000000}"/>
          </ac:grpSpMkLst>
        </pc:grpChg>
        <pc:grpChg chg="add del">
          <ac:chgData name="戴 超" userId="0a653ea0a27b076e" providerId="LiveId" clId="{5E669655-DE73-8441-A10A-0E80BE9EACD8}" dt="2019-10-25T08:04:56.683" v="836" actId="478"/>
          <ac:grpSpMkLst>
            <pc:docMk/>
            <pc:sldMk cId="3116665988" sldId="266"/>
            <ac:grpSpMk id="179" creationId="{00000000-0000-0000-0000-000000000000}"/>
          </ac:grpSpMkLst>
        </pc:grpChg>
        <pc:grpChg chg="add del">
          <ac:chgData name="戴 超" userId="0a653ea0a27b076e" providerId="LiveId" clId="{5E669655-DE73-8441-A10A-0E80BE9EACD8}" dt="2019-10-25T08:04:56.683" v="836" actId="478"/>
          <ac:grpSpMkLst>
            <pc:docMk/>
            <pc:sldMk cId="3116665988" sldId="266"/>
            <ac:grpSpMk id="187" creationId="{00000000-0000-0000-0000-000000000000}"/>
          </ac:grpSpMkLst>
        </pc:grpChg>
      </pc:sldChg>
      <pc:sldChg chg="del">
        <pc:chgData name="戴 超" userId="0a653ea0a27b076e" providerId="LiveId" clId="{5E669655-DE73-8441-A10A-0E80BE9EACD8}" dt="2019-10-25T08:12:17.809" v="1157" actId="2696"/>
        <pc:sldMkLst>
          <pc:docMk/>
          <pc:sldMk cId="2747644059" sldId="267"/>
        </pc:sldMkLst>
      </pc:sldChg>
      <pc:sldChg chg="del">
        <pc:chgData name="戴 超" userId="0a653ea0a27b076e" providerId="LiveId" clId="{5E669655-DE73-8441-A10A-0E80BE9EACD8}" dt="2019-10-25T08:12:17.856" v="1158" actId="2696"/>
        <pc:sldMkLst>
          <pc:docMk/>
          <pc:sldMk cId="1537669189" sldId="268"/>
        </pc:sldMkLst>
      </pc:sldChg>
      <pc:sldChg chg="del">
        <pc:chgData name="戴 超" userId="0a653ea0a27b076e" providerId="LiveId" clId="{5E669655-DE73-8441-A10A-0E80BE9EACD8}" dt="2019-10-25T08:12:17.916" v="1159" actId="2696"/>
        <pc:sldMkLst>
          <pc:docMk/>
          <pc:sldMk cId="2234194666" sldId="269"/>
        </pc:sldMkLst>
      </pc:sldChg>
      <pc:sldChg chg="del">
        <pc:chgData name="戴 超" userId="0a653ea0a27b076e" providerId="LiveId" clId="{5E669655-DE73-8441-A10A-0E80BE9EACD8}" dt="2019-10-25T08:12:17.948" v="1160" actId="2696"/>
        <pc:sldMkLst>
          <pc:docMk/>
          <pc:sldMk cId="900761484" sldId="270"/>
        </pc:sldMkLst>
      </pc:sldChg>
      <pc:sldChg chg="modSp">
        <pc:chgData name="戴 超" userId="0a653ea0a27b076e" providerId="LiveId" clId="{5E669655-DE73-8441-A10A-0E80BE9EACD8}" dt="2019-10-25T08:13:28.698" v="1294" actId="20577"/>
        <pc:sldMkLst>
          <pc:docMk/>
          <pc:sldMk cId="3409198802" sldId="271"/>
        </pc:sldMkLst>
        <pc:spChg chg="mod">
          <ac:chgData name="戴 超" userId="0a653ea0a27b076e" providerId="LiveId" clId="{5E669655-DE73-8441-A10A-0E80BE9EACD8}" dt="2019-10-25T08:12:30.618" v="1191" actId="20577"/>
          <ac:spMkLst>
            <pc:docMk/>
            <pc:sldMk cId="3409198802" sldId="271"/>
            <ac:spMk id="10" creationId="{00000000-0000-0000-0000-000000000000}"/>
          </ac:spMkLst>
        </pc:spChg>
        <pc:spChg chg="mod">
          <ac:chgData name="戴 超" userId="0a653ea0a27b076e" providerId="LiveId" clId="{5E669655-DE73-8441-A10A-0E80BE9EACD8}" dt="2019-10-25T08:12:45.018" v="1224" actId="20577"/>
          <ac:spMkLst>
            <pc:docMk/>
            <pc:sldMk cId="3409198802" sldId="271"/>
            <ac:spMk id="11" creationId="{00000000-0000-0000-0000-000000000000}"/>
          </ac:spMkLst>
        </pc:spChg>
        <pc:spChg chg="mod">
          <ac:chgData name="戴 超" userId="0a653ea0a27b076e" providerId="LiveId" clId="{5E669655-DE73-8441-A10A-0E80BE9EACD8}" dt="2019-10-25T08:13:04.385" v="1241" actId="20577"/>
          <ac:spMkLst>
            <pc:docMk/>
            <pc:sldMk cId="3409198802" sldId="271"/>
            <ac:spMk id="12" creationId="{00000000-0000-0000-0000-000000000000}"/>
          </ac:spMkLst>
        </pc:spChg>
        <pc:spChg chg="mod">
          <ac:chgData name="戴 超" userId="0a653ea0a27b076e" providerId="LiveId" clId="{5E669655-DE73-8441-A10A-0E80BE9EACD8}" dt="2019-10-25T08:13:15.587" v="1267" actId="20577"/>
          <ac:spMkLst>
            <pc:docMk/>
            <pc:sldMk cId="3409198802" sldId="271"/>
            <ac:spMk id="13" creationId="{00000000-0000-0000-0000-000000000000}"/>
          </ac:spMkLst>
        </pc:spChg>
        <pc:spChg chg="mod">
          <ac:chgData name="戴 超" userId="0a653ea0a27b076e" providerId="LiveId" clId="{5E669655-DE73-8441-A10A-0E80BE9EACD8}" dt="2019-10-25T08:13:28.698" v="1294" actId="20577"/>
          <ac:spMkLst>
            <pc:docMk/>
            <pc:sldMk cId="3409198802" sldId="271"/>
            <ac:spMk id="14" creationId="{00000000-0000-0000-0000-000000000000}"/>
          </ac:spMkLst>
        </pc:spChg>
      </pc:sldChg>
      <pc:sldChg chg="addSp delSp modSp delAnim modAnim">
        <pc:chgData name="戴 超" userId="0a653ea0a27b076e" providerId="LiveId" clId="{5E669655-DE73-8441-A10A-0E80BE9EACD8}" dt="2019-10-25T11:01:39.488" v="3523" actId="1076"/>
        <pc:sldMkLst>
          <pc:docMk/>
          <pc:sldMk cId="3567281485" sldId="272"/>
        </pc:sldMkLst>
        <pc:spChg chg="mod">
          <ac:chgData name="戴 超" userId="0a653ea0a27b076e" providerId="LiveId" clId="{5E669655-DE73-8441-A10A-0E80BE9EACD8}" dt="2019-10-25T08:40:21.792" v="1941" actId="20577"/>
          <ac:spMkLst>
            <pc:docMk/>
            <pc:sldMk cId="3567281485" sldId="272"/>
            <ac:spMk id="4" creationId="{00000000-0000-0000-0000-000000000000}"/>
          </ac:spMkLst>
        </pc:spChg>
        <pc:spChg chg="mod">
          <ac:chgData name="戴 超" userId="0a653ea0a27b076e" providerId="LiveId" clId="{5E669655-DE73-8441-A10A-0E80BE9EACD8}" dt="2019-10-25T08:24:24.479" v="1454" actId="1076"/>
          <ac:spMkLst>
            <pc:docMk/>
            <pc:sldMk cId="3567281485" sldId="272"/>
            <ac:spMk id="77" creationId="{00000000-0000-0000-0000-000000000000}"/>
          </ac:spMkLst>
        </pc:spChg>
        <pc:spChg chg="mod">
          <ac:chgData name="戴 超" userId="0a653ea0a27b076e" providerId="LiveId" clId="{5E669655-DE73-8441-A10A-0E80BE9EACD8}" dt="2019-10-25T08:24:30.719" v="1455" actId="1076"/>
          <ac:spMkLst>
            <pc:docMk/>
            <pc:sldMk cId="3567281485" sldId="272"/>
            <ac:spMk id="78" creationId="{00000000-0000-0000-0000-000000000000}"/>
          </ac:spMkLst>
        </pc:spChg>
        <pc:spChg chg="mod">
          <ac:chgData name="戴 超" userId="0a653ea0a27b076e" providerId="LiveId" clId="{5E669655-DE73-8441-A10A-0E80BE9EACD8}" dt="2019-10-25T08:25:14.667" v="1470" actId="5793"/>
          <ac:spMkLst>
            <pc:docMk/>
            <pc:sldMk cId="3567281485" sldId="272"/>
            <ac:spMk id="79" creationId="{00000000-0000-0000-0000-000000000000}"/>
          </ac:spMkLst>
        </pc:spChg>
        <pc:spChg chg="mod">
          <ac:chgData name="戴 超" userId="0a653ea0a27b076e" providerId="LiveId" clId="{5E669655-DE73-8441-A10A-0E80BE9EACD8}" dt="2019-10-25T08:16:33.867" v="1351" actId="1076"/>
          <ac:spMkLst>
            <pc:docMk/>
            <pc:sldMk cId="3567281485" sldId="272"/>
            <ac:spMk id="81" creationId="{00000000-0000-0000-0000-000000000000}"/>
          </ac:spMkLst>
        </pc:spChg>
        <pc:spChg chg="mod">
          <ac:chgData name="戴 超" userId="0a653ea0a27b076e" providerId="LiveId" clId="{5E669655-DE73-8441-A10A-0E80BE9EACD8}" dt="2019-10-25T08:16:39.184" v="1352" actId="1076"/>
          <ac:spMkLst>
            <pc:docMk/>
            <pc:sldMk cId="3567281485" sldId="272"/>
            <ac:spMk id="82" creationId="{00000000-0000-0000-0000-000000000000}"/>
          </ac:spMkLst>
        </pc:spChg>
        <pc:spChg chg="mod">
          <ac:chgData name="戴 超" userId="0a653ea0a27b076e" providerId="LiveId" clId="{5E669655-DE73-8441-A10A-0E80BE9EACD8}" dt="2019-10-25T08:22:47.549" v="1428" actId="207"/>
          <ac:spMkLst>
            <pc:docMk/>
            <pc:sldMk cId="3567281485" sldId="272"/>
            <ac:spMk id="83" creationId="{00000000-0000-0000-0000-000000000000}"/>
          </ac:spMkLst>
        </pc:spChg>
        <pc:spChg chg="mod">
          <ac:chgData name="戴 超" userId="0a653ea0a27b076e" providerId="LiveId" clId="{5E669655-DE73-8441-A10A-0E80BE9EACD8}" dt="2019-10-25T08:14:52.540" v="1330" actId="1076"/>
          <ac:spMkLst>
            <pc:docMk/>
            <pc:sldMk cId="3567281485" sldId="272"/>
            <ac:spMk id="85" creationId="{00000000-0000-0000-0000-000000000000}"/>
          </ac:spMkLst>
        </pc:spChg>
        <pc:spChg chg="mod">
          <ac:chgData name="戴 超" userId="0a653ea0a27b076e" providerId="LiveId" clId="{5E669655-DE73-8441-A10A-0E80BE9EACD8}" dt="2019-10-25T08:14:59.418" v="1331" actId="1076"/>
          <ac:spMkLst>
            <pc:docMk/>
            <pc:sldMk cId="3567281485" sldId="272"/>
            <ac:spMk id="86" creationId="{00000000-0000-0000-0000-000000000000}"/>
          </ac:spMkLst>
        </pc:spChg>
        <pc:spChg chg="mod">
          <ac:chgData name="戴 超" userId="0a653ea0a27b076e" providerId="LiveId" clId="{5E669655-DE73-8441-A10A-0E80BE9EACD8}" dt="2019-10-25T08:16:02.345" v="1347" actId="207"/>
          <ac:spMkLst>
            <pc:docMk/>
            <pc:sldMk cId="3567281485" sldId="272"/>
            <ac:spMk id="87" creationId="{00000000-0000-0000-0000-000000000000}"/>
          </ac:spMkLst>
        </pc:spChg>
        <pc:spChg chg="mod">
          <ac:chgData name="戴 超" userId="0a653ea0a27b076e" providerId="LiveId" clId="{5E669655-DE73-8441-A10A-0E80BE9EACD8}" dt="2019-10-25T08:24:14.632" v="1452" actId="1076"/>
          <ac:spMkLst>
            <pc:docMk/>
            <pc:sldMk cId="3567281485" sldId="272"/>
            <ac:spMk id="89" creationId="{00000000-0000-0000-0000-000000000000}"/>
          </ac:spMkLst>
        </pc:spChg>
        <pc:spChg chg="mod">
          <ac:chgData name="戴 超" userId="0a653ea0a27b076e" providerId="LiveId" clId="{5E669655-DE73-8441-A10A-0E80BE9EACD8}" dt="2019-10-25T08:24:21.299" v="1453" actId="1076"/>
          <ac:spMkLst>
            <pc:docMk/>
            <pc:sldMk cId="3567281485" sldId="272"/>
            <ac:spMk id="90" creationId="{00000000-0000-0000-0000-000000000000}"/>
          </ac:spMkLst>
        </pc:spChg>
        <pc:spChg chg="mod">
          <ac:chgData name="戴 超" userId="0a653ea0a27b076e" providerId="LiveId" clId="{5E669655-DE73-8441-A10A-0E80BE9EACD8}" dt="2019-10-25T08:24:51.359" v="1461" actId="207"/>
          <ac:spMkLst>
            <pc:docMk/>
            <pc:sldMk cId="3567281485" sldId="272"/>
            <ac:spMk id="91" creationId="{00000000-0000-0000-0000-000000000000}"/>
          </ac:spMkLst>
        </pc:spChg>
        <pc:spChg chg="del">
          <ac:chgData name="戴 超" userId="0a653ea0a27b076e" providerId="LiveId" clId="{5E669655-DE73-8441-A10A-0E80BE9EACD8}" dt="2019-10-25T08:13:55.401" v="1296" actId="478"/>
          <ac:spMkLst>
            <pc:docMk/>
            <pc:sldMk cId="3567281485" sldId="272"/>
            <ac:spMk id="92" creationId="{00000000-0000-0000-0000-000000000000}"/>
          </ac:spMkLst>
        </pc:spChg>
        <pc:spChg chg="del">
          <ac:chgData name="戴 超" userId="0a653ea0a27b076e" providerId="LiveId" clId="{5E669655-DE73-8441-A10A-0E80BE9EACD8}" dt="2019-10-25T08:13:55.401" v="1296" actId="478"/>
          <ac:spMkLst>
            <pc:docMk/>
            <pc:sldMk cId="3567281485" sldId="272"/>
            <ac:spMk id="93" creationId="{00000000-0000-0000-0000-000000000000}"/>
          </ac:spMkLst>
        </pc:spChg>
        <pc:grpChg chg="del">
          <ac:chgData name="戴 超" userId="0a653ea0a27b076e" providerId="LiveId" clId="{5E669655-DE73-8441-A10A-0E80BE9EACD8}" dt="2019-10-25T08:13:48.730" v="1295" actId="478"/>
          <ac:grpSpMkLst>
            <pc:docMk/>
            <pc:sldMk cId="3567281485" sldId="272"/>
            <ac:grpSpMk id="34" creationId="{00000000-0000-0000-0000-000000000000}"/>
          </ac:grpSpMkLst>
        </pc:grpChg>
        <pc:grpChg chg="del">
          <ac:chgData name="戴 超" userId="0a653ea0a27b076e" providerId="LiveId" clId="{5E669655-DE73-8441-A10A-0E80BE9EACD8}" dt="2019-10-25T08:13:57.390" v="1298" actId="478"/>
          <ac:grpSpMkLst>
            <pc:docMk/>
            <pc:sldMk cId="3567281485" sldId="272"/>
            <ac:grpSpMk id="37" creationId="{00000000-0000-0000-0000-000000000000}"/>
          </ac:grpSpMkLst>
        </pc:grpChg>
        <pc:grpChg chg="del">
          <ac:chgData name="戴 超" userId="0a653ea0a27b076e" providerId="LiveId" clId="{5E669655-DE73-8441-A10A-0E80BE9EACD8}" dt="2019-10-25T08:13:56.401" v="1297" actId="478"/>
          <ac:grpSpMkLst>
            <pc:docMk/>
            <pc:sldMk cId="3567281485" sldId="272"/>
            <ac:grpSpMk id="47" creationId="{00000000-0000-0000-0000-000000000000}"/>
          </ac:grpSpMkLst>
        </pc:grpChg>
        <pc:grpChg chg="del">
          <ac:chgData name="戴 超" userId="0a653ea0a27b076e" providerId="LiveId" clId="{5E669655-DE73-8441-A10A-0E80BE9EACD8}" dt="2019-10-25T08:13:57.852" v="1299" actId="478"/>
          <ac:grpSpMkLst>
            <pc:docMk/>
            <pc:sldMk cId="3567281485" sldId="272"/>
            <ac:grpSpMk id="58" creationId="{00000000-0000-0000-0000-000000000000}"/>
          </ac:grpSpMkLst>
        </pc:grpChg>
        <pc:grpChg chg="del">
          <ac:chgData name="戴 超" userId="0a653ea0a27b076e" providerId="LiveId" clId="{5E669655-DE73-8441-A10A-0E80BE9EACD8}" dt="2019-10-25T08:13:58.400" v="1300" actId="478"/>
          <ac:grpSpMkLst>
            <pc:docMk/>
            <pc:sldMk cId="3567281485" sldId="272"/>
            <ac:grpSpMk id="66" creationId="{00000000-0000-0000-0000-000000000000}"/>
          </ac:grpSpMkLst>
        </pc:grpChg>
        <pc:grpChg chg="mod">
          <ac:chgData name="戴 超" userId="0a653ea0a27b076e" providerId="LiveId" clId="{5E669655-DE73-8441-A10A-0E80BE9EACD8}" dt="2019-10-25T08:24:09.247" v="1450" actId="1076"/>
          <ac:grpSpMkLst>
            <pc:docMk/>
            <pc:sldMk cId="3567281485" sldId="272"/>
            <ac:grpSpMk id="76" creationId="{00000000-0000-0000-0000-000000000000}"/>
          </ac:grpSpMkLst>
        </pc:grpChg>
        <pc:grpChg chg="mod">
          <ac:chgData name="戴 超" userId="0a653ea0a27b076e" providerId="LiveId" clId="{5E669655-DE73-8441-A10A-0E80BE9EACD8}" dt="2019-10-25T08:22:08.517" v="1417"/>
          <ac:grpSpMkLst>
            <pc:docMk/>
            <pc:sldMk cId="3567281485" sldId="272"/>
            <ac:grpSpMk id="80" creationId="{00000000-0000-0000-0000-000000000000}"/>
          </ac:grpSpMkLst>
        </pc:grpChg>
        <pc:grpChg chg="mod">
          <ac:chgData name="戴 超" userId="0a653ea0a27b076e" providerId="LiveId" clId="{5E669655-DE73-8441-A10A-0E80BE9EACD8}" dt="2019-10-25T08:15:20.687" v="1336"/>
          <ac:grpSpMkLst>
            <pc:docMk/>
            <pc:sldMk cId="3567281485" sldId="272"/>
            <ac:grpSpMk id="84" creationId="{00000000-0000-0000-0000-000000000000}"/>
          </ac:grpSpMkLst>
        </pc:grpChg>
        <pc:grpChg chg="mod">
          <ac:chgData name="戴 超" userId="0a653ea0a27b076e" providerId="LiveId" clId="{5E669655-DE73-8441-A10A-0E80BE9EACD8}" dt="2019-10-25T08:24:11.894" v="1451" actId="1076"/>
          <ac:grpSpMkLst>
            <pc:docMk/>
            <pc:sldMk cId="3567281485" sldId="272"/>
            <ac:grpSpMk id="88" creationId="{00000000-0000-0000-0000-000000000000}"/>
          </ac:grpSpMkLst>
        </pc:grpChg>
        <pc:graphicFrameChg chg="add mod modGraphic">
          <ac:chgData name="戴 超" userId="0a653ea0a27b076e" providerId="LiveId" clId="{5E669655-DE73-8441-A10A-0E80BE9EACD8}" dt="2019-10-25T11:01:39.488" v="3523" actId="1076"/>
          <ac:graphicFrameMkLst>
            <pc:docMk/>
            <pc:sldMk cId="3567281485" sldId="272"/>
            <ac:graphicFrameMk id="2" creationId="{5D1836CC-43E9-8944-83EA-AC0624DB5B1E}"/>
          </ac:graphicFrameMkLst>
        </pc:graphicFrameChg>
      </pc:sldChg>
      <pc:sldChg chg="del">
        <pc:chgData name="戴 超" userId="0a653ea0a27b076e" providerId="LiveId" clId="{5E669655-DE73-8441-A10A-0E80BE9EACD8}" dt="2019-10-25T08:38:43.999" v="1861" actId="2696"/>
        <pc:sldMkLst>
          <pc:docMk/>
          <pc:sldMk cId="380091166" sldId="273"/>
        </pc:sldMkLst>
      </pc:sldChg>
      <pc:sldChg chg="del">
        <pc:chgData name="戴 超" userId="0a653ea0a27b076e" providerId="LiveId" clId="{5E669655-DE73-8441-A10A-0E80BE9EACD8}" dt="2019-10-25T08:38:44.053" v="1862" actId="2696"/>
        <pc:sldMkLst>
          <pc:docMk/>
          <pc:sldMk cId="4261263618" sldId="274"/>
        </pc:sldMkLst>
      </pc:sldChg>
      <pc:sldChg chg="del">
        <pc:chgData name="戴 超" userId="0a653ea0a27b076e" providerId="LiveId" clId="{5E669655-DE73-8441-A10A-0E80BE9EACD8}" dt="2019-10-25T08:38:44.105" v="1863" actId="2696"/>
        <pc:sldMkLst>
          <pc:docMk/>
          <pc:sldMk cId="82446711" sldId="275"/>
        </pc:sldMkLst>
      </pc:sldChg>
      <pc:sldChg chg="del">
        <pc:chgData name="戴 超" userId="0a653ea0a27b076e" providerId="LiveId" clId="{5E669655-DE73-8441-A10A-0E80BE9EACD8}" dt="2019-10-25T08:38:44.142" v="1864" actId="2696"/>
        <pc:sldMkLst>
          <pc:docMk/>
          <pc:sldMk cId="861857657" sldId="276"/>
        </pc:sldMkLst>
      </pc:sldChg>
      <pc:sldChg chg="addSp modSp modAnim">
        <pc:chgData name="戴 超" userId="0a653ea0a27b076e" providerId="LiveId" clId="{5E669655-DE73-8441-A10A-0E80BE9EACD8}" dt="2019-10-25T08:41:32.148" v="2081" actId="20577"/>
        <pc:sldMkLst>
          <pc:docMk/>
          <pc:sldMk cId="1199467266" sldId="277"/>
        </pc:sldMkLst>
        <pc:spChg chg="mod">
          <ac:chgData name="戴 超" userId="0a653ea0a27b076e" providerId="LiveId" clId="{5E669655-DE73-8441-A10A-0E80BE9EACD8}" dt="2019-10-25T08:40:44.110" v="1985" actId="20577"/>
          <ac:spMkLst>
            <pc:docMk/>
            <pc:sldMk cId="1199467266" sldId="277"/>
            <ac:spMk id="10" creationId="{00000000-0000-0000-0000-000000000000}"/>
          </ac:spMkLst>
        </pc:spChg>
        <pc:spChg chg="mod">
          <ac:chgData name="戴 超" userId="0a653ea0a27b076e" providerId="LiveId" clId="{5E669655-DE73-8441-A10A-0E80BE9EACD8}" dt="2019-10-25T08:40:49.648" v="2000" actId="20577"/>
          <ac:spMkLst>
            <pc:docMk/>
            <pc:sldMk cId="1199467266" sldId="277"/>
            <ac:spMk id="11" creationId="{00000000-0000-0000-0000-000000000000}"/>
          </ac:spMkLst>
        </pc:spChg>
        <pc:spChg chg="mod">
          <ac:chgData name="戴 超" userId="0a653ea0a27b076e" providerId="LiveId" clId="{5E669655-DE73-8441-A10A-0E80BE9EACD8}" dt="2019-10-25T08:40:59.720" v="2027" actId="20577"/>
          <ac:spMkLst>
            <pc:docMk/>
            <pc:sldMk cId="1199467266" sldId="277"/>
            <ac:spMk id="12" creationId="{00000000-0000-0000-0000-000000000000}"/>
          </ac:spMkLst>
        </pc:spChg>
        <pc:spChg chg="mod">
          <ac:chgData name="戴 超" userId="0a653ea0a27b076e" providerId="LiveId" clId="{5E669655-DE73-8441-A10A-0E80BE9EACD8}" dt="2019-10-25T08:41:07.058" v="2046" actId="20577"/>
          <ac:spMkLst>
            <pc:docMk/>
            <pc:sldMk cId="1199467266" sldId="277"/>
            <ac:spMk id="13" creationId="{00000000-0000-0000-0000-000000000000}"/>
          </ac:spMkLst>
        </pc:spChg>
        <pc:spChg chg="mod">
          <ac:chgData name="戴 超" userId="0a653ea0a27b076e" providerId="LiveId" clId="{5E669655-DE73-8441-A10A-0E80BE9EACD8}" dt="2019-10-25T08:41:15.106" v="2064" actId="20577"/>
          <ac:spMkLst>
            <pc:docMk/>
            <pc:sldMk cId="1199467266" sldId="277"/>
            <ac:spMk id="14" creationId="{00000000-0000-0000-0000-000000000000}"/>
          </ac:spMkLst>
        </pc:spChg>
        <pc:spChg chg="add mod">
          <ac:chgData name="戴 超" userId="0a653ea0a27b076e" providerId="LiveId" clId="{5E669655-DE73-8441-A10A-0E80BE9EACD8}" dt="2019-10-25T08:41:32.148" v="2081" actId="20577"/>
          <ac:spMkLst>
            <pc:docMk/>
            <pc:sldMk cId="1199467266" sldId="277"/>
            <ac:spMk id="15" creationId="{66ACAD54-8B1F-324C-9989-6E089434EF62}"/>
          </ac:spMkLst>
        </pc:spChg>
      </pc:sldChg>
      <pc:sldChg chg="delSp modSp delAnim modAnim">
        <pc:chgData name="戴 超" userId="0a653ea0a27b076e" providerId="LiveId" clId="{5E669655-DE73-8441-A10A-0E80BE9EACD8}" dt="2019-10-25T08:48:22.088" v="2210" actId="207"/>
        <pc:sldMkLst>
          <pc:docMk/>
          <pc:sldMk cId="542575699" sldId="278"/>
        </pc:sldMkLst>
        <pc:spChg chg="mod">
          <ac:chgData name="戴 超" userId="0a653ea0a27b076e" providerId="LiveId" clId="{5E669655-DE73-8441-A10A-0E80BE9EACD8}" dt="2019-10-25T08:42:33.207" v="2149" actId="20577"/>
          <ac:spMkLst>
            <pc:docMk/>
            <pc:sldMk cId="542575699" sldId="278"/>
            <ac:spMk id="4" creationId="{00000000-0000-0000-0000-000000000000}"/>
          </ac:spMkLst>
        </pc:spChg>
        <pc:spChg chg="del">
          <ac:chgData name="戴 超" userId="0a653ea0a27b076e" providerId="LiveId" clId="{5E669655-DE73-8441-A10A-0E80BE9EACD8}" dt="2019-10-25T08:43:10.246" v="2153" actId="478"/>
          <ac:spMkLst>
            <pc:docMk/>
            <pc:sldMk cId="542575699" sldId="278"/>
            <ac:spMk id="52" creationId="{00000000-0000-0000-0000-000000000000}"/>
          </ac:spMkLst>
        </pc:spChg>
        <pc:spChg chg="del">
          <ac:chgData name="戴 超" userId="0a653ea0a27b076e" providerId="LiveId" clId="{5E669655-DE73-8441-A10A-0E80BE9EACD8}" dt="2019-10-25T08:44:52.874" v="2158" actId="478"/>
          <ac:spMkLst>
            <pc:docMk/>
            <pc:sldMk cId="542575699" sldId="278"/>
            <ac:spMk id="53" creationId="{00000000-0000-0000-0000-000000000000}"/>
          </ac:spMkLst>
        </pc:spChg>
        <pc:spChg chg="del">
          <ac:chgData name="戴 超" userId="0a653ea0a27b076e" providerId="LiveId" clId="{5E669655-DE73-8441-A10A-0E80BE9EACD8}" dt="2019-10-25T08:44:52.028" v="2157" actId="478"/>
          <ac:spMkLst>
            <pc:docMk/>
            <pc:sldMk cId="542575699" sldId="278"/>
            <ac:spMk id="54" creationId="{00000000-0000-0000-0000-000000000000}"/>
          </ac:spMkLst>
        </pc:spChg>
        <pc:spChg chg="del">
          <ac:chgData name="戴 超" userId="0a653ea0a27b076e" providerId="LiveId" clId="{5E669655-DE73-8441-A10A-0E80BE9EACD8}" dt="2019-10-25T08:44:52.028" v="2157" actId="478"/>
          <ac:spMkLst>
            <pc:docMk/>
            <pc:sldMk cId="542575699" sldId="278"/>
            <ac:spMk id="102" creationId="{00000000-0000-0000-0000-000000000000}"/>
          </ac:spMkLst>
        </pc:spChg>
        <pc:spChg chg="del">
          <ac:chgData name="戴 超" userId="0a653ea0a27b076e" providerId="LiveId" clId="{5E669655-DE73-8441-A10A-0E80BE9EACD8}" dt="2019-10-25T08:44:52.028" v="2157" actId="478"/>
          <ac:spMkLst>
            <pc:docMk/>
            <pc:sldMk cId="542575699" sldId="278"/>
            <ac:spMk id="103" creationId="{00000000-0000-0000-0000-000000000000}"/>
          </ac:spMkLst>
        </pc:spChg>
        <pc:spChg chg="del">
          <ac:chgData name="戴 超" userId="0a653ea0a27b076e" providerId="LiveId" clId="{5E669655-DE73-8441-A10A-0E80BE9EACD8}" dt="2019-10-25T08:44:52.028" v="2157" actId="478"/>
          <ac:spMkLst>
            <pc:docMk/>
            <pc:sldMk cId="542575699" sldId="278"/>
            <ac:spMk id="104" creationId="{00000000-0000-0000-0000-000000000000}"/>
          </ac:spMkLst>
        </pc:spChg>
        <pc:spChg chg="del">
          <ac:chgData name="戴 超" userId="0a653ea0a27b076e" providerId="LiveId" clId="{5E669655-DE73-8441-A10A-0E80BE9EACD8}" dt="2019-10-25T08:43:09.084" v="2152" actId="478"/>
          <ac:spMkLst>
            <pc:docMk/>
            <pc:sldMk cId="542575699" sldId="278"/>
            <ac:spMk id="105" creationId="{00000000-0000-0000-0000-000000000000}"/>
          </ac:spMkLst>
        </pc:spChg>
        <pc:spChg chg="mod">
          <ac:chgData name="戴 超" userId="0a653ea0a27b076e" providerId="LiveId" clId="{5E669655-DE73-8441-A10A-0E80BE9EACD8}" dt="2019-10-25T08:46:05.943" v="2173" actId="1076"/>
          <ac:spMkLst>
            <pc:docMk/>
            <pc:sldMk cId="542575699" sldId="278"/>
            <ac:spMk id="147" creationId="{00000000-0000-0000-0000-000000000000}"/>
          </ac:spMkLst>
        </pc:spChg>
        <pc:spChg chg="mod">
          <ac:chgData name="戴 超" userId="0a653ea0a27b076e" providerId="LiveId" clId="{5E669655-DE73-8441-A10A-0E80BE9EACD8}" dt="2019-10-25T08:48:22.088" v="2210" actId="207"/>
          <ac:spMkLst>
            <pc:docMk/>
            <pc:sldMk cId="542575699" sldId="278"/>
            <ac:spMk id="148" creationId="{00000000-0000-0000-0000-000000000000}"/>
          </ac:spMkLst>
        </pc:spChg>
        <pc:grpChg chg="del">
          <ac:chgData name="戴 超" userId="0a653ea0a27b076e" providerId="LiveId" clId="{5E669655-DE73-8441-A10A-0E80BE9EACD8}" dt="2019-10-25T08:44:52.028" v="2157" actId="478"/>
          <ac:grpSpMkLst>
            <pc:docMk/>
            <pc:sldMk cId="542575699" sldId="278"/>
            <ac:grpSpMk id="55" creationId="{00000000-0000-0000-0000-000000000000}"/>
          </ac:grpSpMkLst>
        </pc:grpChg>
        <pc:grpChg chg="del">
          <ac:chgData name="戴 超" userId="0a653ea0a27b076e" providerId="LiveId" clId="{5E669655-DE73-8441-A10A-0E80BE9EACD8}" dt="2019-10-25T08:44:52.028" v="2157" actId="478"/>
          <ac:grpSpMkLst>
            <pc:docMk/>
            <pc:sldMk cId="542575699" sldId="278"/>
            <ac:grpSpMk id="106" creationId="{00000000-0000-0000-0000-000000000000}"/>
          </ac:grpSpMkLst>
        </pc:grpChg>
        <pc:grpChg chg="del">
          <ac:chgData name="戴 超" userId="0a653ea0a27b076e" providerId="LiveId" clId="{5E669655-DE73-8441-A10A-0E80BE9EACD8}" dt="2019-10-25T08:44:52.028" v="2157" actId="478"/>
          <ac:grpSpMkLst>
            <pc:docMk/>
            <pc:sldMk cId="542575699" sldId="278"/>
            <ac:grpSpMk id="109" creationId="{00000000-0000-0000-0000-000000000000}"/>
          </ac:grpSpMkLst>
        </pc:grpChg>
        <pc:grpChg chg="del">
          <ac:chgData name="戴 超" userId="0a653ea0a27b076e" providerId="LiveId" clId="{5E669655-DE73-8441-A10A-0E80BE9EACD8}" dt="2019-10-25T08:44:52.028" v="2157" actId="478"/>
          <ac:grpSpMkLst>
            <pc:docMk/>
            <pc:sldMk cId="542575699" sldId="278"/>
            <ac:grpSpMk id="112" creationId="{00000000-0000-0000-0000-000000000000}"/>
          </ac:grpSpMkLst>
        </pc:grpChg>
        <pc:grpChg chg="del">
          <ac:chgData name="戴 超" userId="0a653ea0a27b076e" providerId="LiveId" clId="{5E669655-DE73-8441-A10A-0E80BE9EACD8}" dt="2019-10-25T08:44:52.028" v="2157" actId="478"/>
          <ac:grpSpMkLst>
            <pc:docMk/>
            <pc:sldMk cId="542575699" sldId="278"/>
            <ac:grpSpMk id="115" creationId="{00000000-0000-0000-0000-000000000000}"/>
          </ac:grpSpMkLst>
        </pc:grpChg>
        <pc:grpChg chg="del">
          <ac:chgData name="戴 超" userId="0a653ea0a27b076e" providerId="LiveId" clId="{5E669655-DE73-8441-A10A-0E80BE9EACD8}" dt="2019-10-25T08:43:12.958" v="2154" actId="478"/>
          <ac:grpSpMkLst>
            <pc:docMk/>
            <pc:sldMk cId="542575699" sldId="278"/>
            <ac:grpSpMk id="118" creationId="{00000000-0000-0000-0000-000000000000}"/>
          </ac:grpSpMkLst>
        </pc:grpChg>
        <pc:grpChg chg="del">
          <ac:chgData name="戴 超" userId="0a653ea0a27b076e" providerId="LiveId" clId="{5E669655-DE73-8441-A10A-0E80BE9EACD8}" dt="2019-10-25T08:44:52.028" v="2157" actId="478"/>
          <ac:grpSpMkLst>
            <pc:docMk/>
            <pc:sldMk cId="542575699" sldId="278"/>
            <ac:grpSpMk id="123" creationId="{00000000-0000-0000-0000-000000000000}"/>
          </ac:grpSpMkLst>
        </pc:grpChg>
        <pc:grpChg chg="del">
          <ac:chgData name="戴 超" userId="0a653ea0a27b076e" providerId="LiveId" clId="{5E669655-DE73-8441-A10A-0E80BE9EACD8}" dt="2019-10-25T08:44:52.028" v="2157" actId="478"/>
          <ac:grpSpMkLst>
            <pc:docMk/>
            <pc:sldMk cId="542575699" sldId="278"/>
            <ac:grpSpMk id="129" creationId="{00000000-0000-0000-0000-000000000000}"/>
          </ac:grpSpMkLst>
        </pc:grpChg>
        <pc:grpChg chg="del">
          <ac:chgData name="戴 超" userId="0a653ea0a27b076e" providerId="LiveId" clId="{5E669655-DE73-8441-A10A-0E80BE9EACD8}" dt="2019-10-25T08:44:52.028" v="2157" actId="478"/>
          <ac:grpSpMkLst>
            <pc:docMk/>
            <pc:sldMk cId="542575699" sldId="278"/>
            <ac:grpSpMk id="132" creationId="{00000000-0000-0000-0000-000000000000}"/>
          </ac:grpSpMkLst>
        </pc:grpChg>
        <pc:grpChg chg="del">
          <ac:chgData name="戴 超" userId="0a653ea0a27b076e" providerId="LiveId" clId="{5E669655-DE73-8441-A10A-0E80BE9EACD8}" dt="2019-10-25T08:43:07.784" v="2151" actId="478"/>
          <ac:grpSpMkLst>
            <pc:docMk/>
            <pc:sldMk cId="542575699" sldId="278"/>
            <ac:grpSpMk id="137" creationId="{00000000-0000-0000-0000-000000000000}"/>
          </ac:grpSpMkLst>
        </pc:grpChg>
        <pc:grpChg chg="del">
          <ac:chgData name="戴 超" userId="0a653ea0a27b076e" providerId="LiveId" clId="{5E669655-DE73-8441-A10A-0E80BE9EACD8}" dt="2019-10-25T08:44:52.028" v="2157" actId="478"/>
          <ac:grpSpMkLst>
            <pc:docMk/>
            <pc:sldMk cId="542575699" sldId="278"/>
            <ac:grpSpMk id="140" creationId="{00000000-0000-0000-0000-000000000000}"/>
          </ac:grpSpMkLst>
        </pc:grpChg>
        <pc:grpChg chg="del">
          <ac:chgData name="戴 超" userId="0a653ea0a27b076e" providerId="LiveId" clId="{5E669655-DE73-8441-A10A-0E80BE9EACD8}" dt="2019-10-25T08:44:52.028" v="2157" actId="478"/>
          <ac:grpSpMkLst>
            <pc:docMk/>
            <pc:sldMk cId="542575699" sldId="278"/>
            <ac:grpSpMk id="143" creationId="{00000000-0000-0000-0000-000000000000}"/>
          </ac:grpSpMkLst>
        </pc:grpChg>
        <pc:grpChg chg="mod">
          <ac:chgData name="戴 超" userId="0a653ea0a27b076e" providerId="LiveId" clId="{5E669655-DE73-8441-A10A-0E80BE9EACD8}" dt="2019-10-25T08:45:51.496" v="2166"/>
          <ac:grpSpMkLst>
            <pc:docMk/>
            <pc:sldMk cId="542575699" sldId="278"/>
            <ac:grpSpMk id="146" creationId="{00000000-0000-0000-0000-000000000000}"/>
          </ac:grpSpMkLst>
        </pc:grpChg>
      </pc:sldChg>
      <pc:sldChg chg="modSp">
        <pc:chgData name="戴 超" userId="0a653ea0a27b076e" providerId="LiveId" clId="{5E669655-DE73-8441-A10A-0E80BE9EACD8}" dt="2019-10-25T11:00:07.086" v="3508" actId="20577"/>
        <pc:sldMkLst>
          <pc:docMk/>
          <pc:sldMk cId="424002877" sldId="279"/>
        </pc:sldMkLst>
        <pc:spChg chg="mod">
          <ac:chgData name="戴 超" userId="0a653ea0a27b076e" providerId="LiveId" clId="{5E669655-DE73-8441-A10A-0E80BE9EACD8}" dt="2019-10-25T10:55:48.373" v="3380" actId="20577"/>
          <ac:spMkLst>
            <pc:docMk/>
            <pc:sldMk cId="424002877" sldId="279"/>
            <ac:spMk id="2" creationId="{00000000-0000-0000-0000-000000000000}"/>
          </ac:spMkLst>
        </pc:spChg>
        <pc:spChg chg="mod">
          <ac:chgData name="戴 超" userId="0a653ea0a27b076e" providerId="LiveId" clId="{5E669655-DE73-8441-A10A-0E80BE9EACD8}" dt="2019-10-25T10:56:13.245" v="3418" actId="20577"/>
          <ac:spMkLst>
            <pc:docMk/>
            <pc:sldMk cId="424002877" sldId="279"/>
            <ac:spMk id="155" creationId="{00000000-0000-0000-0000-000000000000}"/>
          </ac:spMkLst>
        </pc:spChg>
        <pc:spChg chg="mod">
          <ac:chgData name="戴 超" userId="0a653ea0a27b076e" providerId="LiveId" clId="{5E669655-DE73-8441-A10A-0E80BE9EACD8}" dt="2019-10-25T10:57:00.827" v="3437" actId="20577"/>
          <ac:spMkLst>
            <pc:docMk/>
            <pc:sldMk cId="424002877" sldId="279"/>
            <ac:spMk id="156" creationId="{00000000-0000-0000-0000-000000000000}"/>
          </ac:spMkLst>
        </pc:spChg>
        <pc:spChg chg="mod">
          <ac:chgData name="戴 超" userId="0a653ea0a27b076e" providerId="LiveId" clId="{5E669655-DE73-8441-A10A-0E80BE9EACD8}" dt="2019-10-25T10:57:13.005" v="3450" actId="20577"/>
          <ac:spMkLst>
            <pc:docMk/>
            <pc:sldMk cId="424002877" sldId="279"/>
            <ac:spMk id="158" creationId="{00000000-0000-0000-0000-000000000000}"/>
          </ac:spMkLst>
        </pc:spChg>
        <pc:spChg chg="mod">
          <ac:chgData name="戴 超" userId="0a653ea0a27b076e" providerId="LiveId" clId="{5E669655-DE73-8441-A10A-0E80BE9EACD8}" dt="2019-10-25T10:57:43.034" v="3457"/>
          <ac:spMkLst>
            <pc:docMk/>
            <pc:sldMk cId="424002877" sldId="279"/>
            <ac:spMk id="159" creationId="{00000000-0000-0000-0000-000000000000}"/>
          </ac:spMkLst>
        </pc:spChg>
        <pc:spChg chg="mod">
          <ac:chgData name="戴 超" userId="0a653ea0a27b076e" providerId="LiveId" clId="{5E669655-DE73-8441-A10A-0E80BE9EACD8}" dt="2019-10-25T10:57:51.765" v="3462" actId="20577"/>
          <ac:spMkLst>
            <pc:docMk/>
            <pc:sldMk cId="424002877" sldId="279"/>
            <ac:spMk id="161" creationId="{00000000-0000-0000-0000-000000000000}"/>
          </ac:spMkLst>
        </pc:spChg>
        <pc:spChg chg="mod">
          <ac:chgData name="戴 超" userId="0a653ea0a27b076e" providerId="LiveId" clId="{5E669655-DE73-8441-A10A-0E80BE9EACD8}" dt="2019-10-25T10:58:22.489" v="3467"/>
          <ac:spMkLst>
            <pc:docMk/>
            <pc:sldMk cId="424002877" sldId="279"/>
            <ac:spMk id="162" creationId="{00000000-0000-0000-0000-000000000000}"/>
          </ac:spMkLst>
        </pc:spChg>
        <pc:spChg chg="mod">
          <ac:chgData name="戴 超" userId="0a653ea0a27b076e" providerId="LiveId" clId="{5E669655-DE73-8441-A10A-0E80BE9EACD8}" dt="2019-10-25T10:59:34.758" v="3500" actId="20577"/>
          <ac:spMkLst>
            <pc:docMk/>
            <pc:sldMk cId="424002877" sldId="279"/>
            <ac:spMk id="164" creationId="{00000000-0000-0000-0000-000000000000}"/>
          </ac:spMkLst>
        </pc:spChg>
        <pc:spChg chg="mod">
          <ac:chgData name="戴 超" userId="0a653ea0a27b076e" providerId="LiveId" clId="{5E669655-DE73-8441-A10A-0E80BE9EACD8}" dt="2019-10-25T11:00:07.086" v="3508" actId="20577"/>
          <ac:spMkLst>
            <pc:docMk/>
            <pc:sldMk cId="424002877" sldId="279"/>
            <ac:spMk id="165" creationId="{00000000-0000-0000-0000-000000000000}"/>
          </ac:spMkLst>
        </pc:spChg>
        <pc:spChg chg="mod">
          <ac:chgData name="戴 超" userId="0a653ea0a27b076e" providerId="LiveId" clId="{5E669655-DE73-8441-A10A-0E80BE9EACD8}" dt="2019-10-25T10:58:32.026" v="3480" actId="20577"/>
          <ac:spMkLst>
            <pc:docMk/>
            <pc:sldMk cId="424002877" sldId="279"/>
            <ac:spMk id="167" creationId="{00000000-0000-0000-0000-000000000000}"/>
          </ac:spMkLst>
        </pc:spChg>
        <pc:spChg chg="mod">
          <ac:chgData name="戴 超" userId="0a653ea0a27b076e" providerId="LiveId" clId="{5E669655-DE73-8441-A10A-0E80BE9EACD8}" dt="2019-10-25T10:59:23.981" v="3495"/>
          <ac:spMkLst>
            <pc:docMk/>
            <pc:sldMk cId="424002877" sldId="279"/>
            <ac:spMk id="168" creationId="{00000000-0000-0000-0000-000000000000}"/>
          </ac:spMkLst>
        </pc:spChg>
        <pc:spChg chg="mod">
          <ac:chgData name="戴 超" userId="0a653ea0a27b076e" providerId="LiveId" clId="{5E669655-DE73-8441-A10A-0E80BE9EACD8}" dt="2019-10-25T10:56:03.251" v="3397" actId="1076"/>
          <ac:spMkLst>
            <pc:docMk/>
            <pc:sldMk cId="424002877" sldId="279"/>
            <ac:spMk id="181" creationId="{00000000-0000-0000-0000-000000000000}"/>
          </ac:spMkLst>
        </pc:spChg>
        <pc:grpChg chg="mod">
          <ac:chgData name="戴 超" userId="0a653ea0a27b076e" providerId="LiveId" clId="{5E669655-DE73-8441-A10A-0E80BE9EACD8}" dt="2019-10-25T10:57:37.448" v="3455"/>
          <ac:grpSpMkLst>
            <pc:docMk/>
            <pc:sldMk cId="424002877" sldId="279"/>
            <ac:grpSpMk id="157" creationId="{00000000-0000-0000-0000-000000000000}"/>
          </ac:grpSpMkLst>
        </pc:grpChg>
        <pc:grpChg chg="mod">
          <ac:chgData name="戴 超" userId="0a653ea0a27b076e" providerId="LiveId" clId="{5E669655-DE73-8441-A10A-0E80BE9EACD8}" dt="2019-10-25T10:58:22.489" v="3467"/>
          <ac:grpSpMkLst>
            <pc:docMk/>
            <pc:sldMk cId="424002877" sldId="279"/>
            <ac:grpSpMk id="160" creationId="{00000000-0000-0000-0000-000000000000}"/>
          </ac:grpSpMkLst>
        </pc:grpChg>
        <pc:grpChg chg="mod">
          <ac:chgData name="戴 超" userId="0a653ea0a27b076e" providerId="LiveId" clId="{5E669655-DE73-8441-A10A-0E80BE9EACD8}" dt="2019-10-25T11:00:06.576" v="3507"/>
          <ac:grpSpMkLst>
            <pc:docMk/>
            <pc:sldMk cId="424002877" sldId="279"/>
            <ac:grpSpMk id="163" creationId="{00000000-0000-0000-0000-000000000000}"/>
          </ac:grpSpMkLst>
        </pc:grpChg>
        <pc:grpChg chg="mod">
          <ac:chgData name="戴 超" userId="0a653ea0a27b076e" providerId="LiveId" clId="{5E669655-DE73-8441-A10A-0E80BE9EACD8}" dt="2019-10-25T10:59:23.981" v="3495"/>
          <ac:grpSpMkLst>
            <pc:docMk/>
            <pc:sldMk cId="424002877" sldId="279"/>
            <ac:grpSpMk id="166" creationId="{00000000-0000-0000-0000-000000000000}"/>
          </ac:grpSpMkLst>
        </pc:grpChg>
      </pc:sldChg>
      <pc:sldChg chg="del">
        <pc:chgData name="戴 超" userId="0a653ea0a27b076e" providerId="LiveId" clId="{5E669655-DE73-8441-A10A-0E80BE9EACD8}" dt="2019-10-25T10:55:27.203" v="3323" actId="2696"/>
        <pc:sldMkLst>
          <pc:docMk/>
          <pc:sldMk cId="2684589028" sldId="280"/>
        </pc:sldMkLst>
      </pc:sldChg>
      <pc:sldChg chg="del">
        <pc:chgData name="戴 超" userId="0a653ea0a27b076e" providerId="LiveId" clId="{5E669655-DE73-8441-A10A-0E80BE9EACD8}" dt="2019-10-25T10:55:27.257" v="3324" actId="2696"/>
        <pc:sldMkLst>
          <pc:docMk/>
          <pc:sldMk cId="2636402181" sldId="281"/>
        </pc:sldMkLst>
      </pc:sldChg>
      <pc:sldChg chg="del">
        <pc:chgData name="戴 超" userId="0a653ea0a27b076e" providerId="LiveId" clId="{5E669655-DE73-8441-A10A-0E80BE9EACD8}" dt="2019-10-25T10:55:27.316" v="3325" actId="2696"/>
        <pc:sldMkLst>
          <pc:docMk/>
          <pc:sldMk cId="3364429461" sldId="282"/>
        </pc:sldMkLst>
      </pc:sldChg>
      <pc:sldChg chg="modSp">
        <pc:chgData name="戴 超" userId="0a653ea0a27b076e" providerId="LiveId" clId="{5E669655-DE73-8441-A10A-0E80BE9EACD8}" dt="2019-10-25T07:44:41.336" v="11" actId="20577"/>
        <pc:sldMkLst>
          <pc:docMk/>
          <pc:sldMk cId="2618999973" sldId="286"/>
        </pc:sldMkLst>
        <pc:spChg chg="mod">
          <ac:chgData name="戴 超" userId="0a653ea0a27b076e" providerId="LiveId" clId="{5E669655-DE73-8441-A10A-0E80BE9EACD8}" dt="2019-10-25T07:44:41.336" v="11" actId="20577"/>
          <ac:spMkLst>
            <pc:docMk/>
            <pc:sldMk cId="2618999973" sldId="286"/>
            <ac:spMk id="49" creationId="{00000000-0000-0000-0000-000000000000}"/>
          </ac:spMkLst>
        </pc:spChg>
      </pc:sldChg>
      <pc:sldChg chg="modSp">
        <pc:chgData name="戴 超" userId="0a653ea0a27b076e" providerId="LiveId" clId="{5E669655-DE73-8441-A10A-0E80BE9EACD8}" dt="2019-10-25T07:47:12.352" v="388" actId="20577"/>
        <pc:sldMkLst>
          <pc:docMk/>
          <pc:sldMk cId="190877027" sldId="288"/>
        </pc:sldMkLst>
        <pc:spChg chg="mod">
          <ac:chgData name="戴 超" userId="0a653ea0a27b076e" providerId="LiveId" clId="{5E669655-DE73-8441-A10A-0E80BE9EACD8}" dt="2019-10-25T07:45:00.724" v="60" actId="20577"/>
          <ac:spMkLst>
            <pc:docMk/>
            <pc:sldMk cId="190877027" sldId="288"/>
            <ac:spMk id="11" creationId="{00000000-0000-0000-0000-000000000000}"/>
          </ac:spMkLst>
        </pc:spChg>
        <pc:spChg chg="mod">
          <ac:chgData name="戴 超" userId="0a653ea0a27b076e" providerId="LiveId" clId="{5E669655-DE73-8441-A10A-0E80BE9EACD8}" dt="2019-10-25T07:45:40.279" v="151" actId="20577"/>
          <ac:spMkLst>
            <pc:docMk/>
            <pc:sldMk cId="190877027" sldId="288"/>
            <ac:spMk id="12" creationId="{00000000-0000-0000-0000-000000000000}"/>
          </ac:spMkLst>
        </pc:spChg>
        <pc:spChg chg="mod">
          <ac:chgData name="戴 超" userId="0a653ea0a27b076e" providerId="LiveId" clId="{5E669655-DE73-8441-A10A-0E80BE9EACD8}" dt="2019-10-25T07:45:44.671" v="166" actId="20577"/>
          <ac:spMkLst>
            <pc:docMk/>
            <pc:sldMk cId="190877027" sldId="288"/>
            <ac:spMk id="15" creationId="{00000000-0000-0000-0000-000000000000}"/>
          </ac:spMkLst>
        </pc:spChg>
        <pc:spChg chg="mod">
          <ac:chgData name="戴 超" userId="0a653ea0a27b076e" providerId="LiveId" clId="{5E669655-DE73-8441-A10A-0E80BE9EACD8}" dt="2019-10-25T07:46:13.355" v="246" actId="20577"/>
          <ac:spMkLst>
            <pc:docMk/>
            <pc:sldMk cId="190877027" sldId="288"/>
            <ac:spMk id="16" creationId="{00000000-0000-0000-0000-000000000000}"/>
          </ac:spMkLst>
        </pc:spChg>
        <pc:spChg chg="mod">
          <ac:chgData name="戴 超" userId="0a653ea0a27b076e" providerId="LiveId" clId="{5E669655-DE73-8441-A10A-0E80BE9EACD8}" dt="2019-10-25T07:46:59.523" v="345" actId="20577"/>
          <ac:spMkLst>
            <pc:docMk/>
            <pc:sldMk cId="190877027" sldId="288"/>
            <ac:spMk id="19" creationId="{00000000-0000-0000-0000-000000000000}"/>
          </ac:spMkLst>
        </pc:spChg>
        <pc:spChg chg="mod">
          <ac:chgData name="戴 超" userId="0a653ea0a27b076e" providerId="LiveId" clId="{5E669655-DE73-8441-A10A-0E80BE9EACD8}" dt="2019-10-25T07:47:12.352" v="388" actId="20577"/>
          <ac:spMkLst>
            <pc:docMk/>
            <pc:sldMk cId="190877027" sldId="288"/>
            <ac:spMk id="20" creationId="{00000000-0000-0000-0000-000000000000}"/>
          </ac:spMkLst>
        </pc:spChg>
        <pc:spChg chg="mod">
          <ac:chgData name="戴 超" userId="0a653ea0a27b076e" providerId="LiveId" clId="{5E669655-DE73-8441-A10A-0E80BE9EACD8}" dt="2019-10-25T07:46:21.197" v="262" actId="20577"/>
          <ac:spMkLst>
            <pc:docMk/>
            <pc:sldMk cId="190877027" sldId="288"/>
            <ac:spMk id="23" creationId="{00000000-0000-0000-0000-000000000000}"/>
          </ac:spMkLst>
        </pc:spChg>
        <pc:spChg chg="mod">
          <ac:chgData name="戴 超" userId="0a653ea0a27b076e" providerId="LiveId" clId="{5E669655-DE73-8441-A10A-0E80BE9EACD8}" dt="2019-10-25T07:46:52.669" v="327" actId="20577"/>
          <ac:spMkLst>
            <pc:docMk/>
            <pc:sldMk cId="190877027" sldId="288"/>
            <ac:spMk id="24" creationId="{00000000-0000-0000-0000-000000000000}"/>
          </ac:spMkLst>
        </pc:spChg>
      </pc:sldChg>
      <pc:sldChg chg="add del">
        <pc:chgData name="戴 超" userId="0a653ea0a27b076e" providerId="LiveId" clId="{5E669655-DE73-8441-A10A-0E80BE9EACD8}" dt="2019-10-25T07:59:06.231" v="698" actId="2696"/>
        <pc:sldMkLst>
          <pc:docMk/>
          <pc:sldMk cId="2237827972" sldId="289"/>
        </pc:sldMkLst>
      </pc:sldChg>
      <pc:sldChg chg="addSp delSp modSp add delAnim modAnim">
        <pc:chgData name="戴 超" userId="0a653ea0a27b076e" providerId="LiveId" clId="{5E669655-DE73-8441-A10A-0E80BE9EACD8}" dt="2019-10-25T07:58:42.218" v="697" actId="20577"/>
        <pc:sldMkLst>
          <pc:docMk/>
          <pc:sldMk cId="639331459" sldId="290"/>
        </pc:sldMkLst>
        <pc:spChg chg="mod">
          <ac:chgData name="戴 超" userId="0a653ea0a27b076e" providerId="LiveId" clId="{5E669655-DE73-8441-A10A-0E80BE9EACD8}" dt="2019-10-25T07:55:47.521" v="667" actId="1076"/>
          <ac:spMkLst>
            <pc:docMk/>
            <pc:sldMk cId="639331459" sldId="290"/>
            <ac:spMk id="13" creationId="{D2098F09-26D7-AA44-8017-A045A52F2216}"/>
          </ac:spMkLst>
        </pc:spChg>
        <pc:spChg chg="mod">
          <ac:chgData name="戴 超" userId="0a653ea0a27b076e" providerId="LiveId" clId="{5E669655-DE73-8441-A10A-0E80BE9EACD8}" dt="2019-10-25T07:55:43.366" v="666" actId="1076"/>
          <ac:spMkLst>
            <pc:docMk/>
            <pc:sldMk cId="639331459" sldId="290"/>
            <ac:spMk id="16" creationId="{04EBCD9B-383E-634B-B383-242C1992D7BB}"/>
          </ac:spMkLst>
        </pc:spChg>
        <pc:spChg chg="mod">
          <ac:chgData name="戴 超" userId="0a653ea0a27b076e" providerId="LiveId" clId="{5E669655-DE73-8441-A10A-0E80BE9EACD8}" dt="2019-10-25T07:58:42.218" v="697" actId="20577"/>
          <ac:spMkLst>
            <pc:docMk/>
            <pc:sldMk cId="639331459" sldId="290"/>
            <ac:spMk id="32" creationId="{00000000-0000-0000-0000-000000000000}"/>
          </ac:spMkLst>
        </pc:spChg>
        <pc:spChg chg="mod">
          <ac:chgData name="戴 超" userId="0a653ea0a27b076e" providerId="LiveId" clId="{5E669655-DE73-8441-A10A-0E80BE9EACD8}" dt="2019-10-25T07:58:26.802" v="694" actId="1076"/>
          <ac:spMkLst>
            <pc:docMk/>
            <pc:sldMk cId="639331459" sldId="290"/>
            <ac:spMk id="33" creationId="{00000000-0000-0000-0000-000000000000}"/>
          </ac:spMkLst>
        </pc:spChg>
        <pc:spChg chg="mod">
          <ac:chgData name="戴 超" userId="0a653ea0a27b076e" providerId="LiveId" clId="{5E669655-DE73-8441-A10A-0E80BE9EACD8}" dt="2019-10-25T07:55:00.730" v="636" actId="20577"/>
          <ac:spMkLst>
            <pc:docMk/>
            <pc:sldMk cId="639331459" sldId="290"/>
            <ac:spMk id="36" creationId="{00000000-0000-0000-0000-000000000000}"/>
          </ac:spMkLst>
        </pc:spChg>
        <pc:grpChg chg="add mod">
          <ac:chgData name="戴 超" userId="0a653ea0a27b076e" providerId="LiveId" clId="{5E669655-DE73-8441-A10A-0E80BE9EACD8}" dt="2019-10-25T07:55:22.365" v="642" actId="1076"/>
          <ac:grpSpMkLst>
            <pc:docMk/>
            <pc:sldMk cId="639331459" sldId="290"/>
            <ac:grpSpMk id="11" creationId="{C83EE2DD-4310-1E4B-B127-314387EDBC91}"/>
          </ac:grpSpMkLst>
        </pc:grpChg>
        <pc:grpChg chg="add mod">
          <ac:chgData name="戴 超" userId="0a653ea0a27b076e" providerId="LiveId" clId="{5E669655-DE73-8441-A10A-0E80BE9EACD8}" dt="2019-10-25T07:58:26.802" v="694" actId="1076"/>
          <ac:grpSpMkLst>
            <pc:docMk/>
            <pc:sldMk cId="639331459" sldId="290"/>
            <ac:grpSpMk id="14" creationId="{F8230EE1-E305-C74F-9E89-6C7FC5126F23}"/>
          </ac:grpSpMkLst>
        </pc:grpChg>
        <pc:grpChg chg="del">
          <ac:chgData name="戴 超" userId="0a653ea0a27b076e" providerId="LiveId" clId="{5E669655-DE73-8441-A10A-0E80BE9EACD8}" dt="2019-10-25T07:55:16.284" v="640" actId="478"/>
          <ac:grpSpMkLst>
            <pc:docMk/>
            <pc:sldMk cId="639331459" sldId="290"/>
            <ac:grpSpMk id="20" creationId="{00000000-0000-0000-0000-000000000000}"/>
          </ac:grpSpMkLst>
        </pc:grpChg>
        <pc:grpChg chg="del">
          <ac:chgData name="戴 超" userId="0a653ea0a27b076e" providerId="LiveId" clId="{5E669655-DE73-8441-A10A-0E80BE9EACD8}" dt="2019-10-25T07:55:19.199" v="641" actId="478"/>
          <ac:grpSpMkLst>
            <pc:docMk/>
            <pc:sldMk cId="639331459" sldId="290"/>
            <ac:grpSpMk id="23" creationId="{00000000-0000-0000-0000-000000000000}"/>
          </ac:grpSpMkLst>
        </pc:grpChg>
      </pc:sldChg>
      <pc:sldChg chg="add del">
        <pc:chgData name="戴 超" userId="0a653ea0a27b076e" providerId="LiveId" clId="{5E669655-DE73-8441-A10A-0E80BE9EACD8}" dt="2019-10-25T08:12:17.739" v="1156" actId="2696"/>
        <pc:sldMkLst>
          <pc:docMk/>
          <pc:sldMk cId="1008143377" sldId="291"/>
        </pc:sldMkLst>
      </pc:sldChg>
      <pc:sldChg chg="delSp modSp add delAnim">
        <pc:chgData name="戴 超" userId="0a653ea0a27b076e" providerId="LiveId" clId="{5E669655-DE73-8441-A10A-0E80BE9EACD8}" dt="2019-10-25T11:00:43.381" v="3516" actId="20577"/>
        <pc:sldMkLst>
          <pc:docMk/>
          <pc:sldMk cId="1147694732" sldId="291"/>
        </pc:sldMkLst>
        <pc:spChg chg="mod">
          <ac:chgData name="戴 超" userId="0a653ea0a27b076e" providerId="LiveId" clId="{5E669655-DE73-8441-A10A-0E80BE9EACD8}" dt="2019-10-25T08:40:26.731" v="1956" actId="20577"/>
          <ac:spMkLst>
            <pc:docMk/>
            <pc:sldMk cId="1147694732" sldId="291"/>
            <ac:spMk id="4" creationId="{00000000-0000-0000-0000-000000000000}"/>
          </ac:spMkLst>
        </pc:spChg>
        <pc:spChg chg="mod">
          <ac:chgData name="戴 超" userId="0a653ea0a27b076e" providerId="LiveId" clId="{5E669655-DE73-8441-A10A-0E80BE9EACD8}" dt="2019-10-25T11:00:43.381" v="3516" actId="20577"/>
          <ac:spMkLst>
            <pc:docMk/>
            <pc:sldMk cId="1147694732" sldId="291"/>
            <ac:spMk id="81" creationId="{00000000-0000-0000-0000-000000000000}"/>
          </ac:spMkLst>
        </pc:spChg>
        <pc:spChg chg="mod">
          <ac:chgData name="戴 超" userId="0a653ea0a27b076e" providerId="LiveId" clId="{5E669655-DE73-8441-A10A-0E80BE9EACD8}" dt="2019-10-25T08:32:36.047" v="1659" actId="1076"/>
          <ac:spMkLst>
            <pc:docMk/>
            <pc:sldMk cId="1147694732" sldId="291"/>
            <ac:spMk id="82" creationId="{00000000-0000-0000-0000-000000000000}"/>
          </ac:spMkLst>
        </pc:spChg>
        <pc:spChg chg="mod">
          <ac:chgData name="戴 超" userId="0a653ea0a27b076e" providerId="LiveId" clId="{5E669655-DE73-8441-A10A-0E80BE9EACD8}" dt="2019-10-25T08:32:53.972" v="1662" actId="1076"/>
          <ac:spMkLst>
            <pc:docMk/>
            <pc:sldMk cId="1147694732" sldId="291"/>
            <ac:spMk id="83" creationId="{00000000-0000-0000-0000-000000000000}"/>
          </ac:spMkLst>
        </pc:spChg>
        <pc:spChg chg="mod">
          <ac:chgData name="戴 超" userId="0a653ea0a27b076e" providerId="LiveId" clId="{5E669655-DE73-8441-A10A-0E80BE9EACD8}" dt="2019-10-25T11:00:41.388" v="3514" actId="20577"/>
          <ac:spMkLst>
            <pc:docMk/>
            <pc:sldMk cId="1147694732" sldId="291"/>
            <ac:spMk id="85" creationId="{00000000-0000-0000-0000-000000000000}"/>
          </ac:spMkLst>
        </pc:spChg>
        <pc:spChg chg="mod">
          <ac:chgData name="戴 超" userId="0a653ea0a27b076e" providerId="LiveId" clId="{5E669655-DE73-8441-A10A-0E80BE9EACD8}" dt="2019-10-25T08:32:41.912" v="1660" actId="1076"/>
          <ac:spMkLst>
            <pc:docMk/>
            <pc:sldMk cId="1147694732" sldId="291"/>
            <ac:spMk id="86" creationId="{00000000-0000-0000-0000-000000000000}"/>
          </ac:spMkLst>
        </pc:spChg>
        <pc:spChg chg="mod">
          <ac:chgData name="戴 超" userId="0a653ea0a27b076e" providerId="LiveId" clId="{5E669655-DE73-8441-A10A-0E80BE9EACD8}" dt="2019-10-25T08:33:09.487" v="1671" actId="20577"/>
          <ac:spMkLst>
            <pc:docMk/>
            <pc:sldMk cId="1147694732" sldId="291"/>
            <ac:spMk id="87" creationId="{00000000-0000-0000-0000-000000000000}"/>
          </ac:spMkLst>
        </pc:spChg>
        <pc:grpChg chg="del">
          <ac:chgData name="戴 超" userId="0a653ea0a27b076e" providerId="LiveId" clId="{5E669655-DE73-8441-A10A-0E80BE9EACD8}" dt="2019-10-25T08:26:46.821" v="1507" actId="478"/>
          <ac:grpSpMkLst>
            <pc:docMk/>
            <pc:sldMk cId="1147694732" sldId="291"/>
            <ac:grpSpMk id="76" creationId="{00000000-0000-0000-0000-000000000000}"/>
          </ac:grpSpMkLst>
        </pc:grpChg>
        <pc:grpChg chg="mod">
          <ac:chgData name="戴 超" userId="0a653ea0a27b076e" providerId="LiveId" clId="{5E669655-DE73-8441-A10A-0E80BE9EACD8}" dt="2019-10-25T08:31:49.598" v="1648" actId="1076"/>
          <ac:grpSpMkLst>
            <pc:docMk/>
            <pc:sldMk cId="1147694732" sldId="291"/>
            <ac:grpSpMk id="80" creationId="{00000000-0000-0000-0000-000000000000}"/>
          </ac:grpSpMkLst>
        </pc:grpChg>
        <pc:grpChg chg="mod">
          <ac:chgData name="戴 超" userId="0a653ea0a27b076e" providerId="LiveId" clId="{5E669655-DE73-8441-A10A-0E80BE9EACD8}" dt="2019-10-25T08:31:46.358" v="1647" actId="1076"/>
          <ac:grpSpMkLst>
            <pc:docMk/>
            <pc:sldMk cId="1147694732" sldId="291"/>
            <ac:grpSpMk id="84" creationId="{00000000-0000-0000-0000-000000000000}"/>
          </ac:grpSpMkLst>
        </pc:grpChg>
        <pc:grpChg chg="del mod">
          <ac:chgData name="戴 超" userId="0a653ea0a27b076e" providerId="LiveId" clId="{5E669655-DE73-8441-A10A-0E80BE9EACD8}" dt="2019-10-25T08:31:40.588" v="1646" actId="478"/>
          <ac:grpSpMkLst>
            <pc:docMk/>
            <pc:sldMk cId="1147694732" sldId="291"/>
            <ac:grpSpMk id="88" creationId="{00000000-0000-0000-0000-000000000000}"/>
          </ac:grpSpMkLst>
        </pc:grpChg>
        <pc:graphicFrameChg chg="del">
          <ac:chgData name="戴 超" userId="0a653ea0a27b076e" providerId="LiveId" clId="{5E669655-DE73-8441-A10A-0E80BE9EACD8}" dt="2019-10-25T08:25:29.867" v="1472" actId="478"/>
          <ac:graphicFrameMkLst>
            <pc:docMk/>
            <pc:sldMk cId="1147694732" sldId="291"/>
            <ac:graphicFrameMk id="2" creationId="{5D1836CC-43E9-8944-83EA-AC0624DB5B1E}"/>
          </ac:graphicFrameMkLst>
        </pc:graphicFrameChg>
      </pc:sldChg>
      <pc:sldChg chg="addSp delSp modSp add ord delAnim modAnim">
        <pc:chgData name="戴 超" userId="0a653ea0a27b076e" providerId="LiveId" clId="{5E669655-DE73-8441-A10A-0E80BE9EACD8}" dt="2019-10-25T11:01:25.646" v="3522" actId="207"/>
        <pc:sldMkLst>
          <pc:docMk/>
          <pc:sldMk cId="295916192" sldId="292"/>
        </pc:sldMkLst>
        <pc:spChg chg="mod">
          <ac:chgData name="戴 超" userId="0a653ea0a27b076e" providerId="LiveId" clId="{5E669655-DE73-8441-A10A-0E80BE9EACD8}" dt="2019-10-25T08:40:31.592" v="1971" actId="20577"/>
          <ac:spMkLst>
            <pc:docMk/>
            <pc:sldMk cId="295916192" sldId="292"/>
            <ac:spMk id="4" creationId="{00000000-0000-0000-0000-000000000000}"/>
          </ac:spMkLst>
        </pc:spChg>
        <pc:spChg chg="mod">
          <ac:chgData name="戴 超" userId="0a653ea0a27b076e" providerId="LiveId" clId="{5E669655-DE73-8441-A10A-0E80BE9EACD8}" dt="2019-10-25T11:01:25.646" v="3522" actId="207"/>
          <ac:spMkLst>
            <pc:docMk/>
            <pc:sldMk cId="295916192" sldId="292"/>
            <ac:spMk id="12" creationId="{212CC79A-0B2E-BF49-BE93-894150F61F4A}"/>
          </ac:spMkLst>
        </pc:spChg>
        <pc:spChg chg="mod">
          <ac:chgData name="戴 超" userId="0a653ea0a27b076e" providerId="LiveId" clId="{5E669655-DE73-8441-A10A-0E80BE9EACD8}" dt="2019-10-25T11:01:25.646" v="3522" actId="207"/>
          <ac:spMkLst>
            <pc:docMk/>
            <pc:sldMk cId="295916192" sldId="292"/>
            <ac:spMk id="13" creationId="{AF00FA59-1BC6-6244-BFF4-B89BA62007A0}"/>
          </ac:spMkLst>
        </pc:spChg>
        <pc:spChg chg="mod">
          <ac:chgData name="戴 超" userId="0a653ea0a27b076e" providerId="LiveId" clId="{5E669655-DE73-8441-A10A-0E80BE9EACD8}" dt="2019-10-25T08:37:48.717" v="1824" actId="207"/>
          <ac:spMkLst>
            <pc:docMk/>
            <pc:sldMk cId="295916192" sldId="292"/>
            <ac:spMk id="14" creationId="{CD4C506A-8DDC-EC46-A23D-656B06F8F194}"/>
          </ac:spMkLst>
        </pc:spChg>
        <pc:spChg chg="mod">
          <ac:chgData name="戴 超" userId="0a653ea0a27b076e" providerId="LiveId" clId="{5E669655-DE73-8441-A10A-0E80BE9EACD8}" dt="2019-10-25T11:01:20.255" v="3521" actId="207"/>
          <ac:spMkLst>
            <pc:docMk/>
            <pc:sldMk cId="295916192" sldId="292"/>
            <ac:spMk id="85" creationId="{00000000-0000-0000-0000-000000000000}"/>
          </ac:spMkLst>
        </pc:spChg>
        <pc:spChg chg="mod">
          <ac:chgData name="戴 超" userId="0a653ea0a27b076e" providerId="LiveId" clId="{5E669655-DE73-8441-A10A-0E80BE9EACD8}" dt="2019-10-25T11:01:20.255" v="3521" actId="207"/>
          <ac:spMkLst>
            <pc:docMk/>
            <pc:sldMk cId="295916192" sldId="292"/>
            <ac:spMk id="86" creationId="{00000000-0000-0000-0000-000000000000}"/>
          </ac:spMkLst>
        </pc:spChg>
        <pc:spChg chg="mod">
          <ac:chgData name="戴 超" userId="0a653ea0a27b076e" providerId="LiveId" clId="{5E669655-DE73-8441-A10A-0E80BE9EACD8}" dt="2019-10-25T08:36:48.747" v="1747" actId="207"/>
          <ac:spMkLst>
            <pc:docMk/>
            <pc:sldMk cId="295916192" sldId="292"/>
            <ac:spMk id="87" creationId="{00000000-0000-0000-0000-000000000000}"/>
          </ac:spMkLst>
        </pc:spChg>
        <pc:grpChg chg="add mod">
          <ac:chgData name="戴 超" userId="0a653ea0a27b076e" providerId="LiveId" clId="{5E669655-DE73-8441-A10A-0E80BE9EACD8}" dt="2019-10-25T08:37:34.157" v="1816"/>
          <ac:grpSpMkLst>
            <pc:docMk/>
            <pc:sldMk cId="295916192" sldId="292"/>
            <ac:grpSpMk id="11" creationId="{84F51785-A44A-3E41-857C-F2D513B610FE}"/>
          </ac:grpSpMkLst>
        </pc:grpChg>
        <pc:grpChg chg="del">
          <ac:chgData name="戴 超" userId="0a653ea0a27b076e" providerId="LiveId" clId="{5E669655-DE73-8441-A10A-0E80BE9EACD8}" dt="2019-10-25T08:33:21.419" v="1673" actId="478"/>
          <ac:grpSpMkLst>
            <pc:docMk/>
            <pc:sldMk cId="295916192" sldId="292"/>
            <ac:grpSpMk id="80" creationId="{00000000-0000-0000-0000-000000000000}"/>
          </ac:grpSpMkLst>
        </pc:grpChg>
        <pc:grpChg chg="mod">
          <ac:chgData name="戴 超" userId="0a653ea0a27b076e" providerId="LiveId" clId="{5E669655-DE73-8441-A10A-0E80BE9EACD8}" dt="2019-10-25T08:35:32.842" v="1727" actId="1076"/>
          <ac:grpSpMkLst>
            <pc:docMk/>
            <pc:sldMk cId="295916192" sldId="292"/>
            <ac:grpSpMk id="84" creationId="{00000000-0000-0000-0000-000000000000}"/>
          </ac:grpSpMkLst>
        </pc:grpChg>
      </pc:sldChg>
      <pc:sldChg chg="modSp add del">
        <pc:chgData name="戴 超" userId="0a653ea0a27b076e" providerId="LiveId" clId="{5E669655-DE73-8441-A10A-0E80BE9EACD8}" dt="2019-10-25T10:55:31.184" v="3326" actId="2696"/>
        <pc:sldMkLst>
          <pc:docMk/>
          <pc:sldMk cId="2580232479" sldId="293"/>
        </pc:sldMkLst>
        <pc:grpChg chg="mod">
          <ac:chgData name="戴 超" userId="0a653ea0a27b076e" providerId="LiveId" clId="{5E669655-DE73-8441-A10A-0E80BE9EACD8}" dt="2019-10-25T08:49:11.279" v="2245" actId="1076"/>
          <ac:grpSpMkLst>
            <pc:docMk/>
            <pc:sldMk cId="2580232479" sldId="293"/>
            <ac:grpSpMk id="137" creationId="{00000000-0000-0000-0000-000000000000}"/>
          </ac:grpSpMkLst>
        </pc:grpChg>
        <pc:grpChg chg="mod">
          <ac:chgData name="戴 超" userId="0a653ea0a27b076e" providerId="LiveId" clId="{5E669655-DE73-8441-A10A-0E80BE9EACD8}" dt="2019-10-25T08:49:50.204" v="2253" actId="1076"/>
          <ac:grpSpMkLst>
            <pc:docMk/>
            <pc:sldMk cId="2580232479" sldId="293"/>
            <ac:grpSpMk id="140" creationId="{00000000-0000-0000-0000-000000000000}"/>
          </ac:grpSpMkLst>
        </pc:grpChg>
        <pc:grpChg chg="mod">
          <ac:chgData name="戴 超" userId="0a653ea0a27b076e" providerId="LiveId" clId="{5E669655-DE73-8441-A10A-0E80BE9EACD8}" dt="2019-10-25T08:49:41.625" v="2251" actId="1076"/>
          <ac:grpSpMkLst>
            <pc:docMk/>
            <pc:sldMk cId="2580232479" sldId="293"/>
            <ac:grpSpMk id="143" creationId="{00000000-0000-0000-0000-000000000000}"/>
          </ac:grpSpMkLst>
        </pc:grpChg>
        <pc:grpChg chg="mod">
          <ac:chgData name="戴 超" userId="0a653ea0a27b076e" providerId="LiveId" clId="{5E669655-DE73-8441-A10A-0E80BE9EACD8}" dt="2019-10-25T08:49:20.227" v="2248" actId="1076"/>
          <ac:grpSpMkLst>
            <pc:docMk/>
            <pc:sldMk cId="2580232479" sldId="293"/>
            <ac:grpSpMk id="146" creationId="{00000000-0000-0000-0000-000000000000}"/>
          </ac:grpSpMkLst>
        </pc:grpChg>
      </pc:sldChg>
      <pc:sldChg chg="addSp delSp modSp add delAnim modAnim">
        <pc:chgData name="戴 超" userId="0a653ea0a27b076e" providerId="LiveId" clId="{5E669655-DE73-8441-A10A-0E80BE9EACD8}" dt="2019-10-25T09:06:34.314" v="2455" actId="207"/>
        <pc:sldMkLst>
          <pc:docMk/>
          <pc:sldMk cId="4089989400" sldId="294"/>
        </pc:sldMkLst>
        <pc:spChg chg="add del">
          <ac:chgData name="戴 超" userId="0a653ea0a27b076e" providerId="LiveId" clId="{5E669655-DE73-8441-A10A-0E80BE9EACD8}" dt="2019-10-25T08:49:07.928" v="2244"/>
          <ac:spMkLst>
            <pc:docMk/>
            <pc:sldMk cId="4089989400" sldId="294"/>
            <ac:spMk id="2" creationId="{CB53988E-C0E4-E944-A36E-4F5BB3640F8D}"/>
          </ac:spMkLst>
        </pc:spChg>
        <pc:spChg chg="mod">
          <ac:chgData name="戴 超" userId="0a653ea0a27b076e" providerId="LiveId" clId="{5E669655-DE73-8441-A10A-0E80BE9EACD8}" dt="2019-10-25T08:48:41.104" v="2241" actId="20577"/>
          <ac:spMkLst>
            <pc:docMk/>
            <pc:sldMk cId="4089989400" sldId="294"/>
            <ac:spMk id="4" creationId="{00000000-0000-0000-0000-000000000000}"/>
          </ac:spMkLst>
        </pc:spChg>
        <pc:spChg chg="mod">
          <ac:chgData name="戴 超" userId="0a653ea0a27b076e" providerId="LiveId" clId="{5E669655-DE73-8441-A10A-0E80BE9EACD8}" dt="2019-10-25T08:59:13.502" v="2330"/>
          <ac:spMkLst>
            <pc:docMk/>
            <pc:sldMk cId="4089989400" sldId="294"/>
            <ac:spMk id="55" creationId="{487AE653-2521-6F48-9533-A9950F9FCA79}"/>
          </ac:spMkLst>
        </pc:spChg>
        <pc:spChg chg="mod">
          <ac:chgData name="戴 超" userId="0a653ea0a27b076e" providerId="LiveId" clId="{5E669655-DE73-8441-A10A-0E80BE9EACD8}" dt="2019-10-25T09:04:24.004" v="2412" actId="207"/>
          <ac:spMkLst>
            <pc:docMk/>
            <pc:sldMk cId="4089989400" sldId="294"/>
            <ac:spMk id="56" creationId="{B80CF12F-1901-014D-A088-DCD3454CC8C7}"/>
          </ac:spMkLst>
        </pc:spChg>
        <pc:spChg chg="mod">
          <ac:chgData name="戴 超" userId="0a653ea0a27b076e" providerId="LiveId" clId="{5E669655-DE73-8441-A10A-0E80BE9EACD8}" dt="2019-10-25T08:57:25.813" v="2306"/>
          <ac:spMkLst>
            <pc:docMk/>
            <pc:sldMk cId="4089989400" sldId="294"/>
            <ac:spMk id="58" creationId="{1F28BE74-DBDF-4E41-A63D-462FFE9D6370}"/>
          </ac:spMkLst>
        </pc:spChg>
        <pc:spChg chg="mod">
          <ac:chgData name="戴 超" userId="0a653ea0a27b076e" providerId="LiveId" clId="{5E669655-DE73-8441-A10A-0E80BE9EACD8}" dt="2019-10-25T09:03:17.606" v="2388" actId="207"/>
          <ac:spMkLst>
            <pc:docMk/>
            <pc:sldMk cId="4089989400" sldId="294"/>
            <ac:spMk id="59" creationId="{731FF524-C12D-484C-A33D-BC1A08B81385}"/>
          </ac:spMkLst>
        </pc:spChg>
        <pc:spChg chg="mod">
          <ac:chgData name="戴 超" userId="0a653ea0a27b076e" providerId="LiveId" clId="{5E669655-DE73-8441-A10A-0E80BE9EACD8}" dt="2019-10-25T08:58:13.053" v="2320"/>
          <ac:spMkLst>
            <pc:docMk/>
            <pc:sldMk cId="4089989400" sldId="294"/>
            <ac:spMk id="61" creationId="{E859EE61-8ACA-F440-9E18-FF03DE7086DB}"/>
          </ac:spMkLst>
        </pc:spChg>
        <pc:spChg chg="mod">
          <ac:chgData name="戴 超" userId="0a653ea0a27b076e" providerId="LiveId" clId="{5E669655-DE73-8441-A10A-0E80BE9EACD8}" dt="2019-10-25T09:03:25.109" v="2390" actId="207"/>
          <ac:spMkLst>
            <pc:docMk/>
            <pc:sldMk cId="4089989400" sldId="294"/>
            <ac:spMk id="62" creationId="{7E7EB7F4-DCDD-8E46-9247-3CB709D4B60C}"/>
          </ac:spMkLst>
        </pc:spChg>
        <pc:spChg chg="mod">
          <ac:chgData name="戴 超" userId="0a653ea0a27b076e" providerId="LiveId" clId="{5E669655-DE73-8441-A10A-0E80BE9EACD8}" dt="2019-10-25T08:59:41.292" v="2336" actId="14100"/>
          <ac:spMkLst>
            <pc:docMk/>
            <pc:sldMk cId="4089989400" sldId="294"/>
            <ac:spMk id="64" creationId="{66A9C3A1-1FE6-814E-B5B4-A7E90D6F42FA}"/>
          </ac:spMkLst>
        </pc:spChg>
        <pc:spChg chg="mod">
          <ac:chgData name="戴 超" userId="0a653ea0a27b076e" providerId="LiveId" clId="{5E669655-DE73-8441-A10A-0E80BE9EACD8}" dt="2019-10-25T09:03:37.140" v="2394" actId="1076"/>
          <ac:spMkLst>
            <pc:docMk/>
            <pc:sldMk cId="4089989400" sldId="294"/>
            <ac:spMk id="65" creationId="{030881A6-DCAE-3F4C-937D-3BC934219742}"/>
          </ac:spMkLst>
        </pc:spChg>
        <pc:spChg chg="mod">
          <ac:chgData name="戴 超" userId="0a653ea0a27b076e" providerId="LiveId" clId="{5E669655-DE73-8441-A10A-0E80BE9EACD8}" dt="2019-10-25T09:00:27.243" v="2354"/>
          <ac:spMkLst>
            <pc:docMk/>
            <pc:sldMk cId="4089989400" sldId="294"/>
            <ac:spMk id="67" creationId="{AF934CEB-9F52-E245-99D6-5FA9CF3EC2E7}"/>
          </ac:spMkLst>
        </pc:spChg>
        <pc:spChg chg="mod">
          <ac:chgData name="戴 超" userId="0a653ea0a27b076e" providerId="LiveId" clId="{5E669655-DE73-8441-A10A-0E80BE9EACD8}" dt="2019-10-25T09:06:34.314" v="2455" actId="207"/>
          <ac:spMkLst>
            <pc:docMk/>
            <pc:sldMk cId="4089989400" sldId="294"/>
            <ac:spMk id="68" creationId="{E822900B-2A7C-9546-975E-2BA2FF8C2EAB}"/>
          </ac:spMkLst>
        </pc:spChg>
        <pc:grpChg chg="mod">
          <ac:chgData name="戴 超" userId="0a653ea0a27b076e" providerId="LiveId" clId="{5E669655-DE73-8441-A10A-0E80BE9EACD8}" dt="2019-10-25T09:01:05.564" v="2364" actId="1076"/>
          <ac:grpSpMkLst>
            <pc:docMk/>
            <pc:sldMk cId="4089989400" sldId="294"/>
            <ac:grpSpMk id="5" creationId="{00000000-0000-0000-0000-000000000000}"/>
          </ac:grpSpMkLst>
        </pc:grpChg>
        <pc:grpChg chg="add mod">
          <ac:chgData name="戴 超" userId="0a653ea0a27b076e" providerId="LiveId" clId="{5E669655-DE73-8441-A10A-0E80BE9EACD8}" dt="2019-10-25T09:02:09.878" v="2374" actId="1076"/>
          <ac:grpSpMkLst>
            <pc:docMk/>
            <pc:sldMk cId="4089989400" sldId="294"/>
            <ac:grpSpMk id="54" creationId="{A8C29EC9-753A-7642-BD1E-8A913C7CF5FF}"/>
          </ac:grpSpMkLst>
        </pc:grpChg>
        <pc:grpChg chg="add mod">
          <ac:chgData name="戴 超" userId="0a653ea0a27b076e" providerId="LiveId" clId="{5E669655-DE73-8441-A10A-0E80BE9EACD8}" dt="2019-10-25T09:02:04.942" v="2373" actId="1076"/>
          <ac:grpSpMkLst>
            <pc:docMk/>
            <pc:sldMk cId="4089989400" sldId="294"/>
            <ac:grpSpMk id="57" creationId="{E6E6017A-9295-9441-B0F0-B6CEF7DBD5CD}"/>
          </ac:grpSpMkLst>
        </pc:grpChg>
        <pc:grpChg chg="add mod">
          <ac:chgData name="戴 超" userId="0a653ea0a27b076e" providerId="LiveId" clId="{5E669655-DE73-8441-A10A-0E80BE9EACD8}" dt="2019-10-25T09:01:32.016" v="2365" actId="1076"/>
          <ac:grpSpMkLst>
            <pc:docMk/>
            <pc:sldMk cId="4089989400" sldId="294"/>
            <ac:grpSpMk id="60" creationId="{4DFE0C6B-ECE6-2247-907B-3D964874FB2B}"/>
          </ac:grpSpMkLst>
        </pc:grpChg>
        <pc:grpChg chg="add mod">
          <ac:chgData name="戴 超" userId="0a653ea0a27b076e" providerId="LiveId" clId="{5E669655-DE73-8441-A10A-0E80BE9EACD8}" dt="2019-10-25T09:01:35.684" v="2366" actId="1076"/>
          <ac:grpSpMkLst>
            <pc:docMk/>
            <pc:sldMk cId="4089989400" sldId="294"/>
            <ac:grpSpMk id="63" creationId="{5E250961-BFC8-D042-AD5A-D6BA92ABAC85}"/>
          </ac:grpSpMkLst>
        </pc:grpChg>
        <pc:grpChg chg="add mod">
          <ac:chgData name="戴 超" userId="0a653ea0a27b076e" providerId="LiveId" clId="{5E669655-DE73-8441-A10A-0E80BE9EACD8}" dt="2019-10-25T09:02:00.757" v="2372" actId="1076"/>
          <ac:grpSpMkLst>
            <pc:docMk/>
            <pc:sldMk cId="4089989400" sldId="294"/>
            <ac:grpSpMk id="66" creationId="{7E679F3C-9F1C-DA46-A1A3-CFC1148E49A7}"/>
          </ac:grpSpMkLst>
        </pc:grpChg>
        <pc:grpChg chg="del">
          <ac:chgData name="戴 超" userId="0a653ea0a27b076e" providerId="LiveId" clId="{5E669655-DE73-8441-A10A-0E80BE9EACD8}" dt="2019-10-25T08:48:59.417" v="2242" actId="478"/>
          <ac:grpSpMkLst>
            <pc:docMk/>
            <pc:sldMk cId="4089989400" sldId="294"/>
            <ac:grpSpMk id="146" creationId="{00000000-0000-0000-0000-000000000000}"/>
          </ac:grpSpMkLst>
        </pc:grpChg>
      </pc:sldChg>
      <pc:sldChg chg="addSp delSp modSp add modAnim">
        <pc:chgData name="戴 超" userId="0a653ea0a27b076e" providerId="LiveId" clId="{5E669655-DE73-8441-A10A-0E80BE9EACD8}" dt="2019-10-25T09:12:30.511" v="2577"/>
        <pc:sldMkLst>
          <pc:docMk/>
          <pc:sldMk cId="49493966" sldId="295"/>
        </pc:sldMkLst>
        <pc:spChg chg="add mod">
          <ac:chgData name="戴 超" userId="0a653ea0a27b076e" providerId="LiveId" clId="{5E669655-DE73-8441-A10A-0E80BE9EACD8}" dt="2019-10-25T09:12:04.744" v="2576" actId="1076"/>
          <ac:spMkLst>
            <pc:docMk/>
            <pc:sldMk cId="49493966" sldId="295"/>
            <ac:spMk id="2" creationId="{E9FCE133-FBB5-2249-B108-1034C3BAAEFF}"/>
          </ac:spMkLst>
        </pc:spChg>
        <pc:spChg chg="mod">
          <ac:chgData name="戴 超" userId="0a653ea0a27b076e" providerId="LiveId" clId="{5E669655-DE73-8441-A10A-0E80BE9EACD8}" dt="2019-10-25T09:07:14.306" v="2483" actId="20577"/>
          <ac:spMkLst>
            <pc:docMk/>
            <pc:sldMk cId="49493966" sldId="295"/>
            <ac:spMk id="4" creationId="{00000000-0000-0000-0000-000000000000}"/>
          </ac:spMkLst>
        </pc:spChg>
        <pc:grpChg chg="del">
          <ac:chgData name="戴 超" userId="0a653ea0a27b076e" providerId="LiveId" clId="{5E669655-DE73-8441-A10A-0E80BE9EACD8}" dt="2019-10-25T09:07:28.316" v="2485" actId="478"/>
          <ac:grpSpMkLst>
            <pc:docMk/>
            <pc:sldMk cId="49493966" sldId="295"/>
            <ac:grpSpMk id="5" creationId="{00000000-0000-0000-0000-000000000000}"/>
          </ac:grpSpMkLst>
        </pc:grpChg>
        <pc:grpChg chg="del">
          <ac:chgData name="戴 超" userId="0a653ea0a27b076e" providerId="LiveId" clId="{5E669655-DE73-8441-A10A-0E80BE9EACD8}" dt="2019-10-25T09:07:28.316" v="2485" actId="478"/>
          <ac:grpSpMkLst>
            <pc:docMk/>
            <pc:sldMk cId="49493966" sldId="295"/>
            <ac:grpSpMk id="54" creationId="{A8C29EC9-753A-7642-BD1E-8A913C7CF5FF}"/>
          </ac:grpSpMkLst>
        </pc:grpChg>
        <pc:grpChg chg="del">
          <ac:chgData name="戴 超" userId="0a653ea0a27b076e" providerId="LiveId" clId="{5E669655-DE73-8441-A10A-0E80BE9EACD8}" dt="2019-10-25T09:07:28.316" v="2485" actId="478"/>
          <ac:grpSpMkLst>
            <pc:docMk/>
            <pc:sldMk cId="49493966" sldId="295"/>
            <ac:grpSpMk id="57" creationId="{E6E6017A-9295-9441-B0F0-B6CEF7DBD5CD}"/>
          </ac:grpSpMkLst>
        </pc:grpChg>
        <pc:grpChg chg="del">
          <ac:chgData name="戴 超" userId="0a653ea0a27b076e" providerId="LiveId" clId="{5E669655-DE73-8441-A10A-0E80BE9EACD8}" dt="2019-10-25T09:07:28.316" v="2485" actId="478"/>
          <ac:grpSpMkLst>
            <pc:docMk/>
            <pc:sldMk cId="49493966" sldId="295"/>
            <ac:grpSpMk id="60" creationId="{4DFE0C6B-ECE6-2247-907B-3D964874FB2B}"/>
          </ac:grpSpMkLst>
        </pc:grpChg>
        <pc:grpChg chg="del">
          <ac:chgData name="戴 超" userId="0a653ea0a27b076e" providerId="LiveId" clId="{5E669655-DE73-8441-A10A-0E80BE9EACD8}" dt="2019-10-25T09:07:28.316" v="2485" actId="478"/>
          <ac:grpSpMkLst>
            <pc:docMk/>
            <pc:sldMk cId="49493966" sldId="295"/>
            <ac:grpSpMk id="63" creationId="{5E250961-BFC8-D042-AD5A-D6BA92ABAC85}"/>
          </ac:grpSpMkLst>
        </pc:grpChg>
        <pc:grpChg chg="del">
          <ac:chgData name="戴 超" userId="0a653ea0a27b076e" providerId="LiveId" clId="{5E669655-DE73-8441-A10A-0E80BE9EACD8}" dt="2019-10-25T09:07:28.316" v="2485" actId="478"/>
          <ac:grpSpMkLst>
            <pc:docMk/>
            <pc:sldMk cId="49493966" sldId="295"/>
            <ac:grpSpMk id="66" creationId="{7E679F3C-9F1C-DA46-A1A3-CFC1148E49A7}"/>
          </ac:grpSpMkLst>
        </pc:grpChg>
        <pc:graphicFrameChg chg="add mod modGraphic">
          <ac:chgData name="戴 超" userId="0a653ea0a27b076e" providerId="LiveId" clId="{5E669655-DE73-8441-A10A-0E80BE9EACD8}" dt="2019-10-25T09:11:58.226" v="2575" actId="1076"/>
          <ac:graphicFrameMkLst>
            <pc:docMk/>
            <pc:sldMk cId="49493966" sldId="295"/>
            <ac:graphicFrameMk id="3" creationId="{7FABE06E-26DA-C24C-91B4-E7BB9336AABF}"/>
          </ac:graphicFrameMkLst>
        </pc:graphicFrameChg>
      </pc:sldChg>
      <pc:sldChg chg="addSp delSp modSp add addAnim delAnim">
        <pc:chgData name="戴 超" userId="0a653ea0a27b076e" providerId="LiveId" clId="{5E669655-DE73-8441-A10A-0E80BE9EACD8}" dt="2019-10-25T09:24:22.512" v="2789" actId="207"/>
        <pc:sldMkLst>
          <pc:docMk/>
          <pc:sldMk cId="2406000025" sldId="296"/>
        </pc:sldMkLst>
        <pc:spChg chg="mod">
          <ac:chgData name="戴 超" userId="0a653ea0a27b076e" providerId="LiveId" clId="{5E669655-DE73-8441-A10A-0E80BE9EACD8}" dt="2019-10-25T09:23:40.705" v="2779"/>
          <ac:spMkLst>
            <pc:docMk/>
            <pc:sldMk cId="2406000025" sldId="296"/>
            <ac:spMk id="55" creationId="{487AE653-2521-6F48-9533-A9950F9FCA79}"/>
          </ac:spMkLst>
        </pc:spChg>
        <pc:spChg chg="mod">
          <ac:chgData name="戴 超" userId="0a653ea0a27b076e" providerId="LiveId" clId="{5E669655-DE73-8441-A10A-0E80BE9EACD8}" dt="2019-10-25T09:24:22.512" v="2789" actId="207"/>
          <ac:spMkLst>
            <pc:docMk/>
            <pc:sldMk cId="2406000025" sldId="296"/>
            <ac:spMk id="56" creationId="{B80CF12F-1901-014D-A088-DCD3454CC8C7}"/>
          </ac:spMkLst>
        </pc:spChg>
        <pc:spChg chg="mod">
          <ac:chgData name="戴 超" userId="0a653ea0a27b076e" providerId="LiveId" clId="{5E669655-DE73-8441-A10A-0E80BE9EACD8}" dt="2019-10-25T09:14:13.171" v="2579"/>
          <ac:spMkLst>
            <pc:docMk/>
            <pc:sldMk cId="2406000025" sldId="296"/>
            <ac:spMk id="58" creationId="{1F28BE74-DBDF-4E41-A63D-462FFE9D6370}"/>
          </ac:spMkLst>
        </pc:spChg>
        <pc:spChg chg="mod">
          <ac:chgData name="戴 超" userId="0a653ea0a27b076e" providerId="LiveId" clId="{5E669655-DE73-8441-A10A-0E80BE9EACD8}" dt="2019-10-25T09:20:22.833" v="2739" actId="20577"/>
          <ac:spMkLst>
            <pc:docMk/>
            <pc:sldMk cId="2406000025" sldId="296"/>
            <ac:spMk id="59" creationId="{731FF524-C12D-484C-A33D-BC1A08B81385}"/>
          </ac:spMkLst>
        </pc:spChg>
        <pc:spChg chg="mod">
          <ac:chgData name="戴 超" userId="0a653ea0a27b076e" providerId="LiveId" clId="{5E669655-DE73-8441-A10A-0E80BE9EACD8}" dt="2019-10-25T09:20:58.112" v="2742" actId="14100"/>
          <ac:spMkLst>
            <pc:docMk/>
            <pc:sldMk cId="2406000025" sldId="296"/>
            <ac:spMk id="61" creationId="{E859EE61-8ACA-F440-9E18-FF03DE7086DB}"/>
          </ac:spMkLst>
        </pc:spChg>
        <pc:spChg chg="mod">
          <ac:chgData name="戴 超" userId="0a653ea0a27b076e" providerId="LiveId" clId="{5E669655-DE73-8441-A10A-0E80BE9EACD8}" dt="2019-10-25T09:22:22.943" v="2765" actId="207"/>
          <ac:spMkLst>
            <pc:docMk/>
            <pc:sldMk cId="2406000025" sldId="296"/>
            <ac:spMk id="62" creationId="{7E7EB7F4-DCDD-8E46-9247-3CB709D4B60C}"/>
          </ac:spMkLst>
        </pc:spChg>
        <pc:spChg chg="mod">
          <ac:chgData name="戴 超" userId="0a653ea0a27b076e" providerId="LiveId" clId="{5E669655-DE73-8441-A10A-0E80BE9EACD8}" dt="2019-10-25T09:22:39.389" v="2767"/>
          <ac:spMkLst>
            <pc:docMk/>
            <pc:sldMk cId="2406000025" sldId="296"/>
            <ac:spMk id="64" creationId="{66A9C3A1-1FE6-814E-B5B4-A7E90D6F42FA}"/>
          </ac:spMkLst>
        </pc:spChg>
        <pc:spChg chg="mod">
          <ac:chgData name="戴 超" userId="0a653ea0a27b076e" providerId="LiveId" clId="{5E669655-DE73-8441-A10A-0E80BE9EACD8}" dt="2019-10-25T09:23:30.312" v="2777" actId="207"/>
          <ac:spMkLst>
            <pc:docMk/>
            <pc:sldMk cId="2406000025" sldId="296"/>
            <ac:spMk id="65" creationId="{030881A6-DCAE-3F4C-937D-3BC934219742}"/>
          </ac:spMkLst>
        </pc:spChg>
        <pc:spChg chg="mod topLvl">
          <ac:chgData name="戴 超" userId="0a653ea0a27b076e" providerId="LiveId" clId="{5E669655-DE73-8441-A10A-0E80BE9EACD8}" dt="2019-10-25T09:14:54.506" v="2585" actId="478"/>
          <ac:spMkLst>
            <pc:docMk/>
            <pc:sldMk cId="2406000025" sldId="296"/>
            <ac:spMk id="67" creationId="{AF934CEB-9F52-E245-99D6-5FA9CF3EC2E7}"/>
          </ac:spMkLst>
        </pc:spChg>
        <pc:spChg chg="add del mod topLvl">
          <ac:chgData name="戴 超" userId="0a653ea0a27b076e" providerId="LiveId" clId="{5E669655-DE73-8441-A10A-0E80BE9EACD8}" dt="2019-10-25T09:14:54.506" v="2585" actId="478"/>
          <ac:spMkLst>
            <pc:docMk/>
            <pc:sldMk cId="2406000025" sldId="296"/>
            <ac:spMk id="68" creationId="{E822900B-2A7C-9546-975E-2BA2FF8C2EAB}"/>
          </ac:spMkLst>
        </pc:spChg>
        <pc:grpChg chg="add del mod">
          <ac:chgData name="戴 超" userId="0a653ea0a27b076e" providerId="LiveId" clId="{5E669655-DE73-8441-A10A-0E80BE9EACD8}" dt="2019-10-25T09:23:53.794" v="2780"/>
          <ac:grpSpMkLst>
            <pc:docMk/>
            <pc:sldMk cId="2406000025" sldId="296"/>
            <ac:grpSpMk id="54" creationId="{A8C29EC9-753A-7642-BD1E-8A913C7CF5FF}"/>
          </ac:grpSpMkLst>
        </pc:grpChg>
        <pc:grpChg chg="mod">
          <ac:chgData name="戴 超" userId="0a653ea0a27b076e" providerId="LiveId" clId="{5E669655-DE73-8441-A10A-0E80BE9EACD8}" dt="2019-10-25T09:16:10.397" v="2608"/>
          <ac:grpSpMkLst>
            <pc:docMk/>
            <pc:sldMk cId="2406000025" sldId="296"/>
            <ac:grpSpMk id="57" creationId="{E6E6017A-9295-9441-B0F0-B6CEF7DBD5CD}"/>
          </ac:grpSpMkLst>
        </pc:grpChg>
        <pc:grpChg chg="mod">
          <ac:chgData name="戴 超" userId="0a653ea0a27b076e" providerId="LiveId" clId="{5E669655-DE73-8441-A10A-0E80BE9EACD8}" dt="2019-10-25T09:21:04.770" v="2743"/>
          <ac:grpSpMkLst>
            <pc:docMk/>
            <pc:sldMk cId="2406000025" sldId="296"/>
            <ac:grpSpMk id="60" creationId="{4DFE0C6B-ECE6-2247-907B-3D964874FB2B}"/>
          </ac:grpSpMkLst>
        </pc:grpChg>
        <pc:grpChg chg="mod">
          <ac:chgData name="戴 超" userId="0a653ea0a27b076e" providerId="LiveId" clId="{5E669655-DE73-8441-A10A-0E80BE9EACD8}" dt="2019-10-25T09:23:03.091" v="2769"/>
          <ac:grpSpMkLst>
            <pc:docMk/>
            <pc:sldMk cId="2406000025" sldId="296"/>
            <ac:grpSpMk id="63" creationId="{5E250961-BFC8-D042-AD5A-D6BA92ABAC85}"/>
          </ac:grpSpMkLst>
        </pc:grpChg>
        <pc:grpChg chg="add del">
          <ac:chgData name="戴 超" userId="0a653ea0a27b076e" providerId="LiveId" clId="{5E669655-DE73-8441-A10A-0E80BE9EACD8}" dt="2019-10-25T09:15:00.215" v="2586" actId="478"/>
          <ac:grpSpMkLst>
            <pc:docMk/>
            <pc:sldMk cId="2406000025" sldId="296"/>
            <ac:grpSpMk id="66" creationId="{7E679F3C-9F1C-DA46-A1A3-CFC1148E49A7}"/>
          </ac:grpSpMkLst>
        </pc:grpChg>
      </pc:sldChg>
      <pc:sldChg chg="modSp add">
        <pc:chgData name="戴 超" userId="0a653ea0a27b076e" providerId="LiveId" clId="{5E669655-DE73-8441-A10A-0E80BE9EACD8}" dt="2019-10-25T09:33:37.851" v="2962" actId="207"/>
        <pc:sldMkLst>
          <pc:docMk/>
          <pc:sldMk cId="296004391" sldId="297"/>
        </pc:sldMkLst>
        <pc:spChg chg="mod">
          <ac:chgData name="戴 超" userId="0a653ea0a27b076e" providerId="LiveId" clId="{5E669655-DE73-8441-A10A-0E80BE9EACD8}" dt="2019-10-25T09:24:52.939" v="2810" actId="20577"/>
          <ac:spMkLst>
            <pc:docMk/>
            <pc:sldMk cId="296004391" sldId="297"/>
            <ac:spMk id="4" creationId="{00000000-0000-0000-0000-000000000000}"/>
          </ac:spMkLst>
        </pc:spChg>
        <pc:spChg chg="mod">
          <ac:chgData name="戴 超" userId="0a653ea0a27b076e" providerId="LiveId" clId="{5E669655-DE73-8441-A10A-0E80BE9EACD8}" dt="2019-10-25T09:33:03.258" v="2944"/>
          <ac:spMkLst>
            <pc:docMk/>
            <pc:sldMk cId="296004391" sldId="297"/>
            <ac:spMk id="55" creationId="{487AE653-2521-6F48-9533-A9950F9FCA79}"/>
          </ac:spMkLst>
        </pc:spChg>
        <pc:spChg chg="mod">
          <ac:chgData name="戴 超" userId="0a653ea0a27b076e" providerId="LiveId" clId="{5E669655-DE73-8441-A10A-0E80BE9EACD8}" dt="2019-10-25T09:33:37.851" v="2962" actId="207"/>
          <ac:spMkLst>
            <pc:docMk/>
            <pc:sldMk cId="296004391" sldId="297"/>
            <ac:spMk id="56" creationId="{B80CF12F-1901-014D-A088-DCD3454CC8C7}"/>
          </ac:spMkLst>
        </pc:spChg>
        <pc:spChg chg="mod">
          <ac:chgData name="戴 超" userId="0a653ea0a27b076e" providerId="LiveId" clId="{5E669655-DE73-8441-A10A-0E80BE9EACD8}" dt="2019-10-25T09:25:14.655" v="2813" actId="14100"/>
          <ac:spMkLst>
            <pc:docMk/>
            <pc:sldMk cId="296004391" sldId="297"/>
            <ac:spMk id="58" creationId="{1F28BE74-DBDF-4E41-A63D-462FFE9D6370}"/>
          </ac:spMkLst>
        </pc:spChg>
        <pc:spChg chg="mod">
          <ac:chgData name="戴 超" userId="0a653ea0a27b076e" providerId="LiveId" clId="{5E669655-DE73-8441-A10A-0E80BE9EACD8}" dt="2019-10-25T09:28:55.026" v="2900" actId="207"/>
          <ac:spMkLst>
            <pc:docMk/>
            <pc:sldMk cId="296004391" sldId="297"/>
            <ac:spMk id="59" creationId="{731FF524-C12D-484C-A33D-BC1A08B81385}"/>
          </ac:spMkLst>
        </pc:spChg>
        <pc:spChg chg="mod">
          <ac:chgData name="戴 超" userId="0a653ea0a27b076e" providerId="LiveId" clId="{5E669655-DE73-8441-A10A-0E80BE9EACD8}" dt="2019-10-25T09:30:59.759" v="2902"/>
          <ac:spMkLst>
            <pc:docMk/>
            <pc:sldMk cId="296004391" sldId="297"/>
            <ac:spMk id="61" creationId="{E859EE61-8ACA-F440-9E18-FF03DE7086DB}"/>
          </ac:spMkLst>
        </pc:spChg>
        <pc:spChg chg="mod">
          <ac:chgData name="戴 超" userId="0a653ea0a27b076e" providerId="LiveId" clId="{5E669655-DE73-8441-A10A-0E80BE9EACD8}" dt="2019-10-25T09:31:43.050" v="2920" actId="207"/>
          <ac:spMkLst>
            <pc:docMk/>
            <pc:sldMk cId="296004391" sldId="297"/>
            <ac:spMk id="62" creationId="{7E7EB7F4-DCDD-8E46-9247-3CB709D4B60C}"/>
          </ac:spMkLst>
        </pc:spChg>
        <pc:spChg chg="mod">
          <ac:chgData name="戴 超" userId="0a653ea0a27b076e" providerId="LiveId" clId="{5E669655-DE73-8441-A10A-0E80BE9EACD8}" dt="2019-10-25T09:31:58.609" v="2922"/>
          <ac:spMkLst>
            <pc:docMk/>
            <pc:sldMk cId="296004391" sldId="297"/>
            <ac:spMk id="64" creationId="{66A9C3A1-1FE6-814E-B5B4-A7E90D6F42FA}"/>
          </ac:spMkLst>
        </pc:spChg>
        <pc:spChg chg="mod">
          <ac:chgData name="戴 超" userId="0a653ea0a27b076e" providerId="LiveId" clId="{5E669655-DE73-8441-A10A-0E80BE9EACD8}" dt="2019-10-25T09:32:51.462" v="2942" actId="207"/>
          <ac:spMkLst>
            <pc:docMk/>
            <pc:sldMk cId="296004391" sldId="297"/>
            <ac:spMk id="65" creationId="{030881A6-DCAE-3F4C-937D-3BC934219742}"/>
          </ac:spMkLst>
        </pc:spChg>
        <pc:grpChg chg="mod">
          <ac:chgData name="戴 超" userId="0a653ea0a27b076e" providerId="LiveId" clId="{5E669655-DE73-8441-A10A-0E80BE9EACD8}" dt="2019-10-25T09:33:11.010" v="2945"/>
          <ac:grpSpMkLst>
            <pc:docMk/>
            <pc:sldMk cId="296004391" sldId="297"/>
            <ac:grpSpMk id="54" creationId="{A8C29EC9-753A-7642-BD1E-8A913C7CF5FF}"/>
          </ac:grpSpMkLst>
        </pc:grpChg>
        <pc:grpChg chg="mod">
          <ac:chgData name="戴 超" userId="0a653ea0a27b076e" providerId="LiveId" clId="{5E669655-DE73-8441-A10A-0E80BE9EACD8}" dt="2019-10-25T09:28:32.524" v="2894"/>
          <ac:grpSpMkLst>
            <pc:docMk/>
            <pc:sldMk cId="296004391" sldId="297"/>
            <ac:grpSpMk id="57" creationId="{E6E6017A-9295-9441-B0F0-B6CEF7DBD5CD}"/>
          </ac:grpSpMkLst>
        </pc:grpChg>
        <pc:grpChg chg="mod">
          <ac:chgData name="戴 超" userId="0a653ea0a27b076e" providerId="LiveId" clId="{5E669655-DE73-8441-A10A-0E80BE9EACD8}" dt="2019-10-25T09:31:07.554" v="2903"/>
          <ac:grpSpMkLst>
            <pc:docMk/>
            <pc:sldMk cId="296004391" sldId="297"/>
            <ac:grpSpMk id="60" creationId="{4DFE0C6B-ECE6-2247-907B-3D964874FB2B}"/>
          </ac:grpSpMkLst>
        </pc:grpChg>
        <pc:grpChg chg="mod">
          <ac:chgData name="戴 超" userId="0a653ea0a27b076e" providerId="LiveId" clId="{5E669655-DE73-8441-A10A-0E80BE9EACD8}" dt="2019-10-25T09:32:29.475" v="2931" actId="1076"/>
          <ac:grpSpMkLst>
            <pc:docMk/>
            <pc:sldMk cId="296004391" sldId="297"/>
            <ac:grpSpMk id="63" creationId="{5E250961-BFC8-D042-AD5A-D6BA92ABAC85}"/>
          </ac:grpSpMkLst>
        </pc:grpChg>
      </pc:sldChg>
      <pc:sldChg chg="modSp add">
        <pc:chgData name="戴 超" userId="0a653ea0a27b076e" providerId="LiveId" clId="{5E669655-DE73-8441-A10A-0E80BE9EACD8}" dt="2019-10-25T10:48:02.248" v="3217" actId="1076"/>
        <pc:sldMkLst>
          <pc:docMk/>
          <pc:sldMk cId="2256198842" sldId="298"/>
        </pc:sldMkLst>
        <pc:spChg chg="mod">
          <ac:chgData name="戴 超" userId="0a653ea0a27b076e" providerId="LiveId" clId="{5E669655-DE73-8441-A10A-0E80BE9EACD8}" dt="2019-10-25T09:34:06.691" v="2971" actId="20577"/>
          <ac:spMkLst>
            <pc:docMk/>
            <pc:sldMk cId="2256198842" sldId="298"/>
            <ac:spMk id="4" creationId="{00000000-0000-0000-0000-000000000000}"/>
          </ac:spMkLst>
        </pc:spChg>
        <pc:spChg chg="mod">
          <ac:chgData name="戴 超" userId="0a653ea0a27b076e" providerId="LiveId" clId="{5E669655-DE73-8441-A10A-0E80BE9EACD8}" dt="2019-10-25T10:47:01.572" v="3201" actId="14100"/>
          <ac:spMkLst>
            <pc:docMk/>
            <pc:sldMk cId="2256198842" sldId="298"/>
            <ac:spMk id="55" creationId="{487AE653-2521-6F48-9533-A9950F9FCA79}"/>
          </ac:spMkLst>
        </pc:spChg>
        <pc:spChg chg="mod">
          <ac:chgData name="戴 超" userId="0a653ea0a27b076e" providerId="LiveId" clId="{5E669655-DE73-8441-A10A-0E80BE9EACD8}" dt="2019-10-25T10:47:50.236" v="3215" actId="207"/>
          <ac:spMkLst>
            <pc:docMk/>
            <pc:sldMk cId="2256198842" sldId="298"/>
            <ac:spMk id="56" creationId="{B80CF12F-1901-014D-A088-DCD3454CC8C7}"/>
          </ac:spMkLst>
        </pc:spChg>
        <pc:spChg chg="mod">
          <ac:chgData name="戴 超" userId="0a653ea0a27b076e" providerId="LiveId" clId="{5E669655-DE73-8441-A10A-0E80BE9EACD8}" dt="2019-10-25T10:39:08.725" v="3040"/>
          <ac:spMkLst>
            <pc:docMk/>
            <pc:sldMk cId="2256198842" sldId="298"/>
            <ac:spMk id="58" creationId="{1F28BE74-DBDF-4E41-A63D-462FFE9D6370}"/>
          </ac:spMkLst>
        </pc:spChg>
        <pc:spChg chg="mod">
          <ac:chgData name="戴 超" userId="0a653ea0a27b076e" providerId="LiveId" clId="{5E669655-DE73-8441-A10A-0E80BE9EACD8}" dt="2019-10-25T10:43:31.814" v="3149" actId="20577"/>
          <ac:spMkLst>
            <pc:docMk/>
            <pc:sldMk cId="2256198842" sldId="298"/>
            <ac:spMk id="59" creationId="{731FF524-C12D-484C-A33D-BC1A08B81385}"/>
          </ac:spMkLst>
        </pc:spChg>
        <pc:spChg chg="mod">
          <ac:chgData name="戴 超" userId="0a653ea0a27b076e" providerId="LiveId" clId="{5E669655-DE73-8441-A10A-0E80BE9EACD8}" dt="2019-10-25T10:44:01.726" v="3152" actId="14100"/>
          <ac:spMkLst>
            <pc:docMk/>
            <pc:sldMk cId="2256198842" sldId="298"/>
            <ac:spMk id="61" creationId="{E859EE61-8ACA-F440-9E18-FF03DE7086DB}"/>
          </ac:spMkLst>
        </pc:spChg>
        <pc:spChg chg="mod">
          <ac:chgData name="戴 超" userId="0a653ea0a27b076e" providerId="LiveId" clId="{5E669655-DE73-8441-A10A-0E80BE9EACD8}" dt="2019-10-25T10:45:38.582" v="3183" actId="207"/>
          <ac:spMkLst>
            <pc:docMk/>
            <pc:sldMk cId="2256198842" sldId="298"/>
            <ac:spMk id="62" creationId="{7E7EB7F4-DCDD-8E46-9247-3CB709D4B60C}"/>
          </ac:spMkLst>
        </pc:spChg>
        <pc:spChg chg="mod">
          <ac:chgData name="戴 超" userId="0a653ea0a27b076e" providerId="LiveId" clId="{5E669655-DE73-8441-A10A-0E80BE9EACD8}" dt="2019-10-25T10:45:55.234" v="3186" actId="14100"/>
          <ac:spMkLst>
            <pc:docMk/>
            <pc:sldMk cId="2256198842" sldId="298"/>
            <ac:spMk id="64" creationId="{66A9C3A1-1FE6-814E-B5B4-A7E90D6F42FA}"/>
          </ac:spMkLst>
        </pc:spChg>
        <pc:spChg chg="mod">
          <ac:chgData name="戴 超" userId="0a653ea0a27b076e" providerId="LiveId" clId="{5E669655-DE73-8441-A10A-0E80BE9EACD8}" dt="2019-10-25T10:46:35.733" v="3197" actId="207"/>
          <ac:spMkLst>
            <pc:docMk/>
            <pc:sldMk cId="2256198842" sldId="298"/>
            <ac:spMk id="65" creationId="{030881A6-DCAE-3F4C-937D-3BC934219742}"/>
          </ac:spMkLst>
        </pc:spChg>
        <pc:grpChg chg="mod">
          <ac:chgData name="戴 超" userId="0a653ea0a27b076e" providerId="LiveId" clId="{5E669655-DE73-8441-A10A-0E80BE9EACD8}" dt="2019-10-25T10:47:54.747" v="3216" actId="1076"/>
          <ac:grpSpMkLst>
            <pc:docMk/>
            <pc:sldMk cId="2256198842" sldId="298"/>
            <ac:grpSpMk id="54" creationId="{A8C29EC9-753A-7642-BD1E-8A913C7CF5FF}"/>
          </ac:grpSpMkLst>
        </pc:grpChg>
        <pc:grpChg chg="mod">
          <ac:chgData name="戴 超" userId="0a653ea0a27b076e" providerId="LiveId" clId="{5E669655-DE73-8441-A10A-0E80BE9EACD8}" dt="2019-10-25T10:40:14.789" v="3074"/>
          <ac:grpSpMkLst>
            <pc:docMk/>
            <pc:sldMk cId="2256198842" sldId="298"/>
            <ac:grpSpMk id="57" creationId="{E6E6017A-9295-9441-B0F0-B6CEF7DBD5CD}"/>
          </ac:grpSpMkLst>
        </pc:grpChg>
        <pc:grpChg chg="mod">
          <ac:chgData name="戴 超" userId="0a653ea0a27b076e" providerId="LiveId" clId="{5E669655-DE73-8441-A10A-0E80BE9EACD8}" dt="2019-10-25T10:44:30.909" v="3160" actId="1076"/>
          <ac:grpSpMkLst>
            <pc:docMk/>
            <pc:sldMk cId="2256198842" sldId="298"/>
            <ac:grpSpMk id="60" creationId="{4DFE0C6B-ECE6-2247-907B-3D964874FB2B}"/>
          </ac:grpSpMkLst>
        </pc:grpChg>
        <pc:grpChg chg="mod">
          <ac:chgData name="戴 超" userId="0a653ea0a27b076e" providerId="LiveId" clId="{5E669655-DE73-8441-A10A-0E80BE9EACD8}" dt="2019-10-25T10:48:02.248" v="3217" actId="1076"/>
          <ac:grpSpMkLst>
            <pc:docMk/>
            <pc:sldMk cId="2256198842" sldId="298"/>
            <ac:grpSpMk id="63" creationId="{5E250961-BFC8-D042-AD5A-D6BA92ABAC85}"/>
          </ac:grpSpMkLst>
        </pc:grpChg>
      </pc:sldChg>
      <pc:sldChg chg="modSp add ord">
        <pc:chgData name="戴 超" userId="0a653ea0a27b076e" providerId="LiveId" clId="{5E669655-DE73-8441-A10A-0E80BE9EACD8}" dt="2019-10-25T10:38:48.181" v="3038" actId="1076"/>
        <pc:sldMkLst>
          <pc:docMk/>
          <pc:sldMk cId="3284544309" sldId="299"/>
        </pc:sldMkLst>
        <pc:spChg chg="mod">
          <ac:chgData name="戴 超" userId="0a653ea0a27b076e" providerId="LiveId" clId="{5E669655-DE73-8441-A10A-0E80BE9EACD8}" dt="2019-10-25T10:37:32.131" v="3015" actId="20577"/>
          <ac:spMkLst>
            <pc:docMk/>
            <pc:sldMk cId="3284544309" sldId="299"/>
            <ac:spMk id="13" creationId="{D2098F09-26D7-AA44-8017-A045A52F2216}"/>
          </ac:spMkLst>
        </pc:spChg>
        <pc:spChg chg="mod">
          <ac:chgData name="戴 超" userId="0a653ea0a27b076e" providerId="LiveId" clId="{5E669655-DE73-8441-A10A-0E80BE9EACD8}" dt="2019-10-25T10:38:38.364" v="3035" actId="1076"/>
          <ac:spMkLst>
            <pc:docMk/>
            <pc:sldMk cId="3284544309" sldId="299"/>
            <ac:spMk id="16" creationId="{04EBCD9B-383E-634B-B383-242C1992D7BB}"/>
          </ac:spMkLst>
        </pc:spChg>
        <pc:spChg chg="mod">
          <ac:chgData name="戴 超" userId="0a653ea0a27b076e" providerId="LiveId" clId="{5E669655-DE73-8441-A10A-0E80BE9EACD8}" dt="2019-10-25T10:37:58.095" v="3020" actId="403"/>
          <ac:spMkLst>
            <pc:docMk/>
            <pc:sldMk cId="3284544309" sldId="299"/>
            <ac:spMk id="32" creationId="{00000000-0000-0000-0000-000000000000}"/>
          </ac:spMkLst>
        </pc:spChg>
        <pc:spChg chg="mod">
          <ac:chgData name="戴 超" userId="0a653ea0a27b076e" providerId="LiveId" clId="{5E669655-DE73-8441-A10A-0E80BE9EACD8}" dt="2019-10-25T10:38:48.181" v="3038" actId="1076"/>
          <ac:spMkLst>
            <pc:docMk/>
            <pc:sldMk cId="3284544309" sldId="299"/>
            <ac:spMk id="33" creationId="{00000000-0000-0000-0000-000000000000}"/>
          </ac:spMkLst>
        </pc:spChg>
        <pc:spChg chg="mod">
          <ac:chgData name="戴 超" userId="0a653ea0a27b076e" providerId="LiveId" clId="{5E669655-DE73-8441-A10A-0E80BE9EACD8}" dt="2019-10-25T10:33:10.384" v="2990" actId="20577"/>
          <ac:spMkLst>
            <pc:docMk/>
            <pc:sldMk cId="3284544309" sldId="299"/>
            <ac:spMk id="36" creationId="{00000000-0000-0000-0000-000000000000}"/>
          </ac:spMkLst>
        </pc:spChg>
        <pc:grpChg chg="mod">
          <ac:chgData name="戴 超" userId="0a653ea0a27b076e" providerId="LiveId" clId="{5E669655-DE73-8441-A10A-0E80BE9EACD8}" dt="2019-10-25T10:38:44.688" v="3037" actId="1076"/>
          <ac:grpSpMkLst>
            <pc:docMk/>
            <pc:sldMk cId="3284544309" sldId="299"/>
            <ac:grpSpMk id="11" creationId="{C83EE2DD-4310-1E4B-B127-314387EDBC91}"/>
          </ac:grpSpMkLst>
        </pc:grpChg>
        <pc:grpChg chg="mod">
          <ac:chgData name="戴 超" userId="0a653ea0a27b076e" providerId="LiveId" clId="{5E669655-DE73-8441-A10A-0E80BE9EACD8}" dt="2019-10-25T10:38:41.394" v="3036" actId="1076"/>
          <ac:grpSpMkLst>
            <pc:docMk/>
            <pc:sldMk cId="3284544309" sldId="299"/>
            <ac:grpSpMk id="14" creationId="{F8230EE1-E305-C74F-9E89-6C7FC5126F23}"/>
          </ac:grpSpMkLst>
        </pc:grpChg>
      </pc:sldChg>
      <pc:sldChg chg="delSp modSp add delAnim">
        <pc:chgData name="戴 超" userId="0a653ea0a27b076e" providerId="LiveId" clId="{5E669655-DE73-8441-A10A-0E80BE9EACD8}" dt="2019-10-25T10:55:06.999" v="3322" actId="207"/>
        <pc:sldMkLst>
          <pc:docMk/>
          <pc:sldMk cId="3142780567" sldId="300"/>
        </pc:sldMkLst>
        <pc:spChg chg="mod">
          <ac:chgData name="戴 超" userId="0a653ea0a27b076e" providerId="LiveId" clId="{5E669655-DE73-8441-A10A-0E80BE9EACD8}" dt="2019-10-25T10:48:26.875" v="3220"/>
          <ac:spMkLst>
            <pc:docMk/>
            <pc:sldMk cId="3142780567" sldId="300"/>
            <ac:spMk id="58" creationId="{1F28BE74-DBDF-4E41-A63D-462FFE9D6370}"/>
          </ac:spMkLst>
        </pc:spChg>
        <pc:spChg chg="mod">
          <ac:chgData name="戴 超" userId="0a653ea0a27b076e" providerId="LiveId" clId="{5E669655-DE73-8441-A10A-0E80BE9EACD8}" dt="2019-10-25T10:49:33.614" v="3246" actId="207"/>
          <ac:spMkLst>
            <pc:docMk/>
            <pc:sldMk cId="3142780567" sldId="300"/>
            <ac:spMk id="59" creationId="{731FF524-C12D-484C-A33D-BC1A08B81385}"/>
          </ac:spMkLst>
        </pc:spChg>
        <pc:spChg chg="mod">
          <ac:chgData name="戴 超" userId="0a653ea0a27b076e" providerId="LiveId" clId="{5E669655-DE73-8441-A10A-0E80BE9EACD8}" dt="2019-10-25T10:49:56.263" v="3248"/>
          <ac:spMkLst>
            <pc:docMk/>
            <pc:sldMk cId="3142780567" sldId="300"/>
            <ac:spMk id="61" creationId="{E859EE61-8ACA-F440-9E18-FF03DE7086DB}"/>
          </ac:spMkLst>
        </pc:spChg>
        <pc:spChg chg="mod">
          <ac:chgData name="戴 超" userId="0a653ea0a27b076e" providerId="LiveId" clId="{5E669655-DE73-8441-A10A-0E80BE9EACD8}" dt="2019-10-25T10:50:29.973" v="3257" actId="20577"/>
          <ac:spMkLst>
            <pc:docMk/>
            <pc:sldMk cId="3142780567" sldId="300"/>
            <ac:spMk id="62" creationId="{7E7EB7F4-DCDD-8E46-9247-3CB709D4B60C}"/>
          </ac:spMkLst>
        </pc:spChg>
        <pc:spChg chg="mod">
          <ac:chgData name="戴 超" userId="0a653ea0a27b076e" providerId="LiveId" clId="{5E669655-DE73-8441-A10A-0E80BE9EACD8}" dt="2019-10-25T10:50:39.855" v="3259"/>
          <ac:spMkLst>
            <pc:docMk/>
            <pc:sldMk cId="3142780567" sldId="300"/>
            <ac:spMk id="64" creationId="{66A9C3A1-1FE6-814E-B5B4-A7E90D6F42FA}"/>
          </ac:spMkLst>
        </pc:spChg>
        <pc:spChg chg="mod">
          <ac:chgData name="戴 超" userId="0a653ea0a27b076e" providerId="LiveId" clId="{5E669655-DE73-8441-A10A-0E80BE9EACD8}" dt="2019-10-25T10:55:06.999" v="3322" actId="207"/>
          <ac:spMkLst>
            <pc:docMk/>
            <pc:sldMk cId="3142780567" sldId="300"/>
            <ac:spMk id="65" creationId="{030881A6-DCAE-3F4C-937D-3BC934219742}"/>
          </ac:spMkLst>
        </pc:spChg>
        <pc:grpChg chg="del mod">
          <ac:chgData name="戴 超" userId="0a653ea0a27b076e" providerId="LiveId" clId="{5E669655-DE73-8441-A10A-0E80BE9EACD8}" dt="2019-10-25T10:50:41.757" v="3260" actId="478"/>
          <ac:grpSpMkLst>
            <pc:docMk/>
            <pc:sldMk cId="3142780567" sldId="300"/>
            <ac:grpSpMk id="54" creationId="{A8C29EC9-753A-7642-BD1E-8A913C7CF5FF}"/>
          </ac:grpSpMkLst>
        </pc:grpChg>
        <pc:grpChg chg="mod">
          <ac:chgData name="戴 超" userId="0a653ea0a27b076e" providerId="LiveId" clId="{5E669655-DE73-8441-A10A-0E80BE9EACD8}" dt="2019-10-25T10:50:53.128" v="3263" actId="1076"/>
          <ac:grpSpMkLst>
            <pc:docMk/>
            <pc:sldMk cId="3142780567" sldId="300"/>
            <ac:grpSpMk id="57" creationId="{E6E6017A-9295-9441-B0F0-B6CEF7DBD5CD}"/>
          </ac:grpSpMkLst>
        </pc:grpChg>
        <pc:grpChg chg="mod">
          <ac:chgData name="戴 超" userId="0a653ea0a27b076e" providerId="LiveId" clId="{5E669655-DE73-8441-A10A-0E80BE9EACD8}" dt="2019-10-25T10:50:58.993" v="3264" actId="1076"/>
          <ac:grpSpMkLst>
            <pc:docMk/>
            <pc:sldMk cId="3142780567" sldId="300"/>
            <ac:grpSpMk id="60" creationId="{4DFE0C6B-ECE6-2247-907B-3D964874FB2B}"/>
          </ac:grpSpMkLst>
        </pc:grpChg>
        <pc:grpChg chg="mod">
          <ac:chgData name="戴 超" userId="0a653ea0a27b076e" providerId="LiveId" clId="{5E669655-DE73-8441-A10A-0E80BE9EACD8}" dt="2019-10-25T10:54:54.495" v="3320"/>
          <ac:grpSpMkLst>
            <pc:docMk/>
            <pc:sldMk cId="3142780567" sldId="300"/>
            <ac:grpSpMk id="63" creationId="{5E250961-BFC8-D042-AD5A-D6BA92ABAC85}"/>
          </ac:grpSpMkLst>
        </pc:grpChg>
      </pc:sldChg>
    </pc:docChg>
  </pc:docChgLst>
  <pc:docChgLst>
    <pc:chgData name="戴 超" userId="0a653ea0a27b076e" providerId="LiveId" clId="{52450C51-331D-0248-B9B7-A0EB6288640A}"/>
    <pc:docChg chg="delSld modSld delMainMaster">
      <pc:chgData name="戴 超" userId="0a653ea0a27b076e" providerId="LiveId" clId="{52450C51-331D-0248-B9B7-A0EB6288640A}" dt="2019-09-21T10:53:59.199" v="39" actId="2696"/>
      <pc:docMkLst>
        <pc:docMk/>
      </pc:docMkLst>
      <pc:sldChg chg="modSp modAnim">
        <pc:chgData name="戴 超" userId="0a653ea0a27b076e" providerId="LiveId" clId="{52450C51-331D-0248-B9B7-A0EB6288640A}" dt="2019-09-21T10:53:11.447" v="26" actId="122"/>
        <pc:sldMkLst>
          <pc:docMk/>
          <pc:sldMk cId="2618999973" sldId="286"/>
        </pc:sldMkLst>
        <pc:spChg chg="mod">
          <ac:chgData name="戴 超" userId="0a653ea0a27b076e" providerId="LiveId" clId="{52450C51-331D-0248-B9B7-A0EB6288640A}" dt="2019-09-21T10:53:05.426" v="25" actId="20577"/>
          <ac:spMkLst>
            <pc:docMk/>
            <pc:sldMk cId="2618999973" sldId="286"/>
            <ac:spMk id="32" creationId="{00000000-0000-0000-0000-000000000000}"/>
          </ac:spMkLst>
        </pc:spChg>
        <pc:spChg chg="mod">
          <ac:chgData name="戴 超" userId="0a653ea0a27b076e" providerId="LiveId" clId="{52450C51-331D-0248-B9B7-A0EB6288640A}" dt="2019-09-21T10:53:11.447" v="26" actId="122"/>
          <ac:spMkLst>
            <pc:docMk/>
            <pc:sldMk cId="2618999973" sldId="286"/>
            <ac:spMk id="49" creationId="{00000000-0000-0000-0000-000000000000}"/>
          </ac:spMkLst>
        </pc:spChg>
      </pc:sldChg>
      <pc:sldChg chg="del">
        <pc:chgData name="戴 超" userId="0a653ea0a27b076e" providerId="LiveId" clId="{52450C51-331D-0248-B9B7-A0EB6288640A}" dt="2019-09-21T10:53:59.160" v="27" actId="2696"/>
        <pc:sldMkLst>
          <pc:docMk/>
          <pc:sldMk cId="840420008" sldId="288"/>
        </pc:sldMkLst>
      </pc:sldChg>
      <pc:sldMasterChg chg="del delSldLayout">
        <pc:chgData name="戴 超" userId="0a653ea0a27b076e" providerId="LiveId" clId="{52450C51-331D-0248-B9B7-A0EB6288640A}" dt="2019-09-21T10:53:59.199" v="39" actId="2696"/>
        <pc:sldMasterMkLst>
          <pc:docMk/>
          <pc:sldMasterMk cId="2832575874" sldId="2147483672"/>
        </pc:sldMasterMkLst>
        <pc:sldLayoutChg chg="del">
          <pc:chgData name="戴 超" userId="0a653ea0a27b076e" providerId="LiveId" clId="{52450C51-331D-0248-B9B7-A0EB6288640A}" dt="2019-09-21T10:53:59.188" v="28" actId="2696"/>
          <pc:sldLayoutMkLst>
            <pc:docMk/>
            <pc:sldMasterMk cId="2832575874" sldId="2147483672"/>
            <pc:sldLayoutMk cId="2150177419" sldId="2147483673"/>
          </pc:sldLayoutMkLst>
        </pc:sldLayoutChg>
        <pc:sldLayoutChg chg="del">
          <pc:chgData name="戴 超" userId="0a653ea0a27b076e" providerId="LiveId" clId="{52450C51-331D-0248-B9B7-A0EB6288640A}" dt="2019-09-21T10:53:59.189" v="29" actId="2696"/>
          <pc:sldLayoutMkLst>
            <pc:docMk/>
            <pc:sldMasterMk cId="2832575874" sldId="2147483672"/>
            <pc:sldLayoutMk cId="889440363" sldId="2147483674"/>
          </pc:sldLayoutMkLst>
        </pc:sldLayoutChg>
        <pc:sldLayoutChg chg="del">
          <pc:chgData name="戴 超" userId="0a653ea0a27b076e" providerId="LiveId" clId="{52450C51-331D-0248-B9B7-A0EB6288640A}" dt="2019-09-21T10:53:59.190" v="30" actId="2696"/>
          <pc:sldLayoutMkLst>
            <pc:docMk/>
            <pc:sldMasterMk cId="2832575874" sldId="2147483672"/>
            <pc:sldLayoutMk cId="3539085720" sldId="2147483675"/>
          </pc:sldLayoutMkLst>
        </pc:sldLayoutChg>
        <pc:sldLayoutChg chg="del">
          <pc:chgData name="戴 超" userId="0a653ea0a27b076e" providerId="LiveId" clId="{52450C51-331D-0248-B9B7-A0EB6288640A}" dt="2019-09-21T10:53:59.191" v="31" actId="2696"/>
          <pc:sldLayoutMkLst>
            <pc:docMk/>
            <pc:sldMasterMk cId="2832575874" sldId="2147483672"/>
            <pc:sldLayoutMk cId="1204875535" sldId="2147483676"/>
          </pc:sldLayoutMkLst>
        </pc:sldLayoutChg>
        <pc:sldLayoutChg chg="del">
          <pc:chgData name="戴 超" userId="0a653ea0a27b076e" providerId="LiveId" clId="{52450C51-331D-0248-B9B7-A0EB6288640A}" dt="2019-09-21T10:53:59.192" v="32" actId="2696"/>
          <pc:sldLayoutMkLst>
            <pc:docMk/>
            <pc:sldMasterMk cId="2832575874" sldId="2147483672"/>
            <pc:sldLayoutMk cId="3497718383" sldId="2147483677"/>
          </pc:sldLayoutMkLst>
        </pc:sldLayoutChg>
        <pc:sldLayoutChg chg="del">
          <pc:chgData name="戴 超" userId="0a653ea0a27b076e" providerId="LiveId" clId="{52450C51-331D-0248-B9B7-A0EB6288640A}" dt="2019-09-21T10:53:59.193" v="33" actId="2696"/>
          <pc:sldLayoutMkLst>
            <pc:docMk/>
            <pc:sldMasterMk cId="2832575874" sldId="2147483672"/>
            <pc:sldLayoutMk cId="2258899290" sldId="2147483678"/>
          </pc:sldLayoutMkLst>
        </pc:sldLayoutChg>
        <pc:sldLayoutChg chg="del">
          <pc:chgData name="戴 超" userId="0a653ea0a27b076e" providerId="LiveId" clId="{52450C51-331D-0248-B9B7-A0EB6288640A}" dt="2019-09-21T10:53:59.194" v="34" actId="2696"/>
          <pc:sldLayoutMkLst>
            <pc:docMk/>
            <pc:sldMasterMk cId="2832575874" sldId="2147483672"/>
            <pc:sldLayoutMk cId="11544808" sldId="2147483679"/>
          </pc:sldLayoutMkLst>
        </pc:sldLayoutChg>
        <pc:sldLayoutChg chg="del">
          <pc:chgData name="戴 超" userId="0a653ea0a27b076e" providerId="LiveId" clId="{52450C51-331D-0248-B9B7-A0EB6288640A}" dt="2019-09-21T10:53:59.195" v="35" actId="2696"/>
          <pc:sldLayoutMkLst>
            <pc:docMk/>
            <pc:sldMasterMk cId="2832575874" sldId="2147483672"/>
            <pc:sldLayoutMk cId="3834323123" sldId="2147483680"/>
          </pc:sldLayoutMkLst>
        </pc:sldLayoutChg>
        <pc:sldLayoutChg chg="del">
          <pc:chgData name="戴 超" userId="0a653ea0a27b076e" providerId="LiveId" clId="{52450C51-331D-0248-B9B7-A0EB6288640A}" dt="2019-09-21T10:53:59.196" v="36" actId="2696"/>
          <pc:sldLayoutMkLst>
            <pc:docMk/>
            <pc:sldMasterMk cId="2832575874" sldId="2147483672"/>
            <pc:sldLayoutMk cId="3333986355" sldId="2147483681"/>
          </pc:sldLayoutMkLst>
        </pc:sldLayoutChg>
        <pc:sldLayoutChg chg="del">
          <pc:chgData name="戴 超" userId="0a653ea0a27b076e" providerId="LiveId" clId="{52450C51-331D-0248-B9B7-A0EB6288640A}" dt="2019-09-21T10:53:59.196" v="37" actId="2696"/>
          <pc:sldLayoutMkLst>
            <pc:docMk/>
            <pc:sldMasterMk cId="2832575874" sldId="2147483672"/>
            <pc:sldLayoutMk cId="2077370641" sldId="2147483682"/>
          </pc:sldLayoutMkLst>
        </pc:sldLayoutChg>
        <pc:sldLayoutChg chg="del">
          <pc:chgData name="戴 超" userId="0a653ea0a27b076e" providerId="LiveId" clId="{52450C51-331D-0248-B9B7-A0EB6288640A}" dt="2019-09-21T10:53:59.197" v="38" actId="2696"/>
          <pc:sldLayoutMkLst>
            <pc:docMk/>
            <pc:sldMasterMk cId="2832575874" sldId="2147483672"/>
            <pc:sldLayoutMk cId="3752675514" sldId="2147483683"/>
          </pc:sldLayoutMkLst>
        </pc:sldLayoutChg>
      </pc:sldMasterChg>
    </pc:docChg>
  </pc:docChgLst>
  <pc:docChgLst>
    <pc:chgData name="戴 超" userId="0a653ea0a27b076e" providerId="LiveId" clId="{54E5C1DA-AE02-AC4F-BBBB-460E02973A8F}"/>
    <pc:docChg chg="modSld modMainMaster">
      <pc:chgData name="戴 超" userId="0a653ea0a27b076e" providerId="LiveId" clId="{54E5C1DA-AE02-AC4F-BBBB-460E02973A8F}" dt="2020-04-11T11:10:28.085" v="10" actId="20577"/>
      <pc:docMkLst>
        <pc:docMk/>
      </pc:docMkLst>
      <pc:sldChg chg="modSp modAnim">
        <pc:chgData name="戴 超" userId="0a653ea0a27b076e" providerId="LiveId" clId="{54E5C1DA-AE02-AC4F-BBBB-460E02973A8F}" dt="2020-04-11T11:10:20.672" v="6" actId="20577"/>
        <pc:sldMkLst>
          <pc:docMk/>
          <pc:sldMk cId="2618999973" sldId="286"/>
        </pc:sldMkLst>
        <pc:spChg chg="mod">
          <ac:chgData name="戴 超" userId="0a653ea0a27b076e" providerId="LiveId" clId="{54E5C1DA-AE02-AC4F-BBBB-460E02973A8F}" dt="2020-04-11T11:10:20.672" v="6" actId="20577"/>
          <ac:spMkLst>
            <pc:docMk/>
            <pc:sldMk cId="2618999973" sldId="286"/>
            <ac:spMk id="32" creationId="{00000000-0000-0000-0000-000000000000}"/>
          </ac:spMkLst>
        </pc:spChg>
      </pc:sldChg>
      <pc:sldChg chg="modSp modAnim">
        <pc:chgData name="戴 超" userId="0a653ea0a27b076e" providerId="LiveId" clId="{54E5C1DA-AE02-AC4F-BBBB-460E02973A8F}" dt="2020-04-11T11:10:28.085" v="10" actId="20577"/>
        <pc:sldMkLst>
          <pc:docMk/>
          <pc:sldMk cId="1940581968" sldId="287"/>
        </pc:sldMkLst>
        <pc:spChg chg="mod">
          <ac:chgData name="戴 超" userId="0a653ea0a27b076e" providerId="LiveId" clId="{54E5C1DA-AE02-AC4F-BBBB-460E02973A8F}" dt="2020-04-11T11:10:28.085" v="10" actId="20577"/>
          <ac:spMkLst>
            <pc:docMk/>
            <pc:sldMk cId="1940581968" sldId="287"/>
            <ac:spMk id="32" creationId="{00000000-0000-0000-0000-000000000000}"/>
          </ac:spMkLst>
        </pc:spChg>
      </pc:sldChg>
      <pc:sldMasterChg chg="addSp delSp">
        <pc:chgData name="戴 超" userId="0a653ea0a27b076e" providerId="LiveId" clId="{54E5C1DA-AE02-AC4F-BBBB-460E02973A8F}" dt="2020-04-11T11:08:56.639" v="2"/>
        <pc:sldMasterMkLst>
          <pc:docMk/>
          <pc:sldMasterMk cId="937683785" sldId="2147483660"/>
        </pc:sldMasterMkLst>
        <pc:spChg chg="add del">
          <ac:chgData name="戴 超" userId="0a653ea0a27b076e" providerId="LiveId" clId="{54E5C1DA-AE02-AC4F-BBBB-460E02973A8F}" dt="2020-04-11T11:08:49.266" v="1"/>
          <ac:spMkLst>
            <pc:docMk/>
            <pc:sldMasterMk cId="937683785" sldId="2147483660"/>
            <ac:spMk id="2" creationId="{7455F401-8ACA-6B4A-B879-2A2FCDBE170B}"/>
          </ac:spMkLst>
        </pc:spChg>
        <pc:spChg chg="add">
          <ac:chgData name="戴 超" userId="0a653ea0a27b076e" providerId="LiveId" clId="{54E5C1DA-AE02-AC4F-BBBB-460E02973A8F}" dt="2020-04-11T11:08:56.639" v="2"/>
          <ac:spMkLst>
            <pc:docMk/>
            <pc:sldMasterMk cId="937683785" sldId="2147483660"/>
            <ac:spMk id="3" creationId="{8F18D919-A662-B94E-87D0-8110B3503A7D}"/>
          </ac:spMkLst>
        </pc:spChg>
        <pc:spChg chg="add">
          <ac:chgData name="戴 超" userId="0a653ea0a27b076e" providerId="LiveId" clId="{54E5C1DA-AE02-AC4F-BBBB-460E02973A8F}" dt="2020-04-11T11:08:56.639" v="2"/>
          <ac:spMkLst>
            <pc:docMk/>
            <pc:sldMasterMk cId="937683785" sldId="2147483660"/>
            <ac:spMk id="4" creationId="{443ABF51-D186-8048-9D7C-997D43A04EB3}"/>
          </ac:spMkLst>
        </pc:spChg>
        <pc:picChg chg="add">
          <ac:chgData name="戴 超" userId="0a653ea0a27b076e" providerId="LiveId" clId="{54E5C1DA-AE02-AC4F-BBBB-460E02973A8F}" dt="2020-04-11T11:08:56.639" v="2"/>
          <ac:picMkLst>
            <pc:docMk/>
            <pc:sldMasterMk cId="937683785" sldId="2147483660"/>
            <ac:picMk id="5" creationId="{ABC26233-6531-3140-A572-0AAD6E222B6E}"/>
          </ac:picMkLst>
        </pc:picChg>
      </pc:sldMasterChg>
    </pc:docChg>
  </pc:docChgLst>
  <pc:docChgLst>
    <pc:chgData name="戴 超" userId="0a653ea0a27b076e" providerId="LiveId" clId="{84906AFA-22AB-144A-AAB9-C8659CAF4B04}"/>
    <pc:docChg chg="modSld modMainMaster">
      <pc:chgData name="戴 超" userId="0a653ea0a27b076e" providerId="LiveId" clId="{84906AFA-22AB-144A-AAB9-C8659CAF4B04}" dt="2020-05-18T05:53:22.082" v="1" actId="1076"/>
      <pc:docMkLst>
        <pc:docMk/>
      </pc:docMkLst>
      <pc:sldChg chg="modSp">
        <pc:chgData name="戴 超" userId="0a653ea0a27b076e" providerId="LiveId" clId="{84906AFA-22AB-144A-AAB9-C8659CAF4B04}" dt="2020-05-18T05:53:22.082" v="1" actId="1076"/>
        <pc:sldMkLst>
          <pc:docMk/>
          <pc:sldMk cId="2618999973" sldId="286"/>
        </pc:sldMkLst>
        <pc:spChg chg="mod">
          <ac:chgData name="戴 超" userId="0a653ea0a27b076e" providerId="LiveId" clId="{84906AFA-22AB-144A-AAB9-C8659CAF4B04}" dt="2020-05-18T05:53:22.082" v="1" actId="1076"/>
          <ac:spMkLst>
            <pc:docMk/>
            <pc:sldMk cId="2618999973" sldId="286"/>
            <ac:spMk id="49" creationId="{00000000-0000-0000-0000-000000000000}"/>
          </ac:spMkLst>
        </pc:spChg>
      </pc:sldChg>
      <pc:sldMasterChg chg="modSp">
        <pc:chgData name="戴 超" userId="0a653ea0a27b076e" providerId="LiveId" clId="{84906AFA-22AB-144A-AAB9-C8659CAF4B04}" dt="2020-05-18T05:53:04.296" v="0" actId="207"/>
        <pc:sldMasterMkLst>
          <pc:docMk/>
          <pc:sldMasterMk cId="937683785" sldId="2147483660"/>
        </pc:sldMasterMkLst>
        <pc:spChg chg="mod">
          <ac:chgData name="戴 超" userId="0a653ea0a27b076e" providerId="LiveId" clId="{84906AFA-22AB-144A-AAB9-C8659CAF4B04}" dt="2020-05-18T05:53:04.296" v="0" actId="207"/>
          <ac:spMkLst>
            <pc:docMk/>
            <pc:sldMasterMk cId="937683785" sldId="2147483660"/>
            <ac:spMk id="3" creationId="{8F18D919-A662-B94E-87D0-8110B3503A7D}"/>
          </ac:spMkLst>
        </pc:spChg>
      </pc:sldMasterChg>
    </pc:docChg>
  </pc:docChgLst>
  <pc:docChgLst>
    <pc:chgData name="戴 超" userId="0a653ea0a27b076e" providerId="LiveId" clId="{CE5BA0F9-D3FB-D042-B7BE-9D8EEB9ED909}"/>
    <pc:docChg chg="undo custSel addSld delSld modSld">
      <pc:chgData name="戴 超" userId="0a653ea0a27b076e" providerId="LiveId" clId="{CE5BA0F9-D3FB-D042-B7BE-9D8EEB9ED909}" dt="2019-10-12T08:41:20.724" v="273"/>
      <pc:docMkLst>
        <pc:docMk/>
      </pc:docMkLst>
      <pc:sldChg chg="modSp">
        <pc:chgData name="戴 超" userId="0a653ea0a27b076e" providerId="LiveId" clId="{CE5BA0F9-D3FB-D042-B7BE-9D8EEB9ED909}" dt="2019-10-11T07:34:23.880" v="165" actId="14100"/>
        <pc:sldMkLst>
          <pc:docMk/>
          <pc:sldMk cId="2588512512" sldId="257"/>
        </pc:sldMkLst>
        <pc:spChg chg="mod">
          <ac:chgData name="戴 超" userId="0a653ea0a27b076e" providerId="LiveId" clId="{CE5BA0F9-D3FB-D042-B7BE-9D8EEB9ED909}" dt="2019-10-11T07:34:18.118" v="164" actId="403"/>
          <ac:spMkLst>
            <pc:docMk/>
            <pc:sldMk cId="2588512512" sldId="257"/>
            <ac:spMk id="25" creationId="{00000000-0000-0000-0000-000000000000}"/>
          </ac:spMkLst>
        </pc:spChg>
        <pc:spChg chg="mod">
          <ac:chgData name="戴 超" userId="0a653ea0a27b076e" providerId="LiveId" clId="{CE5BA0F9-D3FB-D042-B7BE-9D8EEB9ED909}" dt="2019-10-11T07:34:18.118" v="164" actId="403"/>
          <ac:spMkLst>
            <pc:docMk/>
            <pc:sldMk cId="2588512512" sldId="257"/>
            <ac:spMk id="26" creationId="{00000000-0000-0000-0000-000000000000}"/>
          </ac:spMkLst>
        </pc:spChg>
        <pc:spChg chg="mod">
          <ac:chgData name="戴 超" userId="0a653ea0a27b076e" providerId="LiveId" clId="{CE5BA0F9-D3FB-D042-B7BE-9D8EEB9ED909}" dt="2019-10-11T07:34:18.118" v="164" actId="403"/>
          <ac:spMkLst>
            <pc:docMk/>
            <pc:sldMk cId="2588512512" sldId="257"/>
            <ac:spMk id="30" creationId="{00000000-0000-0000-0000-000000000000}"/>
          </ac:spMkLst>
        </pc:spChg>
        <pc:spChg chg="mod">
          <ac:chgData name="戴 超" userId="0a653ea0a27b076e" providerId="LiveId" clId="{CE5BA0F9-D3FB-D042-B7BE-9D8EEB9ED909}" dt="2019-10-11T07:34:18.118" v="164" actId="403"/>
          <ac:spMkLst>
            <pc:docMk/>
            <pc:sldMk cId="2588512512" sldId="257"/>
            <ac:spMk id="32" creationId="{00000000-0000-0000-0000-000000000000}"/>
          </ac:spMkLst>
        </pc:spChg>
        <pc:spChg chg="mod">
          <ac:chgData name="戴 超" userId="0a653ea0a27b076e" providerId="LiveId" clId="{CE5BA0F9-D3FB-D042-B7BE-9D8EEB9ED909}" dt="2019-10-11T07:34:18.118" v="164" actId="403"/>
          <ac:spMkLst>
            <pc:docMk/>
            <pc:sldMk cId="2588512512" sldId="257"/>
            <ac:spMk id="33" creationId="{00000000-0000-0000-0000-000000000000}"/>
          </ac:spMkLst>
        </pc:spChg>
        <pc:spChg chg="mod">
          <ac:chgData name="戴 超" userId="0a653ea0a27b076e" providerId="LiveId" clId="{CE5BA0F9-D3FB-D042-B7BE-9D8EEB9ED909}" dt="2019-10-11T07:34:18.118" v="164" actId="403"/>
          <ac:spMkLst>
            <pc:docMk/>
            <pc:sldMk cId="2588512512" sldId="257"/>
            <ac:spMk id="34" creationId="{00000000-0000-0000-0000-000000000000}"/>
          </ac:spMkLst>
        </pc:spChg>
        <pc:spChg chg="mod">
          <ac:chgData name="戴 超" userId="0a653ea0a27b076e" providerId="LiveId" clId="{CE5BA0F9-D3FB-D042-B7BE-9D8EEB9ED909}" dt="2019-10-11T07:34:18.118" v="164" actId="403"/>
          <ac:spMkLst>
            <pc:docMk/>
            <pc:sldMk cId="2588512512" sldId="257"/>
            <ac:spMk id="37" creationId="{00000000-0000-0000-0000-000000000000}"/>
          </ac:spMkLst>
        </pc:spChg>
        <pc:spChg chg="mod">
          <ac:chgData name="戴 超" userId="0a653ea0a27b076e" providerId="LiveId" clId="{CE5BA0F9-D3FB-D042-B7BE-9D8EEB9ED909}" dt="2019-10-11T07:34:18.118" v="164" actId="403"/>
          <ac:spMkLst>
            <pc:docMk/>
            <pc:sldMk cId="2588512512" sldId="257"/>
            <ac:spMk id="39" creationId="{00000000-0000-0000-0000-000000000000}"/>
          </ac:spMkLst>
        </pc:spChg>
        <pc:spChg chg="mod">
          <ac:chgData name="戴 超" userId="0a653ea0a27b076e" providerId="LiveId" clId="{CE5BA0F9-D3FB-D042-B7BE-9D8EEB9ED909}" dt="2019-10-11T07:34:18.118" v="164" actId="403"/>
          <ac:spMkLst>
            <pc:docMk/>
            <pc:sldMk cId="2588512512" sldId="257"/>
            <ac:spMk id="40" creationId="{00000000-0000-0000-0000-000000000000}"/>
          </ac:spMkLst>
        </pc:spChg>
        <pc:spChg chg="mod">
          <ac:chgData name="戴 超" userId="0a653ea0a27b076e" providerId="LiveId" clId="{CE5BA0F9-D3FB-D042-B7BE-9D8EEB9ED909}" dt="2019-10-11T07:34:18.118" v="164" actId="403"/>
          <ac:spMkLst>
            <pc:docMk/>
            <pc:sldMk cId="2588512512" sldId="257"/>
            <ac:spMk id="41" creationId="{00000000-0000-0000-0000-000000000000}"/>
          </ac:spMkLst>
        </pc:spChg>
        <pc:spChg chg="mod">
          <ac:chgData name="戴 超" userId="0a653ea0a27b076e" providerId="LiveId" clId="{CE5BA0F9-D3FB-D042-B7BE-9D8EEB9ED909}" dt="2019-10-11T07:34:18.118" v="164" actId="403"/>
          <ac:spMkLst>
            <pc:docMk/>
            <pc:sldMk cId="2588512512" sldId="257"/>
            <ac:spMk id="44" creationId="{00000000-0000-0000-0000-000000000000}"/>
          </ac:spMkLst>
        </pc:spChg>
        <pc:spChg chg="mod">
          <ac:chgData name="戴 超" userId="0a653ea0a27b076e" providerId="LiveId" clId="{CE5BA0F9-D3FB-D042-B7BE-9D8EEB9ED909}" dt="2019-10-11T07:34:18.118" v="164" actId="403"/>
          <ac:spMkLst>
            <pc:docMk/>
            <pc:sldMk cId="2588512512" sldId="257"/>
            <ac:spMk id="46" creationId="{00000000-0000-0000-0000-000000000000}"/>
          </ac:spMkLst>
        </pc:spChg>
        <pc:spChg chg="mod">
          <ac:chgData name="戴 超" userId="0a653ea0a27b076e" providerId="LiveId" clId="{CE5BA0F9-D3FB-D042-B7BE-9D8EEB9ED909}" dt="2019-10-11T07:34:18.118" v="164" actId="403"/>
          <ac:spMkLst>
            <pc:docMk/>
            <pc:sldMk cId="2588512512" sldId="257"/>
            <ac:spMk id="47" creationId="{00000000-0000-0000-0000-000000000000}"/>
          </ac:spMkLst>
        </pc:spChg>
        <pc:spChg chg="mod">
          <ac:chgData name="戴 超" userId="0a653ea0a27b076e" providerId="LiveId" clId="{CE5BA0F9-D3FB-D042-B7BE-9D8EEB9ED909}" dt="2019-10-11T07:34:18.118" v="164" actId="403"/>
          <ac:spMkLst>
            <pc:docMk/>
            <pc:sldMk cId="2588512512" sldId="257"/>
            <ac:spMk id="48" creationId="{00000000-0000-0000-0000-000000000000}"/>
          </ac:spMkLst>
        </pc:spChg>
        <pc:spChg chg="mod">
          <ac:chgData name="戴 超" userId="0a653ea0a27b076e" providerId="LiveId" clId="{CE5BA0F9-D3FB-D042-B7BE-9D8EEB9ED909}" dt="2019-10-11T07:34:18.118" v="164" actId="403"/>
          <ac:spMkLst>
            <pc:docMk/>
            <pc:sldMk cId="2588512512" sldId="257"/>
            <ac:spMk id="51" creationId="{00000000-0000-0000-0000-000000000000}"/>
          </ac:spMkLst>
        </pc:spChg>
        <pc:spChg chg="mod">
          <ac:chgData name="戴 超" userId="0a653ea0a27b076e" providerId="LiveId" clId="{CE5BA0F9-D3FB-D042-B7BE-9D8EEB9ED909}" dt="2019-10-11T07:34:18.118" v="164" actId="403"/>
          <ac:spMkLst>
            <pc:docMk/>
            <pc:sldMk cId="2588512512" sldId="257"/>
            <ac:spMk id="53" creationId="{00000000-0000-0000-0000-000000000000}"/>
          </ac:spMkLst>
        </pc:spChg>
        <pc:spChg chg="mod">
          <ac:chgData name="戴 超" userId="0a653ea0a27b076e" providerId="LiveId" clId="{CE5BA0F9-D3FB-D042-B7BE-9D8EEB9ED909}" dt="2019-10-11T07:34:18.118" v="164" actId="403"/>
          <ac:spMkLst>
            <pc:docMk/>
            <pc:sldMk cId="2588512512" sldId="257"/>
            <ac:spMk id="54" creationId="{00000000-0000-0000-0000-000000000000}"/>
          </ac:spMkLst>
        </pc:spChg>
        <pc:spChg chg="mod">
          <ac:chgData name="戴 超" userId="0a653ea0a27b076e" providerId="LiveId" clId="{CE5BA0F9-D3FB-D042-B7BE-9D8EEB9ED909}" dt="2019-10-11T07:34:18.118" v="164" actId="403"/>
          <ac:spMkLst>
            <pc:docMk/>
            <pc:sldMk cId="2588512512" sldId="257"/>
            <ac:spMk id="55" creationId="{00000000-0000-0000-0000-000000000000}"/>
          </ac:spMkLst>
        </pc:spChg>
        <pc:spChg chg="mod">
          <ac:chgData name="戴 超" userId="0a653ea0a27b076e" providerId="LiveId" clId="{CE5BA0F9-D3FB-D042-B7BE-9D8EEB9ED909}" dt="2019-10-11T07:34:18.118" v="164" actId="403"/>
          <ac:spMkLst>
            <pc:docMk/>
            <pc:sldMk cId="2588512512" sldId="257"/>
            <ac:spMk id="57" creationId="{00000000-0000-0000-0000-000000000000}"/>
          </ac:spMkLst>
        </pc:spChg>
        <pc:spChg chg="mod">
          <ac:chgData name="戴 超" userId="0a653ea0a27b076e" providerId="LiveId" clId="{CE5BA0F9-D3FB-D042-B7BE-9D8EEB9ED909}" dt="2019-10-11T07:34:18.118" v="164" actId="403"/>
          <ac:spMkLst>
            <pc:docMk/>
            <pc:sldMk cId="2588512512" sldId="257"/>
            <ac:spMk id="58" creationId="{00000000-0000-0000-0000-000000000000}"/>
          </ac:spMkLst>
        </pc:spChg>
        <pc:spChg chg="mod">
          <ac:chgData name="戴 超" userId="0a653ea0a27b076e" providerId="LiveId" clId="{CE5BA0F9-D3FB-D042-B7BE-9D8EEB9ED909}" dt="2019-10-11T07:34:18.118" v="164" actId="403"/>
          <ac:spMkLst>
            <pc:docMk/>
            <pc:sldMk cId="2588512512" sldId="257"/>
            <ac:spMk id="60" creationId="{00000000-0000-0000-0000-000000000000}"/>
          </ac:spMkLst>
        </pc:spChg>
        <pc:spChg chg="mod">
          <ac:chgData name="戴 超" userId="0a653ea0a27b076e" providerId="LiveId" clId="{CE5BA0F9-D3FB-D042-B7BE-9D8EEB9ED909}" dt="2019-10-11T07:34:18.118" v="164" actId="403"/>
          <ac:spMkLst>
            <pc:docMk/>
            <pc:sldMk cId="2588512512" sldId="257"/>
            <ac:spMk id="61" creationId="{00000000-0000-0000-0000-000000000000}"/>
          </ac:spMkLst>
        </pc:spChg>
        <pc:spChg chg="mod">
          <ac:chgData name="戴 超" userId="0a653ea0a27b076e" providerId="LiveId" clId="{CE5BA0F9-D3FB-D042-B7BE-9D8EEB9ED909}" dt="2019-10-11T07:34:18.118" v="164" actId="403"/>
          <ac:spMkLst>
            <pc:docMk/>
            <pc:sldMk cId="2588512512" sldId="257"/>
            <ac:spMk id="63" creationId="{00000000-0000-0000-0000-000000000000}"/>
          </ac:spMkLst>
        </pc:spChg>
        <pc:spChg chg="mod">
          <ac:chgData name="戴 超" userId="0a653ea0a27b076e" providerId="LiveId" clId="{CE5BA0F9-D3FB-D042-B7BE-9D8EEB9ED909}" dt="2019-10-11T07:34:18.118" v="164" actId="403"/>
          <ac:spMkLst>
            <pc:docMk/>
            <pc:sldMk cId="2588512512" sldId="257"/>
            <ac:spMk id="64" creationId="{00000000-0000-0000-0000-000000000000}"/>
          </ac:spMkLst>
        </pc:spChg>
        <pc:spChg chg="mod">
          <ac:chgData name="戴 超" userId="0a653ea0a27b076e" providerId="LiveId" clId="{CE5BA0F9-D3FB-D042-B7BE-9D8EEB9ED909}" dt="2019-10-11T07:34:18.118" v="164" actId="403"/>
          <ac:spMkLst>
            <pc:docMk/>
            <pc:sldMk cId="2588512512" sldId="257"/>
            <ac:spMk id="66" creationId="{00000000-0000-0000-0000-000000000000}"/>
          </ac:spMkLst>
        </pc:spChg>
        <pc:spChg chg="mod">
          <ac:chgData name="戴 超" userId="0a653ea0a27b076e" providerId="LiveId" clId="{CE5BA0F9-D3FB-D042-B7BE-9D8EEB9ED909}" dt="2019-10-11T07:34:18.118" v="164" actId="403"/>
          <ac:spMkLst>
            <pc:docMk/>
            <pc:sldMk cId="2588512512" sldId="257"/>
            <ac:spMk id="67" creationId="{00000000-0000-0000-0000-000000000000}"/>
          </ac:spMkLst>
        </pc:spChg>
        <pc:spChg chg="mod">
          <ac:chgData name="戴 超" userId="0a653ea0a27b076e" providerId="LiveId" clId="{CE5BA0F9-D3FB-D042-B7BE-9D8EEB9ED909}" dt="2019-10-11T07:34:18.118" v="164" actId="403"/>
          <ac:spMkLst>
            <pc:docMk/>
            <pc:sldMk cId="2588512512" sldId="257"/>
            <ac:spMk id="69" creationId="{00000000-0000-0000-0000-000000000000}"/>
          </ac:spMkLst>
        </pc:spChg>
        <pc:spChg chg="mod">
          <ac:chgData name="戴 超" userId="0a653ea0a27b076e" providerId="LiveId" clId="{CE5BA0F9-D3FB-D042-B7BE-9D8EEB9ED909}" dt="2019-10-11T07:34:18.118" v="164" actId="403"/>
          <ac:spMkLst>
            <pc:docMk/>
            <pc:sldMk cId="2588512512" sldId="257"/>
            <ac:spMk id="70" creationId="{00000000-0000-0000-0000-000000000000}"/>
          </ac:spMkLst>
        </pc:spChg>
        <pc:spChg chg="mod">
          <ac:chgData name="戴 超" userId="0a653ea0a27b076e" providerId="LiveId" clId="{CE5BA0F9-D3FB-D042-B7BE-9D8EEB9ED909}" dt="2019-10-11T07:34:18.118" v="164" actId="403"/>
          <ac:spMkLst>
            <pc:docMk/>
            <pc:sldMk cId="2588512512" sldId="257"/>
            <ac:spMk id="72" creationId="{00000000-0000-0000-0000-000000000000}"/>
          </ac:spMkLst>
        </pc:spChg>
        <pc:spChg chg="mod">
          <ac:chgData name="戴 超" userId="0a653ea0a27b076e" providerId="LiveId" clId="{CE5BA0F9-D3FB-D042-B7BE-9D8EEB9ED909}" dt="2019-10-11T07:34:18.118" v="164" actId="403"/>
          <ac:spMkLst>
            <pc:docMk/>
            <pc:sldMk cId="2588512512" sldId="257"/>
            <ac:spMk id="73" creationId="{00000000-0000-0000-0000-000000000000}"/>
          </ac:spMkLst>
        </pc:spChg>
        <pc:spChg chg="mod">
          <ac:chgData name="戴 超" userId="0a653ea0a27b076e" providerId="LiveId" clId="{CE5BA0F9-D3FB-D042-B7BE-9D8EEB9ED909}" dt="2019-10-11T07:34:18.118" v="164" actId="403"/>
          <ac:spMkLst>
            <pc:docMk/>
            <pc:sldMk cId="2588512512" sldId="257"/>
            <ac:spMk id="75" creationId="{00000000-0000-0000-0000-000000000000}"/>
          </ac:spMkLst>
        </pc:spChg>
        <pc:spChg chg="mod">
          <ac:chgData name="戴 超" userId="0a653ea0a27b076e" providerId="LiveId" clId="{CE5BA0F9-D3FB-D042-B7BE-9D8EEB9ED909}" dt="2019-10-11T07:34:18.118" v="164" actId="403"/>
          <ac:spMkLst>
            <pc:docMk/>
            <pc:sldMk cId="2588512512" sldId="257"/>
            <ac:spMk id="76" creationId="{00000000-0000-0000-0000-000000000000}"/>
          </ac:spMkLst>
        </pc:spChg>
        <pc:spChg chg="mod">
          <ac:chgData name="戴 超" userId="0a653ea0a27b076e" providerId="LiveId" clId="{CE5BA0F9-D3FB-D042-B7BE-9D8EEB9ED909}" dt="2019-10-11T07:34:18.118" v="164" actId="403"/>
          <ac:spMkLst>
            <pc:docMk/>
            <pc:sldMk cId="2588512512" sldId="257"/>
            <ac:spMk id="78" creationId="{00000000-0000-0000-0000-000000000000}"/>
          </ac:spMkLst>
        </pc:spChg>
        <pc:spChg chg="mod">
          <ac:chgData name="戴 超" userId="0a653ea0a27b076e" providerId="LiveId" clId="{CE5BA0F9-D3FB-D042-B7BE-9D8EEB9ED909}" dt="2019-10-11T07:34:18.118" v="164" actId="403"/>
          <ac:spMkLst>
            <pc:docMk/>
            <pc:sldMk cId="2588512512" sldId="257"/>
            <ac:spMk id="79" creationId="{00000000-0000-0000-0000-000000000000}"/>
          </ac:spMkLst>
        </pc:spChg>
        <pc:grpChg chg="mod">
          <ac:chgData name="戴 超" userId="0a653ea0a27b076e" providerId="LiveId" clId="{CE5BA0F9-D3FB-D042-B7BE-9D8EEB9ED909}" dt="2019-10-11T07:34:23.880" v="165" actId="14100"/>
          <ac:grpSpMkLst>
            <pc:docMk/>
            <pc:sldMk cId="2588512512" sldId="257"/>
            <ac:grpSpMk id="24"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28"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35"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42"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49"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56"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59"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62"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65"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68"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71"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74" creationId="{00000000-0000-0000-0000-000000000000}"/>
          </ac:grpSpMkLst>
        </pc:grpChg>
        <pc:grpChg chg="mod">
          <ac:chgData name="戴 超" userId="0a653ea0a27b076e" providerId="LiveId" clId="{CE5BA0F9-D3FB-D042-B7BE-9D8EEB9ED909}" dt="2019-10-11T07:34:23.880" v="165" actId="14100"/>
          <ac:grpSpMkLst>
            <pc:docMk/>
            <pc:sldMk cId="2588512512" sldId="257"/>
            <ac:grpSpMk id="77" creationId="{00000000-0000-0000-0000-000000000000}"/>
          </ac:grpSpMkLst>
        </pc:grpChg>
      </pc:sldChg>
      <pc:sldChg chg="modSp">
        <pc:chgData name="戴 超" userId="0a653ea0a27b076e" providerId="LiveId" clId="{CE5BA0F9-D3FB-D042-B7BE-9D8EEB9ED909}" dt="2019-10-12T08:30:53.687" v="166" actId="113"/>
        <pc:sldMkLst>
          <pc:docMk/>
          <pc:sldMk cId="3133852583" sldId="258"/>
        </pc:sldMkLst>
        <pc:spChg chg="mod">
          <ac:chgData name="戴 超" userId="0a653ea0a27b076e" providerId="LiveId" clId="{CE5BA0F9-D3FB-D042-B7BE-9D8EEB9ED909}" dt="2019-10-12T08:30:53.687" v="166" actId="113"/>
          <ac:spMkLst>
            <pc:docMk/>
            <pc:sldMk cId="3133852583" sldId="258"/>
            <ac:spMk id="13" creationId="{00000000-0000-0000-0000-000000000000}"/>
          </ac:spMkLst>
        </pc:spChg>
        <pc:spChg chg="mod">
          <ac:chgData name="戴 超" userId="0a653ea0a27b076e" providerId="LiveId" clId="{CE5BA0F9-D3FB-D042-B7BE-9D8EEB9ED909}" dt="2019-10-12T08:30:53.687" v="166" actId="113"/>
          <ac:spMkLst>
            <pc:docMk/>
            <pc:sldMk cId="3133852583" sldId="258"/>
            <ac:spMk id="14" creationId="{00000000-0000-0000-0000-000000000000}"/>
          </ac:spMkLst>
        </pc:spChg>
        <pc:spChg chg="mod">
          <ac:chgData name="戴 超" userId="0a653ea0a27b076e" providerId="LiveId" clId="{CE5BA0F9-D3FB-D042-B7BE-9D8EEB9ED909}" dt="2019-10-12T08:30:53.687" v="166" actId="113"/>
          <ac:spMkLst>
            <pc:docMk/>
            <pc:sldMk cId="3133852583" sldId="258"/>
            <ac:spMk id="15" creationId="{00000000-0000-0000-0000-000000000000}"/>
          </ac:spMkLst>
        </pc:spChg>
        <pc:spChg chg="mod">
          <ac:chgData name="戴 超" userId="0a653ea0a27b076e" providerId="LiveId" clId="{CE5BA0F9-D3FB-D042-B7BE-9D8EEB9ED909}" dt="2019-10-12T08:30:53.687" v="166" actId="113"/>
          <ac:spMkLst>
            <pc:docMk/>
            <pc:sldMk cId="3133852583" sldId="258"/>
            <ac:spMk id="16" creationId="{00000000-0000-0000-0000-000000000000}"/>
          </ac:spMkLst>
        </pc:spChg>
      </pc:sldChg>
      <pc:sldChg chg="modSp">
        <pc:chgData name="戴 超" userId="0a653ea0a27b076e" providerId="LiveId" clId="{CE5BA0F9-D3FB-D042-B7BE-9D8EEB9ED909}" dt="2019-10-12T08:31:12.448" v="172" actId="403"/>
        <pc:sldMkLst>
          <pc:docMk/>
          <pc:sldMk cId="1063477092" sldId="259"/>
        </pc:sldMkLst>
        <pc:spChg chg="mod">
          <ac:chgData name="戴 超" userId="0a653ea0a27b076e" providerId="LiveId" clId="{CE5BA0F9-D3FB-D042-B7BE-9D8EEB9ED909}" dt="2019-10-12T08:31:12.448" v="172" actId="403"/>
          <ac:spMkLst>
            <pc:docMk/>
            <pc:sldMk cId="1063477092" sldId="259"/>
            <ac:spMk id="21" creationId="{00000000-0000-0000-0000-000000000000}"/>
          </ac:spMkLst>
        </pc:spChg>
        <pc:spChg chg="mod">
          <ac:chgData name="戴 超" userId="0a653ea0a27b076e" providerId="LiveId" clId="{CE5BA0F9-D3FB-D042-B7BE-9D8EEB9ED909}" dt="2019-10-12T08:31:12.448" v="172" actId="403"/>
          <ac:spMkLst>
            <pc:docMk/>
            <pc:sldMk cId="1063477092" sldId="259"/>
            <ac:spMk id="22" creationId="{00000000-0000-0000-0000-000000000000}"/>
          </ac:spMkLst>
        </pc:spChg>
        <pc:spChg chg="mod">
          <ac:chgData name="戴 超" userId="0a653ea0a27b076e" providerId="LiveId" clId="{CE5BA0F9-D3FB-D042-B7BE-9D8EEB9ED909}" dt="2019-10-12T08:31:12.448" v="172" actId="403"/>
          <ac:spMkLst>
            <pc:docMk/>
            <pc:sldMk cId="1063477092" sldId="259"/>
            <ac:spMk id="24" creationId="{00000000-0000-0000-0000-000000000000}"/>
          </ac:spMkLst>
        </pc:spChg>
        <pc:spChg chg="mod">
          <ac:chgData name="戴 超" userId="0a653ea0a27b076e" providerId="LiveId" clId="{CE5BA0F9-D3FB-D042-B7BE-9D8EEB9ED909}" dt="2019-10-12T08:31:12.448" v="172" actId="403"/>
          <ac:spMkLst>
            <pc:docMk/>
            <pc:sldMk cId="1063477092" sldId="259"/>
            <ac:spMk id="25" creationId="{00000000-0000-0000-0000-000000000000}"/>
          </ac:spMkLst>
        </pc:spChg>
        <pc:spChg chg="mod">
          <ac:chgData name="戴 超" userId="0a653ea0a27b076e" providerId="LiveId" clId="{CE5BA0F9-D3FB-D042-B7BE-9D8EEB9ED909}" dt="2019-10-12T08:31:12.448" v="172" actId="403"/>
          <ac:spMkLst>
            <pc:docMk/>
            <pc:sldMk cId="1063477092" sldId="259"/>
            <ac:spMk id="27" creationId="{00000000-0000-0000-0000-000000000000}"/>
          </ac:spMkLst>
        </pc:spChg>
        <pc:spChg chg="mod">
          <ac:chgData name="戴 超" userId="0a653ea0a27b076e" providerId="LiveId" clId="{CE5BA0F9-D3FB-D042-B7BE-9D8EEB9ED909}" dt="2019-10-12T08:31:12.448" v="172" actId="403"/>
          <ac:spMkLst>
            <pc:docMk/>
            <pc:sldMk cId="1063477092" sldId="259"/>
            <ac:spMk id="28" creationId="{00000000-0000-0000-0000-000000000000}"/>
          </ac:spMkLst>
        </pc:spChg>
        <pc:spChg chg="mod">
          <ac:chgData name="戴 超" userId="0a653ea0a27b076e" providerId="LiveId" clId="{CE5BA0F9-D3FB-D042-B7BE-9D8EEB9ED909}" dt="2019-10-12T08:31:12.448" v="172" actId="403"/>
          <ac:spMkLst>
            <pc:docMk/>
            <pc:sldMk cId="1063477092" sldId="259"/>
            <ac:spMk id="30" creationId="{00000000-0000-0000-0000-000000000000}"/>
          </ac:spMkLst>
        </pc:spChg>
        <pc:spChg chg="mod">
          <ac:chgData name="戴 超" userId="0a653ea0a27b076e" providerId="LiveId" clId="{CE5BA0F9-D3FB-D042-B7BE-9D8EEB9ED909}" dt="2019-10-12T08:31:12.448" v="172" actId="403"/>
          <ac:spMkLst>
            <pc:docMk/>
            <pc:sldMk cId="1063477092" sldId="259"/>
            <ac:spMk id="31" creationId="{00000000-0000-0000-0000-000000000000}"/>
          </ac:spMkLst>
        </pc:spChg>
        <pc:spChg chg="mod">
          <ac:chgData name="戴 超" userId="0a653ea0a27b076e" providerId="LiveId" clId="{CE5BA0F9-D3FB-D042-B7BE-9D8EEB9ED909}" dt="2019-10-12T08:31:06.324" v="170" actId="207"/>
          <ac:spMkLst>
            <pc:docMk/>
            <pc:sldMk cId="1063477092" sldId="259"/>
            <ac:spMk id="32" creationId="{00000000-0000-0000-0000-000000000000}"/>
          </ac:spMkLst>
        </pc:spChg>
        <pc:spChg chg="mod">
          <ac:chgData name="戴 超" userId="0a653ea0a27b076e" providerId="LiveId" clId="{CE5BA0F9-D3FB-D042-B7BE-9D8EEB9ED909}" dt="2019-10-12T08:31:06.324" v="170" actId="207"/>
          <ac:spMkLst>
            <pc:docMk/>
            <pc:sldMk cId="1063477092" sldId="259"/>
            <ac:spMk id="33" creationId="{00000000-0000-0000-0000-000000000000}"/>
          </ac:spMkLst>
        </pc:spChg>
        <pc:spChg chg="mod">
          <ac:chgData name="戴 超" userId="0a653ea0a27b076e" providerId="LiveId" clId="{CE5BA0F9-D3FB-D042-B7BE-9D8EEB9ED909}" dt="2019-10-12T08:31:06.324" v="170" actId="207"/>
          <ac:spMkLst>
            <pc:docMk/>
            <pc:sldMk cId="1063477092" sldId="259"/>
            <ac:spMk id="34" creationId="{00000000-0000-0000-0000-000000000000}"/>
          </ac:spMkLst>
        </pc:spChg>
        <pc:spChg chg="mod">
          <ac:chgData name="戴 超" userId="0a653ea0a27b076e" providerId="LiveId" clId="{CE5BA0F9-D3FB-D042-B7BE-9D8EEB9ED909}" dt="2019-10-12T08:31:06.324" v="170" actId="207"/>
          <ac:spMkLst>
            <pc:docMk/>
            <pc:sldMk cId="1063477092" sldId="259"/>
            <ac:spMk id="35" creationId="{00000000-0000-0000-0000-000000000000}"/>
          </ac:spMkLst>
        </pc:spChg>
      </pc:sldChg>
      <pc:sldChg chg="modSp">
        <pc:chgData name="戴 超" userId="0a653ea0a27b076e" providerId="LiveId" clId="{CE5BA0F9-D3FB-D042-B7BE-9D8EEB9ED909}" dt="2019-10-12T08:31:37.603" v="174" actId="207"/>
        <pc:sldMkLst>
          <pc:docMk/>
          <pc:sldMk cId="1773279641" sldId="260"/>
        </pc:sldMkLst>
        <pc:spChg chg="mod">
          <ac:chgData name="戴 超" userId="0a653ea0a27b076e" providerId="LiveId" clId="{CE5BA0F9-D3FB-D042-B7BE-9D8EEB9ED909}" dt="2019-10-12T08:31:37.603" v="174" actId="207"/>
          <ac:spMkLst>
            <pc:docMk/>
            <pc:sldMk cId="1773279641" sldId="260"/>
            <ac:spMk id="44" creationId="{00000000-0000-0000-0000-000000000000}"/>
          </ac:spMkLst>
        </pc:spChg>
        <pc:spChg chg="mod">
          <ac:chgData name="戴 超" userId="0a653ea0a27b076e" providerId="LiveId" clId="{CE5BA0F9-D3FB-D042-B7BE-9D8EEB9ED909}" dt="2019-10-12T08:31:37.603" v="174" actId="207"/>
          <ac:spMkLst>
            <pc:docMk/>
            <pc:sldMk cId="1773279641" sldId="260"/>
            <ac:spMk id="45" creationId="{00000000-0000-0000-0000-000000000000}"/>
          </ac:spMkLst>
        </pc:spChg>
        <pc:spChg chg="mod">
          <ac:chgData name="戴 超" userId="0a653ea0a27b076e" providerId="LiveId" clId="{CE5BA0F9-D3FB-D042-B7BE-9D8EEB9ED909}" dt="2019-10-12T08:31:37.603" v="174" actId="207"/>
          <ac:spMkLst>
            <pc:docMk/>
            <pc:sldMk cId="1773279641" sldId="260"/>
            <ac:spMk id="47" creationId="{00000000-0000-0000-0000-000000000000}"/>
          </ac:spMkLst>
        </pc:spChg>
        <pc:spChg chg="mod">
          <ac:chgData name="戴 超" userId="0a653ea0a27b076e" providerId="LiveId" clId="{CE5BA0F9-D3FB-D042-B7BE-9D8EEB9ED909}" dt="2019-10-12T08:31:37.603" v="174" actId="207"/>
          <ac:spMkLst>
            <pc:docMk/>
            <pc:sldMk cId="1773279641" sldId="260"/>
            <ac:spMk id="48" creationId="{00000000-0000-0000-0000-000000000000}"/>
          </ac:spMkLst>
        </pc:spChg>
        <pc:spChg chg="mod">
          <ac:chgData name="戴 超" userId="0a653ea0a27b076e" providerId="LiveId" clId="{CE5BA0F9-D3FB-D042-B7BE-9D8EEB9ED909}" dt="2019-10-12T08:31:37.603" v="174" actId="207"/>
          <ac:spMkLst>
            <pc:docMk/>
            <pc:sldMk cId="1773279641" sldId="260"/>
            <ac:spMk id="50" creationId="{00000000-0000-0000-0000-000000000000}"/>
          </ac:spMkLst>
        </pc:spChg>
        <pc:spChg chg="mod">
          <ac:chgData name="戴 超" userId="0a653ea0a27b076e" providerId="LiveId" clId="{CE5BA0F9-D3FB-D042-B7BE-9D8EEB9ED909}" dt="2019-10-12T08:31:37.603" v="174" actId="207"/>
          <ac:spMkLst>
            <pc:docMk/>
            <pc:sldMk cId="1773279641" sldId="260"/>
            <ac:spMk id="51" creationId="{00000000-0000-0000-0000-000000000000}"/>
          </ac:spMkLst>
        </pc:spChg>
        <pc:spChg chg="mod">
          <ac:chgData name="戴 超" userId="0a653ea0a27b076e" providerId="LiveId" clId="{CE5BA0F9-D3FB-D042-B7BE-9D8EEB9ED909}" dt="2019-10-12T08:31:37.603" v="174" actId="207"/>
          <ac:spMkLst>
            <pc:docMk/>
            <pc:sldMk cId="1773279641" sldId="260"/>
            <ac:spMk id="53" creationId="{00000000-0000-0000-0000-000000000000}"/>
          </ac:spMkLst>
        </pc:spChg>
        <pc:spChg chg="mod">
          <ac:chgData name="戴 超" userId="0a653ea0a27b076e" providerId="LiveId" clId="{CE5BA0F9-D3FB-D042-B7BE-9D8EEB9ED909}" dt="2019-10-12T08:31:37.603" v="174" actId="207"/>
          <ac:spMkLst>
            <pc:docMk/>
            <pc:sldMk cId="1773279641" sldId="260"/>
            <ac:spMk id="54" creationId="{00000000-0000-0000-0000-000000000000}"/>
          </ac:spMkLst>
        </pc:spChg>
      </pc:sldChg>
      <pc:sldChg chg="modSp">
        <pc:chgData name="戴 超" userId="0a653ea0a27b076e" providerId="LiveId" clId="{CE5BA0F9-D3FB-D042-B7BE-9D8EEB9ED909}" dt="2019-10-12T08:32:44.871" v="179" actId="403"/>
        <pc:sldMkLst>
          <pc:docMk/>
          <pc:sldMk cId="1035248360" sldId="262"/>
        </pc:sldMkLst>
        <pc:spChg chg="mod">
          <ac:chgData name="戴 超" userId="0a653ea0a27b076e" providerId="LiveId" clId="{CE5BA0F9-D3FB-D042-B7BE-9D8EEB9ED909}" dt="2019-10-12T08:32:44.871" v="179" actId="403"/>
          <ac:spMkLst>
            <pc:docMk/>
            <pc:sldMk cId="1035248360" sldId="262"/>
            <ac:spMk id="4" creationId="{00000000-0000-0000-0000-000000000000}"/>
          </ac:spMkLst>
        </pc:spChg>
        <pc:spChg chg="mod">
          <ac:chgData name="戴 超" userId="0a653ea0a27b076e" providerId="LiveId" clId="{CE5BA0F9-D3FB-D042-B7BE-9D8EEB9ED909}" dt="2019-10-12T08:32:44.871" v="179" actId="403"/>
          <ac:spMkLst>
            <pc:docMk/>
            <pc:sldMk cId="1035248360" sldId="262"/>
            <ac:spMk id="140" creationId="{00000000-0000-0000-0000-000000000000}"/>
          </ac:spMkLst>
        </pc:spChg>
        <pc:spChg chg="mod">
          <ac:chgData name="戴 超" userId="0a653ea0a27b076e" providerId="LiveId" clId="{CE5BA0F9-D3FB-D042-B7BE-9D8EEB9ED909}" dt="2019-10-12T08:32:44.871" v="179" actId="403"/>
          <ac:spMkLst>
            <pc:docMk/>
            <pc:sldMk cId="1035248360" sldId="262"/>
            <ac:spMk id="146" creationId="{00000000-0000-0000-0000-000000000000}"/>
          </ac:spMkLst>
        </pc:spChg>
        <pc:spChg chg="mod">
          <ac:chgData name="戴 超" userId="0a653ea0a27b076e" providerId="LiveId" clId="{CE5BA0F9-D3FB-D042-B7BE-9D8EEB9ED909}" dt="2019-10-12T08:32:44.871" v="179" actId="403"/>
          <ac:spMkLst>
            <pc:docMk/>
            <pc:sldMk cId="1035248360" sldId="262"/>
            <ac:spMk id="206" creationId="{00000000-0000-0000-0000-000000000000}"/>
          </ac:spMkLst>
        </pc:spChg>
        <pc:spChg chg="mod">
          <ac:chgData name="戴 超" userId="0a653ea0a27b076e" providerId="LiveId" clId="{CE5BA0F9-D3FB-D042-B7BE-9D8EEB9ED909}" dt="2019-10-12T08:32:44.871" v="179" actId="403"/>
          <ac:spMkLst>
            <pc:docMk/>
            <pc:sldMk cId="1035248360" sldId="262"/>
            <ac:spMk id="210" creationId="{00000000-0000-0000-0000-000000000000}"/>
          </ac:spMkLst>
        </pc:spChg>
        <pc:spChg chg="mod">
          <ac:chgData name="戴 超" userId="0a653ea0a27b076e" providerId="LiveId" clId="{CE5BA0F9-D3FB-D042-B7BE-9D8EEB9ED909}" dt="2019-10-12T08:32:44.871" v="179" actId="403"/>
          <ac:spMkLst>
            <pc:docMk/>
            <pc:sldMk cId="1035248360" sldId="262"/>
            <ac:spMk id="216" creationId="{00000000-0000-0000-0000-000000000000}"/>
          </ac:spMkLst>
        </pc:spChg>
        <pc:spChg chg="mod">
          <ac:chgData name="戴 超" userId="0a653ea0a27b076e" providerId="LiveId" clId="{CE5BA0F9-D3FB-D042-B7BE-9D8EEB9ED909}" dt="2019-10-12T08:32:44.871" v="179" actId="403"/>
          <ac:spMkLst>
            <pc:docMk/>
            <pc:sldMk cId="1035248360" sldId="262"/>
            <ac:spMk id="219" creationId="{00000000-0000-0000-0000-000000000000}"/>
          </ac:spMkLst>
        </pc:spChg>
        <pc:spChg chg="mod">
          <ac:chgData name="戴 超" userId="0a653ea0a27b076e" providerId="LiveId" clId="{CE5BA0F9-D3FB-D042-B7BE-9D8EEB9ED909}" dt="2019-10-12T08:32:44.871" v="179" actId="403"/>
          <ac:spMkLst>
            <pc:docMk/>
            <pc:sldMk cId="1035248360" sldId="262"/>
            <ac:spMk id="220" creationId="{00000000-0000-0000-0000-000000000000}"/>
          </ac:spMkLst>
        </pc:spChg>
        <pc:spChg chg="mod">
          <ac:chgData name="戴 超" userId="0a653ea0a27b076e" providerId="LiveId" clId="{CE5BA0F9-D3FB-D042-B7BE-9D8EEB9ED909}" dt="2019-10-12T08:32:44.871" v="179" actId="403"/>
          <ac:spMkLst>
            <pc:docMk/>
            <pc:sldMk cId="1035248360" sldId="262"/>
            <ac:spMk id="221" creationId="{00000000-0000-0000-0000-000000000000}"/>
          </ac:spMkLst>
        </pc:spChg>
        <pc:spChg chg="mod">
          <ac:chgData name="戴 超" userId="0a653ea0a27b076e" providerId="LiveId" clId="{CE5BA0F9-D3FB-D042-B7BE-9D8EEB9ED909}" dt="2019-10-12T08:32:44.871" v="179" actId="403"/>
          <ac:spMkLst>
            <pc:docMk/>
            <pc:sldMk cId="1035248360" sldId="262"/>
            <ac:spMk id="222" creationId="{00000000-0000-0000-0000-000000000000}"/>
          </ac:spMkLst>
        </pc:spChg>
        <pc:grpChg chg="mod">
          <ac:chgData name="戴 超" userId="0a653ea0a27b076e" providerId="LiveId" clId="{CE5BA0F9-D3FB-D042-B7BE-9D8EEB9ED909}" dt="2019-10-12T08:32:44.871" v="179" actId="403"/>
          <ac:grpSpMkLst>
            <pc:docMk/>
            <pc:sldMk cId="1035248360" sldId="262"/>
            <ac:grpSpMk id="137" creationId="{00000000-0000-0000-0000-000000000000}"/>
          </ac:grpSpMkLst>
        </pc:grpChg>
        <pc:grpChg chg="mod">
          <ac:chgData name="戴 超" userId="0a653ea0a27b076e" providerId="LiveId" clId="{CE5BA0F9-D3FB-D042-B7BE-9D8EEB9ED909}" dt="2019-10-12T08:32:44.871" v="179" actId="403"/>
          <ac:grpSpMkLst>
            <pc:docMk/>
            <pc:sldMk cId="1035248360" sldId="262"/>
            <ac:grpSpMk id="143" creationId="{00000000-0000-0000-0000-000000000000}"/>
          </ac:grpSpMkLst>
        </pc:grpChg>
        <pc:grpChg chg="mod">
          <ac:chgData name="戴 超" userId="0a653ea0a27b076e" providerId="LiveId" clId="{CE5BA0F9-D3FB-D042-B7BE-9D8EEB9ED909}" dt="2019-10-12T08:32:44.871" v="179" actId="403"/>
          <ac:grpSpMkLst>
            <pc:docMk/>
            <pc:sldMk cId="1035248360" sldId="262"/>
            <ac:grpSpMk id="149" creationId="{00000000-0000-0000-0000-000000000000}"/>
          </ac:grpSpMkLst>
        </pc:grpChg>
        <pc:grpChg chg="mod">
          <ac:chgData name="戴 超" userId="0a653ea0a27b076e" providerId="LiveId" clId="{CE5BA0F9-D3FB-D042-B7BE-9D8EEB9ED909}" dt="2019-10-12T08:32:44.871" v="179" actId="403"/>
          <ac:grpSpMkLst>
            <pc:docMk/>
            <pc:sldMk cId="1035248360" sldId="262"/>
            <ac:grpSpMk id="197" creationId="{00000000-0000-0000-0000-000000000000}"/>
          </ac:grpSpMkLst>
        </pc:grpChg>
        <pc:grpChg chg="mod">
          <ac:chgData name="戴 超" userId="0a653ea0a27b076e" providerId="LiveId" clId="{CE5BA0F9-D3FB-D042-B7BE-9D8EEB9ED909}" dt="2019-10-12T08:32:44.871" v="179" actId="403"/>
          <ac:grpSpMkLst>
            <pc:docMk/>
            <pc:sldMk cId="1035248360" sldId="262"/>
            <ac:grpSpMk id="207" creationId="{00000000-0000-0000-0000-000000000000}"/>
          </ac:grpSpMkLst>
        </pc:grpChg>
        <pc:grpChg chg="mod">
          <ac:chgData name="戴 超" userId="0a653ea0a27b076e" providerId="LiveId" clId="{CE5BA0F9-D3FB-D042-B7BE-9D8EEB9ED909}" dt="2019-10-12T08:32:44.871" v="179" actId="403"/>
          <ac:grpSpMkLst>
            <pc:docMk/>
            <pc:sldMk cId="1035248360" sldId="262"/>
            <ac:grpSpMk id="213" creationId="{00000000-0000-0000-0000-000000000000}"/>
          </ac:grpSpMkLst>
        </pc:grpChg>
      </pc:sldChg>
      <pc:sldChg chg="modSp">
        <pc:chgData name="戴 超" userId="0a653ea0a27b076e" providerId="LiveId" clId="{CE5BA0F9-D3FB-D042-B7BE-9D8EEB9ED909}" dt="2019-10-12T08:33:35.154" v="188" actId="207"/>
        <pc:sldMkLst>
          <pc:docMk/>
          <pc:sldMk cId="3244228267" sldId="263"/>
        </pc:sldMkLst>
        <pc:spChg chg="mod">
          <ac:chgData name="戴 超" userId="0a653ea0a27b076e" providerId="LiveId" clId="{CE5BA0F9-D3FB-D042-B7BE-9D8EEB9ED909}" dt="2019-10-12T08:33:19.629" v="184" actId="403"/>
          <ac:spMkLst>
            <pc:docMk/>
            <pc:sldMk cId="3244228267" sldId="263"/>
            <ac:spMk id="10" creationId="{00000000-0000-0000-0000-000000000000}"/>
          </ac:spMkLst>
        </pc:spChg>
        <pc:spChg chg="mod">
          <ac:chgData name="戴 超" userId="0a653ea0a27b076e" providerId="LiveId" clId="{CE5BA0F9-D3FB-D042-B7BE-9D8EEB9ED909}" dt="2019-10-12T08:33:19.629" v="184" actId="403"/>
          <ac:spMkLst>
            <pc:docMk/>
            <pc:sldMk cId="3244228267" sldId="263"/>
            <ac:spMk id="11" creationId="{00000000-0000-0000-0000-000000000000}"/>
          </ac:spMkLst>
        </pc:spChg>
        <pc:spChg chg="mod">
          <ac:chgData name="戴 超" userId="0a653ea0a27b076e" providerId="LiveId" clId="{CE5BA0F9-D3FB-D042-B7BE-9D8EEB9ED909}" dt="2019-10-12T08:33:26.822" v="185" actId="207"/>
          <ac:spMkLst>
            <pc:docMk/>
            <pc:sldMk cId="3244228267" sldId="263"/>
            <ac:spMk id="12" creationId="{00000000-0000-0000-0000-000000000000}"/>
          </ac:spMkLst>
        </pc:spChg>
        <pc:spChg chg="mod">
          <ac:chgData name="戴 超" userId="0a653ea0a27b076e" providerId="LiveId" clId="{CE5BA0F9-D3FB-D042-B7BE-9D8EEB9ED909}" dt="2019-10-12T08:33:11.326" v="182" actId="403"/>
          <ac:spMkLst>
            <pc:docMk/>
            <pc:sldMk cId="3244228267" sldId="263"/>
            <ac:spMk id="14" creationId="{00000000-0000-0000-0000-000000000000}"/>
          </ac:spMkLst>
        </pc:spChg>
        <pc:spChg chg="mod">
          <ac:chgData name="戴 超" userId="0a653ea0a27b076e" providerId="LiveId" clId="{CE5BA0F9-D3FB-D042-B7BE-9D8EEB9ED909}" dt="2019-10-12T08:33:11.326" v="182" actId="403"/>
          <ac:spMkLst>
            <pc:docMk/>
            <pc:sldMk cId="3244228267" sldId="263"/>
            <ac:spMk id="15" creationId="{00000000-0000-0000-0000-000000000000}"/>
          </ac:spMkLst>
        </pc:spChg>
        <pc:spChg chg="mod">
          <ac:chgData name="戴 超" userId="0a653ea0a27b076e" providerId="LiveId" clId="{CE5BA0F9-D3FB-D042-B7BE-9D8EEB9ED909}" dt="2019-10-12T08:33:32.222" v="187" actId="207"/>
          <ac:spMkLst>
            <pc:docMk/>
            <pc:sldMk cId="3244228267" sldId="263"/>
            <ac:spMk id="16" creationId="{00000000-0000-0000-0000-000000000000}"/>
          </ac:spMkLst>
        </pc:spChg>
        <pc:spChg chg="mod">
          <ac:chgData name="戴 超" userId="0a653ea0a27b076e" providerId="LiveId" clId="{CE5BA0F9-D3FB-D042-B7BE-9D8EEB9ED909}" dt="2019-10-12T08:33:19.629" v="184" actId="403"/>
          <ac:spMkLst>
            <pc:docMk/>
            <pc:sldMk cId="3244228267" sldId="263"/>
            <ac:spMk id="18" creationId="{00000000-0000-0000-0000-000000000000}"/>
          </ac:spMkLst>
        </pc:spChg>
        <pc:spChg chg="mod">
          <ac:chgData name="戴 超" userId="0a653ea0a27b076e" providerId="LiveId" clId="{CE5BA0F9-D3FB-D042-B7BE-9D8EEB9ED909}" dt="2019-10-12T08:33:19.629" v="184" actId="403"/>
          <ac:spMkLst>
            <pc:docMk/>
            <pc:sldMk cId="3244228267" sldId="263"/>
            <ac:spMk id="19" creationId="{00000000-0000-0000-0000-000000000000}"/>
          </ac:spMkLst>
        </pc:spChg>
        <pc:spChg chg="mod">
          <ac:chgData name="戴 超" userId="0a653ea0a27b076e" providerId="LiveId" clId="{CE5BA0F9-D3FB-D042-B7BE-9D8EEB9ED909}" dt="2019-10-12T08:33:29.229" v="186" actId="207"/>
          <ac:spMkLst>
            <pc:docMk/>
            <pc:sldMk cId="3244228267" sldId="263"/>
            <ac:spMk id="20" creationId="{00000000-0000-0000-0000-000000000000}"/>
          </ac:spMkLst>
        </pc:spChg>
        <pc:spChg chg="mod">
          <ac:chgData name="戴 超" userId="0a653ea0a27b076e" providerId="LiveId" clId="{CE5BA0F9-D3FB-D042-B7BE-9D8EEB9ED909}" dt="2019-10-12T08:33:11.326" v="182" actId="403"/>
          <ac:spMkLst>
            <pc:docMk/>
            <pc:sldMk cId="3244228267" sldId="263"/>
            <ac:spMk id="22" creationId="{00000000-0000-0000-0000-000000000000}"/>
          </ac:spMkLst>
        </pc:spChg>
        <pc:spChg chg="mod">
          <ac:chgData name="戴 超" userId="0a653ea0a27b076e" providerId="LiveId" clId="{CE5BA0F9-D3FB-D042-B7BE-9D8EEB9ED909}" dt="2019-10-12T08:33:11.326" v="182" actId="403"/>
          <ac:spMkLst>
            <pc:docMk/>
            <pc:sldMk cId="3244228267" sldId="263"/>
            <ac:spMk id="23" creationId="{00000000-0000-0000-0000-000000000000}"/>
          </ac:spMkLst>
        </pc:spChg>
        <pc:spChg chg="mod">
          <ac:chgData name="戴 超" userId="0a653ea0a27b076e" providerId="LiveId" clId="{CE5BA0F9-D3FB-D042-B7BE-9D8EEB9ED909}" dt="2019-10-12T08:33:35.154" v="188" actId="207"/>
          <ac:spMkLst>
            <pc:docMk/>
            <pc:sldMk cId="3244228267" sldId="263"/>
            <ac:spMk id="24" creationId="{00000000-0000-0000-0000-000000000000}"/>
          </ac:spMkLst>
        </pc:spChg>
        <pc:grpChg chg="mod">
          <ac:chgData name="戴 超" userId="0a653ea0a27b076e" providerId="LiveId" clId="{CE5BA0F9-D3FB-D042-B7BE-9D8EEB9ED909}" dt="2019-10-12T08:33:18.167" v="183" actId="14100"/>
          <ac:grpSpMkLst>
            <pc:docMk/>
            <pc:sldMk cId="3244228267" sldId="263"/>
            <ac:grpSpMk id="9" creationId="{00000000-0000-0000-0000-000000000000}"/>
          </ac:grpSpMkLst>
        </pc:grpChg>
        <pc:grpChg chg="mod">
          <ac:chgData name="戴 超" userId="0a653ea0a27b076e" providerId="LiveId" clId="{CE5BA0F9-D3FB-D042-B7BE-9D8EEB9ED909}" dt="2019-10-12T08:33:06.091" v="181" actId="14100"/>
          <ac:grpSpMkLst>
            <pc:docMk/>
            <pc:sldMk cId="3244228267" sldId="263"/>
            <ac:grpSpMk id="13" creationId="{00000000-0000-0000-0000-000000000000}"/>
          </ac:grpSpMkLst>
        </pc:grpChg>
        <pc:grpChg chg="mod">
          <ac:chgData name="戴 超" userId="0a653ea0a27b076e" providerId="LiveId" clId="{CE5BA0F9-D3FB-D042-B7BE-9D8EEB9ED909}" dt="2019-10-12T08:33:18.167" v="183" actId="14100"/>
          <ac:grpSpMkLst>
            <pc:docMk/>
            <pc:sldMk cId="3244228267" sldId="263"/>
            <ac:grpSpMk id="17" creationId="{00000000-0000-0000-0000-000000000000}"/>
          </ac:grpSpMkLst>
        </pc:grpChg>
        <pc:grpChg chg="mod">
          <ac:chgData name="戴 超" userId="0a653ea0a27b076e" providerId="LiveId" clId="{CE5BA0F9-D3FB-D042-B7BE-9D8EEB9ED909}" dt="2019-10-12T08:33:06.091" v="181" actId="14100"/>
          <ac:grpSpMkLst>
            <pc:docMk/>
            <pc:sldMk cId="3244228267" sldId="263"/>
            <ac:grpSpMk id="21" creationId="{00000000-0000-0000-0000-000000000000}"/>
          </ac:grpSpMkLst>
        </pc:grpChg>
      </pc:sldChg>
      <pc:sldChg chg="modSp">
        <pc:chgData name="戴 超" userId="0a653ea0a27b076e" providerId="LiveId" clId="{CE5BA0F9-D3FB-D042-B7BE-9D8EEB9ED909}" dt="2019-10-12T08:33:55.996" v="189" actId="113"/>
        <pc:sldMkLst>
          <pc:docMk/>
          <pc:sldMk cId="2518158010" sldId="264"/>
        </pc:sldMkLst>
        <pc:spChg chg="mod">
          <ac:chgData name="戴 超" userId="0a653ea0a27b076e" providerId="LiveId" clId="{CE5BA0F9-D3FB-D042-B7BE-9D8EEB9ED909}" dt="2019-10-12T08:33:55.996" v="189" actId="113"/>
          <ac:spMkLst>
            <pc:docMk/>
            <pc:sldMk cId="2518158010" sldId="264"/>
            <ac:spMk id="81" creationId="{00000000-0000-0000-0000-000000000000}"/>
          </ac:spMkLst>
        </pc:spChg>
        <pc:spChg chg="mod">
          <ac:chgData name="戴 超" userId="0a653ea0a27b076e" providerId="LiveId" clId="{CE5BA0F9-D3FB-D042-B7BE-9D8EEB9ED909}" dt="2019-10-12T08:33:55.996" v="189" actId="113"/>
          <ac:spMkLst>
            <pc:docMk/>
            <pc:sldMk cId="2518158010" sldId="264"/>
            <ac:spMk id="82" creationId="{00000000-0000-0000-0000-000000000000}"/>
          </ac:spMkLst>
        </pc:spChg>
        <pc:spChg chg="mod">
          <ac:chgData name="戴 超" userId="0a653ea0a27b076e" providerId="LiveId" clId="{CE5BA0F9-D3FB-D042-B7BE-9D8EEB9ED909}" dt="2019-10-12T08:33:55.996" v="189" actId="113"/>
          <ac:spMkLst>
            <pc:docMk/>
            <pc:sldMk cId="2518158010" sldId="264"/>
            <ac:spMk id="84" creationId="{00000000-0000-0000-0000-000000000000}"/>
          </ac:spMkLst>
        </pc:spChg>
        <pc:spChg chg="mod">
          <ac:chgData name="戴 超" userId="0a653ea0a27b076e" providerId="LiveId" clId="{CE5BA0F9-D3FB-D042-B7BE-9D8EEB9ED909}" dt="2019-10-12T08:33:55.996" v="189" actId="113"/>
          <ac:spMkLst>
            <pc:docMk/>
            <pc:sldMk cId="2518158010" sldId="264"/>
            <ac:spMk id="85" creationId="{00000000-0000-0000-0000-000000000000}"/>
          </ac:spMkLst>
        </pc:spChg>
        <pc:spChg chg="mod">
          <ac:chgData name="戴 超" userId="0a653ea0a27b076e" providerId="LiveId" clId="{CE5BA0F9-D3FB-D042-B7BE-9D8EEB9ED909}" dt="2019-10-12T08:33:55.996" v="189" actId="113"/>
          <ac:spMkLst>
            <pc:docMk/>
            <pc:sldMk cId="2518158010" sldId="264"/>
            <ac:spMk id="102" creationId="{00000000-0000-0000-0000-000000000000}"/>
          </ac:spMkLst>
        </pc:spChg>
        <pc:spChg chg="mod">
          <ac:chgData name="戴 超" userId="0a653ea0a27b076e" providerId="LiveId" clId="{CE5BA0F9-D3FB-D042-B7BE-9D8EEB9ED909}" dt="2019-10-12T08:33:55.996" v="189" actId="113"/>
          <ac:spMkLst>
            <pc:docMk/>
            <pc:sldMk cId="2518158010" sldId="264"/>
            <ac:spMk id="103" creationId="{00000000-0000-0000-0000-000000000000}"/>
          </ac:spMkLst>
        </pc:spChg>
      </pc:sldChg>
      <pc:sldChg chg="modSp">
        <pc:chgData name="戴 超" userId="0a653ea0a27b076e" providerId="LiveId" clId="{CE5BA0F9-D3FB-D042-B7BE-9D8EEB9ED909}" dt="2019-10-12T08:34:04.484" v="190" actId="113"/>
        <pc:sldMkLst>
          <pc:docMk/>
          <pc:sldMk cId="1311141234" sldId="265"/>
        </pc:sldMkLst>
        <pc:spChg chg="mod">
          <ac:chgData name="戴 超" userId="0a653ea0a27b076e" providerId="LiveId" clId="{CE5BA0F9-D3FB-D042-B7BE-9D8EEB9ED909}" dt="2019-10-12T08:34:04.484" v="190" actId="113"/>
          <ac:spMkLst>
            <pc:docMk/>
            <pc:sldMk cId="1311141234" sldId="265"/>
            <ac:spMk id="13" creationId="{00000000-0000-0000-0000-000000000000}"/>
          </ac:spMkLst>
        </pc:spChg>
        <pc:spChg chg="mod">
          <ac:chgData name="戴 超" userId="0a653ea0a27b076e" providerId="LiveId" clId="{CE5BA0F9-D3FB-D042-B7BE-9D8EEB9ED909}" dt="2019-10-12T08:34:04.484" v="190" actId="113"/>
          <ac:spMkLst>
            <pc:docMk/>
            <pc:sldMk cId="1311141234" sldId="265"/>
            <ac:spMk id="14" creationId="{00000000-0000-0000-0000-000000000000}"/>
          </ac:spMkLst>
        </pc:spChg>
        <pc:spChg chg="mod">
          <ac:chgData name="戴 超" userId="0a653ea0a27b076e" providerId="LiveId" clId="{CE5BA0F9-D3FB-D042-B7BE-9D8EEB9ED909}" dt="2019-10-12T08:34:04.484" v="190" actId="113"/>
          <ac:spMkLst>
            <pc:docMk/>
            <pc:sldMk cId="1311141234" sldId="265"/>
            <ac:spMk id="15" creationId="{00000000-0000-0000-0000-000000000000}"/>
          </ac:spMkLst>
        </pc:spChg>
        <pc:spChg chg="mod">
          <ac:chgData name="戴 超" userId="0a653ea0a27b076e" providerId="LiveId" clId="{CE5BA0F9-D3FB-D042-B7BE-9D8EEB9ED909}" dt="2019-10-12T08:34:04.484" v="190" actId="113"/>
          <ac:spMkLst>
            <pc:docMk/>
            <pc:sldMk cId="1311141234" sldId="265"/>
            <ac:spMk id="16" creationId="{00000000-0000-0000-0000-000000000000}"/>
          </ac:spMkLst>
        </pc:spChg>
      </pc:sldChg>
      <pc:sldChg chg="modSp">
        <pc:chgData name="戴 超" userId="0a653ea0a27b076e" providerId="LiveId" clId="{CE5BA0F9-D3FB-D042-B7BE-9D8EEB9ED909}" dt="2019-10-12T08:34:39.420" v="195" actId="207"/>
        <pc:sldMkLst>
          <pc:docMk/>
          <pc:sldMk cId="3116665988" sldId="266"/>
        </pc:sldMkLst>
        <pc:spChg chg="mod">
          <ac:chgData name="戴 超" userId="0a653ea0a27b076e" providerId="LiveId" clId="{CE5BA0F9-D3FB-D042-B7BE-9D8EEB9ED909}" dt="2019-10-12T08:34:34.063" v="194" actId="403"/>
          <ac:spMkLst>
            <pc:docMk/>
            <pc:sldMk cId="3116665988" sldId="266"/>
            <ac:spMk id="110" creationId="{00000000-0000-0000-0000-000000000000}"/>
          </ac:spMkLst>
        </pc:spChg>
        <pc:spChg chg="mod">
          <ac:chgData name="戴 超" userId="0a653ea0a27b076e" providerId="LiveId" clId="{CE5BA0F9-D3FB-D042-B7BE-9D8EEB9ED909}" dt="2019-10-12T08:34:34.063" v="194" actId="403"/>
          <ac:spMkLst>
            <pc:docMk/>
            <pc:sldMk cId="3116665988" sldId="266"/>
            <ac:spMk id="111" creationId="{00000000-0000-0000-0000-000000000000}"/>
          </ac:spMkLst>
        </pc:spChg>
        <pc:spChg chg="mod">
          <ac:chgData name="戴 超" userId="0a653ea0a27b076e" providerId="LiveId" clId="{CE5BA0F9-D3FB-D042-B7BE-9D8EEB9ED909}" dt="2019-10-12T08:34:34.063" v="194" actId="403"/>
          <ac:spMkLst>
            <pc:docMk/>
            <pc:sldMk cId="3116665988" sldId="266"/>
            <ac:spMk id="112" creationId="{00000000-0000-0000-0000-000000000000}"/>
          </ac:spMkLst>
        </pc:spChg>
        <pc:spChg chg="mod">
          <ac:chgData name="戴 超" userId="0a653ea0a27b076e" providerId="LiveId" clId="{CE5BA0F9-D3FB-D042-B7BE-9D8EEB9ED909}" dt="2019-10-12T08:34:34.063" v="194" actId="403"/>
          <ac:spMkLst>
            <pc:docMk/>
            <pc:sldMk cId="3116665988" sldId="266"/>
            <ac:spMk id="113" creationId="{00000000-0000-0000-0000-000000000000}"/>
          </ac:spMkLst>
        </pc:spChg>
        <pc:spChg chg="mod">
          <ac:chgData name="戴 超" userId="0a653ea0a27b076e" providerId="LiveId" clId="{CE5BA0F9-D3FB-D042-B7BE-9D8EEB9ED909}" dt="2019-10-12T08:34:39.420" v="195" actId="207"/>
          <ac:spMkLst>
            <pc:docMk/>
            <pc:sldMk cId="3116665988" sldId="266"/>
            <ac:spMk id="196" creationId="{00000000-0000-0000-0000-000000000000}"/>
          </ac:spMkLst>
        </pc:spChg>
        <pc:spChg chg="mod">
          <ac:chgData name="戴 超" userId="0a653ea0a27b076e" providerId="LiveId" clId="{CE5BA0F9-D3FB-D042-B7BE-9D8EEB9ED909}" dt="2019-10-12T08:34:39.420" v="195" actId="207"/>
          <ac:spMkLst>
            <pc:docMk/>
            <pc:sldMk cId="3116665988" sldId="266"/>
            <ac:spMk id="197" creationId="{00000000-0000-0000-0000-000000000000}"/>
          </ac:spMkLst>
        </pc:spChg>
        <pc:spChg chg="mod">
          <ac:chgData name="戴 超" userId="0a653ea0a27b076e" providerId="LiveId" clId="{CE5BA0F9-D3FB-D042-B7BE-9D8EEB9ED909}" dt="2019-10-12T08:34:39.420" v="195" actId="207"/>
          <ac:spMkLst>
            <pc:docMk/>
            <pc:sldMk cId="3116665988" sldId="266"/>
            <ac:spMk id="198" creationId="{00000000-0000-0000-0000-000000000000}"/>
          </ac:spMkLst>
        </pc:spChg>
        <pc:spChg chg="mod">
          <ac:chgData name="戴 超" userId="0a653ea0a27b076e" providerId="LiveId" clId="{CE5BA0F9-D3FB-D042-B7BE-9D8EEB9ED909}" dt="2019-10-12T08:34:39.420" v="195" actId="207"/>
          <ac:spMkLst>
            <pc:docMk/>
            <pc:sldMk cId="3116665988" sldId="266"/>
            <ac:spMk id="199" creationId="{00000000-0000-0000-0000-000000000000}"/>
          </ac:spMkLst>
        </pc:spChg>
      </pc:sldChg>
      <pc:sldChg chg="modSp">
        <pc:chgData name="戴 超" userId="0a653ea0a27b076e" providerId="LiveId" clId="{CE5BA0F9-D3FB-D042-B7BE-9D8EEB9ED909}" dt="2019-10-12T08:35:09.201" v="201" actId="207"/>
        <pc:sldMkLst>
          <pc:docMk/>
          <pc:sldMk cId="2747644059" sldId="267"/>
        </pc:sldMkLst>
        <pc:spChg chg="mod">
          <ac:chgData name="戴 超" userId="0a653ea0a27b076e" providerId="LiveId" clId="{CE5BA0F9-D3FB-D042-B7BE-9D8EEB9ED909}" dt="2019-10-12T08:34:51.983" v="197" actId="403"/>
          <ac:spMkLst>
            <pc:docMk/>
            <pc:sldMk cId="2747644059" sldId="267"/>
            <ac:spMk id="216" creationId="{00000000-0000-0000-0000-000000000000}"/>
          </ac:spMkLst>
        </pc:spChg>
        <pc:spChg chg="mod">
          <ac:chgData name="戴 超" userId="0a653ea0a27b076e" providerId="LiveId" clId="{CE5BA0F9-D3FB-D042-B7BE-9D8EEB9ED909}" dt="2019-10-12T08:34:51.983" v="197" actId="403"/>
          <ac:spMkLst>
            <pc:docMk/>
            <pc:sldMk cId="2747644059" sldId="267"/>
            <ac:spMk id="219" creationId="{00000000-0000-0000-0000-000000000000}"/>
          </ac:spMkLst>
        </pc:spChg>
        <pc:spChg chg="mod">
          <ac:chgData name="戴 超" userId="0a653ea0a27b076e" providerId="LiveId" clId="{CE5BA0F9-D3FB-D042-B7BE-9D8EEB9ED909}" dt="2019-10-12T08:35:09.201" v="201" actId="207"/>
          <ac:spMkLst>
            <pc:docMk/>
            <pc:sldMk cId="2747644059" sldId="267"/>
            <ac:spMk id="220" creationId="{00000000-0000-0000-0000-000000000000}"/>
          </ac:spMkLst>
        </pc:spChg>
        <pc:spChg chg="mod">
          <ac:chgData name="戴 超" userId="0a653ea0a27b076e" providerId="LiveId" clId="{CE5BA0F9-D3FB-D042-B7BE-9D8EEB9ED909}" dt="2019-10-12T08:34:59.497" v="199" actId="14100"/>
          <ac:spMkLst>
            <pc:docMk/>
            <pc:sldMk cId="2747644059" sldId="267"/>
            <ac:spMk id="221" creationId="{00000000-0000-0000-0000-000000000000}"/>
          </ac:spMkLst>
        </pc:spChg>
        <pc:spChg chg="mod">
          <ac:chgData name="戴 超" userId="0a653ea0a27b076e" providerId="LiveId" clId="{CE5BA0F9-D3FB-D042-B7BE-9D8EEB9ED909}" dt="2019-10-12T08:34:51.983" v="197" actId="403"/>
          <ac:spMkLst>
            <pc:docMk/>
            <pc:sldMk cId="2747644059" sldId="267"/>
            <ac:spMk id="224" creationId="{00000000-0000-0000-0000-000000000000}"/>
          </ac:spMkLst>
        </pc:spChg>
        <pc:spChg chg="mod">
          <ac:chgData name="戴 超" userId="0a653ea0a27b076e" providerId="LiveId" clId="{CE5BA0F9-D3FB-D042-B7BE-9D8EEB9ED909}" dt="2019-10-12T08:34:51.983" v="197" actId="403"/>
          <ac:spMkLst>
            <pc:docMk/>
            <pc:sldMk cId="2747644059" sldId="267"/>
            <ac:spMk id="225" creationId="{00000000-0000-0000-0000-000000000000}"/>
          </ac:spMkLst>
        </pc:spChg>
        <pc:spChg chg="mod">
          <ac:chgData name="戴 超" userId="0a653ea0a27b076e" providerId="LiveId" clId="{CE5BA0F9-D3FB-D042-B7BE-9D8EEB9ED909}" dt="2019-10-12T08:34:51.983" v="197" actId="403"/>
          <ac:spMkLst>
            <pc:docMk/>
            <pc:sldMk cId="2747644059" sldId="267"/>
            <ac:spMk id="228" creationId="{00000000-0000-0000-0000-000000000000}"/>
          </ac:spMkLst>
        </pc:spChg>
        <pc:spChg chg="mod">
          <ac:chgData name="戴 超" userId="0a653ea0a27b076e" providerId="LiveId" clId="{CE5BA0F9-D3FB-D042-B7BE-9D8EEB9ED909}" dt="2019-10-12T08:34:51.983" v="197" actId="403"/>
          <ac:spMkLst>
            <pc:docMk/>
            <pc:sldMk cId="2747644059" sldId="267"/>
            <ac:spMk id="229" creationId="{00000000-0000-0000-0000-000000000000}"/>
          </ac:spMkLst>
        </pc:spChg>
        <pc:grpChg chg="mod">
          <ac:chgData name="戴 超" userId="0a653ea0a27b076e" providerId="LiveId" clId="{CE5BA0F9-D3FB-D042-B7BE-9D8EEB9ED909}" dt="2019-10-12T08:34:59.497" v="199" actId="14100"/>
          <ac:grpSpMkLst>
            <pc:docMk/>
            <pc:sldMk cId="2747644059" sldId="267"/>
            <ac:grpSpMk id="214" creationId="{00000000-0000-0000-0000-000000000000}"/>
          </ac:grpSpMkLst>
        </pc:grpChg>
        <pc:grpChg chg="mod">
          <ac:chgData name="戴 超" userId="0a653ea0a27b076e" providerId="LiveId" clId="{CE5BA0F9-D3FB-D042-B7BE-9D8EEB9ED909}" dt="2019-10-12T08:35:09.201" v="201" actId="207"/>
          <ac:grpSpMkLst>
            <pc:docMk/>
            <pc:sldMk cId="2747644059" sldId="267"/>
            <ac:grpSpMk id="217" creationId="{00000000-0000-0000-0000-000000000000}"/>
          </ac:grpSpMkLst>
        </pc:grpChg>
        <pc:grpChg chg="mod">
          <ac:chgData name="戴 超" userId="0a653ea0a27b076e" providerId="LiveId" clId="{CE5BA0F9-D3FB-D042-B7BE-9D8EEB9ED909}" dt="2019-10-12T08:34:59.497" v="199" actId="14100"/>
          <ac:grpSpMkLst>
            <pc:docMk/>
            <pc:sldMk cId="2747644059" sldId="267"/>
            <ac:grpSpMk id="222" creationId="{00000000-0000-0000-0000-000000000000}"/>
          </ac:grpSpMkLst>
        </pc:grpChg>
        <pc:grpChg chg="mod">
          <ac:chgData name="戴 超" userId="0a653ea0a27b076e" providerId="LiveId" clId="{CE5BA0F9-D3FB-D042-B7BE-9D8EEB9ED909}" dt="2019-10-12T08:34:59.497" v="199" actId="14100"/>
          <ac:grpSpMkLst>
            <pc:docMk/>
            <pc:sldMk cId="2747644059" sldId="267"/>
            <ac:grpSpMk id="226" creationId="{00000000-0000-0000-0000-000000000000}"/>
          </ac:grpSpMkLst>
        </pc:grpChg>
      </pc:sldChg>
      <pc:sldChg chg="modSp">
        <pc:chgData name="戴 超" userId="0a653ea0a27b076e" providerId="LiveId" clId="{CE5BA0F9-D3FB-D042-B7BE-9D8EEB9ED909}" dt="2019-10-12T08:35:22.351" v="204" actId="404"/>
        <pc:sldMkLst>
          <pc:docMk/>
          <pc:sldMk cId="1537669189" sldId="268"/>
        </pc:sldMkLst>
        <pc:spChg chg="mod">
          <ac:chgData name="戴 超" userId="0a653ea0a27b076e" providerId="LiveId" clId="{CE5BA0F9-D3FB-D042-B7BE-9D8EEB9ED909}" dt="2019-10-12T08:35:22.351" v="204" actId="404"/>
          <ac:spMkLst>
            <pc:docMk/>
            <pc:sldMk cId="1537669189" sldId="268"/>
            <ac:spMk id="6" creationId="{00000000-0000-0000-0000-000000000000}"/>
          </ac:spMkLst>
        </pc:spChg>
        <pc:spChg chg="mod">
          <ac:chgData name="戴 超" userId="0a653ea0a27b076e" providerId="LiveId" clId="{CE5BA0F9-D3FB-D042-B7BE-9D8EEB9ED909}" dt="2019-10-12T08:35:22.351" v="204" actId="404"/>
          <ac:spMkLst>
            <pc:docMk/>
            <pc:sldMk cId="1537669189" sldId="268"/>
            <ac:spMk id="8" creationId="{00000000-0000-0000-0000-000000000000}"/>
          </ac:spMkLst>
        </pc:spChg>
        <pc:spChg chg="mod">
          <ac:chgData name="戴 超" userId="0a653ea0a27b076e" providerId="LiveId" clId="{CE5BA0F9-D3FB-D042-B7BE-9D8EEB9ED909}" dt="2019-10-12T08:35:22.351" v="204" actId="404"/>
          <ac:spMkLst>
            <pc:docMk/>
            <pc:sldMk cId="1537669189" sldId="268"/>
            <ac:spMk id="9" creationId="{00000000-0000-0000-0000-000000000000}"/>
          </ac:spMkLst>
        </pc:spChg>
        <pc:spChg chg="mod">
          <ac:chgData name="戴 超" userId="0a653ea0a27b076e" providerId="LiveId" clId="{CE5BA0F9-D3FB-D042-B7BE-9D8EEB9ED909}" dt="2019-10-12T08:35:22.351" v="204" actId="404"/>
          <ac:spMkLst>
            <pc:docMk/>
            <pc:sldMk cId="1537669189" sldId="268"/>
            <ac:spMk id="12" creationId="{00000000-0000-0000-0000-000000000000}"/>
          </ac:spMkLst>
        </pc:spChg>
        <pc:spChg chg="mod">
          <ac:chgData name="戴 超" userId="0a653ea0a27b076e" providerId="LiveId" clId="{CE5BA0F9-D3FB-D042-B7BE-9D8EEB9ED909}" dt="2019-10-12T08:35:22.351" v="204" actId="404"/>
          <ac:spMkLst>
            <pc:docMk/>
            <pc:sldMk cId="1537669189" sldId="268"/>
            <ac:spMk id="14" creationId="{00000000-0000-0000-0000-000000000000}"/>
          </ac:spMkLst>
        </pc:spChg>
        <pc:spChg chg="mod">
          <ac:chgData name="戴 超" userId="0a653ea0a27b076e" providerId="LiveId" clId="{CE5BA0F9-D3FB-D042-B7BE-9D8EEB9ED909}" dt="2019-10-12T08:35:22.351" v="204" actId="404"/>
          <ac:spMkLst>
            <pc:docMk/>
            <pc:sldMk cId="1537669189" sldId="268"/>
            <ac:spMk id="15" creationId="{00000000-0000-0000-0000-000000000000}"/>
          </ac:spMkLst>
        </pc:spChg>
        <pc:spChg chg="mod">
          <ac:chgData name="戴 超" userId="0a653ea0a27b076e" providerId="LiveId" clId="{CE5BA0F9-D3FB-D042-B7BE-9D8EEB9ED909}" dt="2019-10-12T08:35:22.351" v="204" actId="404"/>
          <ac:spMkLst>
            <pc:docMk/>
            <pc:sldMk cId="1537669189" sldId="268"/>
            <ac:spMk id="18" creationId="{00000000-0000-0000-0000-000000000000}"/>
          </ac:spMkLst>
        </pc:spChg>
        <pc:spChg chg="mod">
          <ac:chgData name="戴 超" userId="0a653ea0a27b076e" providerId="LiveId" clId="{CE5BA0F9-D3FB-D042-B7BE-9D8EEB9ED909}" dt="2019-10-12T08:35:22.351" v="204" actId="404"/>
          <ac:spMkLst>
            <pc:docMk/>
            <pc:sldMk cId="1537669189" sldId="268"/>
            <ac:spMk id="20" creationId="{00000000-0000-0000-0000-000000000000}"/>
          </ac:spMkLst>
        </pc:spChg>
        <pc:spChg chg="mod">
          <ac:chgData name="戴 超" userId="0a653ea0a27b076e" providerId="LiveId" clId="{CE5BA0F9-D3FB-D042-B7BE-9D8EEB9ED909}" dt="2019-10-12T08:35:22.351" v="204" actId="404"/>
          <ac:spMkLst>
            <pc:docMk/>
            <pc:sldMk cId="1537669189" sldId="268"/>
            <ac:spMk id="21" creationId="{00000000-0000-0000-0000-000000000000}"/>
          </ac:spMkLst>
        </pc:spChg>
        <pc:spChg chg="mod">
          <ac:chgData name="戴 超" userId="0a653ea0a27b076e" providerId="LiveId" clId="{CE5BA0F9-D3FB-D042-B7BE-9D8EEB9ED909}" dt="2019-10-12T08:35:22.351" v="204" actId="404"/>
          <ac:spMkLst>
            <pc:docMk/>
            <pc:sldMk cId="1537669189" sldId="268"/>
            <ac:spMk id="24" creationId="{00000000-0000-0000-0000-000000000000}"/>
          </ac:spMkLst>
        </pc:spChg>
        <pc:spChg chg="mod">
          <ac:chgData name="戴 超" userId="0a653ea0a27b076e" providerId="LiveId" clId="{CE5BA0F9-D3FB-D042-B7BE-9D8EEB9ED909}" dt="2019-10-12T08:35:22.351" v="204" actId="404"/>
          <ac:spMkLst>
            <pc:docMk/>
            <pc:sldMk cId="1537669189" sldId="268"/>
            <ac:spMk id="26" creationId="{00000000-0000-0000-0000-000000000000}"/>
          </ac:spMkLst>
        </pc:spChg>
        <pc:spChg chg="mod">
          <ac:chgData name="戴 超" userId="0a653ea0a27b076e" providerId="LiveId" clId="{CE5BA0F9-D3FB-D042-B7BE-9D8EEB9ED909}" dt="2019-10-12T08:35:22.351" v="204" actId="404"/>
          <ac:spMkLst>
            <pc:docMk/>
            <pc:sldMk cId="1537669189" sldId="268"/>
            <ac:spMk id="27" creationId="{00000000-0000-0000-0000-000000000000}"/>
          </ac:spMkLst>
        </pc:spChg>
        <pc:spChg chg="mod">
          <ac:chgData name="戴 超" userId="0a653ea0a27b076e" providerId="LiveId" clId="{CE5BA0F9-D3FB-D042-B7BE-9D8EEB9ED909}" dt="2019-10-12T08:35:22.351" v="204" actId="404"/>
          <ac:spMkLst>
            <pc:docMk/>
            <pc:sldMk cId="1537669189" sldId="268"/>
            <ac:spMk id="30" creationId="{00000000-0000-0000-0000-000000000000}"/>
          </ac:spMkLst>
        </pc:spChg>
        <pc:spChg chg="mod">
          <ac:chgData name="戴 超" userId="0a653ea0a27b076e" providerId="LiveId" clId="{CE5BA0F9-D3FB-D042-B7BE-9D8EEB9ED909}" dt="2019-10-12T08:35:22.351" v="204" actId="404"/>
          <ac:spMkLst>
            <pc:docMk/>
            <pc:sldMk cId="1537669189" sldId="268"/>
            <ac:spMk id="32" creationId="{00000000-0000-0000-0000-000000000000}"/>
          </ac:spMkLst>
        </pc:spChg>
        <pc:spChg chg="mod">
          <ac:chgData name="戴 超" userId="0a653ea0a27b076e" providerId="LiveId" clId="{CE5BA0F9-D3FB-D042-B7BE-9D8EEB9ED909}" dt="2019-10-12T08:35:22.351" v="204" actId="404"/>
          <ac:spMkLst>
            <pc:docMk/>
            <pc:sldMk cId="1537669189" sldId="268"/>
            <ac:spMk id="33" creationId="{00000000-0000-0000-0000-000000000000}"/>
          </ac:spMkLst>
        </pc:spChg>
      </pc:sldChg>
      <pc:sldChg chg="modSp">
        <pc:chgData name="戴 超" userId="0a653ea0a27b076e" providerId="LiveId" clId="{CE5BA0F9-D3FB-D042-B7BE-9D8EEB9ED909}" dt="2019-10-12T08:35:57.982" v="210" actId="207"/>
        <pc:sldMkLst>
          <pc:docMk/>
          <pc:sldMk cId="900761484" sldId="270"/>
        </pc:sldMkLst>
        <pc:spChg chg="mod">
          <ac:chgData name="戴 超" userId="0a653ea0a27b076e" providerId="LiveId" clId="{CE5BA0F9-D3FB-D042-B7BE-9D8EEB9ED909}" dt="2019-10-12T08:35:38.265" v="206" actId="403"/>
          <ac:spMkLst>
            <pc:docMk/>
            <pc:sldMk cId="900761484" sldId="270"/>
            <ac:spMk id="228" creationId="{00000000-0000-0000-0000-000000000000}"/>
          </ac:spMkLst>
        </pc:spChg>
        <pc:spChg chg="mod">
          <ac:chgData name="戴 超" userId="0a653ea0a27b076e" providerId="LiveId" clId="{CE5BA0F9-D3FB-D042-B7BE-9D8EEB9ED909}" dt="2019-10-12T08:35:48.668" v="207" actId="207"/>
          <ac:spMkLst>
            <pc:docMk/>
            <pc:sldMk cId="900761484" sldId="270"/>
            <ac:spMk id="229" creationId="{00000000-0000-0000-0000-000000000000}"/>
          </ac:spMkLst>
        </pc:spChg>
        <pc:spChg chg="mod">
          <ac:chgData name="戴 超" userId="0a653ea0a27b076e" providerId="LiveId" clId="{CE5BA0F9-D3FB-D042-B7BE-9D8EEB9ED909}" dt="2019-10-12T08:35:38.265" v="206" actId="403"/>
          <ac:spMkLst>
            <pc:docMk/>
            <pc:sldMk cId="900761484" sldId="270"/>
            <ac:spMk id="231" creationId="{00000000-0000-0000-0000-000000000000}"/>
          </ac:spMkLst>
        </pc:spChg>
        <pc:spChg chg="mod">
          <ac:chgData name="戴 超" userId="0a653ea0a27b076e" providerId="LiveId" clId="{CE5BA0F9-D3FB-D042-B7BE-9D8EEB9ED909}" dt="2019-10-12T08:35:51.255" v="208" actId="207"/>
          <ac:spMkLst>
            <pc:docMk/>
            <pc:sldMk cId="900761484" sldId="270"/>
            <ac:spMk id="232" creationId="{00000000-0000-0000-0000-000000000000}"/>
          </ac:spMkLst>
        </pc:spChg>
        <pc:spChg chg="mod">
          <ac:chgData name="戴 超" userId="0a653ea0a27b076e" providerId="LiveId" clId="{CE5BA0F9-D3FB-D042-B7BE-9D8EEB9ED909}" dt="2019-10-12T08:35:38.265" v="206" actId="403"/>
          <ac:spMkLst>
            <pc:docMk/>
            <pc:sldMk cId="900761484" sldId="270"/>
            <ac:spMk id="234" creationId="{00000000-0000-0000-0000-000000000000}"/>
          </ac:spMkLst>
        </pc:spChg>
        <pc:spChg chg="mod">
          <ac:chgData name="戴 超" userId="0a653ea0a27b076e" providerId="LiveId" clId="{CE5BA0F9-D3FB-D042-B7BE-9D8EEB9ED909}" dt="2019-10-12T08:35:54.171" v="209" actId="207"/>
          <ac:spMkLst>
            <pc:docMk/>
            <pc:sldMk cId="900761484" sldId="270"/>
            <ac:spMk id="235" creationId="{00000000-0000-0000-0000-000000000000}"/>
          </ac:spMkLst>
        </pc:spChg>
        <pc:spChg chg="mod">
          <ac:chgData name="戴 超" userId="0a653ea0a27b076e" providerId="LiveId" clId="{CE5BA0F9-D3FB-D042-B7BE-9D8EEB9ED909}" dt="2019-10-12T08:35:38.265" v="206" actId="403"/>
          <ac:spMkLst>
            <pc:docMk/>
            <pc:sldMk cId="900761484" sldId="270"/>
            <ac:spMk id="237" creationId="{00000000-0000-0000-0000-000000000000}"/>
          </ac:spMkLst>
        </pc:spChg>
        <pc:spChg chg="mod">
          <ac:chgData name="戴 超" userId="0a653ea0a27b076e" providerId="LiveId" clId="{CE5BA0F9-D3FB-D042-B7BE-9D8EEB9ED909}" dt="2019-10-12T08:35:57.982" v="210" actId="207"/>
          <ac:spMkLst>
            <pc:docMk/>
            <pc:sldMk cId="900761484" sldId="270"/>
            <ac:spMk id="238" creationId="{00000000-0000-0000-0000-000000000000}"/>
          </ac:spMkLst>
        </pc:spChg>
        <pc:spChg chg="mod">
          <ac:chgData name="戴 超" userId="0a653ea0a27b076e" providerId="LiveId" clId="{CE5BA0F9-D3FB-D042-B7BE-9D8EEB9ED909}" dt="2019-10-12T08:35:38.265" v="206" actId="403"/>
          <ac:spMkLst>
            <pc:docMk/>
            <pc:sldMk cId="900761484" sldId="270"/>
            <ac:spMk id="239" creationId="{00000000-0000-0000-0000-000000000000}"/>
          </ac:spMkLst>
        </pc:spChg>
        <pc:grpChg chg="mod">
          <ac:chgData name="戴 超" userId="0a653ea0a27b076e" providerId="LiveId" clId="{CE5BA0F9-D3FB-D042-B7BE-9D8EEB9ED909}" dt="2019-10-12T08:35:38.265" v="206" actId="403"/>
          <ac:grpSpMkLst>
            <pc:docMk/>
            <pc:sldMk cId="900761484" sldId="270"/>
            <ac:grpSpMk id="227" creationId="{00000000-0000-0000-0000-000000000000}"/>
          </ac:grpSpMkLst>
        </pc:grpChg>
        <pc:grpChg chg="mod">
          <ac:chgData name="戴 超" userId="0a653ea0a27b076e" providerId="LiveId" clId="{CE5BA0F9-D3FB-D042-B7BE-9D8EEB9ED909}" dt="2019-10-12T08:35:38.265" v="206" actId="403"/>
          <ac:grpSpMkLst>
            <pc:docMk/>
            <pc:sldMk cId="900761484" sldId="270"/>
            <ac:grpSpMk id="230" creationId="{00000000-0000-0000-0000-000000000000}"/>
          </ac:grpSpMkLst>
        </pc:grpChg>
        <pc:grpChg chg="mod">
          <ac:chgData name="戴 超" userId="0a653ea0a27b076e" providerId="LiveId" clId="{CE5BA0F9-D3FB-D042-B7BE-9D8EEB9ED909}" dt="2019-10-12T08:35:38.265" v="206" actId="403"/>
          <ac:grpSpMkLst>
            <pc:docMk/>
            <pc:sldMk cId="900761484" sldId="270"/>
            <ac:grpSpMk id="233" creationId="{00000000-0000-0000-0000-000000000000}"/>
          </ac:grpSpMkLst>
        </pc:grpChg>
        <pc:grpChg chg="mod">
          <ac:chgData name="戴 超" userId="0a653ea0a27b076e" providerId="LiveId" clId="{CE5BA0F9-D3FB-D042-B7BE-9D8EEB9ED909}" dt="2019-10-12T08:35:38.265" v="206" actId="403"/>
          <ac:grpSpMkLst>
            <pc:docMk/>
            <pc:sldMk cId="900761484" sldId="270"/>
            <ac:grpSpMk id="236" creationId="{00000000-0000-0000-0000-000000000000}"/>
          </ac:grpSpMkLst>
        </pc:grpChg>
      </pc:sldChg>
      <pc:sldChg chg="modSp">
        <pc:chgData name="戴 超" userId="0a653ea0a27b076e" providerId="LiveId" clId="{CE5BA0F9-D3FB-D042-B7BE-9D8EEB9ED909}" dt="2019-10-12T08:36:02.206" v="211" actId="113"/>
        <pc:sldMkLst>
          <pc:docMk/>
          <pc:sldMk cId="3409198802" sldId="271"/>
        </pc:sldMkLst>
        <pc:spChg chg="mod">
          <ac:chgData name="戴 超" userId="0a653ea0a27b076e" providerId="LiveId" clId="{CE5BA0F9-D3FB-D042-B7BE-9D8EEB9ED909}" dt="2019-10-12T08:36:02.206" v="211" actId="113"/>
          <ac:spMkLst>
            <pc:docMk/>
            <pc:sldMk cId="3409198802" sldId="271"/>
            <ac:spMk id="11" creationId="{00000000-0000-0000-0000-000000000000}"/>
          </ac:spMkLst>
        </pc:spChg>
        <pc:spChg chg="mod">
          <ac:chgData name="戴 超" userId="0a653ea0a27b076e" providerId="LiveId" clId="{CE5BA0F9-D3FB-D042-B7BE-9D8EEB9ED909}" dt="2019-10-12T08:36:02.206" v="211" actId="113"/>
          <ac:spMkLst>
            <pc:docMk/>
            <pc:sldMk cId="3409198802" sldId="271"/>
            <ac:spMk id="12" creationId="{00000000-0000-0000-0000-000000000000}"/>
          </ac:spMkLst>
        </pc:spChg>
        <pc:spChg chg="mod">
          <ac:chgData name="戴 超" userId="0a653ea0a27b076e" providerId="LiveId" clId="{CE5BA0F9-D3FB-D042-B7BE-9D8EEB9ED909}" dt="2019-10-12T08:36:02.206" v="211" actId="113"/>
          <ac:spMkLst>
            <pc:docMk/>
            <pc:sldMk cId="3409198802" sldId="271"/>
            <ac:spMk id="13" creationId="{00000000-0000-0000-0000-000000000000}"/>
          </ac:spMkLst>
        </pc:spChg>
        <pc:spChg chg="mod">
          <ac:chgData name="戴 超" userId="0a653ea0a27b076e" providerId="LiveId" clId="{CE5BA0F9-D3FB-D042-B7BE-9D8EEB9ED909}" dt="2019-10-12T08:36:02.206" v="211" actId="113"/>
          <ac:spMkLst>
            <pc:docMk/>
            <pc:sldMk cId="3409198802" sldId="271"/>
            <ac:spMk id="14" creationId="{00000000-0000-0000-0000-000000000000}"/>
          </ac:spMkLst>
        </pc:spChg>
      </pc:sldChg>
      <pc:sldChg chg="modSp">
        <pc:chgData name="戴 超" userId="0a653ea0a27b076e" providerId="LiveId" clId="{CE5BA0F9-D3FB-D042-B7BE-9D8EEB9ED909}" dt="2019-10-12T08:36:31.328" v="218" actId="207"/>
        <pc:sldMkLst>
          <pc:docMk/>
          <pc:sldMk cId="3567281485" sldId="272"/>
        </pc:sldMkLst>
        <pc:spChg chg="mod">
          <ac:chgData name="戴 超" userId="0a653ea0a27b076e" providerId="LiveId" clId="{CE5BA0F9-D3FB-D042-B7BE-9D8EEB9ED909}" dt="2019-10-12T08:36:13.328" v="213" actId="403"/>
          <ac:spMkLst>
            <pc:docMk/>
            <pc:sldMk cId="3567281485" sldId="272"/>
            <ac:spMk id="77" creationId="{00000000-0000-0000-0000-000000000000}"/>
          </ac:spMkLst>
        </pc:spChg>
        <pc:spChg chg="mod">
          <ac:chgData name="戴 超" userId="0a653ea0a27b076e" providerId="LiveId" clId="{CE5BA0F9-D3FB-D042-B7BE-9D8EEB9ED909}" dt="2019-10-12T08:36:13.328" v="213" actId="403"/>
          <ac:spMkLst>
            <pc:docMk/>
            <pc:sldMk cId="3567281485" sldId="272"/>
            <ac:spMk id="78" creationId="{00000000-0000-0000-0000-000000000000}"/>
          </ac:spMkLst>
        </pc:spChg>
        <pc:spChg chg="mod">
          <ac:chgData name="戴 超" userId="0a653ea0a27b076e" providerId="LiveId" clId="{CE5BA0F9-D3FB-D042-B7BE-9D8EEB9ED909}" dt="2019-10-12T08:36:20.901" v="215" actId="207"/>
          <ac:spMkLst>
            <pc:docMk/>
            <pc:sldMk cId="3567281485" sldId="272"/>
            <ac:spMk id="79" creationId="{00000000-0000-0000-0000-000000000000}"/>
          </ac:spMkLst>
        </pc:spChg>
        <pc:spChg chg="mod">
          <ac:chgData name="戴 超" userId="0a653ea0a27b076e" providerId="LiveId" clId="{CE5BA0F9-D3FB-D042-B7BE-9D8EEB9ED909}" dt="2019-10-12T08:36:13.328" v="213" actId="403"/>
          <ac:spMkLst>
            <pc:docMk/>
            <pc:sldMk cId="3567281485" sldId="272"/>
            <ac:spMk id="81" creationId="{00000000-0000-0000-0000-000000000000}"/>
          </ac:spMkLst>
        </pc:spChg>
        <pc:spChg chg="mod">
          <ac:chgData name="戴 超" userId="0a653ea0a27b076e" providerId="LiveId" clId="{CE5BA0F9-D3FB-D042-B7BE-9D8EEB9ED909}" dt="2019-10-12T08:36:13.328" v="213" actId="403"/>
          <ac:spMkLst>
            <pc:docMk/>
            <pc:sldMk cId="3567281485" sldId="272"/>
            <ac:spMk id="82" creationId="{00000000-0000-0000-0000-000000000000}"/>
          </ac:spMkLst>
        </pc:spChg>
        <pc:spChg chg="mod">
          <ac:chgData name="戴 超" userId="0a653ea0a27b076e" providerId="LiveId" clId="{CE5BA0F9-D3FB-D042-B7BE-9D8EEB9ED909}" dt="2019-10-12T08:36:23.819" v="216" actId="207"/>
          <ac:spMkLst>
            <pc:docMk/>
            <pc:sldMk cId="3567281485" sldId="272"/>
            <ac:spMk id="83" creationId="{00000000-0000-0000-0000-000000000000}"/>
          </ac:spMkLst>
        </pc:spChg>
        <pc:spChg chg="mod">
          <ac:chgData name="戴 超" userId="0a653ea0a27b076e" providerId="LiveId" clId="{CE5BA0F9-D3FB-D042-B7BE-9D8EEB9ED909}" dt="2019-10-12T08:36:13.328" v="213" actId="403"/>
          <ac:spMkLst>
            <pc:docMk/>
            <pc:sldMk cId="3567281485" sldId="272"/>
            <ac:spMk id="85" creationId="{00000000-0000-0000-0000-000000000000}"/>
          </ac:spMkLst>
        </pc:spChg>
        <pc:spChg chg="mod">
          <ac:chgData name="戴 超" userId="0a653ea0a27b076e" providerId="LiveId" clId="{CE5BA0F9-D3FB-D042-B7BE-9D8EEB9ED909}" dt="2019-10-12T08:36:13.328" v="213" actId="403"/>
          <ac:spMkLst>
            <pc:docMk/>
            <pc:sldMk cId="3567281485" sldId="272"/>
            <ac:spMk id="86" creationId="{00000000-0000-0000-0000-000000000000}"/>
          </ac:spMkLst>
        </pc:spChg>
        <pc:spChg chg="mod">
          <ac:chgData name="戴 超" userId="0a653ea0a27b076e" providerId="LiveId" clId="{CE5BA0F9-D3FB-D042-B7BE-9D8EEB9ED909}" dt="2019-10-12T08:36:17.878" v="214" actId="207"/>
          <ac:spMkLst>
            <pc:docMk/>
            <pc:sldMk cId="3567281485" sldId="272"/>
            <ac:spMk id="87" creationId="{00000000-0000-0000-0000-000000000000}"/>
          </ac:spMkLst>
        </pc:spChg>
        <pc:spChg chg="mod">
          <ac:chgData name="戴 超" userId="0a653ea0a27b076e" providerId="LiveId" clId="{CE5BA0F9-D3FB-D042-B7BE-9D8EEB9ED909}" dt="2019-10-12T08:36:13.328" v="213" actId="403"/>
          <ac:spMkLst>
            <pc:docMk/>
            <pc:sldMk cId="3567281485" sldId="272"/>
            <ac:spMk id="89" creationId="{00000000-0000-0000-0000-000000000000}"/>
          </ac:spMkLst>
        </pc:spChg>
        <pc:spChg chg="mod">
          <ac:chgData name="戴 超" userId="0a653ea0a27b076e" providerId="LiveId" clId="{CE5BA0F9-D3FB-D042-B7BE-9D8EEB9ED909}" dt="2019-10-12T08:36:13.328" v="213" actId="403"/>
          <ac:spMkLst>
            <pc:docMk/>
            <pc:sldMk cId="3567281485" sldId="272"/>
            <ac:spMk id="90" creationId="{00000000-0000-0000-0000-000000000000}"/>
          </ac:spMkLst>
        </pc:spChg>
        <pc:spChg chg="mod">
          <ac:chgData name="戴 超" userId="0a653ea0a27b076e" providerId="LiveId" clId="{CE5BA0F9-D3FB-D042-B7BE-9D8EEB9ED909}" dt="2019-10-12T08:36:26.540" v="217" actId="207"/>
          <ac:spMkLst>
            <pc:docMk/>
            <pc:sldMk cId="3567281485" sldId="272"/>
            <ac:spMk id="91" creationId="{00000000-0000-0000-0000-000000000000}"/>
          </ac:spMkLst>
        </pc:spChg>
        <pc:spChg chg="mod">
          <ac:chgData name="戴 超" userId="0a653ea0a27b076e" providerId="LiveId" clId="{CE5BA0F9-D3FB-D042-B7BE-9D8EEB9ED909}" dt="2019-10-12T08:36:31.328" v="218" actId="207"/>
          <ac:spMkLst>
            <pc:docMk/>
            <pc:sldMk cId="3567281485" sldId="272"/>
            <ac:spMk id="92" creationId="{00000000-0000-0000-0000-000000000000}"/>
          </ac:spMkLst>
        </pc:spChg>
      </pc:sldChg>
      <pc:sldChg chg="modSp">
        <pc:chgData name="戴 超" userId="0a653ea0a27b076e" providerId="LiveId" clId="{CE5BA0F9-D3FB-D042-B7BE-9D8EEB9ED909}" dt="2019-10-12T08:36:57.189" v="225" actId="207"/>
        <pc:sldMkLst>
          <pc:docMk/>
          <pc:sldMk cId="380091166" sldId="273"/>
        </pc:sldMkLst>
        <pc:spChg chg="mod">
          <ac:chgData name="戴 超" userId="0a653ea0a27b076e" providerId="LiveId" clId="{CE5BA0F9-D3FB-D042-B7BE-9D8EEB9ED909}" dt="2019-10-12T08:36:41.793" v="220" actId="403"/>
          <ac:spMkLst>
            <pc:docMk/>
            <pc:sldMk cId="380091166" sldId="273"/>
            <ac:spMk id="52" creationId="{00000000-0000-0000-0000-000000000000}"/>
          </ac:spMkLst>
        </pc:spChg>
        <pc:spChg chg="mod">
          <ac:chgData name="戴 超" userId="0a653ea0a27b076e" providerId="LiveId" clId="{CE5BA0F9-D3FB-D042-B7BE-9D8EEB9ED909}" dt="2019-10-12T08:36:51.527" v="223" actId="207"/>
          <ac:spMkLst>
            <pc:docMk/>
            <pc:sldMk cId="380091166" sldId="273"/>
            <ac:spMk id="53" creationId="{00000000-0000-0000-0000-000000000000}"/>
          </ac:spMkLst>
        </pc:spChg>
        <pc:spChg chg="mod">
          <ac:chgData name="戴 超" userId="0a653ea0a27b076e" providerId="LiveId" clId="{CE5BA0F9-D3FB-D042-B7BE-9D8EEB9ED909}" dt="2019-10-12T08:36:41.793" v="220" actId="403"/>
          <ac:spMkLst>
            <pc:docMk/>
            <pc:sldMk cId="380091166" sldId="273"/>
            <ac:spMk id="55" creationId="{00000000-0000-0000-0000-000000000000}"/>
          </ac:spMkLst>
        </pc:spChg>
        <pc:spChg chg="mod">
          <ac:chgData name="戴 超" userId="0a653ea0a27b076e" providerId="LiveId" clId="{CE5BA0F9-D3FB-D042-B7BE-9D8EEB9ED909}" dt="2019-10-12T08:36:57.189" v="225" actId="207"/>
          <ac:spMkLst>
            <pc:docMk/>
            <pc:sldMk cId="380091166" sldId="273"/>
            <ac:spMk id="56" creationId="{00000000-0000-0000-0000-000000000000}"/>
          </ac:spMkLst>
        </pc:spChg>
        <pc:spChg chg="mod">
          <ac:chgData name="戴 超" userId="0a653ea0a27b076e" providerId="LiveId" clId="{CE5BA0F9-D3FB-D042-B7BE-9D8EEB9ED909}" dt="2019-10-12T08:36:41.793" v="220" actId="403"/>
          <ac:spMkLst>
            <pc:docMk/>
            <pc:sldMk cId="380091166" sldId="273"/>
            <ac:spMk id="58" creationId="{00000000-0000-0000-0000-000000000000}"/>
          </ac:spMkLst>
        </pc:spChg>
        <pc:spChg chg="mod">
          <ac:chgData name="戴 超" userId="0a653ea0a27b076e" providerId="LiveId" clId="{CE5BA0F9-D3FB-D042-B7BE-9D8EEB9ED909}" dt="2019-10-12T08:36:54.798" v="224" actId="207"/>
          <ac:spMkLst>
            <pc:docMk/>
            <pc:sldMk cId="380091166" sldId="273"/>
            <ac:spMk id="59" creationId="{00000000-0000-0000-0000-000000000000}"/>
          </ac:spMkLst>
        </pc:spChg>
        <pc:spChg chg="mod">
          <ac:chgData name="戴 超" userId="0a653ea0a27b076e" providerId="LiveId" clId="{CE5BA0F9-D3FB-D042-B7BE-9D8EEB9ED909}" dt="2019-10-12T08:36:41.793" v="220" actId="403"/>
          <ac:spMkLst>
            <pc:docMk/>
            <pc:sldMk cId="380091166" sldId="273"/>
            <ac:spMk id="61" creationId="{00000000-0000-0000-0000-000000000000}"/>
          </ac:spMkLst>
        </pc:spChg>
        <pc:spChg chg="mod">
          <ac:chgData name="戴 超" userId="0a653ea0a27b076e" providerId="LiveId" clId="{CE5BA0F9-D3FB-D042-B7BE-9D8EEB9ED909}" dt="2019-10-12T08:36:48.512" v="222" actId="207"/>
          <ac:spMkLst>
            <pc:docMk/>
            <pc:sldMk cId="380091166" sldId="273"/>
            <ac:spMk id="62" creationId="{00000000-0000-0000-0000-000000000000}"/>
          </ac:spMkLst>
        </pc:spChg>
        <pc:grpChg chg="mod">
          <ac:chgData name="戴 超" userId="0a653ea0a27b076e" providerId="LiveId" clId="{CE5BA0F9-D3FB-D042-B7BE-9D8EEB9ED909}" dt="2019-10-12T08:36:51.527" v="223" actId="207"/>
          <ac:grpSpMkLst>
            <pc:docMk/>
            <pc:sldMk cId="380091166" sldId="273"/>
            <ac:grpSpMk id="51" creationId="{00000000-0000-0000-0000-000000000000}"/>
          </ac:grpSpMkLst>
        </pc:grpChg>
        <pc:grpChg chg="mod">
          <ac:chgData name="戴 超" userId="0a653ea0a27b076e" providerId="LiveId" clId="{CE5BA0F9-D3FB-D042-B7BE-9D8EEB9ED909}" dt="2019-10-12T08:36:57.189" v="225" actId="207"/>
          <ac:grpSpMkLst>
            <pc:docMk/>
            <pc:sldMk cId="380091166" sldId="273"/>
            <ac:grpSpMk id="54" creationId="{00000000-0000-0000-0000-000000000000}"/>
          </ac:grpSpMkLst>
        </pc:grpChg>
        <pc:grpChg chg="mod">
          <ac:chgData name="戴 超" userId="0a653ea0a27b076e" providerId="LiveId" clId="{CE5BA0F9-D3FB-D042-B7BE-9D8EEB9ED909}" dt="2019-10-12T08:36:54.798" v="224" actId="207"/>
          <ac:grpSpMkLst>
            <pc:docMk/>
            <pc:sldMk cId="380091166" sldId="273"/>
            <ac:grpSpMk id="57" creationId="{00000000-0000-0000-0000-000000000000}"/>
          </ac:grpSpMkLst>
        </pc:grpChg>
        <pc:grpChg chg="mod">
          <ac:chgData name="戴 超" userId="0a653ea0a27b076e" providerId="LiveId" clId="{CE5BA0F9-D3FB-D042-B7BE-9D8EEB9ED909}" dt="2019-10-12T08:36:48.512" v="222" actId="207"/>
          <ac:grpSpMkLst>
            <pc:docMk/>
            <pc:sldMk cId="380091166" sldId="273"/>
            <ac:grpSpMk id="60" creationId="{00000000-0000-0000-0000-000000000000}"/>
          </ac:grpSpMkLst>
        </pc:grpChg>
      </pc:sldChg>
      <pc:sldChg chg="modSp">
        <pc:chgData name="戴 超" userId="0a653ea0a27b076e" providerId="LiveId" clId="{CE5BA0F9-D3FB-D042-B7BE-9D8EEB9ED909}" dt="2019-10-12T08:37:23.263" v="229" actId="207"/>
        <pc:sldMkLst>
          <pc:docMk/>
          <pc:sldMk cId="4261263618" sldId="274"/>
        </pc:sldMkLst>
        <pc:spChg chg="mod">
          <ac:chgData name="戴 超" userId="0a653ea0a27b076e" providerId="LiveId" clId="{CE5BA0F9-D3FB-D042-B7BE-9D8EEB9ED909}" dt="2019-10-12T08:37:14.595" v="228" actId="14100"/>
          <ac:spMkLst>
            <pc:docMk/>
            <pc:sldMk cId="4261263618" sldId="274"/>
            <ac:spMk id="125" creationId="{00000000-0000-0000-0000-000000000000}"/>
          </ac:spMkLst>
        </pc:spChg>
        <pc:spChg chg="mod">
          <ac:chgData name="戴 超" userId="0a653ea0a27b076e" providerId="LiveId" clId="{CE5BA0F9-D3FB-D042-B7BE-9D8EEB9ED909}" dt="2019-10-12T08:37:14.595" v="228" actId="14100"/>
          <ac:spMkLst>
            <pc:docMk/>
            <pc:sldMk cId="4261263618" sldId="274"/>
            <ac:spMk id="126" creationId="{00000000-0000-0000-0000-000000000000}"/>
          </ac:spMkLst>
        </pc:spChg>
        <pc:spChg chg="mod">
          <ac:chgData name="戴 超" userId="0a653ea0a27b076e" providerId="LiveId" clId="{CE5BA0F9-D3FB-D042-B7BE-9D8EEB9ED909}" dt="2019-10-12T08:37:14.595" v="228" actId="14100"/>
          <ac:spMkLst>
            <pc:docMk/>
            <pc:sldMk cId="4261263618" sldId="274"/>
            <ac:spMk id="127" creationId="{00000000-0000-0000-0000-000000000000}"/>
          </ac:spMkLst>
        </pc:spChg>
        <pc:spChg chg="mod">
          <ac:chgData name="戴 超" userId="0a653ea0a27b076e" providerId="LiveId" clId="{CE5BA0F9-D3FB-D042-B7BE-9D8EEB9ED909}" dt="2019-10-12T08:37:14.595" v="228" actId="14100"/>
          <ac:spMkLst>
            <pc:docMk/>
            <pc:sldMk cId="4261263618" sldId="274"/>
            <ac:spMk id="128" creationId="{00000000-0000-0000-0000-000000000000}"/>
          </ac:spMkLst>
        </pc:spChg>
        <pc:spChg chg="mod">
          <ac:chgData name="戴 超" userId="0a653ea0a27b076e" providerId="LiveId" clId="{CE5BA0F9-D3FB-D042-B7BE-9D8EEB9ED909}" dt="2019-10-12T08:37:14.595" v="228" actId="14100"/>
          <ac:spMkLst>
            <pc:docMk/>
            <pc:sldMk cId="4261263618" sldId="274"/>
            <ac:spMk id="129" creationId="{00000000-0000-0000-0000-000000000000}"/>
          </ac:spMkLst>
        </pc:spChg>
        <pc:spChg chg="mod">
          <ac:chgData name="戴 超" userId="0a653ea0a27b076e" providerId="LiveId" clId="{CE5BA0F9-D3FB-D042-B7BE-9D8EEB9ED909}" dt="2019-10-12T08:37:23.263" v="229" actId="207"/>
          <ac:spMkLst>
            <pc:docMk/>
            <pc:sldMk cId="4261263618" sldId="274"/>
            <ac:spMk id="130" creationId="{00000000-0000-0000-0000-000000000000}"/>
          </ac:spMkLst>
        </pc:spChg>
        <pc:spChg chg="mod">
          <ac:chgData name="戴 超" userId="0a653ea0a27b076e" providerId="LiveId" clId="{CE5BA0F9-D3FB-D042-B7BE-9D8EEB9ED909}" dt="2019-10-12T08:37:23.263" v="229" actId="207"/>
          <ac:spMkLst>
            <pc:docMk/>
            <pc:sldMk cId="4261263618" sldId="274"/>
            <ac:spMk id="131" creationId="{00000000-0000-0000-0000-000000000000}"/>
          </ac:spMkLst>
        </pc:spChg>
        <pc:spChg chg="mod">
          <ac:chgData name="戴 超" userId="0a653ea0a27b076e" providerId="LiveId" clId="{CE5BA0F9-D3FB-D042-B7BE-9D8EEB9ED909}" dt="2019-10-12T08:37:23.263" v="229" actId="207"/>
          <ac:spMkLst>
            <pc:docMk/>
            <pc:sldMk cId="4261263618" sldId="274"/>
            <ac:spMk id="132" creationId="{00000000-0000-0000-0000-000000000000}"/>
          </ac:spMkLst>
        </pc:spChg>
        <pc:spChg chg="mod">
          <ac:chgData name="戴 超" userId="0a653ea0a27b076e" providerId="LiveId" clId="{CE5BA0F9-D3FB-D042-B7BE-9D8EEB9ED909}" dt="2019-10-12T08:37:23.263" v="229" actId="207"/>
          <ac:spMkLst>
            <pc:docMk/>
            <pc:sldMk cId="4261263618" sldId="274"/>
            <ac:spMk id="133" creationId="{00000000-0000-0000-0000-000000000000}"/>
          </ac:spMkLst>
        </pc:spChg>
        <pc:spChg chg="mod">
          <ac:chgData name="戴 超" userId="0a653ea0a27b076e" providerId="LiveId" clId="{CE5BA0F9-D3FB-D042-B7BE-9D8EEB9ED909}" dt="2019-10-12T08:37:23.263" v="229" actId="207"/>
          <ac:spMkLst>
            <pc:docMk/>
            <pc:sldMk cId="4261263618" sldId="274"/>
            <ac:spMk id="134" creationId="{00000000-0000-0000-0000-000000000000}"/>
          </ac:spMkLst>
        </pc:spChg>
      </pc:sldChg>
      <pc:sldChg chg="modSp">
        <pc:chgData name="戴 超" userId="0a653ea0a27b076e" providerId="LiveId" clId="{CE5BA0F9-D3FB-D042-B7BE-9D8EEB9ED909}" dt="2019-10-12T08:38:22.781" v="240" actId="2711"/>
        <pc:sldMkLst>
          <pc:docMk/>
          <pc:sldMk cId="82446711" sldId="275"/>
        </pc:sldMkLst>
        <pc:spChg chg="mod">
          <ac:chgData name="戴 超" userId="0a653ea0a27b076e" providerId="LiveId" clId="{CE5BA0F9-D3FB-D042-B7BE-9D8EEB9ED909}" dt="2019-10-12T08:38:22.781" v="240" actId="2711"/>
          <ac:spMkLst>
            <pc:docMk/>
            <pc:sldMk cId="82446711" sldId="275"/>
            <ac:spMk id="96" creationId="{00000000-0000-0000-0000-000000000000}"/>
          </ac:spMkLst>
        </pc:spChg>
        <pc:spChg chg="mod">
          <ac:chgData name="戴 超" userId="0a653ea0a27b076e" providerId="LiveId" clId="{CE5BA0F9-D3FB-D042-B7BE-9D8EEB9ED909}" dt="2019-10-12T08:38:22.781" v="240" actId="2711"/>
          <ac:spMkLst>
            <pc:docMk/>
            <pc:sldMk cId="82446711" sldId="275"/>
            <ac:spMk id="97" creationId="{00000000-0000-0000-0000-000000000000}"/>
          </ac:spMkLst>
        </pc:spChg>
        <pc:spChg chg="mod">
          <ac:chgData name="戴 超" userId="0a653ea0a27b076e" providerId="LiveId" clId="{CE5BA0F9-D3FB-D042-B7BE-9D8EEB9ED909}" dt="2019-10-12T08:38:22.781" v="240" actId="2711"/>
          <ac:spMkLst>
            <pc:docMk/>
            <pc:sldMk cId="82446711" sldId="275"/>
            <ac:spMk id="98" creationId="{00000000-0000-0000-0000-000000000000}"/>
          </ac:spMkLst>
        </pc:spChg>
        <pc:spChg chg="mod">
          <ac:chgData name="戴 超" userId="0a653ea0a27b076e" providerId="LiveId" clId="{CE5BA0F9-D3FB-D042-B7BE-9D8EEB9ED909}" dt="2019-10-12T08:38:22.781" v="240" actId="2711"/>
          <ac:spMkLst>
            <pc:docMk/>
            <pc:sldMk cId="82446711" sldId="275"/>
            <ac:spMk id="99" creationId="{00000000-0000-0000-0000-000000000000}"/>
          </ac:spMkLst>
        </pc:spChg>
        <pc:spChg chg="mod">
          <ac:chgData name="戴 超" userId="0a653ea0a27b076e" providerId="LiveId" clId="{CE5BA0F9-D3FB-D042-B7BE-9D8EEB9ED909}" dt="2019-10-12T08:37:54.001" v="235" actId="207"/>
          <ac:spMkLst>
            <pc:docMk/>
            <pc:sldMk cId="82446711" sldId="275"/>
            <ac:spMk id="100" creationId="{00000000-0000-0000-0000-000000000000}"/>
          </ac:spMkLst>
        </pc:spChg>
        <pc:spChg chg="mod">
          <ac:chgData name="戴 超" userId="0a653ea0a27b076e" providerId="LiveId" clId="{CE5BA0F9-D3FB-D042-B7BE-9D8EEB9ED909}" dt="2019-10-12T08:37:54.001" v="235" actId="207"/>
          <ac:spMkLst>
            <pc:docMk/>
            <pc:sldMk cId="82446711" sldId="275"/>
            <ac:spMk id="101" creationId="{00000000-0000-0000-0000-000000000000}"/>
          </ac:spMkLst>
        </pc:spChg>
        <pc:spChg chg="mod">
          <ac:chgData name="戴 超" userId="0a653ea0a27b076e" providerId="LiveId" clId="{CE5BA0F9-D3FB-D042-B7BE-9D8EEB9ED909}" dt="2019-10-12T08:37:54.001" v="235" actId="207"/>
          <ac:spMkLst>
            <pc:docMk/>
            <pc:sldMk cId="82446711" sldId="275"/>
            <ac:spMk id="102" creationId="{00000000-0000-0000-0000-000000000000}"/>
          </ac:spMkLst>
        </pc:spChg>
        <pc:spChg chg="mod">
          <ac:chgData name="戴 超" userId="0a653ea0a27b076e" providerId="LiveId" clId="{CE5BA0F9-D3FB-D042-B7BE-9D8EEB9ED909}" dt="2019-10-12T08:37:54.001" v="235" actId="207"/>
          <ac:spMkLst>
            <pc:docMk/>
            <pc:sldMk cId="82446711" sldId="275"/>
            <ac:spMk id="103" creationId="{00000000-0000-0000-0000-000000000000}"/>
          </ac:spMkLst>
        </pc:spChg>
        <pc:graphicFrameChg chg="mod">
          <ac:chgData name="戴 超" userId="0a653ea0a27b076e" providerId="LiveId" clId="{CE5BA0F9-D3FB-D042-B7BE-9D8EEB9ED909}" dt="2019-10-12T08:37:28.861" v="231" actId="1076"/>
          <ac:graphicFrameMkLst>
            <pc:docMk/>
            <pc:sldMk cId="82446711" sldId="275"/>
            <ac:graphicFrameMk id="88" creationId="{00000000-0000-0000-0000-000000000000}"/>
          </ac:graphicFrameMkLst>
        </pc:graphicFrameChg>
        <pc:cxnChg chg="mod">
          <ac:chgData name="戴 超" userId="0a653ea0a27b076e" providerId="LiveId" clId="{CE5BA0F9-D3FB-D042-B7BE-9D8EEB9ED909}" dt="2019-10-12T08:37:44.194" v="234" actId="2711"/>
          <ac:cxnSpMkLst>
            <pc:docMk/>
            <pc:sldMk cId="82446711" sldId="275"/>
            <ac:cxnSpMk id="104" creationId="{00000000-0000-0000-0000-000000000000}"/>
          </ac:cxnSpMkLst>
        </pc:cxnChg>
        <pc:cxnChg chg="mod">
          <ac:chgData name="戴 超" userId="0a653ea0a27b076e" providerId="LiveId" clId="{CE5BA0F9-D3FB-D042-B7BE-9D8EEB9ED909}" dt="2019-10-12T08:37:44.194" v="234" actId="2711"/>
          <ac:cxnSpMkLst>
            <pc:docMk/>
            <pc:sldMk cId="82446711" sldId="275"/>
            <ac:cxnSpMk id="105" creationId="{00000000-0000-0000-0000-000000000000}"/>
          </ac:cxnSpMkLst>
        </pc:cxnChg>
        <pc:cxnChg chg="mod">
          <ac:chgData name="戴 超" userId="0a653ea0a27b076e" providerId="LiveId" clId="{CE5BA0F9-D3FB-D042-B7BE-9D8EEB9ED909}" dt="2019-10-12T08:37:44.194" v="234" actId="2711"/>
          <ac:cxnSpMkLst>
            <pc:docMk/>
            <pc:sldMk cId="82446711" sldId="275"/>
            <ac:cxnSpMk id="106" creationId="{00000000-0000-0000-0000-000000000000}"/>
          </ac:cxnSpMkLst>
        </pc:cxnChg>
        <pc:cxnChg chg="mod">
          <ac:chgData name="戴 超" userId="0a653ea0a27b076e" providerId="LiveId" clId="{CE5BA0F9-D3FB-D042-B7BE-9D8EEB9ED909}" dt="2019-10-12T08:37:44.194" v="234" actId="2711"/>
          <ac:cxnSpMkLst>
            <pc:docMk/>
            <pc:sldMk cId="82446711" sldId="275"/>
            <ac:cxnSpMk id="107" creationId="{00000000-0000-0000-0000-000000000000}"/>
          </ac:cxnSpMkLst>
        </pc:cxnChg>
      </pc:sldChg>
      <pc:sldChg chg="modSp">
        <pc:chgData name="戴 超" userId="0a653ea0a27b076e" providerId="LiveId" clId="{CE5BA0F9-D3FB-D042-B7BE-9D8EEB9ED909}" dt="2019-10-12T08:38:37.796" v="243" actId="1076"/>
        <pc:sldMkLst>
          <pc:docMk/>
          <pc:sldMk cId="861857657" sldId="276"/>
        </pc:sldMkLst>
        <pc:grpChg chg="mod">
          <ac:chgData name="戴 超" userId="0a653ea0a27b076e" providerId="LiveId" clId="{CE5BA0F9-D3FB-D042-B7BE-9D8EEB9ED909}" dt="2019-10-12T08:38:31.120" v="241" actId="113"/>
          <ac:grpSpMkLst>
            <pc:docMk/>
            <pc:sldMk cId="861857657" sldId="276"/>
            <ac:grpSpMk id="49" creationId="{00000000-0000-0000-0000-000000000000}"/>
          </ac:grpSpMkLst>
        </pc:grpChg>
        <pc:grpChg chg="mod">
          <ac:chgData name="戴 超" userId="0a653ea0a27b076e" providerId="LiveId" clId="{CE5BA0F9-D3FB-D042-B7BE-9D8EEB9ED909}" dt="2019-10-12T08:38:31.120" v="241" actId="113"/>
          <ac:grpSpMkLst>
            <pc:docMk/>
            <pc:sldMk cId="861857657" sldId="276"/>
            <ac:grpSpMk id="52" creationId="{00000000-0000-0000-0000-000000000000}"/>
          </ac:grpSpMkLst>
        </pc:grpChg>
        <pc:grpChg chg="mod">
          <ac:chgData name="戴 超" userId="0a653ea0a27b076e" providerId="LiveId" clId="{CE5BA0F9-D3FB-D042-B7BE-9D8EEB9ED909}" dt="2019-10-12T08:38:37.796" v="243" actId="1076"/>
          <ac:grpSpMkLst>
            <pc:docMk/>
            <pc:sldMk cId="861857657" sldId="276"/>
            <ac:grpSpMk id="55" creationId="{00000000-0000-0000-0000-000000000000}"/>
          </ac:grpSpMkLst>
        </pc:grpChg>
        <pc:grpChg chg="mod">
          <ac:chgData name="戴 超" userId="0a653ea0a27b076e" providerId="LiveId" clId="{CE5BA0F9-D3FB-D042-B7BE-9D8EEB9ED909}" dt="2019-10-12T08:38:37.796" v="243" actId="1076"/>
          <ac:grpSpMkLst>
            <pc:docMk/>
            <pc:sldMk cId="861857657" sldId="276"/>
            <ac:grpSpMk id="58" creationId="{00000000-0000-0000-0000-000000000000}"/>
          </ac:grpSpMkLst>
        </pc:grpChg>
        <pc:grpChg chg="mod">
          <ac:chgData name="戴 超" userId="0a653ea0a27b076e" providerId="LiveId" clId="{CE5BA0F9-D3FB-D042-B7BE-9D8EEB9ED909}" dt="2019-10-12T08:38:37.796" v="243" actId="1076"/>
          <ac:grpSpMkLst>
            <pc:docMk/>
            <pc:sldMk cId="861857657" sldId="276"/>
            <ac:grpSpMk id="61" creationId="{00000000-0000-0000-0000-000000000000}"/>
          </ac:grpSpMkLst>
        </pc:grpChg>
        <pc:grpChg chg="mod">
          <ac:chgData name="戴 超" userId="0a653ea0a27b076e" providerId="LiveId" clId="{CE5BA0F9-D3FB-D042-B7BE-9D8EEB9ED909}" dt="2019-10-12T08:38:31.120" v="241" actId="113"/>
          <ac:grpSpMkLst>
            <pc:docMk/>
            <pc:sldMk cId="861857657" sldId="276"/>
            <ac:grpSpMk id="64" creationId="{00000000-0000-0000-0000-000000000000}"/>
          </ac:grpSpMkLst>
        </pc:grpChg>
        <pc:grpChg chg="mod">
          <ac:chgData name="戴 超" userId="0a653ea0a27b076e" providerId="LiveId" clId="{CE5BA0F9-D3FB-D042-B7BE-9D8EEB9ED909}" dt="2019-10-12T08:38:31.120" v="241" actId="113"/>
          <ac:grpSpMkLst>
            <pc:docMk/>
            <pc:sldMk cId="861857657" sldId="276"/>
            <ac:grpSpMk id="67" creationId="{00000000-0000-0000-0000-000000000000}"/>
          </ac:grpSpMkLst>
        </pc:grpChg>
      </pc:sldChg>
      <pc:sldChg chg="modSp">
        <pc:chgData name="戴 超" userId="0a653ea0a27b076e" providerId="LiveId" clId="{CE5BA0F9-D3FB-D042-B7BE-9D8EEB9ED909}" dt="2019-10-12T08:38:43.362" v="244" actId="113"/>
        <pc:sldMkLst>
          <pc:docMk/>
          <pc:sldMk cId="1199467266" sldId="277"/>
        </pc:sldMkLst>
        <pc:spChg chg="mod">
          <ac:chgData name="戴 超" userId="0a653ea0a27b076e" providerId="LiveId" clId="{CE5BA0F9-D3FB-D042-B7BE-9D8EEB9ED909}" dt="2019-10-12T08:38:43.362" v="244" actId="113"/>
          <ac:spMkLst>
            <pc:docMk/>
            <pc:sldMk cId="1199467266" sldId="277"/>
            <ac:spMk id="11" creationId="{00000000-0000-0000-0000-000000000000}"/>
          </ac:spMkLst>
        </pc:spChg>
        <pc:spChg chg="mod">
          <ac:chgData name="戴 超" userId="0a653ea0a27b076e" providerId="LiveId" clId="{CE5BA0F9-D3FB-D042-B7BE-9D8EEB9ED909}" dt="2019-10-12T08:38:43.362" v="244" actId="113"/>
          <ac:spMkLst>
            <pc:docMk/>
            <pc:sldMk cId="1199467266" sldId="277"/>
            <ac:spMk id="12" creationId="{00000000-0000-0000-0000-000000000000}"/>
          </ac:spMkLst>
        </pc:spChg>
        <pc:spChg chg="mod">
          <ac:chgData name="戴 超" userId="0a653ea0a27b076e" providerId="LiveId" clId="{CE5BA0F9-D3FB-D042-B7BE-9D8EEB9ED909}" dt="2019-10-12T08:38:43.362" v="244" actId="113"/>
          <ac:spMkLst>
            <pc:docMk/>
            <pc:sldMk cId="1199467266" sldId="277"/>
            <ac:spMk id="13" creationId="{00000000-0000-0000-0000-000000000000}"/>
          </ac:spMkLst>
        </pc:spChg>
        <pc:spChg chg="mod">
          <ac:chgData name="戴 超" userId="0a653ea0a27b076e" providerId="LiveId" clId="{CE5BA0F9-D3FB-D042-B7BE-9D8EEB9ED909}" dt="2019-10-12T08:38:43.362" v="244" actId="113"/>
          <ac:spMkLst>
            <pc:docMk/>
            <pc:sldMk cId="1199467266" sldId="277"/>
            <ac:spMk id="14" creationId="{00000000-0000-0000-0000-000000000000}"/>
          </ac:spMkLst>
        </pc:spChg>
      </pc:sldChg>
      <pc:sldChg chg="modSp">
        <pc:chgData name="戴 超" userId="0a653ea0a27b076e" providerId="LiveId" clId="{CE5BA0F9-D3FB-D042-B7BE-9D8EEB9ED909}" dt="2019-10-12T08:39:04.778" v="249" actId="207"/>
        <pc:sldMkLst>
          <pc:docMk/>
          <pc:sldMk cId="542575699" sldId="278"/>
        </pc:sldMkLst>
        <pc:spChg chg="mod">
          <ac:chgData name="戴 超" userId="0a653ea0a27b076e" providerId="LiveId" clId="{CE5BA0F9-D3FB-D042-B7BE-9D8EEB9ED909}" dt="2019-10-12T08:38:51.644" v="245" actId="113"/>
          <ac:spMkLst>
            <pc:docMk/>
            <pc:sldMk cId="542575699" sldId="278"/>
            <ac:spMk id="138" creationId="{00000000-0000-0000-0000-000000000000}"/>
          </ac:spMkLst>
        </pc:spChg>
        <pc:spChg chg="mod">
          <ac:chgData name="戴 超" userId="0a653ea0a27b076e" providerId="LiveId" clId="{CE5BA0F9-D3FB-D042-B7BE-9D8EEB9ED909}" dt="2019-10-12T08:38:56.977" v="246" actId="207"/>
          <ac:spMkLst>
            <pc:docMk/>
            <pc:sldMk cId="542575699" sldId="278"/>
            <ac:spMk id="139" creationId="{00000000-0000-0000-0000-000000000000}"/>
          </ac:spMkLst>
        </pc:spChg>
        <pc:spChg chg="mod">
          <ac:chgData name="戴 超" userId="0a653ea0a27b076e" providerId="LiveId" clId="{CE5BA0F9-D3FB-D042-B7BE-9D8EEB9ED909}" dt="2019-10-12T08:38:51.644" v="245" actId="113"/>
          <ac:spMkLst>
            <pc:docMk/>
            <pc:sldMk cId="542575699" sldId="278"/>
            <ac:spMk id="141" creationId="{00000000-0000-0000-0000-000000000000}"/>
          </ac:spMkLst>
        </pc:spChg>
        <pc:spChg chg="mod">
          <ac:chgData name="戴 超" userId="0a653ea0a27b076e" providerId="LiveId" clId="{CE5BA0F9-D3FB-D042-B7BE-9D8EEB9ED909}" dt="2019-10-12T08:39:04.778" v="249" actId="207"/>
          <ac:spMkLst>
            <pc:docMk/>
            <pc:sldMk cId="542575699" sldId="278"/>
            <ac:spMk id="142" creationId="{00000000-0000-0000-0000-000000000000}"/>
          </ac:spMkLst>
        </pc:spChg>
        <pc:spChg chg="mod">
          <ac:chgData name="戴 超" userId="0a653ea0a27b076e" providerId="LiveId" clId="{CE5BA0F9-D3FB-D042-B7BE-9D8EEB9ED909}" dt="2019-10-12T08:38:51.644" v="245" actId="113"/>
          <ac:spMkLst>
            <pc:docMk/>
            <pc:sldMk cId="542575699" sldId="278"/>
            <ac:spMk id="144" creationId="{00000000-0000-0000-0000-000000000000}"/>
          </ac:spMkLst>
        </pc:spChg>
        <pc:spChg chg="mod">
          <ac:chgData name="戴 超" userId="0a653ea0a27b076e" providerId="LiveId" clId="{CE5BA0F9-D3FB-D042-B7BE-9D8EEB9ED909}" dt="2019-10-12T08:39:02.369" v="248" actId="207"/>
          <ac:spMkLst>
            <pc:docMk/>
            <pc:sldMk cId="542575699" sldId="278"/>
            <ac:spMk id="145" creationId="{00000000-0000-0000-0000-000000000000}"/>
          </ac:spMkLst>
        </pc:spChg>
        <pc:spChg chg="mod">
          <ac:chgData name="戴 超" userId="0a653ea0a27b076e" providerId="LiveId" clId="{CE5BA0F9-D3FB-D042-B7BE-9D8EEB9ED909}" dt="2019-10-12T08:38:51.644" v="245" actId="113"/>
          <ac:spMkLst>
            <pc:docMk/>
            <pc:sldMk cId="542575699" sldId="278"/>
            <ac:spMk id="147" creationId="{00000000-0000-0000-0000-000000000000}"/>
          </ac:spMkLst>
        </pc:spChg>
        <pc:spChg chg="mod">
          <ac:chgData name="戴 超" userId="0a653ea0a27b076e" providerId="LiveId" clId="{CE5BA0F9-D3FB-D042-B7BE-9D8EEB9ED909}" dt="2019-10-12T08:38:59.535" v="247" actId="207"/>
          <ac:spMkLst>
            <pc:docMk/>
            <pc:sldMk cId="542575699" sldId="278"/>
            <ac:spMk id="148" creationId="{00000000-0000-0000-0000-000000000000}"/>
          </ac:spMkLst>
        </pc:spChg>
      </pc:sldChg>
      <pc:sldChg chg="modSp">
        <pc:chgData name="戴 超" userId="0a653ea0a27b076e" providerId="LiveId" clId="{CE5BA0F9-D3FB-D042-B7BE-9D8EEB9ED909}" dt="2019-10-12T08:39:28.365" v="256" actId="207"/>
        <pc:sldMkLst>
          <pc:docMk/>
          <pc:sldMk cId="424002877" sldId="279"/>
        </pc:sldMkLst>
        <pc:spChg chg="mod">
          <ac:chgData name="戴 超" userId="0a653ea0a27b076e" providerId="LiveId" clId="{CE5BA0F9-D3FB-D042-B7BE-9D8EEB9ED909}" dt="2019-10-12T08:39:13.138" v="251" actId="403"/>
          <ac:spMkLst>
            <pc:docMk/>
            <pc:sldMk cId="424002877" sldId="279"/>
            <ac:spMk id="155" creationId="{00000000-0000-0000-0000-000000000000}"/>
          </ac:spMkLst>
        </pc:spChg>
        <pc:spChg chg="mod">
          <ac:chgData name="戴 超" userId="0a653ea0a27b076e" providerId="LiveId" clId="{CE5BA0F9-D3FB-D042-B7BE-9D8EEB9ED909}" dt="2019-10-12T08:39:16.740" v="252" actId="207"/>
          <ac:spMkLst>
            <pc:docMk/>
            <pc:sldMk cId="424002877" sldId="279"/>
            <ac:spMk id="156" creationId="{00000000-0000-0000-0000-000000000000}"/>
          </ac:spMkLst>
        </pc:spChg>
        <pc:spChg chg="mod">
          <ac:chgData name="戴 超" userId="0a653ea0a27b076e" providerId="LiveId" clId="{CE5BA0F9-D3FB-D042-B7BE-9D8EEB9ED909}" dt="2019-10-12T08:39:13.138" v="251" actId="403"/>
          <ac:spMkLst>
            <pc:docMk/>
            <pc:sldMk cId="424002877" sldId="279"/>
            <ac:spMk id="158" creationId="{00000000-0000-0000-0000-000000000000}"/>
          </ac:spMkLst>
        </pc:spChg>
        <pc:spChg chg="mod">
          <ac:chgData name="戴 超" userId="0a653ea0a27b076e" providerId="LiveId" clId="{CE5BA0F9-D3FB-D042-B7BE-9D8EEB9ED909}" dt="2019-10-12T08:39:19.118" v="253" actId="207"/>
          <ac:spMkLst>
            <pc:docMk/>
            <pc:sldMk cId="424002877" sldId="279"/>
            <ac:spMk id="159" creationId="{00000000-0000-0000-0000-000000000000}"/>
          </ac:spMkLst>
        </pc:spChg>
        <pc:spChg chg="mod">
          <ac:chgData name="戴 超" userId="0a653ea0a27b076e" providerId="LiveId" clId="{CE5BA0F9-D3FB-D042-B7BE-9D8EEB9ED909}" dt="2019-10-12T08:39:13.138" v="251" actId="403"/>
          <ac:spMkLst>
            <pc:docMk/>
            <pc:sldMk cId="424002877" sldId="279"/>
            <ac:spMk id="161" creationId="{00000000-0000-0000-0000-000000000000}"/>
          </ac:spMkLst>
        </pc:spChg>
        <pc:spChg chg="mod">
          <ac:chgData name="戴 超" userId="0a653ea0a27b076e" providerId="LiveId" clId="{CE5BA0F9-D3FB-D042-B7BE-9D8EEB9ED909}" dt="2019-10-12T08:39:22.492" v="254" actId="207"/>
          <ac:spMkLst>
            <pc:docMk/>
            <pc:sldMk cId="424002877" sldId="279"/>
            <ac:spMk id="162" creationId="{00000000-0000-0000-0000-000000000000}"/>
          </ac:spMkLst>
        </pc:spChg>
        <pc:spChg chg="mod">
          <ac:chgData name="戴 超" userId="0a653ea0a27b076e" providerId="LiveId" clId="{CE5BA0F9-D3FB-D042-B7BE-9D8EEB9ED909}" dt="2019-10-12T08:39:13.138" v="251" actId="403"/>
          <ac:spMkLst>
            <pc:docMk/>
            <pc:sldMk cId="424002877" sldId="279"/>
            <ac:spMk id="164" creationId="{00000000-0000-0000-0000-000000000000}"/>
          </ac:spMkLst>
        </pc:spChg>
        <pc:spChg chg="mod">
          <ac:chgData name="戴 超" userId="0a653ea0a27b076e" providerId="LiveId" clId="{CE5BA0F9-D3FB-D042-B7BE-9D8EEB9ED909}" dt="2019-10-12T08:39:28.365" v="256" actId="207"/>
          <ac:spMkLst>
            <pc:docMk/>
            <pc:sldMk cId="424002877" sldId="279"/>
            <ac:spMk id="165" creationId="{00000000-0000-0000-0000-000000000000}"/>
          </ac:spMkLst>
        </pc:spChg>
        <pc:spChg chg="mod">
          <ac:chgData name="戴 超" userId="0a653ea0a27b076e" providerId="LiveId" clId="{CE5BA0F9-D3FB-D042-B7BE-9D8EEB9ED909}" dt="2019-10-12T08:39:13.138" v="251" actId="403"/>
          <ac:spMkLst>
            <pc:docMk/>
            <pc:sldMk cId="424002877" sldId="279"/>
            <ac:spMk id="167" creationId="{00000000-0000-0000-0000-000000000000}"/>
          </ac:spMkLst>
        </pc:spChg>
        <pc:spChg chg="mod">
          <ac:chgData name="戴 超" userId="0a653ea0a27b076e" providerId="LiveId" clId="{CE5BA0F9-D3FB-D042-B7BE-9D8EEB9ED909}" dt="2019-10-12T08:39:25.102" v="255" actId="207"/>
          <ac:spMkLst>
            <pc:docMk/>
            <pc:sldMk cId="424002877" sldId="279"/>
            <ac:spMk id="168" creationId="{00000000-0000-0000-0000-000000000000}"/>
          </ac:spMkLst>
        </pc:spChg>
      </pc:sldChg>
      <pc:sldChg chg="modSp">
        <pc:chgData name="戴 超" userId="0a653ea0a27b076e" providerId="LiveId" clId="{CE5BA0F9-D3FB-D042-B7BE-9D8EEB9ED909}" dt="2019-10-12T08:39:50.886" v="261" actId="207"/>
        <pc:sldMkLst>
          <pc:docMk/>
          <pc:sldMk cId="2684589028" sldId="280"/>
        </pc:sldMkLst>
        <pc:spChg chg="mod">
          <ac:chgData name="戴 超" userId="0a653ea0a27b076e" providerId="LiveId" clId="{CE5BA0F9-D3FB-D042-B7BE-9D8EEB9ED909}" dt="2019-10-12T08:39:46.692" v="260" actId="14100"/>
          <ac:spMkLst>
            <pc:docMk/>
            <pc:sldMk cId="2684589028" sldId="280"/>
            <ac:spMk id="131" creationId="{00000000-0000-0000-0000-000000000000}"/>
          </ac:spMkLst>
        </pc:spChg>
        <pc:spChg chg="mod">
          <ac:chgData name="戴 超" userId="0a653ea0a27b076e" providerId="LiveId" clId="{CE5BA0F9-D3FB-D042-B7BE-9D8EEB9ED909}" dt="2019-10-12T08:39:46.692" v="260" actId="14100"/>
          <ac:spMkLst>
            <pc:docMk/>
            <pc:sldMk cId="2684589028" sldId="280"/>
            <ac:spMk id="132" creationId="{00000000-0000-0000-0000-000000000000}"/>
          </ac:spMkLst>
        </pc:spChg>
        <pc:spChg chg="mod">
          <ac:chgData name="戴 超" userId="0a653ea0a27b076e" providerId="LiveId" clId="{CE5BA0F9-D3FB-D042-B7BE-9D8EEB9ED909}" dt="2019-10-12T08:39:46.692" v="260" actId="14100"/>
          <ac:spMkLst>
            <pc:docMk/>
            <pc:sldMk cId="2684589028" sldId="280"/>
            <ac:spMk id="133" creationId="{00000000-0000-0000-0000-000000000000}"/>
          </ac:spMkLst>
        </pc:spChg>
        <pc:spChg chg="mod">
          <ac:chgData name="戴 超" userId="0a653ea0a27b076e" providerId="LiveId" clId="{CE5BA0F9-D3FB-D042-B7BE-9D8EEB9ED909}" dt="2019-10-12T08:39:46.692" v="260" actId="14100"/>
          <ac:spMkLst>
            <pc:docMk/>
            <pc:sldMk cId="2684589028" sldId="280"/>
            <ac:spMk id="134" creationId="{00000000-0000-0000-0000-000000000000}"/>
          </ac:spMkLst>
        </pc:spChg>
        <pc:spChg chg="mod">
          <ac:chgData name="戴 超" userId="0a653ea0a27b076e" providerId="LiveId" clId="{CE5BA0F9-D3FB-D042-B7BE-9D8EEB9ED909}" dt="2019-10-12T08:39:50.886" v="261" actId="207"/>
          <ac:spMkLst>
            <pc:docMk/>
            <pc:sldMk cId="2684589028" sldId="280"/>
            <ac:spMk id="135" creationId="{00000000-0000-0000-0000-000000000000}"/>
          </ac:spMkLst>
        </pc:spChg>
        <pc:spChg chg="mod">
          <ac:chgData name="戴 超" userId="0a653ea0a27b076e" providerId="LiveId" clId="{CE5BA0F9-D3FB-D042-B7BE-9D8EEB9ED909}" dt="2019-10-12T08:39:50.886" v="261" actId="207"/>
          <ac:spMkLst>
            <pc:docMk/>
            <pc:sldMk cId="2684589028" sldId="280"/>
            <ac:spMk id="136" creationId="{00000000-0000-0000-0000-000000000000}"/>
          </ac:spMkLst>
        </pc:spChg>
        <pc:spChg chg="mod">
          <ac:chgData name="戴 超" userId="0a653ea0a27b076e" providerId="LiveId" clId="{CE5BA0F9-D3FB-D042-B7BE-9D8EEB9ED909}" dt="2019-10-12T08:39:50.886" v="261" actId="207"/>
          <ac:spMkLst>
            <pc:docMk/>
            <pc:sldMk cId="2684589028" sldId="280"/>
            <ac:spMk id="137" creationId="{00000000-0000-0000-0000-000000000000}"/>
          </ac:spMkLst>
        </pc:spChg>
        <pc:spChg chg="mod">
          <ac:chgData name="戴 超" userId="0a653ea0a27b076e" providerId="LiveId" clId="{CE5BA0F9-D3FB-D042-B7BE-9D8EEB9ED909}" dt="2019-10-12T08:39:50.886" v="261" actId="207"/>
          <ac:spMkLst>
            <pc:docMk/>
            <pc:sldMk cId="2684589028" sldId="280"/>
            <ac:spMk id="138" creationId="{00000000-0000-0000-0000-000000000000}"/>
          </ac:spMkLst>
        </pc:spChg>
      </pc:sldChg>
      <pc:sldChg chg="modSp">
        <pc:chgData name="戴 超" userId="0a653ea0a27b076e" providerId="LiveId" clId="{CE5BA0F9-D3FB-D042-B7BE-9D8EEB9ED909}" dt="2019-10-12T08:40:25.077" v="263" actId="113"/>
        <pc:sldMkLst>
          <pc:docMk/>
          <pc:sldMk cId="2636402181" sldId="281"/>
        </pc:sldMkLst>
        <pc:spChg chg="mod">
          <ac:chgData name="戴 超" userId="0a653ea0a27b076e" providerId="LiveId" clId="{CE5BA0F9-D3FB-D042-B7BE-9D8EEB9ED909}" dt="2019-10-12T08:40:25.077" v="263" actId="113"/>
          <ac:spMkLst>
            <pc:docMk/>
            <pc:sldMk cId="2636402181" sldId="281"/>
            <ac:spMk id="5" creationId="{00000000-0000-0000-0000-000000000000}"/>
          </ac:spMkLst>
        </pc:spChg>
        <pc:spChg chg="mod">
          <ac:chgData name="戴 超" userId="0a653ea0a27b076e" providerId="LiveId" clId="{CE5BA0F9-D3FB-D042-B7BE-9D8EEB9ED909}" dt="2019-10-12T08:40:25.077" v="263" actId="113"/>
          <ac:spMkLst>
            <pc:docMk/>
            <pc:sldMk cId="2636402181" sldId="281"/>
            <ac:spMk id="6" creationId="{00000000-0000-0000-0000-000000000000}"/>
          </ac:spMkLst>
        </pc:spChg>
        <pc:spChg chg="mod">
          <ac:chgData name="戴 超" userId="0a653ea0a27b076e" providerId="LiveId" clId="{CE5BA0F9-D3FB-D042-B7BE-9D8EEB9ED909}" dt="2019-10-12T08:40:25.077" v="263" actId="113"/>
          <ac:spMkLst>
            <pc:docMk/>
            <pc:sldMk cId="2636402181" sldId="281"/>
            <ac:spMk id="7" creationId="{00000000-0000-0000-0000-000000000000}"/>
          </ac:spMkLst>
        </pc:spChg>
        <pc:spChg chg="mod">
          <ac:chgData name="戴 超" userId="0a653ea0a27b076e" providerId="LiveId" clId="{CE5BA0F9-D3FB-D042-B7BE-9D8EEB9ED909}" dt="2019-10-12T08:40:25.077" v="263" actId="113"/>
          <ac:spMkLst>
            <pc:docMk/>
            <pc:sldMk cId="2636402181" sldId="281"/>
            <ac:spMk id="8" creationId="{00000000-0000-0000-0000-000000000000}"/>
          </ac:spMkLst>
        </pc:spChg>
        <pc:spChg chg="mod">
          <ac:chgData name="戴 超" userId="0a653ea0a27b076e" providerId="LiveId" clId="{CE5BA0F9-D3FB-D042-B7BE-9D8EEB9ED909}" dt="2019-10-12T08:40:25.077" v="263" actId="113"/>
          <ac:spMkLst>
            <pc:docMk/>
            <pc:sldMk cId="2636402181" sldId="281"/>
            <ac:spMk id="9" creationId="{00000000-0000-0000-0000-000000000000}"/>
          </ac:spMkLst>
        </pc:spChg>
        <pc:spChg chg="mod">
          <ac:chgData name="戴 超" userId="0a653ea0a27b076e" providerId="LiveId" clId="{CE5BA0F9-D3FB-D042-B7BE-9D8EEB9ED909}" dt="2019-10-12T08:40:25.077" v="263" actId="113"/>
          <ac:spMkLst>
            <pc:docMk/>
            <pc:sldMk cId="2636402181" sldId="281"/>
            <ac:spMk id="10" creationId="{00000000-0000-0000-0000-000000000000}"/>
          </ac:spMkLst>
        </pc:spChg>
        <pc:spChg chg="mod">
          <ac:chgData name="戴 超" userId="0a653ea0a27b076e" providerId="LiveId" clId="{CE5BA0F9-D3FB-D042-B7BE-9D8EEB9ED909}" dt="2019-10-12T08:40:25.077" v="263" actId="113"/>
          <ac:spMkLst>
            <pc:docMk/>
            <pc:sldMk cId="2636402181" sldId="281"/>
            <ac:spMk id="11" creationId="{00000000-0000-0000-0000-000000000000}"/>
          </ac:spMkLst>
        </pc:spChg>
        <pc:spChg chg="mod">
          <ac:chgData name="戴 超" userId="0a653ea0a27b076e" providerId="LiveId" clId="{CE5BA0F9-D3FB-D042-B7BE-9D8EEB9ED909}" dt="2019-10-12T08:40:25.077" v="263" actId="113"/>
          <ac:spMkLst>
            <pc:docMk/>
            <pc:sldMk cId="2636402181" sldId="281"/>
            <ac:spMk id="12" creationId="{00000000-0000-0000-0000-000000000000}"/>
          </ac:spMkLst>
        </pc:spChg>
        <pc:spChg chg="mod">
          <ac:chgData name="戴 超" userId="0a653ea0a27b076e" providerId="LiveId" clId="{CE5BA0F9-D3FB-D042-B7BE-9D8EEB9ED909}" dt="2019-10-12T08:40:25.077" v="263" actId="113"/>
          <ac:spMkLst>
            <pc:docMk/>
            <pc:sldMk cId="2636402181" sldId="281"/>
            <ac:spMk id="13" creationId="{00000000-0000-0000-0000-000000000000}"/>
          </ac:spMkLst>
        </pc:spChg>
        <pc:spChg chg="mod">
          <ac:chgData name="戴 超" userId="0a653ea0a27b076e" providerId="LiveId" clId="{CE5BA0F9-D3FB-D042-B7BE-9D8EEB9ED909}" dt="2019-10-12T08:40:25.077" v="263" actId="113"/>
          <ac:spMkLst>
            <pc:docMk/>
            <pc:sldMk cId="2636402181" sldId="281"/>
            <ac:spMk id="14" creationId="{00000000-0000-0000-0000-000000000000}"/>
          </ac:spMkLst>
        </pc:spChg>
        <pc:spChg chg="mod">
          <ac:chgData name="戴 超" userId="0a653ea0a27b076e" providerId="LiveId" clId="{CE5BA0F9-D3FB-D042-B7BE-9D8EEB9ED909}" dt="2019-10-12T08:40:25.077" v="263" actId="113"/>
          <ac:spMkLst>
            <pc:docMk/>
            <pc:sldMk cId="2636402181" sldId="281"/>
            <ac:spMk id="15" creationId="{00000000-0000-0000-0000-000000000000}"/>
          </ac:spMkLst>
        </pc:spChg>
        <pc:spChg chg="mod">
          <ac:chgData name="戴 超" userId="0a653ea0a27b076e" providerId="LiveId" clId="{CE5BA0F9-D3FB-D042-B7BE-9D8EEB9ED909}" dt="2019-10-12T08:40:25.077" v="263" actId="113"/>
          <ac:spMkLst>
            <pc:docMk/>
            <pc:sldMk cId="2636402181" sldId="281"/>
            <ac:spMk id="16" creationId="{00000000-0000-0000-0000-000000000000}"/>
          </ac:spMkLst>
        </pc:spChg>
        <pc:spChg chg="mod">
          <ac:chgData name="戴 超" userId="0a653ea0a27b076e" providerId="LiveId" clId="{CE5BA0F9-D3FB-D042-B7BE-9D8EEB9ED909}" dt="2019-10-12T08:40:25.077" v="263" actId="113"/>
          <ac:spMkLst>
            <pc:docMk/>
            <pc:sldMk cId="2636402181" sldId="281"/>
            <ac:spMk id="17" creationId="{00000000-0000-0000-0000-000000000000}"/>
          </ac:spMkLst>
        </pc:spChg>
        <pc:spChg chg="mod">
          <ac:chgData name="戴 超" userId="0a653ea0a27b076e" providerId="LiveId" clId="{CE5BA0F9-D3FB-D042-B7BE-9D8EEB9ED909}" dt="2019-10-12T08:40:25.077" v="263" actId="113"/>
          <ac:spMkLst>
            <pc:docMk/>
            <pc:sldMk cId="2636402181" sldId="281"/>
            <ac:spMk id="18" creationId="{00000000-0000-0000-0000-000000000000}"/>
          </ac:spMkLst>
        </pc:spChg>
        <pc:spChg chg="mod">
          <ac:chgData name="戴 超" userId="0a653ea0a27b076e" providerId="LiveId" clId="{CE5BA0F9-D3FB-D042-B7BE-9D8EEB9ED909}" dt="2019-10-12T08:40:25.077" v="263" actId="113"/>
          <ac:spMkLst>
            <pc:docMk/>
            <pc:sldMk cId="2636402181" sldId="281"/>
            <ac:spMk id="19" creationId="{00000000-0000-0000-0000-000000000000}"/>
          </ac:spMkLst>
        </pc:spChg>
        <pc:spChg chg="mod">
          <ac:chgData name="戴 超" userId="0a653ea0a27b076e" providerId="LiveId" clId="{CE5BA0F9-D3FB-D042-B7BE-9D8EEB9ED909}" dt="2019-10-12T08:40:25.077" v="263" actId="113"/>
          <ac:spMkLst>
            <pc:docMk/>
            <pc:sldMk cId="2636402181" sldId="281"/>
            <ac:spMk id="20" creationId="{00000000-0000-0000-0000-000000000000}"/>
          </ac:spMkLst>
        </pc:spChg>
        <pc:spChg chg="mod">
          <ac:chgData name="戴 超" userId="0a653ea0a27b076e" providerId="LiveId" clId="{CE5BA0F9-D3FB-D042-B7BE-9D8EEB9ED909}" dt="2019-10-12T08:40:25.077" v="263" actId="113"/>
          <ac:spMkLst>
            <pc:docMk/>
            <pc:sldMk cId="2636402181" sldId="281"/>
            <ac:spMk id="21" creationId="{00000000-0000-0000-0000-000000000000}"/>
          </ac:spMkLst>
        </pc:spChg>
        <pc:spChg chg="mod">
          <ac:chgData name="戴 超" userId="0a653ea0a27b076e" providerId="LiveId" clId="{CE5BA0F9-D3FB-D042-B7BE-9D8EEB9ED909}" dt="2019-10-12T08:40:25.077" v="263" actId="113"/>
          <ac:spMkLst>
            <pc:docMk/>
            <pc:sldMk cId="2636402181" sldId="281"/>
            <ac:spMk id="22" creationId="{00000000-0000-0000-0000-000000000000}"/>
          </ac:spMkLst>
        </pc:spChg>
        <pc:spChg chg="mod">
          <ac:chgData name="戴 超" userId="0a653ea0a27b076e" providerId="LiveId" clId="{CE5BA0F9-D3FB-D042-B7BE-9D8EEB9ED909}" dt="2019-10-12T08:40:25.077" v="263" actId="113"/>
          <ac:spMkLst>
            <pc:docMk/>
            <pc:sldMk cId="2636402181" sldId="281"/>
            <ac:spMk id="23" creationId="{00000000-0000-0000-0000-000000000000}"/>
          </ac:spMkLst>
        </pc:spChg>
        <pc:spChg chg="mod">
          <ac:chgData name="戴 超" userId="0a653ea0a27b076e" providerId="LiveId" clId="{CE5BA0F9-D3FB-D042-B7BE-9D8EEB9ED909}" dt="2019-10-12T08:40:25.077" v="263" actId="113"/>
          <ac:spMkLst>
            <pc:docMk/>
            <pc:sldMk cId="2636402181" sldId="281"/>
            <ac:spMk id="25" creationId="{00000000-0000-0000-0000-000000000000}"/>
          </ac:spMkLst>
        </pc:spChg>
        <pc:spChg chg="mod">
          <ac:chgData name="戴 超" userId="0a653ea0a27b076e" providerId="LiveId" clId="{CE5BA0F9-D3FB-D042-B7BE-9D8EEB9ED909}" dt="2019-10-12T08:40:25.077" v="263" actId="113"/>
          <ac:spMkLst>
            <pc:docMk/>
            <pc:sldMk cId="2636402181" sldId="281"/>
            <ac:spMk id="26" creationId="{00000000-0000-0000-0000-000000000000}"/>
          </ac:spMkLst>
        </pc:spChg>
        <pc:spChg chg="mod">
          <ac:chgData name="戴 超" userId="0a653ea0a27b076e" providerId="LiveId" clId="{CE5BA0F9-D3FB-D042-B7BE-9D8EEB9ED909}" dt="2019-10-12T08:40:17.974" v="262" actId="113"/>
          <ac:spMkLst>
            <pc:docMk/>
            <pc:sldMk cId="2636402181" sldId="281"/>
            <ac:spMk id="28" creationId="{00000000-0000-0000-0000-000000000000}"/>
          </ac:spMkLst>
        </pc:spChg>
        <pc:spChg chg="mod">
          <ac:chgData name="戴 超" userId="0a653ea0a27b076e" providerId="LiveId" clId="{CE5BA0F9-D3FB-D042-B7BE-9D8EEB9ED909}" dt="2019-10-12T08:40:17.974" v="262" actId="113"/>
          <ac:spMkLst>
            <pc:docMk/>
            <pc:sldMk cId="2636402181" sldId="281"/>
            <ac:spMk id="29" creationId="{00000000-0000-0000-0000-000000000000}"/>
          </ac:spMkLst>
        </pc:spChg>
        <pc:spChg chg="mod">
          <ac:chgData name="戴 超" userId="0a653ea0a27b076e" providerId="LiveId" clId="{CE5BA0F9-D3FB-D042-B7BE-9D8EEB9ED909}" dt="2019-10-12T08:40:17.974" v="262" actId="113"/>
          <ac:spMkLst>
            <pc:docMk/>
            <pc:sldMk cId="2636402181" sldId="281"/>
            <ac:spMk id="31" creationId="{00000000-0000-0000-0000-000000000000}"/>
          </ac:spMkLst>
        </pc:spChg>
        <pc:spChg chg="mod">
          <ac:chgData name="戴 超" userId="0a653ea0a27b076e" providerId="LiveId" clId="{CE5BA0F9-D3FB-D042-B7BE-9D8EEB9ED909}" dt="2019-10-12T08:40:17.974" v="262" actId="113"/>
          <ac:spMkLst>
            <pc:docMk/>
            <pc:sldMk cId="2636402181" sldId="281"/>
            <ac:spMk id="32" creationId="{00000000-0000-0000-0000-000000000000}"/>
          </ac:spMkLst>
        </pc:spChg>
        <pc:spChg chg="mod">
          <ac:chgData name="戴 超" userId="0a653ea0a27b076e" providerId="LiveId" clId="{CE5BA0F9-D3FB-D042-B7BE-9D8EEB9ED909}" dt="2019-10-12T08:40:17.974" v="262" actId="113"/>
          <ac:spMkLst>
            <pc:docMk/>
            <pc:sldMk cId="2636402181" sldId="281"/>
            <ac:spMk id="34" creationId="{00000000-0000-0000-0000-000000000000}"/>
          </ac:spMkLst>
        </pc:spChg>
        <pc:spChg chg="mod">
          <ac:chgData name="戴 超" userId="0a653ea0a27b076e" providerId="LiveId" clId="{CE5BA0F9-D3FB-D042-B7BE-9D8EEB9ED909}" dt="2019-10-12T08:40:17.974" v="262" actId="113"/>
          <ac:spMkLst>
            <pc:docMk/>
            <pc:sldMk cId="2636402181" sldId="281"/>
            <ac:spMk id="35" creationId="{00000000-0000-0000-0000-000000000000}"/>
          </ac:spMkLst>
        </pc:spChg>
        <pc:spChg chg="mod">
          <ac:chgData name="戴 超" userId="0a653ea0a27b076e" providerId="LiveId" clId="{CE5BA0F9-D3FB-D042-B7BE-9D8EEB9ED909}" dt="2019-10-12T08:40:17.974" v="262" actId="113"/>
          <ac:spMkLst>
            <pc:docMk/>
            <pc:sldMk cId="2636402181" sldId="281"/>
            <ac:spMk id="37" creationId="{00000000-0000-0000-0000-000000000000}"/>
          </ac:spMkLst>
        </pc:spChg>
        <pc:spChg chg="mod">
          <ac:chgData name="戴 超" userId="0a653ea0a27b076e" providerId="LiveId" clId="{CE5BA0F9-D3FB-D042-B7BE-9D8EEB9ED909}" dt="2019-10-12T08:40:17.974" v="262" actId="113"/>
          <ac:spMkLst>
            <pc:docMk/>
            <pc:sldMk cId="2636402181" sldId="281"/>
            <ac:spMk id="38" creationId="{00000000-0000-0000-0000-000000000000}"/>
          </ac:spMkLst>
        </pc:spChg>
        <pc:spChg chg="mod">
          <ac:chgData name="戴 超" userId="0a653ea0a27b076e" providerId="LiveId" clId="{CE5BA0F9-D3FB-D042-B7BE-9D8EEB9ED909}" dt="2019-10-12T08:40:17.974" v="262" actId="113"/>
          <ac:spMkLst>
            <pc:docMk/>
            <pc:sldMk cId="2636402181" sldId="281"/>
            <ac:spMk id="40" creationId="{00000000-0000-0000-0000-000000000000}"/>
          </ac:spMkLst>
        </pc:spChg>
        <pc:spChg chg="mod">
          <ac:chgData name="戴 超" userId="0a653ea0a27b076e" providerId="LiveId" clId="{CE5BA0F9-D3FB-D042-B7BE-9D8EEB9ED909}" dt="2019-10-12T08:40:17.974" v="262" actId="113"/>
          <ac:spMkLst>
            <pc:docMk/>
            <pc:sldMk cId="2636402181" sldId="281"/>
            <ac:spMk id="41" creationId="{00000000-0000-0000-0000-000000000000}"/>
          </ac:spMkLst>
        </pc:spChg>
        <pc:spChg chg="mod">
          <ac:chgData name="戴 超" userId="0a653ea0a27b076e" providerId="LiveId" clId="{CE5BA0F9-D3FB-D042-B7BE-9D8EEB9ED909}" dt="2019-10-12T08:40:17.974" v="262" actId="113"/>
          <ac:spMkLst>
            <pc:docMk/>
            <pc:sldMk cId="2636402181" sldId="281"/>
            <ac:spMk id="43" creationId="{00000000-0000-0000-0000-000000000000}"/>
          </ac:spMkLst>
        </pc:spChg>
        <pc:spChg chg="mod">
          <ac:chgData name="戴 超" userId="0a653ea0a27b076e" providerId="LiveId" clId="{CE5BA0F9-D3FB-D042-B7BE-9D8EEB9ED909}" dt="2019-10-12T08:40:17.974" v="262" actId="113"/>
          <ac:spMkLst>
            <pc:docMk/>
            <pc:sldMk cId="2636402181" sldId="281"/>
            <ac:spMk id="44" creationId="{00000000-0000-0000-0000-000000000000}"/>
          </ac:spMkLst>
        </pc:spChg>
      </pc:sldChg>
      <pc:sldChg chg="modSp">
        <pc:chgData name="戴 超" userId="0a653ea0a27b076e" providerId="LiveId" clId="{CE5BA0F9-D3FB-D042-B7BE-9D8EEB9ED909}" dt="2019-10-12T08:40:56.073" v="269" actId="14100"/>
        <pc:sldMkLst>
          <pc:docMk/>
          <pc:sldMk cId="3364429461" sldId="282"/>
        </pc:sldMkLst>
        <pc:spChg chg="mod">
          <ac:chgData name="戴 超" userId="0a653ea0a27b076e" providerId="LiveId" clId="{CE5BA0F9-D3FB-D042-B7BE-9D8EEB9ED909}" dt="2019-10-12T08:40:30.900" v="264" actId="113"/>
          <ac:spMkLst>
            <pc:docMk/>
            <pc:sldMk cId="3364429461" sldId="282"/>
            <ac:spMk id="5" creationId="{00000000-0000-0000-0000-000000000000}"/>
          </ac:spMkLst>
        </pc:spChg>
        <pc:spChg chg="mod">
          <ac:chgData name="戴 超" userId="0a653ea0a27b076e" providerId="LiveId" clId="{CE5BA0F9-D3FB-D042-B7BE-9D8EEB9ED909}" dt="2019-10-12T08:40:30.900" v="264" actId="113"/>
          <ac:spMkLst>
            <pc:docMk/>
            <pc:sldMk cId="3364429461" sldId="282"/>
            <ac:spMk id="7" creationId="{00000000-0000-0000-0000-000000000000}"/>
          </ac:spMkLst>
        </pc:spChg>
        <pc:spChg chg="mod">
          <ac:chgData name="戴 超" userId="0a653ea0a27b076e" providerId="LiveId" clId="{CE5BA0F9-D3FB-D042-B7BE-9D8EEB9ED909}" dt="2019-10-12T08:40:30.900" v="264" actId="113"/>
          <ac:spMkLst>
            <pc:docMk/>
            <pc:sldMk cId="3364429461" sldId="282"/>
            <ac:spMk id="8" creationId="{00000000-0000-0000-0000-000000000000}"/>
          </ac:spMkLst>
        </pc:spChg>
        <pc:spChg chg="mod">
          <ac:chgData name="戴 超" userId="0a653ea0a27b076e" providerId="LiveId" clId="{CE5BA0F9-D3FB-D042-B7BE-9D8EEB9ED909}" dt="2019-10-12T08:40:35.246" v="265" actId="113"/>
          <ac:spMkLst>
            <pc:docMk/>
            <pc:sldMk cId="3364429461" sldId="282"/>
            <ac:spMk id="10" creationId="{00000000-0000-0000-0000-000000000000}"/>
          </ac:spMkLst>
        </pc:spChg>
        <pc:spChg chg="mod">
          <ac:chgData name="戴 超" userId="0a653ea0a27b076e" providerId="LiveId" clId="{CE5BA0F9-D3FB-D042-B7BE-9D8EEB9ED909}" dt="2019-10-12T08:40:35.246" v="265" actId="113"/>
          <ac:spMkLst>
            <pc:docMk/>
            <pc:sldMk cId="3364429461" sldId="282"/>
            <ac:spMk id="12" creationId="{00000000-0000-0000-0000-000000000000}"/>
          </ac:spMkLst>
        </pc:spChg>
        <pc:spChg chg="mod">
          <ac:chgData name="戴 超" userId="0a653ea0a27b076e" providerId="LiveId" clId="{CE5BA0F9-D3FB-D042-B7BE-9D8EEB9ED909}" dt="2019-10-12T08:40:35.246" v="265" actId="113"/>
          <ac:spMkLst>
            <pc:docMk/>
            <pc:sldMk cId="3364429461" sldId="282"/>
            <ac:spMk id="13" creationId="{00000000-0000-0000-0000-000000000000}"/>
          </ac:spMkLst>
        </pc:spChg>
        <pc:spChg chg="mod">
          <ac:chgData name="戴 超" userId="0a653ea0a27b076e" providerId="LiveId" clId="{CE5BA0F9-D3FB-D042-B7BE-9D8EEB9ED909}" dt="2019-10-12T08:40:30.900" v="264" actId="113"/>
          <ac:spMkLst>
            <pc:docMk/>
            <pc:sldMk cId="3364429461" sldId="282"/>
            <ac:spMk id="15" creationId="{00000000-0000-0000-0000-000000000000}"/>
          </ac:spMkLst>
        </pc:spChg>
        <pc:spChg chg="mod">
          <ac:chgData name="戴 超" userId="0a653ea0a27b076e" providerId="LiveId" clId="{CE5BA0F9-D3FB-D042-B7BE-9D8EEB9ED909}" dt="2019-10-12T08:40:30.900" v="264" actId="113"/>
          <ac:spMkLst>
            <pc:docMk/>
            <pc:sldMk cId="3364429461" sldId="282"/>
            <ac:spMk id="17" creationId="{00000000-0000-0000-0000-000000000000}"/>
          </ac:spMkLst>
        </pc:spChg>
        <pc:spChg chg="mod">
          <ac:chgData name="戴 超" userId="0a653ea0a27b076e" providerId="LiveId" clId="{CE5BA0F9-D3FB-D042-B7BE-9D8EEB9ED909}" dt="2019-10-12T08:40:30.900" v="264" actId="113"/>
          <ac:spMkLst>
            <pc:docMk/>
            <pc:sldMk cId="3364429461" sldId="282"/>
            <ac:spMk id="18" creationId="{00000000-0000-0000-0000-000000000000}"/>
          </ac:spMkLst>
        </pc:spChg>
        <pc:spChg chg="mod">
          <ac:chgData name="戴 超" userId="0a653ea0a27b076e" providerId="LiveId" clId="{CE5BA0F9-D3FB-D042-B7BE-9D8EEB9ED909}" dt="2019-10-12T08:40:35.246" v="265" actId="113"/>
          <ac:spMkLst>
            <pc:docMk/>
            <pc:sldMk cId="3364429461" sldId="282"/>
            <ac:spMk id="20" creationId="{00000000-0000-0000-0000-000000000000}"/>
          </ac:spMkLst>
        </pc:spChg>
        <pc:spChg chg="mod">
          <ac:chgData name="戴 超" userId="0a653ea0a27b076e" providerId="LiveId" clId="{CE5BA0F9-D3FB-D042-B7BE-9D8EEB9ED909}" dt="2019-10-12T08:40:35.246" v="265" actId="113"/>
          <ac:spMkLst>
            <pc:docMk/>
            <pc:sldMk cId="3364429461" sldId="282"/>
            <ac:spMk id="22" creationId="{00000000-0000-0000-0000-000000000000}"/>
          </ac:spMkLst>
        </pc:spChg>
        <pc:spChg chg="mod">
          <ac:chgData name="戴 超" userId="0a653ea0a27b076e" providerId="LiveId" clId="{CE5BA0F9-D3FB-D042-B7BE-9D8EEB9ED909}" dt="2019-10-12T08:40:35.246" v="265" actId="113"/>
          <ac:spMkLst>
            <pc:docMk/>
            <pc:sldMk cId="3364429461" sldId="282"/>
            <ac:spMk id="23" creationId="{00000000-0000-0000-0000-000000000000}"/>
          </ac:spMkLst>
        </pc:spChg>
        <pc:spChg chg="mod">
          <ac:chgData name="戴 超" userId="0a653ea0a27b076e" providerId="LiveId" clId="{CE5BA0F9-D3FB-D042-B7BE-9D8EEB9ED909}" dt="2019-10-12T08:40:30.900" v="264" actId="113"/>
          <ac:spMkLst>
            <pc:docMk/>
            <pc:sldMk cId="3364429461" sldId="282"/>
            <ac:spMk id="44" creationId="{00000000-0000-0000-0000-000000000000}"/>
          </ac:spMkLst>
        </pc:spChg>
        <pc:spChg chg="mod">
          <ac:chgData name="戴 超" userId="0a653ea0a27b076e" providerId="LiveId" clId="{CE5BA0F9-D3FB-D042-B7BE-9D8EEB9ED909}" dt="2019-10-12T08:40:30.900" v="264" actId="113"/>
          <ac:spMkLst>
            <pc:docMk/>
            <pc:sldMk cId="3364429461" sldId="282"/>
            <ac:spMk id="45" creationId="{00000000-0000-0000-0000-000000000000}"/>
          </ac:spMkLst>
        </pc:spChg>
        <pc:spChg chg="mod">
          <ac:chgData name="戴 超" userId="0a653ea0a27b076e" providerId="LiveId" clId="{CE5BA0F9-D3FB-D042-B7BE-9D8EEB9ED909}" dt="2019-10-12T08:40:30.900" v="264" actId="113"/>
          <ac:spMkLst>
            <pc:docMk/>
            <pc:sldMk cId="3364429461" sldId="282"/>
            <ac:spMk id="46" creationId="{00000000-0000-0000-0000-000000000000}"/>
          </ac:spMkLst>
        </pc:spChg>
        <pc:spChg chg="mod">
          <ac:chgData name="戴 超" userId="0a653ea0a27b076e" providerId="LiveId" clId="{CE5BA0F9-D3FB-D042-B7BE-9D8EEB9ED909}" dt="2019-10-12T08:40:30.900" v="264" actId="113"/>
          <ac:spMkLst>
            <pc:docMk/>
            <pc:sldMk cId="3364429461" sldId="282"/>
            <ac:spMk id="47" creationId="{00000000-0000-0000-0000-000000000000}"/>
          </ac:spMkLst>
        </pc:spChg>
        <pc:spChg chg="mod">
          <ac:chgData name="戴 超" userId="0a653ea0a27b076e" providerId="LiveId" clId="{CE5BA0F9-D3FB-D042-B7BE-9D8EEB9ED909}" dt="2019-10-12T08:40:30.900" v="264" actId="113"/>
          <ac:spMkLst>
            <pc:docMk/>
            <pc:sldMk cId="3364429461" sldId="282"/>
            <ac:spMk id="48" creationId="{00000000-0000-0000-0000-000000000000}"/>
          </ac:spMkLst>
        </pc:spChg>
        <pc:spChg chg="mod">
          <ac:chgData name="戴 超" userId="0a653ea0a27b076e" providerId="LiveId" clId="{CE5BA0F9-D3FB-D042-B7BE-9D8EEB9ED909}" dt="2019-10-12T08:40:30.900" v="264" actId="113"/>
          <ac:spMkLst>
            <pc:docMk/>
            <pc:sldMk cId="3364429461" sldId="282"/>
            <ac:spMk id="49" creationId="{00000000-0000-0000-0000-000000000000}"/>
          </ac:spMkLst>
        </pc:spChg>
        <pc:spChg chg="mod">
          <ac:chgData name="戴 超" userId="0a653ea0a27b076e" providerId="LiveId" clId="{CE5BA0F9-D3FB-D042-B7BE-9D8EEB9ED909}" dt="2019-10-12T08:40:35.246" v="265" actId="113"/>
          <ac:spMkLst>
            <pc:docMk/>
            <pc:sldMk cId="3364429461" sldId="282"/>
            <ac:spMk id="53" creationId="{00000000-0000-0000-0000-000000000000}"/>
          </ac:spMkLst>
        </pc:spChg>
        <pc:spChg chg="mod">
          <ac:chgData name="戴 超" userId="0a653ea0a27b076e" providerId="LiveId" clId="{CE5BA0F9-D3FB-D042-B7BE-9D8EEB9ED909}" dt="2019-10-12T08:40:35.246" v="265" actId="113"/>
          <ac:spMkLst>
            <pc:docMk/>
            <pc:sldMk cId="3364429461" sldId="282"/>
            <ac:spMk id="54" creationId="{00000000-0000-0000-0000-000000000000}"/>
          </ac:spMkLst>
        </pc:spChg>
        <pc:spChg chg="mod">
          <ac:chgData name="戴 超" userId="0a653ea0a27b076e" providerId="LiveId" clId="{CE5BA0F9-D3FB-D042-B7BE-9D8EEB9ED909}" dt="2019-10-12T08:40:35.246" v="265" actId="113"/>
          <ac:spMkLst>
            <pc:docMk/>
            <pc:sldMk cId="3364429461" sldId="282"/>
            <ac:spMk id="55" creationId="{00000000-0000-0000-0000-000000000000}"/>
          </ac:spMkLst>
        </pc:spChg>
        <pc:spChg chg="mod">
          <ac:chgData name="戴 超" userId="0a653ea0a27b076e" providerId="LiveId" clId="{CE5BA0F9-D3FB-D042-B7BE-9D8EEB9ED909}" dt="2019-10-12T08:40:35.246" v="265" actId="113"/>
          <ac:spMkLst>
            <pc:docMk/>
            <pc:sldMk cId="3364429461" sldId="282"/>
            <ac:spMk id="56" creationId="{00000000-0000-0000-0000-000000000000}"/>
          </ac:spMkLst>
        </pc:spChg>
        <pc:spChg chg="mod">
          <ac:chgData name="戴 超" userId="0a653ea0a27b076e" providerId="LiveId" clId="{CE5BA0F9-D3FB-D042-B7BE-9D8EEB9ED909}" dt="2019-10-12T08:40:35.246" v="265" actId="113"/>
          <ac:spMkLst>
            <pc:docMk/>
            <pc:sldMk cId="3364429461" sldId="282"/>
            <ac:spMk id="57" creationId="{00000000-0000-0000-0000-000000000000}"/>
          </ac:spMkLst>
        </pc:spChg>
        <pc:spChg chg="mod">
          <ac:chgData name="戴 超" userId="0a653ea0a27b076e" providerId="LiveId" clId="{CE5BA0F9-D3FB-D042-B7BE-9D8EEB9ED909}" dt="2019-10-12T08:40:35.246" v="265" actId="113"/>
          <ac:spMkLst>
            <pc:docMk/>
            <pc:sldMk cId="3364429461" sldId="282"/>
            <ac:spMk id="58" creationId="{00000000-0000-0000-0000-000000000000}"/>
          </ac:spMkLst>
        </pc:spChg>
        <pc:spChg chg="mod">
          <ac:chgData name="戴 超" userId="0a653ea0a27b076e" providerId="LiveId" clId="{CE5BA0F9-D3FB-D042-B7BE-9D8EEB9ED909}" dt="2019-10-12T08:40:30.900" v="264" actId="113"/>
          <ac:spMkLst>
            <pc:docMk/>
            <pc:sldMk cId="3364429461" sldId="282"/>
            <ac:spMk id="63" creationId="{00000000-0000-0000-0000-000000000000}"/>
          </ac:spMkLst>
        </pc:spChg>
        <pc:spChg chg="mod">
          <ac:chgData name="戴 超" userId="0a653ea0a27b076e" providerId="LiveId" clId="{CE5BA0F9-D3FB-D042-B7BE-9D8EEB9ED909}" dt="2019-10-12T08:40:30.900" v="264" actId="113"/>
          <ac:spMkLst>
            <pc:docMk/>
            <pc:sldMk cId="3364429461" sldId="282"/>
            <ac:spMk id="64" creationId="{00000000-0000-0000-0000-000000000000}"/>
          </ac:spMkLst>
        </pc:spChg>
        <pc:spChg chg="mod">
          <ac:chgData name="戴 超" userId="0a653ea0a27b076e" providerId="LiveId" clId="{CE5BA0F9-D3FB-D042-B7BE-9D8EEB9ED909}" dt="2019-10-12T08:40:30.900" v="264" actId="113"/>
          <ac:spMkLst>
            <pc:docMk/>
            <pc:sldMk cId="3364429461" sldId="282"/>
            <ac:spMk id="65" creationId="{00000000-0000-0000-0000-000000000000}"/>
          </ac:spMkLst>
        </pc:spChg>
        <pc:spChg chg="mod">
          <ac:chgData name="戴 超" userId="0a653ea0a27b076e" providerId="LiveId" clId="{CE5BA0F9-D3FB-D042-B7BE-9D8EEB9ED909}" dt="2019-10-12T08:40:30.900" v="264" actId="113"/>
          <ac:spMkLst>
            <pc:docMk/>
            <pc:sldMk cId="3364429461" sldId="282"/>
            <ac:spMk id="66" creationId="{00000000-0000-0000-0000-000000000000}"/>
          </ac:spMkLst>
        </pc:spChg>
        <pc:spChg chg="mod">
          <ac:chgData name="戴 超" userId="0a653ea0a27b076e" providerId="LiveId" clId="{CE5BA0F9-D3FB-D042-B7BE-9D8EEB9ED909}" dt="2019-10-12T08:40:30.900" v="264" actId="113"/>
          <ac:spMkLst>
            <pc:docMk/>
            <pc:sldMk cId="3364429461" sldId="282"/>
            <ac:spMk id="67" creationId="{00000000-0000-0000-0000-000000000000}"/>
          </ac:spMkLst>
        </pc:spChg>
        <pc:spChg chg="mod">
          <ac:chgData name="戴 超" userId="0a653ea0a27b076e" providerId="LiveId" clId="{CE5BA0F9-D3FB-D042-B7BE-9D8EEB9ED909}" dt="2019-10-12T08:40:30.900" v="264" actId="113"/>
          <ac:spMkLst>
            <pc:docMk/>
            <pc:sldMk cId="3364429461" sldId="282"/>
            <ac:spMk id="68" creationId="{00000000-0000-0000-0000-000000000000}"/>
          </ac:spMkLst>
        </pc:spChg>
        <pc:grpChg chg="mod">
          <ac:chgData name="戴 超" userId="0a653ea0a27b076e" providerId="LiveId" clId="{CE5BA0F9-D3FB-D042-B7BE-9D8EEB9ED909}" dt="2019-10-12T08:40:56.073" v="269" actId="14100"/>
          <ac:grpSpMkLst>
            <pc:docMk/>
            <pc:sldMk cId="3364429461" sldId="282"/>
            <ac:grpSpMk id="4" creationId="{00000000-0000-0000-0000-000000000000}"/>
          </ac:grpSpMkLst>
        </pc:grpChg>
        <pc:grpChg chg="mod">
          <ac:chgData name="戴 超" userId="0a653ea0a27b076e" providerId="LiveId" clId="{CE5BA0F9-D3FB-D042-B7BE-9D8EEB9ED909}" dt="2019-10-12T08:40:48.648" v="268" actId="14100"/>
          <ac:grpSpMkLst>
            <pc:docMk/>
            <pc:sldMk cId="3364429461" sldId="282"/>
            <ac:grpSpMk id="9" creationId="{00000000-0000-0000-0000-000000000000}"/>
          </ac:grpSpMkLst>
        </pc:grpChg>
        <pc:grpChg chg="mod">
          <ac:chgData name="戴 超" userId="0a653ea0a27b076e" providerId="LiveId" clId="{CE5BA0F9-D3FB-D042-B7BE-9D8EEB9ED909}" dt="2019-10-12T08:40:56.073" v="269" actId="14100"/>
          <ac:grpSpMkLst>
            <pc:docMk/>
            <pc:sldMk cId="3364429461" sldId="282"/>
            <ac:grpSpMk id="14" creationId="{00000000-0000-0000-0000-000000000000}"/>
          </ac:grpSpMkLst>
        </pc:grpChg>
        <pc:grpChg chg="mod">
          <ac:chgData name="戴 超" userId="0a653ea0a27b076e" providerId="LiveId" clId="{CE5BA0F9-D3FB-D042-B7BE-9D8EEB9ED909}" dt="2019-10-12T08:40:48.648" v="268" actId="14100"/>
          <ac:grpSpMkLst>
            <pc:docMk/>
            <pc:sldMk cId="3364429461" sldId="282"/>
            <ac:grpSpMk id="19" creationId="{00000000-0000-0000-0000-000000000000}"/>
          </ac:grpSpMkLst>
        </pc:grpChg>
        <pc:grpChg chg="mod">
          <ac:chgData name="戴 超" userId="0a653ea0a27b076e" providerId="LiveId" clId="{CE5BA0F9-D3FB-D042-B7BE-9D8EEB9ED909}" dt="2019-10-12T08:40:56.073" v="269" actId="14100"/>
          <ac:grpSpMkLst>
            <pc:docMk/>
            <pc:sldMk cId="3364429461" sldId="282"/>
            <ac:grpSpMk id="41" creationId="{00000000-0000-0000-0000-000000000000}"/>
          </ac:grpSpMkLst>
        </pc:grpChg>
        <pc:grpChg chg="mod">
          <ac:chgData name="戴 超" userId="0a653ea0a27b076e" providerId="LiveId" clId="{CE5BA0F9-D3FB-D042-B7BE-9D8EEB9ED909}" dt="2019-10-12T08:40:48.648" v="268" actId="14100"/>
          <ac:grpSpMkLst>
            <pc:docMk/>
            <pc:sldMk cId="3364429461" sldId="282"/>
            <ac:grpSpMk id="50" creationId="{00000000-0000-0000-0000-000000000000}"/>
          </ac:grpSpMkLst>
        </pc:grpChg>
        <pc:grpChg chg="mod">
          <ac:chgData name="戴 超" userId="0a653ea0a27b076e" providerId="LiveId" clId="{CE5BA0F9-D3FB-D042-B7BE-9D8EEB9ED909}" dt="2019-10-12T08:40:56.073" v="269" actId="14100"/>
          <ac:grpSpMkLst>
            <pc:docMk/>
            <pc:sldMk cId="3364429461" sldId="282"/>
            <ac:grpSpMk id="60" creationId="{00000000-0000-0000-0000-000000000000}"/>
          </ac:grpSpMkLst>
        </pc:grpChg>
        <pc:grpChg chg="mod">
          <ac:chgData name="戴 超" userId="0a653ea0a27b076e" providerId="LiveId" clId="{CE5BA0F9-D3FB-D042-B7BE-9D8EEB9ED909}" dt="2019-10-12T08:40:48.648" v="268" actId="14100"/>
          <ac:grpSpMkLst>
            <pc:docMk/>
            <pc:sldMk cId="3364429461" sldId="282"/>
            <ac:grpSpMk id="69" creationId="{00000000-0000-0000-0000-000000000000}"/>
          </ac:grpSpMkLst>
        </pc:grpChg>
      </pc:sldChg>
      <pc:sldChg chg="del">
        <pc:chgData name="戴 超" userId="0a653ea0a27b076e" providerId="LiveId" clId="{CE5BA0F9-D3FB-D042-B7BE-9D8EEB9ED909}" dt="2019-10-06T11:50:57.042" v="83" actId="2696"/>
        <pc:sldMkLst>
          <pc:docMk/>
          <pc:sldMk cId="1478755367" sldId="283"/>
        </pc:sldMkLst>
      </pc:sldChg>
      <pc:sldChg chg="modSp modAnim">
        <pc:chgData name="戴 超" userId="0a653ea0a27b076e" providerId="LiveId" clId="{CE5BA0F9-D3FB-D042-B7BE-9D8EEB9ED909}" dt="2019-10-11T07:33:23.427" v="153"/>
        <pc:sldMkLst>
          <pc:docMk/>
          <pc:sldMk cId="2618999973" sldId="286"/>
        </pc:sldMkLst>
        <pc:spChg chg="mod">
          <ac:chgData name="戴 超" userId="0a653ea0a27b076e" providerId="LiveId" clId="{CE5BA0F9-D3FB-D042-B7BE-9D8EEB9ED909}" dt="2019-09-21T11:09:40.589" v="36" actId="20577"/>
          <ac:spMkLst>
            <pc:docMk/>
            <pc:sldMk cId="2618999973" sldId="286"/>
            <ac:spMk id="49" creationId="{00000000-0000-0000-0000-000000000000}"/>
          </ac:spMkLst>
        </pc:spChg>
      </pc:sldChg>
      <pc:sldChg chg="modSp modAnim">
        <pc:chgData name="戴 超" userId="0a653ea0a27b076e" providerId="LiveId" clId="{CE5BA0F9-D3FB-D042-B7BE-9D8EEB9ED909}" dt="2019-10-12T08:41:20.724" v="273"/>
        <pc:sldMkLst>
          <pc:docMk/>
          <pc:sldMk cId="1940581968" sldId="287"/>
        </pc:sldMkLst>
        <pc:spChg chg="mod">
          <ac:chgData name="戴 超" userId="0a653ea0a27b076e" providerId="LiveId" clId="{CE5BA0F9-D3FB-D042-B7BE-9D8EEB9ED909}" dt="2019-10-06T13:22:11.909" v="87" actId="20577"/>
          <ac:spMkLst>
            <pc:docMk/>
            <pc:sldMk cId="1940581968" sldId="287"/>
            <ac:spMk id="32" creationId="{00000000-0000-0000-0000-000000000000}"/>
          </ac:spMkLst>
        </pc:spChg>
        <pc:spChg chg="mod">
          <ac:chgData name="戴 超" userId="0a653ea0a27b076e" providerId="LiveId" clId="{CE5BA0F9-D3FB-D042-B7BE-9D8EEB9ED909}" dt="2019-10-06T13:22:56.311" v="149" actId="122"/>
          <ac:spMkLst>
            <pc:docMk/>
            <pc:sldMk cId="1940581968" sldId="287"/>
            <ac:spMk id="49" creationId="{00000000-0000-0000-0000-000000000000}"/>
          </ac:spMkLst>
        </pc:spChg>
      </pc:sldChg>
      <pc:sldChg chg="modSp add">
        <pc:chgData name="戴 超" userId="0a653ea0a27b076e" providerId="LiveId" clId="{CE5BA0F9-D3FB-D042-B7BE-9D8EEB9ED909}" dt="2019-10-11T07:34:08.120" v="162" actId="207"/>
        <pc:sldMkLst>
          <pc:docMk/>
          <pc:sldMk cId="190877027" sldId="288"/>
        </pc:sldMkLst>
        <pc:spChg chg="mod">
          <ac:chgData name="戴 超" userId="0a653ea0a27b076e" providerId="LiveId" clId="{CE5BA0F9-D3FB-D042-B7BE-9D8EEB9ED909}" dt="2019-10-06T11:48:55.085" v="82" actId="20577"/>
          <ac:spMkLst>
            <pc:docMk/>
            <pc:sldMk cId="190877027" sldId="288"/>
            <ac:spMk id="4" creationId="{00000000-0000-0000-0000-000000000000}"/>
          </ac:spMkLst>
        </pc:spChg>
        <pc:spChg chg="mod">
          <ac:chgData name="戴 超" userId="0a653ea0a27b076e" providerId="LiveId" clId="{CE5BA0F9-D3FB-D042-B7BE-9D8EEB9ED909}" dt="2019-10-11T07:33:34.665" v="155" actId="403"/>
          <ac:spMkLst>
            <pc:docMk/>
            <pc:sldMk cId="190877027" sldId="288"/>
            <ac:spMk id="5" creationId="{00000000-0000-0000-0000-000000000000}"/>
          </ac:spMkLst>
        </pc:spChg>
        <pc:spChg chg="mod">
          <ac:chgData name="戴 超" userId="0a653ea0a27b076e" providerId="LiveId" clId="{CE5BA0F9-D3FB-D042-B7BE-9D8EEB9ED909}" dt="2019-10-11T07:33:34.665" v="155" actId="403"/>
          <ac:spMkLst>
            <pc:docMk/>
            <pc:sldMk cId="190877027" sldId="288"/>
            <ac:spMk id="6" creationId="{00000000-0000-0000-0000-000000000000}"/>
          </ac:spMkLst>
        </pc:spChg>
        <pc:spChg chg="mod">
          <ac:chgData name="戴 超" userId="0a653ea0a27b076e" providerId="LiveId" clId="{CE5BA0F9-D3FB-D042-B7BE-9D8EEB9ED909}" dt="2019-10-11T07:33:34.665" v="155" actId="403"/>
          <ac:spMkLst>
            <pc:docMk/>
            <pc:sldMk cId="190877027" sldId="288"/>
            <ac:spMk id="7" creationId="{00000000-0000-0000-0000-000000000000}"/>
          </ac:spMkLst>
        </pc:spChg>
        <pc:spChg chg="mod">
          <ac:chgData name="戴 超" userId="0a653ea0a27b076e" providerId="LiveId" clId="{CE5BA0F9-D3FB-D042-B7BE-9D8EEB9ED909}" dt="2019-10-11T07:33:34.665" v="155" actId="403"/>
          <ac:spMkLst>
            <pc:docMk/>
            <pc:sldMk cId="190877027" sldId="288"/>
            <ac:spMk id="8" creationId="{00000000-0000-0000-0000-000000000000}"/>
          </ac:spMkLst>
        </pc:spChg>
        <pc:spChg chg="mod">
          <ac:chgData name="戴 超" userId="0a653ea0a27b076e" providerId="LiveId" clId="{CE5BA0F9-D3FB-D042-B7BE-9D8EEB9ED909}" dt="2019-10-11T07:33:34.665" v="155" actId="403"/>
          <ac:spMkLst>
            <pc:docMk/>
            <pc:sldMk cId="190877027" sldId="288"/>
            <ac:spMk id="10" creationId="{00000000-0000-0000-0000-000000000000}"/>
          </ac:spMkLst>
        </pc:spChg>
        <pc:spChg chg="mod">
          <ac:chgData name="戴 超" userId="0a653ea0a27b076e" providerId="LiveId" clId="{CE5BA0F9-D3FB-D042-B7BE-9D8EEB9ED909}" dt="2019-10-11T07:33:34.665" v="155" actId="403"/>
          <ac:spMkLst>
            <pc:docMk/>
            <pc:sldMk cId="190877027" sldId="288"/>
            <ac:spMk id="11" creationId="{00000000-0000-0000-0000-000000000000}"/>
          </ac:spMkLst>
        </pc:spChg>
        <pc:spChg chg="mod">
          <ac:chgData name="戴 超" userId="0a653ea0a27b076e" providerId="LiveId" clId="{CE5BA0F9-D3FB-D042-B7BE-9D8EEB9ED909}" dt="2019-10-11T07:34:02.465" v="160" actId="207"/>
          <ac:spMkLst>
            <pc:docMk/>
            <pc:sldMk cId="190877027" sldId="288"/>
            <ac:spMk id="12" creationId="{00000000-0000-0000-0000-000000000000}"/>
          </ac:spMkLst>
        </pc:spChg>
        <pc:spChg chg="mod">
          <ac:chgData name="戴 超" userId="0a653ea0a27b076e" providerId="LiveId" clId="{CE5BA0F9-D3FB-D042-B7BE-9D8EEB9ED909}" dt="2019-10-11T07:33:34.665" v="155" actId="403"/>
          <ac:spMkLst>
            <pc:docMk/>
            <pc:sldMk cId="190877027" sldId="288"/>
            <ac:spMk id="14" creationId="{00000000-0000-0000-0000-000000000000}"/>
          </ac:spMkLst>
        </pc:spChg>
        <pc:spChg chg="mod">
          <ac:chgData name="戴 超" userId="0a653ea0a27b076e" providerId="LiveId" clId="{CE5BA0F9-D3FB-D042-B7BE-9D8EEB9ED909}" dt="2019-10-11T07:33:34.665" v="155" actId="403"/>
          <ac:spMkLst>
            <pc:docMk/>
            <pc:sldMk cId="190877027" sldId="288"/>
            <ac:spMk id="15" creationId="{00000000-0000-0000-0000-000000000000}"/>
          </ac:spMkLst>
        </pc:spChg>
        <pc:spChg chg="mod">
          <ac:chgData name="戴 超" userId="0a653ea0a27b076e" providerId="LiveId" clId="{CE5BA0F9-D3FB-D042-B7BE-9D8EEB9ED909}" dt="2019-10-11T07:34:05.592" v="161" actId="207"/>
          <ac:spMkLst>
            <pc:docMk/>
            <pc:sldMk cId="190877027" sldId="288"/>
            <ac:spMk id="16" creationId="{00000000-0000-0000-0000-000000000000}"/>
          </ac:spMkLst>
        </pc:spChg>
        <pc:spChg chg="mod">
          <ac:chgData name="戴 超" userId="0a653ea0a27b076e" providerId="LiveId" clId="{CE5BA0F9-D3FB-D042-B7BE-9D8EEB9ED909}" dt="2019-10-11T07:33:34.665" v="155" actId="403"/>
          <ac:spMkLst>
            <pc:docMk/>
            <pc:sldMk cId="190877027" sldId="288"/>
            <ac:spMk id="18" creationId="{00000000-0000-0000-0000-000000000000}"/>
          </ac:spMkLst>
        </pc:spChg>
        <pc:spChg chg="mod">
          <ac:chgData name="戴 超" userId="0a653ea0a27b076e" providerId="LiveId" clId="{CE5BA0F9-D3FB-D042-B7BE-9D8EEB9ED909}" dt="2019-10-11T07:33:34.665" v="155" actId="403"/>
          <ac:spMkLst>
            <pc:docMk/>
            <pc:sldMk cId="190877027" sldId="288"/>
            <ac:spMk id="19" creationId="{00000000-0000-0000-0000-000000000000}"/>
          </ac:spMkLst>
        </pc:spChg>
        <pc:spChg chg="mod">
          <ac:chgData name="戴 超" userId="0a653ea0a27b076e" providerId="LiveId" clId="{CE5BA0F9-D3FB-D042-B7BE-9D8EEB9ED909}" dt="2019-10-11T07:33:59.721" v="159" actId="207"/>
          <ac:spMkLst>
            <pc:docMk/>
            <pc:sldMk cId="190877027" sldId="288"/>
            <ac:spMk id="20" creationId="{00000000-0000-0000-0000-000000000000}"/>
          </ac:spMkLst>
        </pc:spChg>
        <pc:spChg chg="mod">
          <ac:chgData name="戴 超" userId="0a653ea0a27b076e" providerId="LiveId" clId="{CE5BA0F9-D3FB-D042-B7BE-9D8EEB9ED909}" dt="2019-10-11T07:33:34.665" v="155" actId="403"/>
          <ac:spMkLst>
            <pc:docMk/>
            <pc:sldMk cId="190877027" sldId="288"/>
            <ac:spMk id="22" creationId="{00000000-0000-0000-0000-000000000000}"/>
          </ac:spMkLst>
        </pc:spChg>
        <pc:spChg chg="mod">
          <ac:chgData name="戴 超" userId="0a653ea0a27b076e" providerId="LiveId" clId="{CE5BA0F9-D3FB-D042-B7BE-9D8EEB9ED909}" dt="2019-10-11T07:33:34.665" v="155" actId="403"/>
          <ac:spMkLst>
            <pc:docMk/>
            <pc:sldMk cId="190877027" sldId="288"/>
            <ac:spMk id="23" creationId="{00000000-0000-0000-0000-000000000000}"/>
          </ac:spMkLst>
        </pc:spChg>
        <pc:spChg chg="mod">
          <ac:chgData name="戴 超" userId="0a653ea0a27b076e" providerId="LiveId" clId="{CE5BA0F9-D3FB-D042-B7BE-9D8EEB9ED909}" dt="2019-10-11T07:34:08.120" v="162" actId="207"/>
          <ac:spMkLst>
            <pc:docMk/>
            <pc:sldMk cId="190877027" sldId="288"/>
            <ac:spMk id="24" creationId="{00000000-0000-0000-0000-000000000000}"/>
          </ac:spMkLst>
        </pc:spChg>
        <pc:grpChg chg="mod">
          <ac:chgData name="戴 超" userId="0a653ea0a27b076e" providerId="LiveId" clId="{CE5BA0F9-D3FB-D042-B7BE-9D8EEB9ED909}" dt="2019-10-11T07:33:50.555" v="157" actId="14100"/>
          <ac:grpSpMkLst>
            <pc:docMk/>
            <pc:sldMk cId="190877027" sldId="288"/>
            <ac:grpSpMk id="9" creationId="{00000000-0000-0000-0000-000000000000}"/>
          </ac:grpSpMkLst>
        </pc:grpChg>
        <pc:grpChg chg="mod">
          <ac:chgData name="戴 超" userId="0a653ea0a27b076e" providerId="LiveId" clId="{CE5BA0F9-D3FB-D042-B7BE-9D8EEB9ED909}" dt="2019-10-11T07:33:43.588" v="156" actId="14100"/>
          <ac:grpSpMkLst>
            <pc:docMk/>
            <pc:sldMk cId="190877027" sldId="288"/>
            <ac:grpSpMk id="13" creationId="{00000000-0000-0000-0000-000000000000}"/>
          </ac:grpSpMkLst>
        </pc:grpChg>
        <pc:grpChg chg="mod">
          <ac:chgData name="戴 超" userId="0a653ea0a27b076e" providerId="LiveId" clId="{CE5BA0F9-D3FB-D042-B7BE-9D8EEB9ED909}" dt="2019-10-11T07:33:50.555" v="157" actId="14100"/>
          <ac:grpSpMkLst>
            <pc:docMk/>
            <pc:sldMk cId="190877027" sldId="288"/>
            <ac:grpSpMk id="17" creationId="{00000000-0000-0000-0000-000000000000}"/>
          </ac:grpSpMkLst>
        </pc:grpChg>
        <pc:grpChg chg="mod">
          <ac:chgData name="戴 超" userId="0a653ea0a27b076e" providerId="LiveId" clId="{CE5BA0F9-D3FB-D042-B7BE-9D8EEB9ED909}" dt="2019-10-11T07:33:43.588" v="156" actId="14100"/>
          <ac:grpSpMkLst>
            <pc:docMk/>
            <pc:sldMk cId="190877027" sldId="288"/>
            <ac:grpSpMk id="21" creationId="{00000000-0000-0000-0000-000000000000}"/>
          </ac:grpSpMkLst>
        </pc:grpChg>
        <pc:grpChg chg="mod">
          <ac:chgData name="戴 超" userId="0a653ea0a27b076e" providerId="LiveId" clId="{CE5BA0F9-D3FB-D042-B7BE-9D8EEB9ED909}" dt="2019-10-11T07:33:34.665" v="155" actId="403"/>
          <ac:grpSpMkLst>
            <pc:docMk/>
            <pc:sldMk cId="190877027" sldId="288"/>
            <ac:grpSpMk id="25" creationId="{00000000-0000-0000-0000-000000000000}"/>
          </ac:grpSpMkLst>
        </pc:grpChg>
        <pc:grpChg chg="mod">
          <ac:chgData name="戴 超" userId="0a653ea0a27b076e" providerId="LiveId" clId="{CE5BA0F9-D3FB-D042-B7BE-9D8EEB9ED909}" dt="2019-10-11T07:33:34.665" v="155" actId="403"/>
          <ac:grpSpMkLst>
            <pc:docMk/>
            <pc:sldMk cId="190877027" sldId="288"/>
            <ac:grpSpMk id="28" creationId="{00000000-0000-0000-0000-000000000000}"/>
          </ac:grpSpMkLst>
        </pc:grpChg>
        <pc:grpChg chg="mod">
          <ac:chgData name="戴 超" userId="0a653ea0a27b076e" providerId="LiveId" clId="{CE5BA0F9-D3FB-D042-B7BE-9D8EEB9ED909}" dt="2019-10-11T07:33:34.665" v="155" actId="403"/>
          <ac:grpSpMkLst>
            <pc:docMk/>
            <pc:sldMk cId="190877027" sldId="288"/>
            <ac:grpSpMk id="32" creationId="{00000000-0000-0000-0000-000000000000}"/>
          </ac:grpSpMkLst>
        </pc:grpChg>
        <pc:grpChg chg="mod">
          <ac:chgData name="戴 超" userId="0a653ea0a27b076e" providerId="LiveId" clId="{CE5BA0F9-D3FB-D042-B7BE-9D8EEB9ED909}" dt="2019-10-11T07:33:34.665" v="155" actId="403"/>
          <ac:grpSpMkLst>
            <pc:docMk/>
            <pc:sldMk cId="190877027" sldId="288"/>
            <ac:grpSpMk id="36" creationId="{00000000-0000-0000-0000-000000000000}"/>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154FB-FBA1-B045-8EEC-B04A09A2385E}" type="doc">
      <dgm:prSet loTypeId="urn:microsoft.com/office/officeart/2005/8/layout/hierarchy2" loCatId="" qsTypeId="urn:microsoft.com/office/officeart/2005/8/quickstyle/simple1" qsCatId="simple" csTypeId="urn:microsoft.com/office/officeart/2005/8/colors/colorful3" csCatId="colorful" phldr="1"/>
      <dgm:spPr/>
      <dgm:t>
        <a:bodyPr/>
        <a:lstStyle/>
        <a:p>
          <a:endParaRPr lang="zh-CN" altLang="en-US"/>
        </a:p>
      </dgm:t>
    </dgm:pt>
    <dgm:pt modelId="{686E1B01-F18B-2E4C-BAF7-910D034A3244}">
      <dgm:prSet phldrT="[文本]"/>
      <dgm:spPr/>
      <dgm:t>
        <a:bodyPr/>
        <a:lstStyle/>
        <a:p>
          <a:r>
            <a:rPr lang="en-US" altLang="zh-CN" dirty="0"/>
            <a:t>user</a:t>
          </a:r>
          <a:endParaRPr lang="zh-CN" altLang="en-US" dirty="0"/>
        </a:p>
      </dgm:t>
    </dgm:pt>
    <dgm:pt modelId="{6A045C04-0B56-1F43-91C5-B26B3D56F46B}" type="parTrans" cxnId="{A4C88E95-074A-CF4A-9EE1-95ADF27BA0AB}">
      <dgm:prSet/>
      <dgm:spPr/>
      <dgm:t>
        <a:bodyPr/>
        <a:lstStyle/>
        <a:p>
          <a:endParaRPr lang="zh-CN" altLang="en-US"/>
        </a:p>
      </dgm:t>
    </dgm:pt>
    <dgm:pt modelId="{F7C117CB-1498-804A-A4AF-6625FE1FA8C4}" type="sibTrans" cxnId="{A4C88E95-074A-CF4A-9EE1-95ADF27BA0AB}">
      <dgm:prSet/>
      <dgm:spPr/>
      <dgm:t>
        <a:bodyPr/>
        <a:lstStyle/>
        <a:p>
          <a:endParaRPr lang="zh-CN" altLang="en-US"/>
        </a:p>
      </dgm:t>
    </dgm:pt>
    <dgm:pt modelId="{24E19BCF-13C3-D841-B532-431FAF9C6CE7}">
      <dgm:prSet phldrT="[文本]"/>
      <dgm:spPr/>
      <dgm:t>
        <a:bodyPr/>
        <a:lstStyle/>
        <a:p>
          <a:r>
            <a:rPr lang="en-US" altLang="zh-CN" dirty="0"/>
            <a:t>name</a:t>
          </a:r>
          <a:endParaRPr lang="zh-CN" altLang="en-US" dirty="0"/>
        </a:p>
      </dgm:t>
    </dgm:pt>
    <dgm:pt modelId="{71EADB47-1111-DB44-A709-A6AD5FFC8B5A}" type="parTrans" cxnId="{4B1BB2A3-D311-7E4A-AF00-F303D7239CC5}">
      <dgm:prSet/>
      <dgm:spPr/>
      <dgm:t>
        <a:bodyPr/>
        <a:lstStyle/>
        <a:p>
          <a:endParaRPr lang="zh-CN" altLang="en-US"/>
        </a:p>
      </dgm:t>
    </dgm:pt>
    <dgm:pt modelId="{5C335AC5-CA40-3142-BDA3-BB819DD2D7A5}" type="sibTrans" cxnId="{4B1BB2A3-D311-7E4A-AF00-F303D7239CC5}">
      <dgm:prSet/>
      <dgm:spPr/>
      <dgm:t>
        <a:bodyPr/>
        <a:lstStyle/>
        <a:p>
          <a:endParaRPr lang="zh-CN" altLang="en-US"/>
        </a:p>
      </dgm:t>
    </dgm:pt>
    <dgm:pt modelId="{7C362EE0-A62F-9243-8407-75E5C7F5B015}">
      <dgm:prSet phldrT="[文本]"/>
      <dgm:spPr/>
      <dgm:t>
        <a:bodyPr/>
        <a:lstStyle/>
        <a:p>
          <a:r>
            <a:rPr lang="en-US" altLang="zh-CN" dirty="0" err="1"/>
            <a:t>budong</a:t>
          </a:r>
          <a:endParaRPr lang="zh-CN" altLang="en-US" dirty="0"/>
        </a:p>
      </dgm:t>
    </dgm:pt>
    <dgm:pt modelId="{3D4ED004-1819-8841-9F81-2FCDBA989BE9}" type="parTrans" cxnId="{B7B518F2-3D4D-8345-9A40-9815FAB43567}">
      <dgm:prSet/>
      <dgm:spPr/>
      <dgm:t>
        <a:bodyPr/>
        <a:lstStyle/>
        <a:p>
          <a:endParaRPr lang="zh-CN" altLang="en-US"/>
        </a:p>
      </dgm:t>
    </dgm:pt>
    <dgm:pt modelId="{CC3BCC64-7C67-F14D-AB2C-3D2CDA8F7F9A}" type="sibTrans" cxnId="{B7B518F2-3D4D-8345-9A40-9815FAB43567}">
      <dgm:prSet/>
      <dgm:spPr/>
      <dgm:t>
        <a:bodyPr/>
        <a:lstStyle/>
        <a:p>
          <a:endParaRPr lang="zh-CN" altLang="en-US"/>
        </a:p>
      </dgm:t>
    </dgm:pt>
    <dgm:pt modelId="{76011140-B757-A743-842E-DDF4CF59B3A0}">
      <dgm:prSet phldrT="[文本]"/>
      <dgm:spPr/>
      <dgm:t>
        <a:bodyPr/>
        <a:lstStyle/>
        <a:p>
          <a:r>
            <a:rPr lang="en-US" altLang="zh-CN" dirty="0"/>
            <a:t>age</a:t>
          </a:r>
          <a:endParaRPr lang="zh-CN" altLang="en-US" dirty="0"/>
        </a:p>
      </dgm:t>
    </dgm:pt>
    <dgm:pt modelId="{A0091953-1D4B-DD42-8B44-3E4B3280442E}" type="parTrans" cxnId="{2161013E-B424-414A-A79E-BF93336827BB}">
      <dgm:prSet/>
      <dgm:spPr/>
      <dgm:t>
        <a:bodyPr/>
        <a:lstStyle/>
        <a:p>
          <a:endParaRPr lang="zh-CN" altLang="en-US"/>
        </a:p>
      </dgm:t>
    </dgm:pt>
    <dgm:pt modelId="{5A34E4FC-659D-0B4E-973D-D4192A1FEADA}" type="sibTrans" cxnId="{2161013E-B424-414A-A79E-BF93336827BB}">
      <dgm:prSet/>
      <dgm:spPr/>
      <dgm:t>
        <a:bodyPr/>
        <a:lstStyle/>
        <a:p>
          <a:endParaRPr lang="zh-CN" altLang="en-US"/>
        </a:p>
      </dgm:t>
    </dgm:pt>
    <dgm:pt modelId="{FD1DFDCB-CE8C-0946-BB47-432B0F5283D2}">
      <dgm:prSet phldrT="[文本]"/>
      <dgm:spPr/>
      <dgm:t>
        <a:bodyPr/>
        <a:lstStyle/>
        <a:p>
          <a:r>
            <a:rPr lang="en-US" altLang="zh-CN" dirty="0"/>
            <a:t>18</a:t>
          </a:r>
          <a:endParaRPr lang="zh-CN" altLang="en-US" dirty="0"/>
        </a:p>
      </dgm:t>
    </dgm:pt>
    <dgm:pt modelId="{CF4E139F-B7AC-3246-B7E9-3AEDB8F565A8}" type="parTrans" cxnId="{2A6E2CD3-3146-154E-A12B-942CCB014FBB}">
      <dgm:prSet/>
      <dgm:spPr/>
      <dgm:t>
        <a:bodyPr/>
        <a:lstStyle/>
        <a:p>
          <a:endParaRPr lang="zh-CN" altLang="en-US"/>
        </a:p>
      </dgm:t>
    </dgm:pt>
    <dgm:pt modelId="{BEF6CEC5-0258-5B46-A0AF-CE2966B22C10}" type="sibTrans" cxnId="{2A6E2CD3-3146-154E-A12B-942CCB014FBB}">
      <dgm:prSet/>
      <dgm:spPr/>
      <dgm:t>
        <a:bodyPr/>
        <a:lstStyle/>
        <a:p>
          <a:endParaRPr lang="zh-CN" altLang="en-US"/>
        </a:p>
      </dgm:t>
    </dgm:pt>
    <dgm:pt modelId="{D228D3D8-856B-054D-A4A7-FF9DDFDE4137}">
      <dgm:prSet/>
      <dgm:spPr/>
      <dgm:t>
        <a:bodyPr/>
        <a:lstStyle/>
        <a:p>
          <a:r>
            <a:rPr lang="en-US" altLang="zh-CN" dirty="0"/>
            <a:t>size</a:t>
          </a:r>
          <a:endParaRPr lang="zh-CN" altLang="en-US" dirty="0"/>
        </a:p>
      </dgm:t>
    </dgm:pt>
    <dgm:pt modelId="{75B3C15A-6624-834D-9366-CC08946E0971}" type="parTrans" cxnId="{858B0EFD-BB56-334B-B8FA-88B2962457E1}">
      <dgm:prSet/>
      <dgm:spPr/>
      <dgm:t>
        <a:bodyPr/>
        <a:lstStyle/>
        <a:p>
          <a:endParaRPr lang="zh-CN" altLang="en-US"/>
        </a:p>
      </dgm:t>
    </dgm:pt>
    <dgm:pt modelId="{CEE78C15-4BD1-1147-BD04-474262B95FA8}" type="sibTrans" cxnId="{858B0EFD-BB56-334B-B8FA-88B2962457E1}">
      <dgm:prSet/>
      <dgm:spPr/>
      <dgm:t>
        <a:bodyPr/>
        <a:lstStyle/>
        <a:p>
          <a:endParaRPr lang="zh-CN" altLang="en-US"/>
        </a:p>
      </dgm:t>
    </dgm:pt>
    <dgm:pt modelId="{315CABBE-C1E7-C74D-8ACA-FF2D518DFFC0}">
      <dgm:prSet/>
      <dgm:spPr/>
      <dgm:t>
        <a:bodyPr/>
        <a:lstStyle/>
        <a:p>
          <a:r>
            <a:rPr lang="en-US" altLang="zh-CN" dirty="0"/>
            <a:t>180</a:t>
          </a:r>
          <a:endParaRPr lang="zh-CN" altLang="en-US" dirty="0"/>
        </a:p>
      </dgm:t>
    </dgm:pt>
    <dgm:pt modelId="{F74BE4B3-A204-4447-B9D3-33ABAB6B12C4}" type="parTrans" cxnId="{1244E528-A505-7E41-9A2D-C89AB8EDF499}">
      <dgm:prSet/>
      <dgm:spPr/>
      <dgm:t>
        <a:bodyPr/>
        <a:lstStyle/>
        <a:p>
          <a:endParaRPr lang="zh-CN" altLang="en-US"/>
        </a:p>
      </dgm:t>
    </dgm:pt>
    <dgm:pt modelId="{93972A20-1941-B846-8DAA-76A52361B41E}" type="sibTrans" cxnId="{1244E528-A505-7E41-9A2D-C89AB8EDF499}">
      <dgm:prSet/>
      <dgm:spPr/>
      <dgm:t>
        <a:bodyPr/>
        <a:lstStyle/>
        <a:p>
          <a:endParaRPr lang="zh-CN" altLang="en-US"/>
        </a:p>
      </dgm:t>
    </dgm:pt>
    <dgm:pt modelId="{50589086-05B4-1644-AA21-0144C024E84A}" type="pres">
      <dgm:prSet presAssocID="{0F5154FB-FBA1-B045-8EEC-B04A09A2385E}" presName="diagram" presStyleCnt="0">
        <dgm:presLayoutVars>
          <dgm:chPref val="1"/>
          <dgm:dir/>
          <dgm:animOne val="branch"/>
          <dgm:animLvl val="lvl"/>
          <dgm:resizeHandles val="exact"/>
        </dgm:presLayoutVars>
      </dgm:prSet>
      <dgm:spPr/>
    </dgm:pt>
    <dgm:pt modelId="{844E1B4D-C786-A049-99B0-B8355EE966D2}" type="pres">
      <dgm:prSet presAssocID="{686E1B01-F18B-2E4C-BAF7-910D034A3244}" presName="root1" presStyleCnt="0"/>
      <dgm:spPr/>
    </dgm:pt>
    <dgm:pt modelId="{BB639516-DBC6-9145-97D3-B4AD8146E926}" type="pres">
      <dgm:prSet presAssocID="{686E1B01-F18B-2E4C-BAF7-910D034A3244}" presName="LevelOneTextNode" presStyleLbl="node0" presStyleIdx="0" presStyleCnt="1">
        <dgm:presLayoutVars>
          <dgm:chPref val="3"/>
        </dgm:presLayoutVars>
      </dgm:prSet>
      <dgm:spPr/>
    </dgm:pt>
    <dgm:pt modelId="{87676752-F0F3-6642-B1BE-24967F3C191E}" type="pres">
      <dgm:prSet presAssocID="{686E1B01-F18B-2E4C-BAF7-910D034A3244}" presName="level2hierChild" presStyleCnt="0"/>
      <dgm:spPr/>
    </dgm:pt>
    <dgm:pt modelId="{B1CBE24C-19D3-8747-8BA9-B759CD5F7785}" type="pres">
      <dgm:prSet presAssocID="{71EADB47-1111-DB44-A709-A6AD5FFC8B5A}" presName="conn2-1" presStyleLbl="parChTrans1D2" presStyleIdx="0" presStyleCnt="3"/>
      <dgm:spPr/>
    </dgm:pt>
    <dgm:pt modelId="{5BA64159-1FEF-CD49-AB4C-E26F1AB0CC59}" type="pres">
      <dgm:prSet presAssocID="{71EADB47-1111-DB44-A709-A6AD5FFC8B5A}" presName="connTx" presStyleLbl="parChTrans1D2" presStyleIdx="0" presStyleCnt="3"/>
      <dgm:spPr/>
    </dgm:pt>
    <dgm:pt modelId="{1BC0A42B-04DA-164A-96EE-79E255FDDFB2}" type="pres">
      <dgm:prSet presAssocID="{24E19BCF-13C3-D841-B532-431FAF9C6CE7}" presName="root2" presStyleCnt="0"/>
      <dgm:spPr/>
    </dgm:pt>
    <dgm:pt modelId="{6C391BF7-C98B-FE47-BE22-CCEC4ED3FB56}" type="pres">
      <dgm:prSet presAssocID="{24E19BCF-13C3-D841-B532-431FAF9C6CE7}" presName="LevelTwoTextNode" presStyleLbl="node2" presStyleIdx="0" presStyleCnt="3">
        <dgm:presLayoutVars>
          <dgm:chPref val="3"/>
        </dgm:presLayoutVars>
      </dgm:prSet>
      <dgm:spPr/>
    </dgm:pt>
    <dgm:pt modelId="{7744A89D-AC98-B04D-843F-72A3630517F9}" type="pres">
      <dgm:prSet presAssocID="{24E19BCF-13C3-D841-B532-431FAF9C6CE7}" presName="level3hierChild" presStyleCnt="0"/>
      <dgm:spPr/>
    </dgm:pt>
    <dgm:pt modelId="{D8AB57A9-6E45-E74C-8698-F37804E66302}" type="pres">
      <dgm:prSet presAssocID="{3D4ED004-1819-8841-9F81-2FCDBA989BE9}" presName="conn2-1" presStyleLbl="parChTrans1D3" presStyleIdx="0" presStyleCnt="3"/>
      <dgm:spPr/>
    </dgm:pt>
    <dgm:pt modelId="{29A27BC1-601A-CB4C-9843-2D83E6908C97}" type="pres">
      <dgm:prSet presAssocID="{3D4ED004-1819-8841-9F81-2FCDBA989BE9}" presName="connTx" presStyleLbl="parChTrans1D3" presStyleIdx="0" presStyleCnt="3"/>
      <dgm:spPr/>
    </dgm:pt>
    <dgm:pt modelId="{2CE18A8C-4FF5-9F45-B2E9-9428C7E698AA}" type="pres">
      <dgm:prSet presAssocID="{7C362EE0-A62F-9243-8407-75E5C7F5B015}" presName="root2" presStyleCnt="0"/>
      <dgm:spPr/>
    </dgm:pt>
    <dgm:pt modelId="{F8BD51CA-16A9-A84D-80F4-22A5EDBBFEE0}" type="pres">
      <dgm:prSet presAssocID="{7C362EE0-A62F-9243-8407-75E5C7F5B015}" presName="LevelTwoTextNode" presStyleLbl="node3" presStyleIdx="0" presStyleCnt="3">
        <dgm:presLayoutVars>
          <dgm:chPref val="3"/>
        </dgm:presLayoutVars>
      </dgm:prSet>
      <dgm:spPr/>
    </dgm:pt>
    <dgm:pt modelId="{D0A83D1B-00E9-CF43-A7A5-8D5DB6820535}" type="pres">
      <dgm:prSet presAssocID="{7C362EE0-A62F-9243-8407-75E5C7F5B015}" presName="level3hierChild" presStyleCnt="0"/>
      <dgm:spPr/>
    </dgm:pt>
    <dgm:pt modelId="{C4F74DD4-65E8-824C-98E9-C581CC9B5999}" type="pres">
      <dgm:prSet presAssocID="{A0091953-1D4B-DD42-8B44-3E4B3280442E}" presName="conn2-1" presStyleLbl="parChTrans1D2" presStyleIdx="1" presStyleCnt="3"/>
      <dgm:spPr/>
    </dgm:pt>
    <dgm:pt modelId="{F8EF18F4-AC7A-104C-BB62-7C44B62CE63F}" type="pres">
      <dgm:prSet presAssocID="{A0091953-1D4B-DD42-8B44-3E4B3280442E}" presName="connTx" presStyleLbl="parChTrans1D2" presStyleIdx="1" presStyleCnt="3"/>
      <dgm:spPr/>
    </dgm:pt>
    <dgm:pt modelId="{07CB3035-0891-DB48-9C66-BF27A870DE70}" type="pres">
      <dgm:prSet presAssocID="{76011140-B757-A743-842E-DDF4CF59B3A0}" presName="root2" presStyleCnt="0"/>
      <dgm:spPr/>
    </dgm:pt>
    <dgm:pt modelId="{571EDDBB-5631-6041-9924-1233A1EA1459}" type="pres">
      <dgm:prSet presAssocID="{76011140-B757-A743-842E-DDF4CF59B3A0}" presName="LevelTwoTextNode" presStyleLbl="node2" presStyleIdx="1" presStyleCnt="3">
        <dgm:presLayoutVars>
          <dgm:chPref val="3"/>
        </dgm:presLayoutVars>
      </dgm:prSet>
      <dgm:spPr/>
    </dgm:pt>
    <dgm:pt modelId="{9C9573B8-57BC-4D46-B9BC-F984B774845D}" type="pres">
      <dgm:prSet presAssocID="{76011140-B757-A743-842E-DDF4CF59B3A0}" presName="level3hierChild" presStyleCnt="0"/>
      <dgm:spPr/>
    </dgm:pt>
    <dgm:pt modelId="{69FDA662-F524-BC4D-9226-9805417E3073}" type="pres">
      <dgm:prSet presAssocID="{CF4E139F-B7AC-3246-B7E9-3AEDB8F565A8}" presName="conn2-1" presStyleLbl="parChTrans1D3" presStyleIdx="1" presStyleCnt="3"/>
      <dgm:spPr/>
    </dgm:pt>
    <dgm:pt modelId="{7F401842-0250-F740-A8F7-5C3DC2DDBC6D}" type="pres">
      <dgm:prSet presAssocID="{CF4E139F-B7AC-3246-B7E9-3AEDB8F565A8}" presName="connTx" presStyleLbl="parChTrans1D3" presStyleIdx="1" presStyleCnt="3"/>
      <dgm:spPr/>
    </dgm:pt>
    <dgm:pt modelId="{496C7A20-8A10-AA4D-8BF4-E0ED10A6C901}" type="pres">
      <dgm:prSet presAssocID="{FD1DFDCB-CE8C-0946-BB47-432B0F5283D2}" presName="root2" presStyleCnt="0"/>
      <dgm:spPr/>
    </dgm:pt>
    <dgm:pt modelId="{54B21A18-7EC1-824A-8DF4-DBA932301DE6}" type="pres">
      <dgm:prSet presAssocID="{FD1DFDCB-CE8C-0946-BB47-432B0F5283D2}" presName="LevelTwoTextNode" presStyleLbl="node3" presStyleIdx="1" presStyleCnt="3">
        <dgm:presLayoutVars>
          <dgm:chPref val="3"/>
        </dgm:presLayoutVars>
      </dgm:prSet>
      <dgm:spPr/>
    </dgm:pt>
    <dgm:pt modelId="{31F2AEFB-D5C6-8648-AC0D-008083FC7678}" type="pres">
      <dgm:prSet presAssocID="{FD1DFDCB-CE8C-0946-BB47-432B0F5283D2}" presName="level3hierChild" presStyleCnt="0"/>
      <dgm:spPr/>
    </dgm:pt>
    <dgm:pt modelId="{52CD5F0B-1DED-434E-ABB4-64FF3F7673E6}" type="pres">
      <dgm:prSet presAssocID="{75B3C15A-6624-834D-9366-CC08946E0971}" presName="conn2-1" presStyleLbl="parChTrans1D2" presStyleIdx="2" presStyleCnt="3"/>
      <dgm:spPr/>
    </dgm:pt>
    <dgm:pt modelId="{59CFDCEC-2E00-3944-806D-E0D65C2F7F01}" type="pres">
      <dgm:prSet presAssocID="{75B3C15A-6624-834D-9366-CC08946E0971}" presName="connTx" presStyleLbl="parChTrans1D2" presStyleIdx="2" presStyleCnt="3"/>
      <dgm:spPr/>
    </dgm:pt>
    <dgm:pt modelId="{1F680982-1CE3-9840-98EF-E7478D509DF1}" type="pres">
      <dgm:prSet presAssocID="{D228D3D8-856B-054D-A4A7-FF9DDFDE4137}" presName="root2" presStyleCnt="0"/>
      <dgm:spPr/>
    </dgm:pt>
    <dgm:pt modelId="{BBF69F3D-E2CF-9D4B-B3C6-EC34D3A52F37}" type="pres">
      <dgm:prSet presAssocID="{D228D3D8-856B-054D-A4A7-FF9DDFDE4137}" presName="LevelTwoTextNode" presStyleLbl="node2" presStyleIdx="2" presStyleCnt="3">
        <dgm:presLayoutVars>
          <dgm:chPref val="3"/>
        </dgm:presLayoutVars>
      </dgm:prSet>
      <dgm:spPr/>
    </dgm:pt>
    <dgm:pt modelId="{BB81C71D-3397-B248-8DE2-8E4237E04057}" type="pres">
      <dgm:prSet presAssocID="{D228D3D8-856B-054D-A4A7-FF9DDFDE4137}" presName="level3hierChild" presStyleCnt="0"/>
      <dgm:spPr/>
    </dgm:pt>
    <dgm:pt modelId="{BA6DEA1B-6A75-AA4E-A53D-6ACA03A7A28A}" type="pres">
      <dgm:prSet presAssocID="{F74BE4B3-A204-4447-B9D3-33ABAB6B12C4}" presName="conn2-1" presStyleLbl="parChTrans1D3" presStyleIdx="2" presStyleCnt="3"/>
      <dgm:spPr/>
    </dgm:pt>
    <dgm:pt modelId="{3B26F06B-0BF1-A542-BAC7-246EAE4CB0C0}" type="pres">
      <dgm:prSet presAssocID="{F74BE4B3-A204-4447-B9D3-33ABAB6B12C4}" presName="connTx" presStyleLbl="parChTrans1D3" presStyleIdx="2" presStyleCnt="3"/>
      <dgm:spPr/>
    </dgm:pt>
    <dgm:pt modelId="{646816EC-DA95-2947-85F0-15C0DC021E03}" type="pres">
      <dgm:prSet presAssocID="{315CABBE-C1E7-C74D-8ACA-FF2D518DFFC0}" presName="root2" presStyleCnt="0"/>
      <dgm:spPr/>
    </dgm:pt>
    <dgm:pt modelId="{AD70BC83-69AD-4D4D-9B73-4D801411B898}" type="pres">
      <dgm:prSet presAssocID="{315CABBE-C1E7-C74D-8ACA-FF2D518DFFC0}" presName="LevelTwoTextNode" presStyleLbl="node3" presStyleIdx="2" presStyleCnt="3">
        <dgm:presLayoutVars>
          <dgm:chPref val="3"/>
        </dgm:presLayoutVars>
      </dgm:prSet>
      <dgm:spPr/>
    </dgm:pt>
    <dgm:pt modelId="{5688F9A4-805B-6F4D-8185-53546C3F556F}" type="pres">
      <dgm:prSet presAssocID="{315CABBE-C1E7-C74D-8ACA-FF2D518DFFC0}" presName="level3hierChild" presStyleCnt="0"/>
      <dgm:spPr/>
    </dgm:pt>
  </dgm:ptLst>
  <dgm:cxnLst>
    <dgm:cxn modelId="{C0031906-BE82-004C-ABE0-7E723965C83F}" type="presOf" srcId="{7C362EE0-A62F-9243-8407-75E5C7F5B015}" destId="{F8BD51CA-16A9-A84D-80F4-22A5EDBBFEE0}" srcOrd="0" destOrd="0" presId="urn:microsoft.com/office/officeart/2005/8/layout/hierarchy2"/>
    <dgm:cxn modelId="{B3102F0A-40E2-6046-9123-8BF4BE16D36B}" type="presOf" srcId="{71EADB47-1111-DB44-A709-A6AD5FFC8B5A}" destId="{B1CBE24C-19D3-8747-8BA9-B759CD5F7785}" srcOrd="0" destOrd="0" presId="urn:microsoft.com/office/officeart/2005/8/layout/hierarchy2"/>
    <dgm:cxn modelId="{52875C0A-8D5E-C048-A4C7-04AFF6FAA425}" type="presOf" srcId="{FD1DFDCB-CE8C-0946-BB47-432B0F5283D2}" destId="{54B21A18-7EC1-824A-8DF4-DBA932301DE6}" srcOrd="0" destOrd="0" presId="urn:microsoft.com/office/officeart/2005/8/layout/hierarchy2"/>
    <dgm:cxn modelId="{429AB213-3CAA-EC44-BFD6-11C1A7793FDA}" type="presOf" srcId="{315CABBE-C1E7-C74D-8ACA-FF2D518DFFC0}" destId="{AD70BC83-69AD-4D4D-9B73-4D801411B898}" srcOrd="0" destOrd="0" presId="urn:microsoft.com/office/officeart/2005/8/layout/hierarchy2"/>
    <dgm:cxn modelId="{554A6418-C353-754D-9F7E-E16F25485E31}" type="presOf" srcId="{A0091953-1D4B-DD42-8B44-3E4B3280442E}" destId="{F8EF18F4-AC7A-104C-BB62-7C44B62CE63F}" srcOrd="1" destOrd="0" presId="urn:microsoft.com/office/officeart/2005/8/layout/hierarchy2"/>
    <dgm:cxn modelId="{6FC2931F-F0EA-5447-A5C6-393688C0EDD6}" type="presOf" srcId="{F74BE4B3-A204-4447-B9D3-33ABAB6B12C4}" destId="{3B26F06B-0BF1-A542-BAC7-246EAE4CB0C0}" srcOrd="1" destOrd="0" presId="urn:microsoft.com/office/officeart/2005/8/layout/hierarchy2"/>
    <dgm:cxn modelId="{89A7DA1F-A2F3-404A-952E-11535FB06A38}" type="presOf" srcId="{71EADB47-1111-DB44-A709-A6AD5FFC8B5A}" destId="{5BA64159-1FEF-CD49-AB4C-E26F1AB0CC59}" srcOrd="1" destOrd="0" presId="urn:microsoft.com/office/officeart/2005/8/layout/hierarchy2"/>
    <dgm:cxn modelId="{1244E528-A505-7E41-9A2D-C89AB8EDF499}" srcId="{D228D3D8-856B-054D-A4A7-FF9DDFDE4137}" destId="{315CABBE-C1E7-C74D-8ACA-FF2D518DFFC0}" srcOrd="0" destOrd="0" parTransId="{F74BE4B3-A204-4447-B9D3-33ABAB6B12C4}" sibTransId="{93972A20-1941-B846-8DAA-76A52361B41E}"/>
    <dgm:cxn modelId="{F624FB2F-888C-D746-8F46-80C18495FB72}" type="presOf" srcId="{686E1B01-F18B-2E4C-BAF7-910D034A3244}" destId="{BB639516-DBC6-9145-97D3-B4AD8146E926}" srcOrd="0" destOrd="0" presId="urn:microsoft.com/office/officeart/2005/8/layout/hierarchy2"/>
    <dgm:cxn modelId="{2161013E-B424-414A-A79E-BF93336827BB}" srcId="{686E1B01-F18B-2E4C-BAF7-910D034A3244}" destId="{76011140-B757-A743-842E-DDF4CF59B3A0}" srcOrd="1" destOrd="0" parTransId="{A0091953-1D4B-DD42-8B44-3E4B3280442E}" sibTransId="{5A34E4FC-659D-0B4E-973D-D4192A1FEADA}"/>
    <dgm:cxn modelId="{683BBF5D-5B9E-244F-BB70-AD17B22C25E4}" type="presOf" srcId="{D228D3D8-856B-054D-A4A7-FF9DDFDE4137}" destId="{BBF69F3D-E2CF-9D4B-B3C6-EC34D3A52F37}" srcOrd="0" destOrd="0" presId="urn:microsoft.com/office/officeart/2005/8/layout/hierarchy2"/>
    <dgm:cxn modelId="{8374CA60-A615-5F49-BBAA-5C07EFDE6716}" type="presOf" srcId="{76011140-B757-A743-842E-DDF4CF59B3A0}" destId="{571EDDBB-5631-6041-9924-1233A1EA1459}" srcOrd="0" destOrd="0" presId="urn:microsoft.com/office/officeart/2005/8/layout/hierarchy2"/>
    <dgm:cxn modelId="{3786D247-7A26-4A41-B019-6BAB713B3122}" type="presOf" srcId="{0F5154FB-FBA1-B045-8EEC-B04A09A2385E}" destId="{50589086-05B4-1644-AA21-0144C024E84A}" srcOrd="0" destOrd="0" presId="urn:microsoft.com/office/officeart/2005/8/layout/hierarchy2"/>
    <dgm:cxn modelId="{1A4E138C-B17D-F842-AB99-9D7868EB0259}" type="presOf" srcId="{F74BE4B3-A204-4447-B9D3-33ABAB6B12C4}" destId="{BA6DEA1B-6A75-AA4E-A53D-6ACA03A7A28A}" srcOrd="0" destOrd="0" presId="urn:microsoft.com/office/officeart/2005/8/layout/hierarchy2"/>
    <dgm:cxn modelId="{4D91F58D-E9F3-F04F-9C46-091E182EA891}" type="presOf" srcId="{3D4ED004-1819-8841-9F81-2FCDBA989BE9}" destId="{D8AB57A9-6E45-E74C-8698-F37804E66302}" srcOrd="0" destOrd="0" presId="urn:microsoft.com/office/officeart/2005/8/layout/hierarchy2"/>
    <dgm:cxn modelId="{A4C88E95-074A-CF4A-9EE1-95ADF27BA0AB}" srcId="{0F5154FB-FBA1-B045-8EEC-B04A09A2385E}" destId="{686E1B01-F18B-2E4C-BAF7-910D034A3244}" srcOrd="0" destOrd="0" parTransId="{6A045C04-0B56-1F43-91C5-B26B3D56F46B}" sibTransId="{F7C117CB-1498-804A-A4AF-6625FE1FA8C4}"/>
    <dgm:cxn modelId="{4B1BB2A3-D311-7E4A-AF00-F303D7239CC5}" srcId="{686E1B01-F18B-2E4C-BAF7-910D034A3244}" destId="{24E19BCF-13C3-D841-B532-431FAF9C6CE7}" srcOrd="0" destOrd="0" parTransId="{71EADB47-1111-DB44-A709-A6AD5FFC8B5A}" sibTransId="{5C335AC5-CA40-3142-BDA3-BB819DD2D7A5}"/>
    <dgm:cxn modelId="{08A6BFA9-6583-7B4A-AB99-FC054E949ACD}" type="presOf" srcId="{CF4E139F-B7AC-3246-B7E9-3AEDB8F565A8}" destId="{69FDA662-F524-BC4D-9226-9805417E3073}" srcOrd="0" destOrd="0" presId="urn:microsoft.com/office/officeart/2005/8/layout/hierarchy2"/>
    <dgm:cxn modelId="{502C00C0-0B0D-C640-824B-79E8C5674951}" type="presOf" srcId="{75B3C15A-6624-834D-9366-CC08946E0971}" destId="{59CFDCEC-2E00-3944-806D-E0D65C2F7F01}" srcOrd="1" destOrd="0" presId="urn:microsoft.com/office/officeart/2005/8/layout/hierarchy2"/>
    <dgm:cxn modelId="{20FBE8C3-81D9-3045-8843-E3CFD804DC8E}" type="presOf" srcId="{24E19BCF-13C3-D841-B532-431FAF9C6CE7}" destId="{6C391BF7-C98B-FE47-BE22-CCEC4ED3FB56}" srcOrd="0" destOrd="0" presId="urn:microsoft.com/office/officeart/2005/8/layout/hierarchy2"/>
    <dgm:cxn modelId="{2A6E2CD3-3146-154E-A12B-942CCB014FBB}" srcId="{76011140-B757-A743-842E-DDF4CF59B3A0}" destId="{FD1DFDCB-CE8C-0946-BB47-432B0F5283D2}" srcOrd="0" destOrd="0" parTransId="{CF4E139F-B7AC-3246-B7E9-3AEDB8F565A8}" sibTransId="{BEF6CEC5-0258-5B46-A0AF-CE2966B22C10}"/>
    <dgm:cxn modelId="{F19D78D4-C86C-7B4C-93E5-5600B2EBBF5E}" type="presOf" srcId="{A0091953-1D4B-DD42-8B44-3E4B3280442E}" destId="{C4F74DD4-65E8-824C-98E9-C581CC9B5999}" srcOrd="0" destOrd="0" presId="urn:microsoft.com/office/officeart/2005/8/layout/hierarchy2"/>
    <dgm:cxn modelId="{80B70AE9-B635-494D-9A90-62B83C3252E2}" type="presOf" srcId="{CF4E139F-B7AC-3246-B7E9-3AEDB8F565A8}" destId="{7F401842-0250-F740-A8F7-5C3DC2DDBC6D}" srcOrd="1" destOrd="0" presId="urn:microsoft.com/office/officeart/2005/8/layout/hierarchy2"/>
    <dgm:cxn modelId="{9B24EAEB-174C-3A4B-8EA8-0C5988BAA597}" type="presOf" srcId="{75B3C15A-6624-834D-9366-CC08946E0971}" destId="{52CD5F0B-1DED-434E-ABB4-64FF3F7673E6}" srcOrd="0" destOrd="0" presId="urn:microsoft.com/office/officeart/2005/8/layout/hierarchy2"/>
    <dgm:cxn modelId="{B7B518F2-3D4D-8345-9A40-9815FAB43567}" srcId="{24E19BCF-13C3-D841-B532-431FAF9C6CE7}" destId="{7C362EE0-A62F-9243-8407-75E5C7F5B015}" srcOrd="0" destOrd="0" parTransId="{3D4ED004-1819-8841-9F81-2FCDBA989BE9}" sibTransId="{CC3BCC64-7C67-F14D-AB2C-3D2CDA8F7F9A}"/>
    <dgm:cxn modelId="{A695B5F5-07B7-EF41-BE67-A3B64C0BEAD9}" type="presOf" srcId="{3D4ED004-1819-8841-9F81-2FCDBA989BE9}" destId="{29A27BC1-601A-CB4C-9843-2D83E6908C97}" srcOrd="1" destOrd="0" presId="urn:microsoft.com/office/officeart/2005/8/layout/hierarchy2"/>
    <dgm:cxn modelId="{858B0EFD-BB56-334B-B8FA-88B2962457E1}" srcId="{686E1B01-F18B-2E4C-BAF7-910D034A3244}" destId="{D228D3D8-856B-054D-A4A7-FF9DDFDE4137}" srcOrd="2" destOrd="0" parTransId="{75B3C15A-6624-834D-9366-CC08946E0971}" sibTransId="{CEE78C15-4BD1-1147-BD04-474262B95FA8}"/>
    <dgm:cxn modelId="{3AD83DF6-A763-B541-B7DB-F7C47C31FFC5}" type="presParOf" srcId="{50589086-05B4-1644-AA21-0144C024E84A}" destId="{844E1B4D-C786-A049-99B0-B8355EE966D2}" srcOrd="0" destOrd="0" presId="urn:microsoft.com/office/officeart/2005/8/layout/hierarchy2"/>
    <dgm:cxn modelId="{D3A57E98-1557-0946-850A-58A975447CD9}" type="presParOf" srcId="{844E1B4D-C786-A049-99B0-B8355EE966D2}" destId="{BB639516-DBC6-9145-97D3-B4AD8146E926}" srcOrd="0" destOrd="0" presId="urn:microsoft.com/office/officeart/2005/8/layout/hierarchy2"/>
    <dgm:cxn modelId="{557DC51C-C104-C14C-A0BC-43C7EFB3FE98}" type="presParOf" srcId="{844E1B4D-C786-A049-99B0-B8355EE966D2}" destId="{87676752-F0F3-6642-B1BE-24967F3C191E}" srcOrd="1" destOrd="0" presId="urn:microsoft.com/office/officeart/2005/8/layout/hierarchy2"/>
    <dgm:cxn modelId="{433C250A-AA82-4346-A7ED-46D1BD26B0BC}" type="presParOf" srcId="{87676752-F0F3-6642-B1BE-24967F3C191E}" destId="{B1CBE24C-19D3-8747-8BA9-B759CD5F7785}" srcOrd="0" destOrd="0" presId="urn:microsoft.com/office/officeart/2005/8/layout/hierarchy2"/>
    <dgm:cxn modelId="{2358FDB3-29EC-6E42-9837-72DDAC5D17B5}" type="presParOf" srcId="{B1CBE24C-19D3-8747-8BA9-B759CD5F7785}" destId="{5BA64159-1FEF-CD49-AB4C-E26F1AB0CC59}" srcOrd="0" destOrd="0" presId="urn:microsoft.com/office/officeart/2005/8/layout/hierarchy2"/>
    <dgm:cxn modelId="{935AB724-425A-EF42-A107-D9C7B647C8A4}" type="presParOf" srcId="{87676752-F0F3-6642-B1BE-24967F3C191E}" destId="{1BC0A42B-04DA-164A-96EE-79E255FDDFB2}" srcOrd="1" destOrd="0" presId="urn:microsoft.com/office/officeart/2005/8/layout/hierarchy2"/>
    <dgm:cxn modelId="{1916A795-11B0-DE44-B3E1-1BEAAC4ED26B}" type="presParOf" srcId="{1BC0A42B-04DA-164A-96EE-79E255FDDFB2}" destId="{6C391BF7-C98B-FE47-BE22-CCEC4ED3FB56}" srcOrd="0" destOrd="0" presId="urn:microsoft.com/office/officeart/2005/8/layout/hierarchy2"/>
    <dgm:cxn modelId="{3DC03FF9-4711-EA40-B9BB-01DEFE72F4A1}" type="presParOf" srcId="{1BC0A42B-04DA-164A-96EE-79E255FDDFB2}" destId="{7744A89D-AC98-B04D-843F-72A3630517F9}" srcOrd="1" destOrd="0" presId="urn:microsoft.com/office/officeart/2005/8/layout/hierarchy2"/>
    <dgm:cxn modelId="{286386FB-E87A-7643-B0E1-BB9BF188CA09}" type="presParOf" srcId="{7744A89D-AC98-B04D-843F-72A3630517F9}" destId="{D8AB57A9-6E45-E74C-8698-F37804E66302}" srcOrd="0" destOrd="0" presId="urn:microsoft.com/office/officeart/2005/8/layout/hierarchy2"/>
    <dgm:cxn modelId="{548920B6-E146-E546-9C58-231693CCE14D}" type="presParOf" srcId="{D8AB57A9-6E45-E74C-8698-F37804E66302}" destId="{29A27BC1-601A-CB4C-9843-2D83E6908C97}" srcOrd="0" destOrd="0" presId="urn:microsoft.com/office/officeart/2005/8/layout/hierarchy2"/>
    <dgm:cxn modelId="{96406BCA-5323-044D-9808-C611A65471A7}" type="presParOf" srcId="{7744A89D-AC98-B04D-843F-72A3630517F9}" destId="{2CE18A8C-4FF5-9F45-B2E9-9428C7E698AA}" srcOrd="1" destOrd="0" presId="urn:microsoft.com/office/officeart/2005/8/layout/hierarchy2"/>
    <dgm:cxn modelId="{43F96D3F-B0DF-E549-A4CD-138421E183D4}" type="presParOf" srcId="{2CE18A8C-4FF5-9F45-B2E9-9428C7E698AA}" destId="{F8BD51CA-16A9-A84D-80F4-22A5EDBBFEE0}" srcOrd="0" destOrd="0" presId="urn:microsoft.com/office/officeart/2005/8/layout/hierarchy2"/>
    <dgm:cxn modelId="{9E2468AF-B90E-684B-98D8-CC5977367D35}" type="presParOf" srcId="{2CE18A8C-4FF5-9F45-B2E9-9428C7E698AA}" destId="{D0A83D1B-00E9-CF43-A7A5-8D5DB6820535}" srcOrd="1" destOrd="0" presId="urn:microsoft.com/office/officeart/2005/8/layout/hierarchy2"/>
    <dgm:cxn modelId="{BC48EA9C-F308-B740-A61F-960E2AFAF6B5}" type="presParOf" srcId="{87676752-F0F3-6642-B1BE-24967F3C191E}" destId="{C4F74DD4-65E8-824C-98E9-C581CC9B5999}" srcOrd="2" destOrd="0" presId="urn:microsoft.com/office/officeart/2005/8/layout/hierarchy2"/>
    <dgm:cxn modelId="{1BAEA3AF-F268-B745-A85D-A36A0D949FB2}" type="presParOf" srcId="{C4F74DD4-65E8-824C-98E9-C581CC9B5999}" destId="{F8EF18F4-AC7A-104C-BB62-7C44B62CE63F}" srcOrd="0" destOrd="0" presId="urn:microsoft.com/office/officeart/2005/8/layout/hierarchy2"/>
    <dgm:cxn modelId="{10C03B65-F5BA-E144-B421-65D2F58E43BF}" type="presParOf" srcId="{87676752-F0F3-6642-B1BE-24967F3C191E}" destId="{07CB3035-0891-DB48-9C66-BF27A870DE70}" srcOrd="3" destOrd="0" presId="urn:microsoft.com/office/officeart/2005/8/layout/hierarchy2"/>
    <dgm:cxn modelId="{E95FBB15-3C39-5242-9C35-0618F8A40727}" type="presParOf" srcId="{07CB3035-0891-DB48-9C66-BF27A870DE70}" destId="{571EDDBB-5631-6041-9924-1233A1EA1459}" srcOrd="0" destOrd="0" presId="urn:microsoft.com/office/officeart/2005/8/layout/hierarchy2"/>
    <dgm:cxn modelId="{4CE67CCE-7A22-D646-A0DC-EABB310416F0}" type="presParOf" srcId="{07CB3035-0891-DB48-9C66-BF27A870DE70}" destId="{9C9573B8-57BC-4D46-B9BC-F984B774845D}" srcOrd="1" destOrd="0" presId="urn:microsoft.com/office/officeart/2005/8/layout/hierarchy2"/>
    <dgm:cxn modelId="{F002E0E0-0C4A-4444-8557-F59A9C07436E}" type="presParOf" srcId="{9C9573B8-57BC-4D46-B9BC-F984B774845D}" destId="{69FDA662-F524-BC4D-9226-9805417E3073}" srcOrd="0" destOrd="0" presId="urn:microsoft.com/office/officeart/2005/8/layout/hierarchy2"/>
    <dgm:cxn modelId="{2E1CAF72-65F6-5249-80B2-4ADD29AC195E}" type="presParOf" srcId="{69FDA662-F524-BC4D-9226-9805417E3073}" destId="{7F401842-0250-F740-A8F7-5C3DC2DDBC6D}" srcOrd="0" destOrd="0" presId="urn:microsoft.com/office/officeart/2005/8/layout/hierarchy2"/>
    <dgm:cxn modelId="{ACBDD6FA-372A-7A4B-B389-A51469856849}" type="presParOf" srcId="{9C9573B8-57BC-4D46-B9BC-F984B774845D}" destId="{496C7A20-8A10-AA4D-8BF4-E0ED10A6C901}" srcOrd="1" destOrd="0" presId="urn:microsoft.com/office/officeart/2005/8/layout/hierarchy2"/>
    <dgm:cxn modelId="{D8C0D66E-AD0E-C24E-822B-CC3709596FC2}" type="presParOf" srcId="{496C7A20-8A10-AA4D-8BF4-E0ED10A6C901}" destId="{54B21A18-7EC1-824A-8DF4-DBA932301DE6}" srcOrd="0" destOrd="0" presId="urn:microsoft.com/office/officeart/2005/8/layout/hierarchy2"/>
    <dgm:cxn modelId="{F972EF40-AD42-7F4B-8ACA-C02F87E38C8B}" type="presParOf" srcId="{496C7A20-8A10-AA4D-8BF4-E0ED10A6C901}" destId="{31F2AEFB-D5C6-8648-AC0D-008083FC7678}" srcOrd="1" destOrd="0" presId="urn:microsoft.com/office/officeart/2005/8/layout/hierarchy2"/>
    <dgm:cxn modelId="{27E8D58A-C168-F845-BC3D-7F46D2FD2467}" type="presParOf" srcId="{87676752-F0F3-6642-B1BE-24967F3C191E}" destId="{52CD5F0B-1DED-434E-ABB4-64FF3F7673E6}" srcOrd="4" destOrd="0" presId="urn:microsoft.com/office/officeart/2005/8/layout/hierarchy2"/>
    <dgm:cxn modelId="{F0935FB9-0F0F-3547-87B5-4B829F5D78A3}" type="presParOf" srcId="{52CD5F0B-1DED-434E-ABB4-64FF3F7673E6}" destId="{59CFDCEC-2E00-3944-806D-E0D65C2F7F01}" srcOrd="0" destOrd="0" presId="urn:microsoft.com/office/officeart/2005/8/layout/hierarchy2"/>
    <dgm:cxn modelId="{52AF3707-E14B-3042-8B2E-8228CE4C3F75}" type="presParOf" srcId="{87676752-F0F3-6642-B1BE-24967F3C191E}" destId="{1F680982-1CE3-9840-98EF-E7478D509DF1}" srcOrd="5" destOrd="0" presId="urn:microsoft.com/office/officeart/2005/8/layout/hierarchy2"/>
    <dgm:cxn modelId="{E55D2F2E-45C4-DA42-A339-826935EE98B5}" type="presParOf" srcId="{1F680982-1CE3-9840-98EF-E7478D509DF1}" destId="{BBF69F3D-E2CF-9D4B-B3C6-EC34D3A52F37}" srcOrd="0" destOrd="0" presId="urn:microsoft.com/office/officeart/2005/8/layout/hierarchy2"/>
    <dgm:cxn modelId="{73893CAE-B055-3E4D-91DC-A6F6B003FF7B}" type="presParOf" srcId="{1F680982-1CE3-9840-98EF-E7478D509DF1}" destId="{BB81C71D-3397-B248-8DE2-8E4237E04057}" srcOrd="1" destOrd="0" presId="urn:microsoft.com/office/officeart/2005/8/layout/hierarchy2"/>
    <dgm:cxn modelId="{8A10D389-3928-7249-B481-44E892F2768A}" type="presParOf" srcId="{BB81C71D-3397-B248-8DE2-8E4237E04057}" destId="{BA6DEA1B-6A75-AA4E-A53D-6ACA03A7A28A}" srcOrd="0" destOrd="0" presId="urn:microsoft.com/office/officeart/2005/8/layout/hierarchy2"/>
    <dgm:cxn modelId="{80C6B395-B7EC-A148-8B57-9CFD995053B5}" type="presParOf" srcId="{BA6DEA1B-6A75-AA4E-A53D-6ACA03A7A28A}" destId="{3B26F06B-0BF1-A542-BAC7-246EAE4CB0C0}" srcOrd="0" destOrd="0" presId="urn:microsoft.com/office/officeart/2005/8/layout/hierarchy2"/>
    <dgm:cxn modelId="{C7957807-F050-6E43-8CFE-7AACB27A2EA4}" type="presParOf" srcId="{BB81C71D-3397-B248-8DE2-8E4237E04057}" destId="{646816EC-DA95-2947-85F0-15C0DC021E03}" srcOrd="1" destOrd="0" presId="urn:microsoft.com/office/officeart/2005/8/layout/hierarchy2"/>
    <dgm:cxn modelId="{BCE73A96-FB21-3840-B355-A5A5BC181A7F}" type="presParOf" srcId="{646816EC-DA95-2947-85F0-15C0DC021E03}" destId="{AD70BC83-69AD-4D4D-9B73-4D801411B898}" srcOrd="0" destOrd="0" presId="urn:microsoft.com/office/officeart/2005/8/layout/hierarchy2"/>
    <dgm:cxn modelId="{1133298C-20FD-4A40-8278-E7A4CEB02119}" type="presParOf" srcId="{646816EC-DA95-2947-85F0-15C0DC021E03}" destId="{5688F9A4-805B-6F4D-8185-53546C3F556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39516-DBC6-9145-97D3-B4AD8146E926}">
      <dsp:nvSpPr>
        <dsp:cNvPr id="0" name=""/>
        <dsp:cNvSpPr/>
      </dsp:nvSpPr>
      <dsp:spPr>
        <a:xfrm>
          <a:off x="3278" y="827311"/>
          <a:ext cx="1242356" cy="62117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user</a:t>
          </a:r>
          <a:endParaRPr lang="zh-CN" altLang="en-US" sz="2900" kern="1200" dirty="0"/>
        </a:p>
      </dsp:txBody>
      <dsp:txXfrm>
        <a:off x="21472" y="845505"/>
        <a:ext cx="1205968" cy="584790"/>
      </dsp:txXfrm>
    </dsp:sp>
    <dsp:sp modelId="{B1CBE24C-19D3-8747-8BA9-B759CD5F7785}">
      <dsp:nvSpPr>
        <dsp:cNvPr id="0" name=""/>
        <dsp:cNvSpPr/>
      </dsp:nvSpPr>
      <dsp:spPr>
        <a:xfrm rot="18289469">
          <a:off x="1059004" y="756157"/>
          <a:ext cx="870203" cy="49130"/>
        </a:xfrm>
        <a:custGeom>
          <a:avLst/>
          <a:gdLst/>
          <a:ahLst/>
          <a:cxnLst/>
          <a:rect l="0" t="0" r="0" b="0"/>
          <a:pathLst>
            <a:path>
              <a:moveTo>
                <a:pt x="0" y="24565"/>
              </a:moveTo>
              <a:lnTo>
                <a:pt x="870203" y="245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72351" y="758967"/>
        <a:ext cx="43510" cy="43510"/>
      </dsp:txXfrm>
    </dsp:sp>
    <dsp:sp modelId="{6C391BF7-C98B-FE47-BE22-CCEC4ED3FB56}">
      <dsp:nvSpPr>
        <dsp:cNvPr id="0" name=""/>
        <dsp:cNvSpPr/>
      </dsp:nvSpPr>
      <dsp:spPr>
        <a:xfrm>
          <a:off x="1742577" y="112956"/>
          <a:ext cx="1242356" cy="62117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name</a:t>
          </a:r>
          <a:endParaRPr lang="zh-CN" altLang="en-US" sz="2900" kern="1200" dirty="0"/>
        </a:p>
      </dsp:txBody>
      <dsp:txXfrm>
        <a:off x="1760771" y="131150"/>
        <a:ext cx="1205968" cy="584790"/>
      </dsp:txXfrm>
    </dsp:sp>
    <dsp:sp modelId="{D8AB57A9-6E45-E74C-8698-F37804E66302}">
      <dsp:nvSpPr>
        <dsp:cNvPr id="0" name=""/>
        <dsp:cNvSpPr/>
      </dsp:nvSpPr>
      <dsp:spPr>
        <a:xfrm>
          <a:off x="2984933" y="398980"/>
          <a:ext cx="496942" cy="49130"/>
        </a:xfrm>
        <a:custGeom>
          <a:avLst/>
          <a:gdLst/>
          <a:ahLst/>
          <a:cxnLst/>
          <a:rect l="0" t="0" r="0" b="0"/>
          <a:pathLst>
            <a:path>
              <a:moveTo>
                <a:pt x="0" y="24565"/>
              </a:moveTo>
              <a:lnTo>
                <a:pt x="496942" y="2456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20981" y="411122"/>
        <a:ext cx="24847" cy="24847"/>
      </dsp:txXfrm>
    </dsp:sp>
    <dsp:sp modelId="{F8BD51CA-16A9-A84D-80F4-22A5EDBBFEE0}">
      <dsp:nvSpPr>
        <dsp:cNvPr id="0" name=""/>
        <dsp:cNvSpPr/>
      </dsp:nvSpPr>
      <dsp:spPr>
        <a:xfrm>
          <a:off x="3481876" y="112956"/>
          <a:ext cx="1242356" cy="62117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err="1"/>
            <a:t>budong</a:t>
          </a:r>
          <a:endParaRPr lang="zh-CN" altLang="en-US" sz="2900" kern="1200" dirty="0"/>
        </a:p>
      </dsp:txBody>
      <dsp:txXfrm>
        <a:off x="3500070" y="131150"/>
        <a:ext cx="1205968" cy="584790"/>
      </dsp:txXfrm>
    </dsp:sp>
    <dsp:sp modelId="{C4F74DD4-65E8-824C-98E9-C581CC9B5999}">
      <dsp:nvSpPr>
        <dsp:cNvPr id="0" name=""/>
        <dsp:cNvSpPr/>
      </dsp:nvSpPr>
      <dsp:spPr>
        <a:xfrm>
          <a:off x="1245634" y="1113335"/>
          <a:ext cx="496942" cy="49130"/>
        </a:xfrm>
        <a:custGeom>
          <a:avLst/>
          <a:gdLst/>
          <a:ahLst/>
          <a:cxnLst/>
          <a:rect l="0" t="0" r="0" b="0"/>
          <a:pathLst>
            <a:path>
              <a:moveTo>
                <a:pt x="0" y="24565"/>
              </a:moveTo>
              <a:lnTo>
                <a:pt x="496942" y="245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81682" y="1125476"/>
        <a:ext cx="24847" cy="24847"/>
      </dsp:txXfrm>
    </dsp:sp>
    <dsp:sp modelId="{571EDDBB-5631-6041-9924-1233A1EA1459}">
      <dsp:nvSpPr>
        <dsp:cNvPr id="0" name=""/>
        <dsp:cNvSpPr/>
      </dsp:nvSpPr>
      <dsp:spPr>
        <a:xfrm>
          <a:off x="1742577" y="827311"/>
          <a:ext cx="1242356" cy="62117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age</a:t>
          </a:r>
          <a:endParaRPr lang="zh-CN" altLang="en-US" sz="2900" kern="1200" dirty="0"/>
        </a:p>
      </dsp:txBody>
      <dsp:txXfrm>
        <a:off x="1760771" y="845505"/>
        <a:ext cx="1205968" cy="584790"/>
      </dsp:txXfrm>
    </dsp:sp>
    <dsp:sp modelId="{69FDA662-F524-BC4D-9226-9805417E3073}">
      <dsp:nvSpPr>
        <dsp:cNvPr id="0" name=""/>
        <dsp:cNvSpPr/>
      </dsp:nvSpPr>
      <dsp:spPr>
        <a:xfrm>
          <a:off x="2984933" y="1113335"/>
          <a:ext cx="496942" cy="49130"/>
        </a:xfrm>
        <a:custGeom>
          <a:avLst/>
          <a:gdLst/>
          <a:ahLst/>
          <a:cxnLst/>
          <a:rect l="0" t="0" r="0" b="0"/>
          <a:pathLst>
            <a:path>
              <a:moveTo>
                <a:pt x="0" y="24565"/>
              </a:moveTo>
              <a:lnTo>
                <a:pt x="496942" y="2456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20981" y="1125476"/>
        <a:ext cx="24847" cy="24847"/>
      </dsp:txXfrm>
    </dsp:sp>
    <dsp:sp modelId="{54B21A18-7EC1-824A-8DF4-DBA932301DE6}">
      <dsp:nvSpPr>
        <dsp:cNvPr id="0" name=""/>
        <dsp:cNvSpPr/>
      </dsp:nvSpPr>
      <dsp:spPr>
        <a:xfrm>
          <a:off x="3481876" y="827311"/>
          <a:ext cx="1242356" cy="62117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18</a:t>
          </a:r>
          <a:endParaRPr lang="zh-CN" altLang="en-US" sz="2900" kern="1200" dirty="0"/>
        </a:p>
      </dsp:txBody>
      <dsp:txXfrm>
        <a:off x="3500070" y="845505"/>
        <a:ext cx="1205968" cy="584790"/>
      </dsp:txXfrm>
    </dsp:sp>
    <dsp:sp modelId="{52CD5F0B-1DED-434E-ABB4-64FF3F7673E6}">
      <dsp:nvSpPr>
        <dsp:cNvPr id="0" name=""/>
        <dsp:cNvSpPr/>
      </dsp:nvSpPr>
      <dsp:spPr>
        <a:xfrm rot="3310531">
          <a:off x="1059004" y="1470512"/>
          <a:ext cx="870203" cy="49130"/>
        </a:xfrm>
        <a:custGeom>
          <a:avLst/>
          <a:gdLst/>
          <a:ahLst/>
          <a:cxnLst/>
          <a:rect l="0" t="0" r="0" b="0"/>
          <a:pathLst>
            <a:path>
              <a:moveTo>
                <a:pt x="0" y="24565"/>
              </a:moveTo>
              <a:lnTo>
                <a:pt x="870203" y="2456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472351" y="1473322"/>
        <a:ext cx="43510" cy="43510"/>
      </dsp:txXfrm>
    </dsp:sp>
    <dsp:sp modelId="{BBF69F3D-E2CF-9D4B-B3C6-EC34D3A52F37}">
      <dsp:nvSpPr>
        <dsp:cNvPr id="0" name=""/>
        <dsp:cNvSpPr/>
      </dsp:nvSpPr>
      <dsp:spPr>
        <a:xfrm>
          <a:off x="1742577" y="1541666"/>
          <a:ext cx="1242356" cy="62117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size</a:t>
          </a:r>
          <a:endParaRPr lang="zh-CN" altLang="en-US" sz="2900" kern="1200" dirty="0"/>
        </a:p>
      </dsp:txBody>
      <dsp:txXfrm>
        <a:off x="1760771" y="1559860"/>
        <a:ext cx="1205968" cy="584790"/>
      </dsp:txXfrm>
    </dsp:sp>
    <dsp:sp modelId="{BA6DEA1B-6A75-AA4E-A53D-6ACA03A7A28A}">
      <dsp:nvSpPr>
        <dsp:cNvPr id="0" name=""/>
        <dsp:cNvSpPr/>
      </dsp:nvSpPr>
      <dsp:spPr>
        <a:xfrm>
          <a:off x="2984933" y="1827689"/>
          <a:ext cx="496942" cy="49130"/>
        </a:xfrm>
        <a:custGeom>
          <a:avLst/>
          <a:gdLst/>
          <a:ahLst/>
          <a:cxnLst/>
          <a:rect l="0" t="0" r="0" b="0"/>
          <a:pathLst>
            <a:path>
              <a:moveTo>
                <a:pt x="0" y="24565"/>
              </a:moveTo>
              <a:lnTo>
                <a:pt x="496942" y="2456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20981" y="1839831"/>
        <a:ext cx="24847" cy="24847"/>
      </dsp:txXfrm>
    </dsp:sp>
    <dsp:sp modelId="{AD70BC83-69AD-4D4D-9B73-4D801411B898}">
      <dsp:nvSpPr>
        <dsp:cNvPr id="0" name=""/>
        <dsp:cNvSpPr/>
      </dsp:nvSpPr>
      <dsp:spPr>
        <a:xfrm>
          <a:off x="3481876" y="1541666"/>
          <a:ext cx="1242356" cy="62117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180</a:t>
          </a:r>
          <a:endParaRPr lang="zh-CN" altLang="en-US" sz="2900" kern="1200" dirty="0"/>
        </a:p>
      </dsp:txBody>
      <dsp:txXfrm>
        <a:off x="3500070" y="1559860"/>
        <a:ext cx="1205968" cy="5847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2021/3/26</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401122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2021/3/26</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22879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2021/3/26</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269474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2021/3/26</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205881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2021/3/26</a:t>
            </a:fld>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2000931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2021/3/26</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200276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2"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2" y="1878806"/>
            <a:ext cx="3887391"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2021/3/26</a:t>
            </a:fld>
            <a:endParaRPr lang="zh-CN" altLang="en-U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50261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2021/3/26</a:t>
            </a:fld>
            <a:endParaRPr lang="zh-CN" altLang="en-U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295216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2021/3/26</a:t>
            </a:fld>
            <a:endParaRPr lang="zh-CN" altLang="en-U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168400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2021/3/26</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77066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fld id="{562B6DB2-5B66-4BBE-A756-5D71125F2A29}" type="datetimeFigureOut">
              <a:rPr lang="zh-CN" altLang="en-US" smtClean="0"/>
              <a:t>2021/3/26</a:t>
            </a:fld>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A45EF94B-9B2F-4BAF-BE87-D6B39DC255BD}" type="slidenum">
              <a:rPr lang="zh-CN" altLang="en-US" smtClean="0"/>
              <a:t>‹#›</a:t>
            </a:fld>
            <a:endParaRPr lang="zh-CN" altLang="en-US"/>
          </a:p>
        </p:txBody>
      </p:sp>
    </p:spTree>
    <p:extLst>
      <p:ext uri="{BB962C8B-B14F-4D97-AF65-F5344CB8AC3E}">
        <p14:creationId xmlns:p14="http://schemas.microsoft.com/office/powerpoint/2010/main" val="72450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F18D919-A662-B94E-87D0-8110B3503A7D}"/>
              </a:ext>
            </a:extLst>
          </p:cNvPr>
          <p:cNvSpPr/>
          <p:nvPr userDrawn="1"/>
        </p:nvSpPr>
        <p:spPr>
          <a:xfrm>
            <a:off x="0" y="0"/>
            <a:ext cx="9144000" cy="5143500"/>
          </a:xfrm>
          <a:prstGeom prst="rect">
            <a:avLst/>
          </a:prstGeom>
          <a:solidFill>
            <a:schemeClr val="bg1">
              <a:lumMod val="50000"/>
              <a:alpha val="21961"/>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kumimoji="1" lang="zh-CN" altLang="en-US" dirty="0"/>
          </a:p>
        </p:txBody>
      </p:sp>
      <p:sp>
        <p:nvSpPr>
          <p:cNvPr id="4" name="文本框 3">
            <a:extLst>
              <a:ext uri="{FF2B5EF4-FFF2-40B4-BE49-F238E27FC236}">
                <a16:creationId xmlns:a16="http://schemas.microsoft.com/office/drawing/2014/main" id="{443ABF51-D186-8048-9D7C-997D43A04EB3}"/>
              </a:ext>
            </a:extLst>
          </p:cNvPr>
          <p:cNvSpPr txBox="1"/>
          <p:nvPr userDrawn="1"/>
        </p:nvSpPr>
        <p:spPr>
          <a:xfrm>
            <a:off x="8420749" y="80693"/>
            <a:ext cx="612000" cy="252000"/>
          </a:xfrm>
          <a:prstGeom prst="rect">
            <a:avLst/>
          </a:prstGeom>
          <a:noFill/>
        </p:spPr>
        <p:txBody>
          <a:bodyPr wrap="none" rtlCol="0">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112D81C0-A51F-E949-9A0C-39FE47E62780}" type="datetime10">
              <a:rPr kumimoji="1" lang="zh-CN" altLang="en-US" smtClean="0"/>
              <a:pPr/>
              <a:t>22:33</a:t>
            </a:fld>
            <a:endParaRPr kumimoji="1" lang="zh-CN" altLang="en-US" dirty="0"/>
          </a:p>
        </p:txBody>
      </p:sp>
    </p:spTree>
    <p:extLst>
      <p:ext uri="{BB962C8B-B14F-4D97-AF65-F5344CB8AC3E}">
        <p14:creationId xmlns:p14="http://schemas.microsoft.com/office/powerpoint/2010/main" val="937683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2" name="文本框 31"/>
          <p:cNvSpPr txBox="1"/>
          <p:nvPr/>
        </p:nvSpPr>
        <p:spPr>
          <a:xfrm>
            <a:off x="3247843" y="1694254"/>
            <a:ext cx="3619382" cy="1323439"/>
          </a:xfrm>
          <a:prstGeom prst="rect">
            <a:avLst/>
          </a:prstGeom>
          <a:noFill/>
        </p:spPr>
        <p:txBody>
          <a:bodyPr wrap="square" rtlCol="0">
            <a:spAutoFit/>
          </a:bodyPr>
          <a:lstStyle/>
          <a:p>
            <a:r>
              <a:rPr lang="en-US" altLang="zh-CN" sz="8000" dirty="0">
                <a:solidFill>
                  <a:srgbClr val="6E4180"/>
                </a:solidFill>
                <a:latin typeface="华文细黑" pitchFamily="2" charset="-122"/>
                <a:ea typeface="华文细黑" pitchFamily="2" charset="-122"/>
              </a:rPr>
              <a:t>2</a:t>
            </a:r>
            <a:r>
              <a:rPr lang="en-US" altLang="zh-CN" sz="8000" dirty="0">
                <a:solidFill>
                  <a:srgbClr val="FFB352"/>
                </a:solidFill>
                <a:latin typeface="华文细黑" pitchFamily="2" charset="-122"/>
                <a:ea typeface="华文细黑" pitchFamily="2" charset="-122"/>
              </a:rPr>
              <a:t>0</a:t>
            </a:r>
            <a:r>
              <a:rPr lang="en-US" altLang="zh-CN" sz="8000" dirty="0">
                <a:solidFill>
                  <a:srgbClr val="E66B6B"/>
                </a:solidFill>
                <a:latin typeface="华文细黑" pitchFamily="2" charset="-122"/>
                <a:ea typeface="华文细黑" pitchFamily="2" charset="-122"/>
              </a:rPr>
              <a:t>2</a:t>
            </a:r>
            <a:r>
              <a:rPr lang="en-US" altLang="zh-CN" sz="8000" dirty="0">
                <a:solidFill>
                  <a:srgbClr val="00A6B6"/>
                </a:solidFill>
                <a:latin typeface="华文细黑" pitchFamily="2" charset="-122"/>
                <a:ea typeface="华文细黑" pitchFamily="2" charset="-122"/>
              </a:rPr>
              <a:t>1</a:t>
            </a:r>
            <a:endParaRPr lang="zh-CN" altLang="en-US" sz="8000" dirty="0">
              <a:solidFill>
                <a:srgbClr val="00A6B6"/>
              </a:solidFill>
              <a:latin typeface="华文细黑" pitchFamily="2" charset="-122"/>
              <a:ea typeface="华文细黑" pitchFamily="2" charset="-122"/>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454319" y="2969668"/>
            <a:ext cx="2130401" cy="307777"/>
          </a:xfrm>
          <a:prstGeom prst="rect">
            <a:avLst/>
          </a:prstGeom>
          <a:noFill/>
        </p:spPr>
        <p:txBody>
          <a:bodyPr wrap="square" rtlCol="0">
            <a:spAutoFit/>
          </a:bodyPr>
          <a:lstStyle/>
          <a:p>
            <a:pPr algn="ctr"/>
            <a:r>
              <a:rPr lang="en-US" altLang="zh-CN" sz="1400" dirty="0">
                <a:solidFill>
                  <a:srgbClr val="002060"/>
                </a:solidFill>
                <a:latin typeface="微软雅黑" panose="020B0503020204020204" pitchFamily="34" charset="-122"/>
                <a:ea typeface="微软雅黑" panose="020B0503020204020204" pitchFamily="34" charset="-122"/>
              </a:rPr>
              <a:t>Redis</a:t>
            </a:r>
            <a:r>
              <a:rPr lang="zh-CN" altLang="en-US" sz="1400" dirty="0">
                <a:solidFill>
                  <a:srgbClr val="002060"/>
                </a:solidFill>
                <a:latin typeface="微软雅黑" panose="020B0503020204020204" pitchFamily="34" charset="-122"/>
                <a:ea typeface="微软雅黑" panose="020B0503020204020204" pitchFamily="34" charset="-122"/>
              </a:rPr>
              <a:t>学习</a:t>
            </a:r>
          </a:p>
        </p:txBody>
      </p:sp>
    </p:spTree>
    <p:extLst>
      <p:ext uri="{BB962C8B-B14F-4D97-AF65-F5344CB8AC3E}">
        <p14:creationId xmlns:p14="http://schemas.microsoft.com/office/powerpoint/2010/main" val="2618999973"/>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par>
                          <p:cTn id="96" fill="hold">
                            <p:stCondLst>
                              <p:cond delay="3300"/>
                            </p:stCondLst>
                            <p:childTnLst>
                              <p:par>
                                <p:cTn id="97" presetID="22" presetClass="entr" presetSubtype="8" fill="hold" grpId="0" nodeType="after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基础命令</a:t>
            </a:r>
          </a:p>
        </p:txBody>
      </p:sp>
      <p:grpSp>
        <p:nvGrpSpPr>
          <p:cNvPr id="76" name="组合 75"/>
          <p:cNvGrpSpPr/>
          <p:nvPr/>
        </p:nvGrpSpPr>
        <p:grpSpPr>
          <a:xfrm>
            <a:off x="5226996" y="2048110"/>
            <a:ext cx="2993273" cy="934046"/>
            <a:chOff x="1313519" y="3487080"/>
            <a:chExt cx="3991031" cy="1245395"/>
          </a:xfrm>
        </p:grpSpPr>
        <p:sp>
          <p:nvSpPr>
            <p:cNvPr id="77" name="文本框 76"/>
            <p:cNvSpPr txBox="1"/>
            <p:nvPr/>
          </p:nvSpPr>
          <p:spPr>
            <a:xfrm>
              <a:off x="1313519" y="3487080"/>
              <a:ext cx="870789" cy="615553"/>
            </a:xfrm>
            <a:prstGeom prst="rect">
              <a:avLst/>
            </a:prstGeom>
            <a:noFill/>
          </p:spPr>
          <p:txBody>
            <a:bodyPr wrap="square" rtlCol="0">
              <a:spAutoFit/>
            </a:bodyPr>
            <a:lstStyle/>
            <a:p>
              <a:pPr algn="ctr"/>
              <a:r>
                <a:rPr lang="en-US" altLang="zh-CN" sz="2400" b="1" dirty="0">
                  <a:solidFill>
                    <a:srgbClr val="01ACBE"/>
                  </a:solidFill>
                  <a:latin typeface="Impact" panose="020B0806030902050204" pitchFamily="34" charset="0"/>
                </a:rPr>
                <a:t>04</a:t>
              </a:r>
              <a:endParaRPr lang="zh-CN" altLang="en-US" sz="2400" b="1" dirty="0">
                <a:solidFill>
                  <a:srgbClr val="01ACBE"/>
                </a:solidFill>
                <a:latin typeface="Impact" panose="020B0806030902050204" pitchFamily="34" charset="0"/>
              </a:endParaRPr>
            </a:p>
          </p:txBody>
        </p:sp>
        <p:sp>
          <p:nvSpPr>
            <p:cNvPr id="78" name="文本框 77"/>
            <p:cNvSpPr txBox="1"/>
            <p:nvPr/>
          </p:nvSpPr>
          <p:spPr>
            <a:xfrm>
              <a:off x="2035918" y="3644255"/>
              <a:ext cx="1598660" cy="338555"/>
            </a:xfrm>
            <a:prstGeom prst="rect">
              <a:avLst/>
            </a:prstGeom>
            <a:noFill/>
          </p:spPr>
          <p:txBody>
            <a:bodyPr wrap="square" rtlCol="0">
              <a:spAutoFit/>
            </a:bodyPr>
            <a:lstStyle/>
            <a:p>
              <a:r>
                <a:rPr lang="zh-CN" altLang="en-US" sz="1050" b="1" dirty="0">
                  <a:solidFill>
                    <a:srgbClr val="01ACBE"/>
                  </a:solidFill>
                  <a:latin typeface="时尚中黑简体" panose="01010104010101010101" pitchFamily="2" charset="-122"/>
                  <a:ea typeface="时尚中黑简体" panose="01010104010101010101" pitchFamily="2" charset="-122"/>
                </a:rPr>
                <a:t>对键重命名</a:t>
              </a:r>
            </a:p>
          </p:txBody>
        </p:sp>
        <p:sp>
          <p:nvSpPr>
            <p:cNvPr id="79" name="文本框 78"/>
            <p:cNvSpPr txBox="1"/>
            <p:nvPr/>
          </p:nvSpPr>
          <p:spPr>
            <a:xfrm>
              <a:off x="1438395" y="3993811"/>
              <a:ext cx="3866155" cy="738664"/>
            </a:xfrm>
            <a:prstGeom prst="rect">
              <a:avLst/>
            </a:prstGeom>
            <a:noFill/>
          </p:spPr>
          <p:txBody>
            <a:bodyPr wrap="square" rtlCol="0">
              <a:spAutoFit/>
            </a:bodyPr>
            <a:lstStyle/>
            <a:p>
              <a:pPr algn="just"/>
              <a:r>
                <a:rPr lang="en" altLang="zh-CN" sz="1000" b="1" dirty="0">
                  <a:solidFill>
                    <a:srgbClr val="00A6B6"/>
                  </a:solidFill>
                  <a:latin typeface="微软雅黑" panose="020B0503020204020204" pitchFamily="34" charset="-122"/>
                  <a:ea typeface="微软雅黑" panose="020B0503020204020204" pitchFamily="34" charset="-122"/>
                </a:rPr>
                <a:t>RENAME</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key</a:t>
              </a:r>
              <a:r>
                <a:rPr lang="en" altLang="zh-CN" sz="1000" b="1" dirty="0">
                  <a:latin typeface="微软雅黑" panose="020B0503020204020204" pitchFamily="34" charset="-122"/>
                  <a:ea typeface="微软雅黑" panose="020B0503020204020204" pitchFamily="34" charset="-122"/>
                </a:rPr>
                <a:t> </a:t>
              </a:r>
              <a:r>
                <a:rPr lang="en" altLang="zh-CN" sz="1000" b="1" dirty="0" err="1">
                  <a:solidFill>
                    <a:schemeClr val="accent2"/>
                  </a:solidFill>
                  <a:latin typeface="微软雅黑" panose="020B0503020204020204" pitchFamily="34" charset="-122"/>
                  <a:ea typeface="微软雅黑" panose="020B0503020204020204" pitchFamily="34" charset="-122"/>
                </a:rPr>
                <a:t>new_key</a:t>
              </a:r>
              <a:r>
                <a:rPr lang="en" altLang="zh-CN" sz="1000" b="1" dirty="0">
                  <a:solidFill>
                    <a:schemeClr val="accent2"/>
                  </a:solidFill>
                  <a:latin typeface="微软雅黑" panose="020B0503020204020204" pitchFamily="34" charset="-122"/>
                  <a:ea typeface="微软雅黑" panose="020B0503020204020204" pitchFamily="34" charset="-122"/>
                </a:rPr>
                <a:t> </a:t>
              </a:r>
              <a:r>
                <a:rPr lang="zh-CN" altLang="en-US" sz="1000" b="1" dirty="0">
                  <a:latin typeface="微软雅黑" panose="020B0503020204020204" pitchFamily="34" charset="-122"/>
                  <a:ea typeface="微软雅黑" panose="020B0503020204020204" pitchFamily="34" charset="-122"/>
                </a:rPr>
                <a:t>对键值重新命名</a:t>
              </a:r>
              <a:endParaRPr lang="en-US" altLang="zh-CN" sz="10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000" b="1" dirty="0">
                  <a:solidFill>
                    <a:srgbClr val="00A6B6"/>
                  </a:solidFill>
                  <a:latin typeface="微软雅黑" panose="020B0503020204020204" pitchFamily="34" charset="-122"/>
                  <a:ea typeface="微软雅黑" panose="020B0503020204020204" pitchFamily="34" charset="-122"/>
                </a:rPr>
                <a:t>RENAME</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foo</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foo1</a:t>
              </a:r>
            </a:p>
            <a:p>
              <a:pPr algn="just"/>
              <a:endParaRPr lang="zh-CN" altLang="en-US" sz="1000" b="1" dirty="0">
                <a:solidFill>
                  <a:schemeClr val="accent2"/>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871951" y="1785716"/>
            <a:ext cx="4418422" cy="1204196"/>
            <a:chOff x="1183338" y="3537248"/>
            <a:chExt cx="5891231" cy="1605596"/>
          </a:xfrm>
        </p:grpSpPr>
        <p:sp>
          <p:nvSpPr>
            <p:cNvPr id="81" name="文本框 80"/>
            <p:cNvSpPr txBox="1"/>
            <p:nvPr/>
          </p:nvSpPr>
          <p:spPr>
            <a:xfrm>
              <a:off x="1183338" y="3537248"/>
              <a:ext cx="870789"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02</a:t>
              </a:r>
              <a:endParaRPr lang="zh-CN" altLang="en-US" sz="2400" b="1" dirty="0">
                <a:solidFill>
                  <a:srgbClr val="663A77"/>
                </a:solidFill>
                <a:latin typeface="Impact" panose="020B0806030902050204" pitchFamily="34" charset="0"/>
              </a:endParaRPr>
            </a:p>
          </p:txBody>
        </p:sp>
        <p:sp>
          <p:nvSpPr>
            <p:cNvPr id="82" name="文本框 81"/>
            <p:cNvSpPr txBox="1"/>
            <p:nvPr/>
          </p:nvSpPr>
          <p:spPr>
            <a:xfrm>
              <a:off x="1860383" y="3670135"/>
              <a:ext cx="2512240" cy="338555"/>
            </a:xfrm>
            <a:prstGeom prst="rect">
              <a:avLst/>
            </a:prstGeom>
            <a:noFill/>
          </p:spPr>
          <p:txBody>
            <a:bodyPr wrap="square" rtlCol="0">
              <a:spAutoFit/>
            </a:bodyPr>
            <a:lstStyle/>
            <a:p>
              <a:r>
                <a:rPr lang="zh-CN" altLang="en-US" sz="1050" b="1" dirty="0">
                  <a:solidFill>
                    <a:srgbClr val="663A77"/>
                  </a:solidFill>
                  <a:latin typeface="时尚中黑简体" panose="01010104010101010101" pitchFamily="2" charset="-122"/>
                  <a:ea typeface="时尚中黑简体" panose="01010104010101010101" pitchFamily="2" charset="-122"/>
                </a:rPr>
                <a:t>获得符合规则的键名列表</a:t>
              </a:r>
            </a:p>
          </p:txBody>
        </p:sp>
        <p:sp>
          <p:nvSpPr>
            <p:cNvPr id="83" name="文本框 82"/>
            <p:cNvSpPr txBox="1"/>
            <p:nvPr/>
          </p:nvSpPr>
          <p:spPr>
            <a:xfrm>
              <a:off x="1438394" y="3993811"/>
              <a:ext cx="5636175" cy="1149033"/>
            </a:xfrm>
            <a:prstGeom prst="rect">
              <a:avLst/>
            </a:prstGeom>
            <a:noFill/>
          </p:spPr>
          <p:txBody>
            <a:bodyPr wrap="square" rtlCol="0">
              <a:spAutoFit/>
            </a:bodyPr>
            <a:lstStyle/>
            <a:p>
              <a:pPr algn="just"/>
              <a:r>
                <a:rPr lang="zh-CN" altLang="en-US" sz="1000" b="1" dirty="0">
                  <a:latin typeface="微软雅黑" panose="020B0503020204020204" pitchFamily="34" charset="-122"/>
                  <a:ea typeface="微软雅黑" panose="020B0503020204020204" pitchFamily="34" charset="-122"/>
                </a:rPr>
                <a:t>通过 </a:t>
              </a:r>
              <a:r>
                <a:rPr lang="en" altLang="zh-CN" sz="1000" b="1" dirty="0">
                  <a:solidFill>
                    <a:srgbClr val="00A6B6"/>
                  </a:solidFill>
                  <a:latin typeface="微软雅黑" panose="020B0503020204020204" pitchFamily="34" charset="-122"/>
                  <a:ea typeface="微软雅黑" panose="020B0503020204020204" pitchFamily="34" charset="-122"/>
                </a:rPr>
                <a:t>KEYS</a:t>
              </a:r>
              <a:r>
                <a:rPr lang="en" altLang="zh-CN" sz="1000" b="1" dirty="0">
                  <a:latin typeface="微软雅黑" panose="020B0503020204020204" pitchFamily="34" charset="-122"/>
                  <a:ea typeface="微软雅黑" panose="020B0503020204020204" pitchFamily="34" charset="-122"/>
                </a:rPr>
                <a:t> </a:t>
              </a:r>
              <a:r>
                <a:rPr lang="en" altLang="zh-CN" sz="1000" b="1" dirty="0" err="1">
                  <a:solidFill>
                    <a:schemeClr val="accent2"/>
                  </a:solidFill>
                  <a:latin typeface="微软雅黑" panose="020B0503020204020204" pitchFamily="34" charset="-122"/>
                  <a:ea typeface="微软雅黑" panose="020B0503020204020204" pitchFamily="34" charset="-122"/>
                </a:rPr>
                <a:t>patten</a:t>
              </a:r>
              <a:r>
                <a:rPr lang="en" altLang="zh-CN" sz="1000" b="1" dirty="0">
                  <a:latin typeface="微软雅黑" panose="020B0503020204020204" pitchFamily="34" charset="-122"/>
                  <a:ea typeface="微软雅黑" panose="020B0503020204020204" pitchFamily="34" charset="-122"/>
                </a:rPr>
                <a:t> </a:t>
              </a:r>
              <a:r>
                <a:rPr lang="zh-CN" altLang="en-US" sz="1000" b="1" dirty="0">
                  <a:latin typeface="微软雅黑" panose="020B0503020204020204" pitchFamily="34" charset="-122"/>
                  <a:ea typeface="微软雅黑" panose="020B0503020204020204" pitchFamily="34" charset="-122"/>
                </a:rPr>
                <a:t>来获取 </a:t>
              </a:r>
              <a:r>
                <a:rPr lang="en" altLang="zh-CN" sz="1000" b="1" dirty="0">
                  <a:solidFill>
                    <a:schemeClr val="accent2"/>
                  </a:solidFill>
                  <a:latin typeface="微软雅黑" panose="020B0503020204020204" pitchFamily="34" charset="-122"/>
                  <a:ea typeface="微软雅黑" panose="020B0503020204020204" pitchFamily="34" charset="-122"/>
                </a:rPr>
                <a:t>key</a:t>
              </a:r>
              <a:r>
                <a:rPr lang="en" altLang="zh-CN" sz="1000" b="1" dirty="0">
                  <a:latin typeface="微软雅黑" panose="020B0503020204020204" pitchFamily="34" charset="-122"/>
                  <a:ea typeface="微软雅黑" panose="020B0503020204020204" pitchFamily="34" charset="-122"/>
                </a:rPr>
                <a:t> </a:t>
              </a:r>
              <a:r>
                <a:rPr lang="zh-CN" altLang="en-US" sz="1000" b="1" dirty="0">
                  <a:latin typeface="微软雅黑" panose="020B0503020204020204" pitchFamily="34" charset="-122"/>
                  <a:ea typeface="微软雅黑" panose="020B0503020204020204" pitchFamily="34" charset="-122"/>
                </a:rPr>
                <a:t>所对应的 </a:t>
              </a:r>
              <a:r>
                <a:rPr lang="en" altLang="zh-CN" sz="1000" b="1" dirty="0">
                  <a:solidFill>
                    <a:schemeClr val="accent6"/>
                  </a:solidFill>
                  <a:latin typeface="微软雅黑" panose="020B0503020204020204" pitchFamily="34" charset="-122"/>
                  <a:ea typeface="微软雅黑" panose="020B0503020204020204" pitchFamily="34" charset="-122"/>
                </a:rPr>
                <a:t>value</a:t>
              </a:r>
            </a:p>
            <a:p>
              <a:pPr marL="171450" indent="-171450" algn="just">
                <a:buFont typeface="Wingdings" pitchFamily="2" charset="2"/>
                <a:buChar char="Ø"/>
              </a:pPr>
              <a:r>
                <a:rPr lang="en" altLang="zh-CN" sz="1000" b="1" dirty="0">
                  <a:solidFill>
                    <a:srgbClr val="00A6B6"/>
                  </a:solidFill>
                  <a:latin typeface="微软雅黑" panose="020B0503020204020204" pitchFamily="34" charset="-122"/>
                  <a:ea typeface="微软雅黑" panose="020B0503020204020204" pitchFamily="34" charset="-122"/>
                </a:rPr>
                <a:t>KEYS</a:t>
              </a:r>
              <a:r>
                <a:rPr lang="en" altLang="zh-CN" sz="1000" b="1" dirty="0">
                  <a:latin typeface="微软雅黑" panose="020B0503020204020204" pitchFamily="34" charset="-122"/>
                  <a:ea typeface="微软雅黑" panose="020B0503020204020204" pitchFamily="34" charset="-122"/>
                </a:rPr>
                <a:t> *</a:t>
              </a:r>
            </a:p>
            <a:p>
              <a:pPr marL="171450" indent="-171450" algn="just">
                <a:buFont typeface="Wingdings" pitchFamily="2" charset="2"/>
                <a:buChar char="Ø"/>
              </a:pPr>
              <a:r>
                <a:rPr lang="zh-CN" altLang="en-US" sz="1000" b="1" dirty="0">
                  <a:latin typeface="微软雅黑" panose="020B0503020204020204" pitchFamily="34" charset="-122"/>
                  <a:ea typeface="微软雅黑" panose="020B0503020204020204" pitchFamily="34" charset="-122"/>
                </a:rPr>
                <a:t>这里的</a:t>
              </a:r>
              <a:r>
                <a:rPr lang="en" altLang="zh-CN" sz="1000" b="1" dirty="0">
                  <a:latin typeface="微软雅黑" panose="020B0503020204020204" pitchFamily="34" charset="-122"/>
                  <a:ea typeface="微软雅黑" panose="020B0503020204020204" pitchFamily="34" charset="-122"/>
                </a:rPr>
                <a:t>pattern </a:t>
              </a:r>
              <a:r>
                <a:rPr lang="zh-CN" altLang="en-US" sz="1000" b="1" dirty="0">
                  <a:latin typeface="微软雅黑" panose="020B0503020204020204" pitchFamily="34" charset="-122"/>
                  <a:ea typeface="微软雅黑" panose="020B0503020204020204" pitchFamily="34" charset="-122"/>
                </a:rPr>
                <a:t>支持 </a:t>
              </a:r>
              <a:r>
                <a:rPr lang="en" altLang="zh-CN" sz="1000" b="1" dirty="0">
                  <a:latin typeface="微软雅黑" panose="020B0503020204020204" pitchFamily="34" charset="-122"/>
                  <a:ea typeface="微软雅黑" panose="020B0503020204020204" pitchFamily="34" charset="-122"/>
                </a:rPr>
                <a:t>glob </a:t>
              </a:r>
              <a:r>
                <a:rPr lang="zh-CN" altLang="en-US" sz="1000" b="1" dirty="0">
                  <a:latin typeface="微软雅黑" panose="020B0503020204020204" pitchFamily="34" charset="-122"/>
                  <a:ea typeface="微软雅黑" panose="020B0503020204020204" pitchFamily="34" charset="-122"/>
                </a:rPr>
                <a:t>风格的统配符格式</a:t>
              </a:r>
              <a:endParaRPr lang="en-US" altLang="zh-CN" sz="10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000" b="1" dirty="0">
                  <a:solidFill>
                    <a:srgbClr val="00A6B6"/>
                  </a:solidFill>
                  <a:latin typeface="微软雅黑" panose="020B0503020204020204" pitchFamily="34" charset="-122"/>
                  <a:ea typeface="微软雅黑" panose="020B0503020204020204" pitchFamily="34" charset="-122"/>
                </a:rPr>
                <a:t>GET</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a:t>
              </a:r>
              <a:r>
                <a:rPr lang="en" altLang="zh-CN" sz="1000" b="1" dirty="0">
                  <a:latin typeface="微软雅黑" panose="020B0503020204020204" pitchFamily="34" charset="-122"/>
                  <a:ea typeface="微软雅黑" panose="020B0503020204020204" pitchFamily="34" charset="-122"/>
                </a:rPr>
                <a:t> # </a:t>
              </a:r>
              <a:r>
                <a:rPr lang="zh-CN" altLang="en-US" sz="1000" b="1" dirty="0">
                  <a:latin typeface="微软雅黑" panose="020B0503020204020204" pitchFamily="34" charset="-122"/>
                  <a:ea typeface="微软雅黑" panose="020B0503020204020204" pitchFamily="34" charset="-122"/>
                </a:rPr>
                <a:t>存在返回对应的</a:t>
              </a:r>
              <a:r>
                <a:rPr lang="en" altLang="zh-CN" sz="1000" b="1" dirty="0">
                  <a:latin typeface="微软雅黑" panose="020B0503020204020204" pitchFamily="34" charset="-122"/>
                  <a:ea typeface="微软雅黑" panose="020B0503020204020204" pitchFamily="34" charset="-122"/>
                </a:rPr>
                <a:t>value</a:t>
              </a:r>
              <a:r>
                <a:rPr lang="zh-CN" altLang="en-US" sz="1000" b="1" dirty="0">
                  <a:latin typeface="微软雅黑" panose="020B0503020204020204" pitchFamily="34" charset="-122"/>
                  <a:ea typeface="微软雅黑" panose="020B0503020204020204" pitchFamily="34" charset="-122"/>
                </a:rPr>
                <a:t>值，没有返回</a:t>
              </a:r>
              <a:r>
                <a:rPr lang="zh-CN" altLang="en-US" sz="1000" b="1" dirty="0">
                  <a:solidFill>
                    <a:srgbClr val="00A6B6"/>
                  </a:solidFill>
                  <a:latin typeface="微软雅黑" panose="020B0503020204020204" pitchFamily="34" charset="-122"/>
                  <a:ea typeface="微软雅黑" panose="020B0503020204020204" pitchFamily="34" charset="-122"/>
                </a:rPr>
                <a:t> </a:t>
              </a:r>
              <a:r>
                <a:rPr lang="en" altLang="zh-CN" sz="1000" b="1" dirty="0">
                  <a:solidFill>
                    <a:srgbClr val="00A6B6"/>
                  </a:solidFill>
                  <a:latin typeface="微软雅黑" panose="020B0503020204020204" pitchFamily="34" charset="-122"/>
                  <a:ea typeface="微软雅黑" panose="020B0503020204020204" pitchFamily="34" charset="-122"/>
                </a:rPr>
                <a:t>nil </a:t>
              </a:r>
              <a:r>
                <a:rPr lang="zh-CN" altLang="en" sz="1000" b="1" dirty="0">
                  <a:latin typeface="微软雅黑" panose="020B0503020204020204" pitchFamily="34" charset="-122"/>
                  <a:ea typeface="微软雅黑" panose="020B0503020204020204" pitchFamily="34" charset="-122"/>
                </a:rPr>
                <a:t>，</a:t>
              </a:r>
              <a:r>
                <a:rPr lang="zh-CN" altLang="en-US" sz="1000" b="1" dirty="0">
                  <a:latin typeface="微软雅黑" panose="020B0503020204020204" pitchFamily="34" charset="-122"/>
                  <a:ea typeface="微软雅黑" panose="020B0503020204020204" pitchFamily="34" charset="-122"/>
                </a:rPr>
                <a:t>表示空的意思</a:t>
              </a:r>
            </a:p>
            <a:p>
              <a:pPr marL="171450" indent="-171450" algn="just">
                <a:buFont typeface="Wingdings" pitchFamily="2" charset="2"/>
                <a:buChar char="Ø"/>
              </a:pPr>
              <a:r>
                <a:rPr lang="en" altLang="zh-CN" sz="1000" b="1" dirty="0">
                  <a:solidFill>
                    <a:srgbClr val="00A6B6"/>
                  </a:solidFill>
                  <a:latin typeface="微软雅黑" panose="020B0503020204020204" pitchFamily="34" charset="-122"/>
                  <a:ea typeface="微软雅黑" panose="020B0503020204020204" pitchFamily="34" charset="-122"/>
                </a:rPr>
                <a:t>MGET</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bar1</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bar2</a:t>
              </a:r>
              <a:r>
                <a:rPr lang="en" altLang="zh-CN" sz="1000" b="1" dirty="0">
                  <a:latin typeface="微软雅黑" panose="020B0503020204020204" pitchFamily="34" charset="-122"/>
                  <a:ea typeface="微软雅黑" panose="020B0503020204020204" pitchFamily="34" charset="-122"/>
                </a:rPr>
                <a:t> # </a:t>
              </a:r>
              <a:r>
                <a:rPr lang="zh-CN" altLang="en-US" sz="1000" b="1" dirty="0">
                  <a:latin typeface="微软雅黑" panose="020B0503020204020204" pitchFamily="34" charset="-122"/>
                  <a:ea typeface="微软雅黑" panose="020B0503020204020204" pitchFamily="34" charset="-122"/>
                </a:rPr>
                <a:t>同时获得都多个</a:t>
              </a:r>
            </a:p>
          </p:txBody>
        </p:sp>
      </p:grpSp>
      <p:grpSp>
        <p:nvGrpSpPr>
          <p:cNvPr id="84" name="组合 83"/>
          <p:cNvGrpSpPr/>
          <p:nvPr/>
        </p:nvGrpSpPr>
        <p:grpSpPr>
          <a:xfrm>
            <a:off x="871951" y="880716"/>
            <a:ext cx="3113993" cy="934841"/>
            <a:chOff x="1183337" y="3486020"/>
            <a:chExt cx="4151991" cy="1246455"/>
          </a:xfrm>
        </p:grpSpPr>
        <p:sp>
          <p:nvSpPr>
            <p:cNvPr id="85" name="文本框 84"/>
            <p:cNvSpPr txBox="1"/>
            <p:nvPr/>
          </p:nvSpPr>
          <p:spPr>
            <a:xfrm>
              <a:off x="1183337" y="3486020"/>
              <a:ext cx="870790"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01</a:t>
              </a:r>
              <a:endParaRPr lang="zh-CN" altLang="en-US" sz="2400" b="1" dirty="0">
                <a:solidFill>
                  <a:srgbClr val="FFB850"/>
                </a:solidFill>
                <a:latin typeface="Impact" panose="020B0806030902050204" pitchFamily="34" charset="0"/>
              </a:endParaRPr>
            </a:p>
          </p:txBody>
        </p:sp>
        <p:sp>
          <p:nvSpPr>
            <p:cNvPr id="86" name="文本框 85"/>
            <p:cNvSpPr txBox="1"/>
            <p:nvPr/>
          </p:nvSpPr>
          <p:spPr>
            <a:xfrm>
              <a:off x="1795834" y="3619528"/>
              <a:ext cx="1598660" cy="338555"/>
            </a:xfrm>
            <a:prstGeom prst="rect">
              <a:avLst/>
            </a:prstGeom>
            <a:noFill/>
          </p:spPr>
          <p:txBody>
            <a:bodyPr wrap="square" rtlCol="0">
              <a:spAutoFit/>
            </a:bodyPr>
            <a:lstStyle/>
            <a:p>
              <a:r>
                <a:rPr lang="zh-CN" altLang="en-US" sz="1050" b="1" dirty="0">
                  <a:solidFill>
                    <a:srgbClr val="FFB850"/>
                  </a:solidFill>
                  <a:latin typeface="时尚中黑简体" panose="01010104010101010101" pitchFamily="2" charset="-122"/>
                  <a:ea typeface="时尚中黑简体" panose="01010104010101010101" pitchFamily="2" charset="-122"/>
                </a:rPr>
                <a:t>设置键和值</a:t>
              </a:r>
            </a:p>
          </p:txBody>
        </p:sp>
        <p:sp>
          <p:nvSpPr>
            <p:cNvPr id="87" name="文本框 86"/>
            <p:cNvSpPr txBox="1"/>
            <p:nvPr/>
          </p:nvSpPr>
          <p:spPr>
            <a:xfrm>
              <a:off x="1438394" y="3993811"/>
              <a:ext cx="3896934" cy="738664"/>
            </a:xfrm>
            <a:prstGeom prst="rect">
              <a:avLst/>
            </a:prstGeom>
            <a:noFill/>
          </p:spPr>
          <p:txBody>
            <a:bodyPr wrap="square" rtlCol="0">
              <a:spAutoFit/>
            </a:bodyPr>
            <a:lstStyle/>
            <a:p>
              <a:pPr algn="just"/>
              <a:r>
                <a:rPr lang="zh-CN" altLang="en-US" sz="1000" b="1" dirty="0">
                  <a:latin typeface="微软雅黑" panose="020B0503020204020204" pitchFamily="34" charset="-122"/>
                  <a:ea typeface="微软雅黑" panose="020B0503020204020204" pitchFamily="34" charset="-122"/>
                </a:rPr>
                <a:t>通过 </a:t>
              </a:r>
              <a:r>
                <a:rPr lang="en" altLang="zh-CN" sz="1000" b="1" dirty="0">
                  <a:solidFill>
                    <a:srgbClr val="00A6B6"/>
                  </a:solidFill>
                  <a:latin typeface="微软雅黑" panose="020B0503020204020204" pitchFamily="34" charset="-122"/>
                  <a:ea typeface="微软雅黑" panose="020B0503020204020204" pitchFamily="34" charset="-122"/>
                </a:rPr>
                <a:t>SET</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key</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values</a:t>
              </a:r>
              <a:r>
                <a:rPr lang="en" altLang="zh-CN" sz="1000" b="1" dirty="0">
                  <a:latin typeface="微软雅黑" panose="020B0503020204020204" pitchFamily="34" charset="-122"/>
                  <a:ea typeface="微软雅黑" panose="020B0503020204020204" pitchFamily="34" charset="-122"/>
                </a:rPr>
                <a:t> </a:t>
              </a:r>
              <a:r>
                <a:rPr lang="zh-CN" altLang="en-US" sz="1000" b="1" dirty="0">
                  <a:latin typeface="微软雅黑" panose="020B0503020204020204" pitchFamily="34" charset="-122"/>
                  <a:ea typeface="微软雅黑" panose="020B0503020204020204" pitchFamily="34" charset="-122"/>
                </a:rPr>
                <a:t>来设置一个新的键值对</a:t>
              </a:r>
              <a:endParaRPr lang="en" altLang="zh-CN" sz="1000" b="1" dirty="0">
                <a:latin typeface="微软雅黑" panose="020B0503020204020204" pitchFamily="34" charset="-122"/>
                <a:ea typeface="微软雅黑" panose="020B0503020204020204" pitchFamily="34" charset="-122"/>
              </a:endParaRPr>
            </a:p>
            <a:p>
              <a:pPr algn="just"/>
              <a:r>
                <a:rPr lang="en" altLang="zh-CN" sz="1000" b="1" dirty="0">
                  <a:latin typeface="微软雅黑" panose="020B0503020204020204" pitchFamily="34" charset="-122"/>
                  <a:ea typeface="微软雅黑" panose="020B0503020204020204" pitchFamily="34" charset="-122"/>
                </a:rPr>
                <a:t>&gt; </a:t>
              </a:r>
              <a:r>
                <a:rPr lang="en" altLang="zh-CN" sz="1000" b="1" dirty="0">
                  <a:solidFill>
                    <a:srgbClr val="00A6B6"/>
                  </a:solidFill>
                  <a:latin typeface="微软雅黑" panose="020B0503020204020204" pitchFamily="34" charset="-122"/>
                  <a:ea typeface="微软雅黑" panose="020B0503020204020204" pitchFamily="34" charset="-122"/>
                </a:rPr>
                <a:t>SET</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1</a:t>
              </a:r>
            </a:p>
            <a:p>
              <a:pPr algn="just"/>
              <a:r>
                <a:rPr lang="en" altLang="zh-CN" sz="1000" b="1" dirty="0">
                  <a:latin typeface="微软雅黑" panose="020B0503020204020204" pitchFamily="34" charset="-122"/>
                  <a:ea typeface="微软雅黑" panose="020B0503020204020204" pitchFamily="34" charset="-122"/>
                </a:rPr>
                <a:t>&gt; </a:t>
              </a:r>
              <a:r>
                <a:rPr lang="en" altLang="zh-CN" sz="1000" b="1" dirty="0">
                  <a:solidFill>
                    <a:srgbClr val="00A6B6"/>
                  </a:solidFill>
                  <a:latin typeface="微软雅黑" panose="020B0503020204020204" pitchFamily="34" charset="-122"/>
                  <a:ea typeface="微软雅黑" panose="020B0503020204020204" pitchFamily="34" charset="-122"/>
                </a:rPr>
                <a:t>MSET</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bar1</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a</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bar2</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b</a:t>
              </a:r>
              <a:r>
                <a:rPr lang="en" altLang="zh-CN" sz="1000" b="1" dirty="0">
                  <a:latin typeface="微软雅黑" panose="020B0503020204020204" pitchFamily="34" charset="-122"/>
                  <a:ea typeface="微软雅黑" panose="020B0503020204020204" pitchFamily="34" charset="-122"/>
                </a:rPr>
                <a:t> # </a:t>
              </a:r>
              <a:r>
                <a:rPr lang="zh-CN" altLang="en-US" sz="1000" b="1" dirty="0">
                  <a:latin typeface="微软雅黑" panose="020B0503020204020204" pitchFamily="34" charset="-122"/>
                  <a:ea typeface="微软雅黑" panose="020B0503020204020204" pitchFamily="34" charset="-122"/>
                </a:rPr>
                <a:t>同时设置多个</a:t>
              </a:r>
            </a:p>
          </p:txBody>
        </p:sp>
      </p:grpSp>
      <p:grpSp>
        <p:nvGrpSpPr>
          <p:cNvPr id="88" name="组合 87"/>
          <p:cNvGrpSpPr/>
          <p:nvPr/>
        </p:nvGrpSpPr>
        <p:grpSpPr>
          <a:xfrm>
            <a:off x="5229537" y="870908"/>
            <a:ext cx="3475924" cy="752321"/>
            <a:chOff x="1176915" y="3524196"/>
            <a:chExt cx="4634567" cy="1003095"/>
          </a:xfrm>
        </p:grpSpPr>
        <p:sp>
          <p:nvSpPr>
            <p:cNvPr id="89" name="文本框 88"/>
            <p:cNvSpPr txBox="1"/>
            <p:nvPr/>
          </p:nvSpPr>
          <p:spPr>
            <a:xfrm>
              <a:off x="1176915" y="3524196"/>
              <a:ext cx="870790" cy="615553"/>
            </a:xfrm>
            <a:prstGeom prst="rect">
              <a:avLst/>
            </a:prstGeom>
            <a:noFill/>
          </p:spPr>
          <p:txBody>
            <a:bodyPr wrap="square" rtlCol="0">
              <a:spAutoFit/>
            </a:bodyPr>
            <a:lstStyle/>
            <a:p>
              <a:pPr algn="ctr"/>
              <a:r>
                <a:rPr lang="en-US" altLang="zh-CN" sz="2400" b="1" dirty="0">
                  <a:solidFill>
                    <a:srgbClr val="E87071"/>
                  </a:solidFill>
                  <a:latin typeface="Impact" panose="020B0806030902050204" pitchFamily="34" charset="0"/>
                </a:rPr>
                <a:t>03</a:t>
              </a:r>
              <a:endParaRPr lang="zh-CN" altLang="en-US" sz="2400" b="1" dirty="0">
                <a:solidFill>
                  <a:srgbClr val="E87071"/>
                </a:solidFill>
                <a:latin typeface="Impact" panose="020B0806030902050204" pitchFamily="34" charset="0"/>
              </a:endParaRPr>
            </a:p>
          </p:txBody>
        </p:sp>
        <p:sp>
          <p:nvSpPr>
            <p:cNvPr id="90" name="文本框 89"/>
            <p:cNvSpPr txBox="1"/>
            <p:nvPr/>
          </p:nvSpPr>
          <p:spPr>
            <a:xfrm>
              <a:off x="1902471" y="3644903"/>
              <a:ext cx="2472002" cy="338555"/>
            </a:xfrm>
            <a:prstGeom prst="rect">
              <a:avLst/>
            </a:prstGeom>
            <a:noFill/>
          </p:spPr>
          <p:txBody>
            <a:bodyPr wrap="square" rtlCol="0">
              <a:spAutoFit/>
            </a:bodyPr>
            <a:lstStyle/>
            <a:p>
              <a:r>
                <a:rPr lang="zh-CN" altLang="en-US" sz="1050" b="1" dirty="0">
                  <a:solidFill>
                    <a:srgbClr val="E87071"/>
                  </a:solidFill>
                  <a:latin typeface="时尚中黑简体" panose="01010104010101010101" pitchFamily="2" charset="-122"/>
                  <a:ea typeface="时尚中黑简体" panose="01010104010101010101" pitchFamily="2" charset="-122"/>
                </a:rPr>
                <a:t>判断一个键是否存在</a:t>
              </a:r>
            </a:p>
          </p:txBody>
        </p:sp>
        <p:sp>
          <p:nvSpPr>
            <p:cNvPr id="91" name="文本框 90"/>
            <p:cNvSpPr txBox="1"/>
            <p:nvPr/>
          </p:nvSpPr>
          <p:spPr>
            <a:xfrm>
              <a:off x="1438394" y="3993811"/>
              <a:ext cx="4373088" cy="533480"/>
            </a:xfrm>
            <a:prstGeom prst="rect">
              <a:avLst/>
            </a:prstGeom>
            <a:noFill/>
          </p:spPr>
          <p:txBody>
            <a:bodyPr wrap="square" rtlCol="0">
              <a:spAutoFit/>
            </a:bodyPr>
            <a:lstStyle/>
            <a:p>
              <a:pPr algn="just"/>
              <a:r>
                <a:rPr lang="en" altLang="zh-CN" sz="1000" b="1" dirty="0">
                  <a:solidFill>
                    <a:srgbClr val="00A6B6"/>
                  </a:solidFill>
                  <a:latin typeface="微软雅黑" panose="020B0503020204020204" pitchFamily="34" charset="-122"/>
                  <a:ea typeface="微软雅黑" panose="020B0503020204020204" pitchFamily="34" charset="-122"/>
                </a:rPr>
                <a:t>EXISTS</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key</a:t>
              </a:r>
              <a:r>
                <a:rPr lang="en" altLang="zh-CN" sz="1000" b="1" dirty="0">
                  <a:latin typeface="微软雅黑" panose="020B0503020204020204" pitchFamily="34" charset="-122"/>
                  <a:ea typeface="微软雅黑" panose="020B0503020204020204" pitchFamily="34" charset="-122"/>
                </a:rPr>
                <a:t> </a:t>
              </a:r>
              <a:r>
                <a:rPr lang="zh-CN" altLang="en-US" sz="1000" b="1" dirty="0">
                  <a:latin typeface="微软雅黑" panose="020B0503020204020204" pitchFamily="34" charset="-122"/>
                  <a:ea typeface="微软雅黑" panose="020B0503020204020204" pitchFamily="34" charset="-122"/>
                </a:rPr>
                <a:t>如果键存在则返回整数类型</a:t>
              </a:r>
              <a:r>
                <a:rPr lang="en-US" altLang="zh-CN" sz="1000" b="1" dirty="0">
                  <a:latin typeface="微软雅黑" panose="020B0503020204020204" pitchFamily="34" charset="-122"/>
                  <a:ea typeface="微软雅黑" panose="020B0503020204020204" pitchFamily="34" charset="-122"/>
                </a:rPr>
                <a:t>1</a:t>
              </a:r>
              <a:r>
                <a:rPr lang="zh-CN" altLang="en-US" sz="1000" b="1" dirty="0">
                  <a:latin typeface="微软雅黑" panose="020B0503020204020204" pitchFamily="34" charset="-122"/>
                  <a:ea typeface="微软雅黑" panose="020B0503020204020204" pitchFamily="34" charset="-122"/>
                </a:rPr>
                <a:t>，否则返回</a:t>
              </a:r>
              <a:r>
                <a:rPr lang="en-US" altLang="zh-CN" sz="1000" b="1" dirty="0">
                  <a:latin typeface="微软雅黑" panose="020B0503020204020204" pitchFamily="34" charset="-122"/>
                  <a:ea typeface="微软雅黑" panose="020B0503020204020204" pitchFamily="34" charset="-122"/>
                </a:rPr>
                <a:t>0</a:t>
              </a:r>
            </a:p>
            <a:p>
              <a:pPr marL="171450" indent="-171450" algn="just">
                <a:buFont typeface="Wingdings" pitchFamily="2" charset="2"/>
                <a:buChar char="Ø"/>
              </a:pPr>
              <a:r>
                <a:rPr lang="en" altLang="zh-CN" sz="1000" b="1" dirty="0">
                  <a:solidFill>
                    <a:srgbClr val="00A6B6"/>
                  </a:solidFill>
                  <a:latin typeface="微软雅黑" panose="020B0503020204020204" pitchFamily="34" charset="-122"/>
                  <a:ea typeface="微软雅黑" panose="020B0503020204020204" pitchFamily="34" charset="-122"/>
                </a:rPr>
                <a:t>EXISTS</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a:t>
              </a:r>
              <a:r>
                <a:rPr lang="en" altLang="zh-CN" sz="1000" b="1" dirty="0">
                  <a:latin typeface="微软雅黑" panose="020B0503020204020204" pitchFamily="34" charset="-122"/>
                  <a:ea typeface="微软雅黑" panose="020B0503020204020204" pitchFamily="34" charset="-122"/>
                </a:rPr>
                <a:t> </a:t>
              </a:r>
            </a:p>
          </p:txBody>
        </p:sp>
      </p:grpSp>
      <p:graphicFrame>
        <p:nvGraphicFramePr>
          <p:cNvPr id="2" name="表格 1">
            <a:extLst>
              <a:ext uri="{FF2B5EF4-FFF2-40B4-BE49-F238E27FC236}">
                <a16:creationId xmlns:a16="http://schemas.microsoft.com/office/drawing/2014/main" id="{5D1836CC-43E9-8944-83EA-AC0624DB5B1E}"/>
              </a:ext>
            </a:extLst>
          </p:cNvPr>
          <p:cNvGraphicFramePr>
            <a:graphicFrameLocks noGrp="1"/>
          </p:cNvGraphicFramePr>
          <p:nvPr>
            <p:extLst>
              <p:ext uri="{D42A27DB-BD31-4B8C-83A1-F6EECF244321}">
                <p14:modId xmlns:p14="http://schemas.microsoft.com/office/powerpoint/2010/main" val="2348495671"/>
              </p:ext>
            </p:extLst>
          </p:nvPr>
        </p:nvGraphicFramePr>
        <p:xfrm>
          <a:off x="757091" y="3069940"/>
          <a:ext cx="6096000" cy="1986280"/>
        </p:xfrm>
        <a:graphic>
          <a:graphicData uri="http://schemas.openxmlformats.org/drawingml/2006/table">
            <a:tbl>
              <a:tblPr firstRow="1" bandRow="1">
                <a:tableStyleId>{93296810-A885-4BE3-A3E7-6D5BEEA58F35}</a:tableStyleId>
              </a:tblPr>
              <a:tblGrid>
                <a:gridCol w="568014">
                  <a:extLst>
                    <a:ext uri="{9D8B030D-6E8A-4147-A177-3AD203B41FA5}">
                      <a16:colId xmlns:a16="http://schemas.microsoft.com/office/drawing/2014/main" val="977886871"/>
                    </a:ext>
                  </a:extLst>
                </a:gridCol>
                <a:gridCol w="5527986">
                  <a:extLst>
                    <a:ext uri="{9D8B030D-6E8A-4147-A177-3AD203B41FA5}">
                      <a16:colId xmlns:a16="http://schemas.microsoft.com/office/drawing/2014/main" val="591878334"/>
                    </a:ext>
                  </a:extLst>
                </a:gridCol>
              </a:tblGrid>
              <a:tr h="370840">
                <a:tc>
                  <a:txBody>
                    <a:bodyPr/>
                    <a:lstStyle/>
                    <a:p>
                      <a:r>
                        <a:rPr lang="zh-CN" altLang="en-US" dirty="0"/>
                        <a:t>符号</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a:t>含义</a:t>
                      </a:r>
                    </a:p>
                  </a:txBody>
                  <a:tcPr/>
                </a:tc>
                <a:extLst>
                  <a:ext uri="{0D108BD9-81ED-4DB2-BD59-A6C34878D82A}">
                    <a16:rowId xmlns:a16="http://schemas.microsoft.com/office/drawing/2014/main" val="3336577743"/>
                  </a:ext>
                </a:extLst>
              </a:tr>
              <a:tr h="370840">
                <a:tc>
                  <a:txBody>
                    <a:bodyPr/>
                    <a:lstStyle/>
                    <a:p>
                      <a:r>
                        <a:rPr lang="en-US" altLang="zh-CN" dirty="0"/>
                        <a:t>?</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a:t>匹配一个字符</a:t>
                      </a:r>
                    </a:p>
                  </a:txBody>
                  <a:tcPr/>
                </a:tc>
                <a:extLst>
                  <a:ext uri="{0D108BD9-81ED-4DB2-BD59-A6C34878D82A}">
                    <a16:rowId xmlns:a16="http://schemas.microsoft.com/office/drawing/2014/main" val="43585411"/>
                  </a:ext>
                </a:extLst>
              </a:tr>
              <a:tr h="370840">
                <a:tc>
                  <a:txBody>
                    <a:bodyPr/>
                    <a:lstStyle/>
                    <a:p>
                      <a:r>
                        <a:rPr lang="en-US" altLang="zh-CN" dirty="0"/>
                        <a:t>*</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a:t>匹配任意个（包括</a:t>
                      </a:r>
                      <a:r>
                        <a:rPr lang="en-US" altLang="zh-CN" dirty="0"/>
                        <a:t>0</a:t>
                      </a:r>
                      <a:r>
                        <a:rPr lang="zh-CN" altLang="en-US" dirty="0"/>
                        <a:t>个）字符</a:t>
                      </a:r>
                    </a:p>
                  </a:txBody>
                  <a:tcPr/>
                </a:tc>
                <a:extLst>
                  <a:ext uri="{0D108BD9-81ED-4DB2-BD59-A6C34878D82A}">
                    <a16:rowId xmlns:a16="http://schemas.microsoft.com/office/drawing/2014/main" val="1960403923"/>
                  </a:ext>
                </a:extLst>
              </a:tr>
              <a:tr h="370840">
                <a:tc>
                  <a:txBody>
                    <a:bodyPr/>
                    <a:lstStyle/>
                    <a:p>
                      <a:r>
                        <a:rPr lang="en-US" altLang="zh-CN" dirty="0"/>
                        <a:t>[ ]</a:t>
                      </a:r>
                      <a:endParaRPr lang="zh-CN" altLang="en-US" dirty="0"/>
                    </a:p>
                  </a:txBody>
                  <a:tcPr/>
                </a:tc>
                <a:tc>
                  <a:txBody>
                    <a:bodyPr/>
                    <a:lstStyle/>
                    <a:p>
                      <a:r>
                        <a:rPr lang="zh-CN" altLang="en-US" sz="1350" b="0" i="0" u="none" strike="noStrike" kern="1200" dirty="0">
                          <a:solidFill>
                            <a:schemeClr val="dk1"/>
                          </a:solidFill>
                          <a:effectLst/>
                          <a:latin typeface="+mn-lt"/>
                          <a:ea typeface="+mn-ea"/>
                          <a:cs typeface="+mn-cs"/>
                        </a:rPr>
                        <a:t>匹配括号间的任一字符，可以使用“</a:t>
                      </a:r>
                      <a:r>
                        <a:rPr lang="en-US" altLang="zh-CN" sz="1350" b="0" i="0" u="none" strike="noStrike" kern="1200" dirty="0">
                          <a:solidFill>
                            <a:schemeClr val="dk1"/>
                          </a:solidFill>
                          <a:effectLst/>
                          <a:latin typeface="+mn-lt"/>
                          <a:ea typeface="+mn-ea"/>
                          <a:cs typeface="+mn-cs"/>
                        </a:rPr>
                        <a:t>-”</a:t>
                      </a:r>
                      <a:r>
                        <a:rPr lang="zh-CN" altLang="en-US" sz="1350" b="0" i="0" u="none" strike="noStrike" kern="1200" dirty="0">
                          <a:solidFill>
                            <a:schemeClr val="dk1"/>
                          </a:solidFill>
                          <a:effectLst/>
                          <a:latin typeface="+mn-lt"/>
                          <a:ea typeface="+mn-ea"/>
                          <a:cs typeface="+mn-cs"/>
                        </a:rPr>
                        <a:t>符号表示一个范围，如</a:t>
                      </a:r>
                      <a:r>
                        <a:rPr lang="en" altLang="zh-CN" sz="1350" b="0" i="0" u="none" strike="noStrike" kern="1200" dirty="0">
                          <a:solidFill>
                            <a:schemeClr val="dk1"/>
                          </a:solidFill>
                          <a:effectLst/>
                          <a:latin typeface="+mn-lt"/>
                          <a:ea typeface="+mn-ea"/>
                          <a:cs typeface="+mn-cs"/>
                        </a:rPr>
                        <a:t>a[b-d],</a:t>
                      </a:r>
                      <a:r>
                        <a:rPr lang="zh-CN" altLang="en-US" sz="1350" b="0" i="0" u="none" strike="noStrike" kern="1200" dirty="0">
                          <a:solidFill>
                            <a:schemeClr val="dk1"/>
                          </a:solidFill>
                          <a:effectLst/>
                          <a:latin typeface="+mn-lt"/>
                          <a:ea typeface="+mn-ea"/>
                          <a:cs typeface="+mn-cs"/>
                        </a:rPr>
                        <a:t>可以匹配：</a:t>
                      </a:r>
                      <a:r>
                        <a:rPr lang="en" altLang="zh-CN" sz="1350" b="0" i="0" u="none" strike="noStrike" kern="1200" dirty="0" err="1">
                          <a:solidFill>
                            <a:schemeClr val="dk1"/>
                          </a:solidFill>
                          <a:effectLst/>
                          <a:latin typeface="+mn-lt"/>
                          <a:ea typeface="+mn-ea"/>
                          <a:cs typeface="+mn-cs"/>
                        </a:rPr>
                        <a:t>ab,ac,ad</a:t>
                      </a:r>
                      <a:endParaRPr lang="zh-CN" altLang="en-US" dirty="0"/>
                    </a:p>
                  </a:txBody>
                  <a:tcPr/>
                </a:tc>
                <a:extLst>
                  <a:ext uri="{0D108BD9-81ED-4DB2-BD59-A6C34878D82A}">
                    <a16:rowId xmlns:a16="http://schemas.microsoft.com/office/drawing/2014/main" val="3517094459"/>
                  </a:ext>
                </a:extLst>
              </a:tr>
              <a:tr h="370840">
                <a:tc>
                  <a:txBody>
                    <a:bodyPr/>
                    <a:lstStyle/>
                    <a:p>
                      <a:r>
                        <a:rPr lang="en" altLang="zh-CN" sz="1350" b="0" i="0" u="none" strike="noStrike" kern="1200" dirty="0">
                          <a:solidFill>
                            <a:schemeClr val="dk1"/>
                          </a:solidFill>
                          <a:effectLst/>
                          <a:latin typeface="+mn-lt"/>
                          <a:ea typeface="+mn-ea"/>
                          <a:cs typeface="+mn-cs"/>
                        </a:rPr>
                        <a:t>\x</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dirty="0"/>
                        <a:t>匹配字符</a:t>
                      </a:r>
                      <a:r>
                        <a:rPr lang="en" altLang="zh-CN" dirty="0"/>
                        <a:t>x</a:t>
                      </a:r>
                      <a:r>
                        <a:rPr lang="zh-CN" altLang="en" dirty="0"/>
                        <a:t>，</a:t>
                      </a:r>
                      <a:r>
                        <a:rPr lang="zh-CN" altLang="en-US" dirty="0"/>
                        <a:t>用于转义符号。如要匹配“？”就需要使用</a:t>
                      </a:r>
                      <a:r>
                        <a:rPr lang="en-US" altLang="zh-CN" dirty="0"/>
                        <a:t>\?</a:t>
                      </a:r>
                      <a:endParaRPr lang="zh-CN" altLang="en-US" dirty="0"/>
                    </a:p>
                  </a:txBody>
                  <a:tcPr/>
                </a:tc>
                <a:extLst>
                  <a:ext uri="{0D108BD9-81ED-4DB2-BD59-A6C34878D82A}">
                    <a16:rowId xmlns:a16="http://schemas.microsoft.com/office/drawing/2014/main" val="2436072051"/>
                  </a:ext>
                </a:extLst>
              </a:tr>
            </a:tbl>
          </a:graphicData>
        </a:graphic>
      </p:graphicFrame>
    </p:spTree>
    <p:extLst>
      <p:ext uri="{BB962C8B-B14F-4D97-AF65-F5344CB8AC3E}">
        <p14:creationId xmlns:p14="http://schemas.microsoft.com/office/powerpoint/2010/main" val="356728148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2" presetClass="entr" presetSubtype="8" accel="40000" fill="hold" nodeType="afterEffect" p14:presetBounceEnd="40000">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14:bounceEnd="40000">
                                          <p:cBhvr additive="base">
                                            <p:cTn id="11" dur="750" fill="hold"/>
                                            <p:tgtEl>
                                              <p:spTgt spid="84"/>
                                            </p:tgtEl>
                                            <p:attrNameLst>
                                              <p:attrName>ppt_x</p:attrName>
                                            </p:attrNameLst>
                                          </p:cBhvr>
                                          <p:tavLst>
                                            <p:tav tm="0">
                                              <p:val>
                                                <p:strVal val="0-#ppt_w/2"/>
                                              </p:val>
                                            </p:tav>
                                            <p:tav tm="100000">
                                              <p:val>
                                                <p:strVal val="#ppt_x"/>
                                              </p:val>
                                            </p:tav>
                                          </p:tavLst>
                                        </p:anim>
                                        <p:anim calcmode="lin" valueType="num" p14:bounceEnd="40000">
                                          <p:cBhvr additive="base">
                                            <p:cTn id="12" dur="75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accel="40000" fill="hold" nodeType="clickEffect" p14:presetBounceEnd="40000">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14:bounceEnd="40000">
                                          <p:cBhvr additive="base">
                                            <p:cTn id="17" dur="75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18" dur="750" fill="hold"/>
                                            <p:tgtEl>
                                              <p:spTgt spid="80"/>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3" presetClass="entr" presetSubtype="1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accel="40000" fill="hold" nodeType="clickEffect" p14:presetBounceEnd="40000">
                                      <p:stCondLst>
                                        <p:cond delay="0"/>
                                      </p:stCondLst>
                                      <p:childTnLst>
                                        <p:set>
                                          <p:cBhvr>
                                            <p:cTn id="26" dur="1" fill="hold">
                                              <p:stCondLst>
                                                <p:cond delay="0"/>
                                              </p:stCondLst>
                                            </p:cTn>
                                            <p:tgtEl>
                                              <p:spTgt spid="88"/>
                                            </p:tgtEl>
                                            <p:attrNameLst>
                                              <p:attrName>style.visibility</p:attrName>
                                            </p:attrNameLst>
                                          </p:cBhvr>
                                          <p:to>
                                            <p:strVal val="visible"/>
                                          </p:to>
                                        </p:set>
                                        <p:anim calcmode="lin" valueType="num" p14:bounceEnd="40000">
                                          <p:cBhvr additive="base">
                                            <p:cTn id="27" dur="750" fill="hold"/>
                                            <p:tgtEl>
                                              <p:spTgt spid="88"/>
                                            </p:tgtEl>
                                            <p:attrNameLst>
                                              <p:attrName>ppt_x</p:attrName>
                                            </p:attrNameLst>
                                          </p:cBhvr>
                                          <p:tavLst>
                                            <p:tav tm="0">
                                              <p:val>
                                                <p:strVal val="1+#ppt_w/2"/>
                                              </p:val>
                                            </p:tav>
                                            <p:tav tm="100000">
                                              <p:val>
                                                <p:strVal val="#ppt_x"/>
                                              </p:val>
                                            </p:tav>
                                          </p:tavLst>
                                        </p:anim>
                                        <p:anim calcmode="lin" valueType="num" p14:bounceEnd="40000">
                                          <p:cBhvr additive="base">
                                            <p:cTn id="28" dur="75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accel="40000" fill="hold" nodeType="clickEffect" p14:presetBounceEnd="40000">
                                      <p:stCondLst>
                                        <p:cond delay="0"/>
                                      </p:stCondLst>
                                      <p:childTnLst>
                                        <p:set>
                                          <p:cBhvr>
                                            <p:cTn id="32" dur="1" fill="hold">
                                              <p:stCondLst>
                                                <p:cond delay="0"/>
                                              </p:stCondLst>
                                            </p:cTn>
                                            <p:tgtEl>
                                              <p:spTgt spid="76"/>
                                            </p:tgtEl>
                                            <p:attrNameLst>
                                              <p:attrName>style.visibility</p:attrName>
                                            </p:attrNameLst>
                                          </p:cBhvr>
                                          <p:to>
                                            <p:strVal val="visible"/>
                                          </p:to>
                                        </p:set>
                                        <p:anim calcmode="lin" valueType="num" p14:bounceEnd="40000">
                                          <p:cBhvr additive="base">
                                            <p:cTn id="33" dur="750" fill="hold"/>
                                            <p:tgtEl>
                                              <p:spTgt spid="76"/>
                                            </p:tgtEl>
                                            <p:attrNameLst>
                                              <p:attrName>ppt_x</p:attrName>
                                            </p:attrNameLst>
                                          </p:cBhvr>
                                          <p:tavLst>
                                            <p:tav tm="0">
                                              <p:val>
                                                <p:strVal val="0-#ppt_w/2"/>
                                              </p:val>
                                            </p:tav>
                                            <p:tav tm="100000">
                                              <p:val>
                                                <p:strVal val="#ppt_x"/>
                                              </p:val>
                                            </p:tav>
                                          </p:tavLst>
                                        </p:anim>
                                        <p:anim calcmode="lin" valueType="num" p14:bounceEnd="40000">
                                          <p:cBhvr additive="base">
                                            <p:cTn id="34"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2" presetClass="entr" presetSubtype="8" accel="40000"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cBhvr additive="base">
                                            <p:cTn id="11" dur="750" fill="hold"/>
                                            <p:tgtEl>
                                              <p:spTgt spid="84"/>
                                            </p:tgtEl>
                                            <p:attrNameLst>
                                              <p:attrName>ppt_x</p:attrName>
                                            </p:attrNameLst>
                                          </p:cBhvr>
                                          <p:tavLst>
                                            <p:tav tm="0">
                                              <p:val>
                                                <p:strVal val="0-#ppt_w/2"/>
                                              </p:val>
                                            </p:tav>
                                            <p:tav tm="100000">
                                              <p:val>
                                                <p:strVal val="#ppt_x"/>
                                              </p:val>
                                            </p:tav>
                                          </p:tavLst>
                                        </p:anim>
                                        <p:anim calcmode="lin" valueType="num">
                                          <p:cBhvr additive="base">
                                            <p:cTn id="12" dur="75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accel="4000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cBhvr additive="base">
                                            <p:cTn id="17" dur="750" fill="hold"/>
                                            <p:tgtEl>
                                              <p:spTgt spid="80"/>
                                            </p:tgtEl>
                                            <p:attrNameLst>
                                              <p:attrName>ppt_x</p:attrName>
                                            </p:attrNameLst>
                                          </p:cBhvr>
                                          <p:tavLst>
                                            <p:tav tm="0">
                                              <p:val>
                                                <p:strVal val="1+#ppt_w/2"/>
                                              </p:val>
                                            </p:tav>
                                            <p:tav tm="100000">
                                              <p:val>
                                                <p:strVal val="#ppt_x"/>
                                              </p:val>
                                            </p:tav>
                                          </p:tavLst>
                                        </p:anim>
                                        <p:anim calcmode="lin" valueType="num">
                                          <p:cBhvr additive="base">
                                            <p:cTn id="18" dur="750" fill="hold"/>
                                            <p:tgtEl>
                                              <p:spTgt spid="80"/>
                                            </p:tgtEl>
                                            <p:attrNameLst>
                                              <p:attrName>ppt_y</p:attrName>
                                            </p:attrNameLst>
                                          </p:cBhvr>
                                          <p:tavLst>
                                            <p:tav tm="0">
                                              <p:val>
                                                <p:strVal val="#ppt_y"/>
                                              </p:val>
                                            </p:tav>
                                            <p:tav tm="100000">
                                              <p:val>
                                                <p:strVal val="#ppt_y"/>
                                              </p:val>
                                            </p:tav>
                                          </p:tavLst>
                                        </p:anim>
                                      </p:childTnLst>
                                    </p:cTn>
                                  </p:par>
                                </p:childTnLst>
                              </p:cTn>
                            </p:par>
                            <p:par>
                              <p:cTn id="19" fill="hold">
                                <p:stCondLst>
                                  <p:cond delay="750"/>
                                </p:stCondLst>
                                <p:childTnLst>
                                  <p:par>
                                    <p:cTn id="20" presetID="3" presetClass="entr" presetSubtype="1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accel="4000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anim calcmode="lin" valueType="num">
                                          <p:cBhvr additive="base">
                                            <p:cTn id="27" dur="750" fill="hold"/>
                                            <p:tgtEl>
                                              <p:spTgt spid="88"/>
                                            </p:tgtEl>
                                            <p:attrNameLst>
                                              <p:attrName>ppt_x</p:attrName>
                                            </p:attrNameLst>
                                          </p:cBhvr>
                                          <p:tavLst>
                                            <p:tav tm="0">
                                              <p:val>
                                                <p:strVal val="1+#ppt_w/2"/>
                                              </p:val>
                                            </p:tav>
                                            <p:tav tm="100000">
                                              <p:val>
                                                <p:strVal val="#ppt_x"/>
                                              </p:val>
                                            </p:tav>
                                          </p:tavLst>
                                        </p:anim>
                                        <p:anim calcmode="lin" valueType="num">
                                          <p:cBhvr additive="base">
                                            <p:cTn id="28" dur="750" fill="hold"/>
                                            <p:tgtEl>
                                              <p:spTgt spid="8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accel="40000" fill="hold" nodeType="clickEffect">
                                      <p:stCondLst>
                                        <p:cond delay="0"/>
                                      </p:stCondLst>
                                      <p:childTnLst>
                                        <p:set>
                                          <p:cBhvr>
                                            <p:cTn id="32" dur="1" fill="hold">
                                              <p:stCondLst>
                                                <p:cond delay="0"/>
                                              </p:stCondLst>
                                            </p:cTn>
                                            <p:tgtEl>
                                              <p:spTgt spid="76"/>
                                            </p:tgtEl>
                                            <p:attrNameLst>
                                              <p:attrName>style.visibility</p:attrName>
                                            </p:attrNameLst>
                                          </p:cBhvr>
                                          <p:to>
                                            <p:strVal val="visible"/>
                                          </p:to>
                                        </p:set>
                                        <p:anim calcmode="lin" valueType="num">
                                          <p:cBhvr additive="base">
                                            <p:cTn id="33" dur="750" fill="hold"/>
                                            <p:tgtEl>
                                              <p:spTgt spid="76"/>
                                            </p:tgtEl>
                                            <p:attrNameLst>
                                              <p:attrName>ppt_x</p:attrName>
                                            </p:attrNameLst>
                                          </p:cBhvr>
                                          <p:tavLst>
                                            <p:tav tm="0">
                                              <p:val>
                                                <p:strVal val="0-#ppt_w/2"/>
                                              </p:val>
                                            </p:tav>
                                            <p:tav tm="100000">
                                              <p:val>
                                                <p:strVal val="#ppt_x"/>
                                              </p:val>
                                            </p:tav>
                                          </p:tavLst>
                                        </p:anim>
                                        <p:anim calcmode="lin" valueType="num">
                                          <p:cBhvr additive="base">
                                            <p:cTn id="34" dur="75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基础命令</a:t>
            </a:r>
          </a:p>
        </p:txBody>
      </p:sp>
      <p:grpSp>
        <p:nvGrpSpPr>
          <p:cNvPr id="80" name="组合 79"/>
          <p:cNvGrpSpPr/>
          <p:nvPr/>
        </p:nvGrpSpPr>
        <p:grpSpPr>
          <a:xfrm>
            <a:off x="1900882" y="3898603"/>
            <a:ext cx="5985710" cy="1282812"/>
            <a:chOff x="1183338" y="3478665"/>
            <a:chExt cx="7980949" cy="1710418"/>
          </a:xfrm>
        </p:grpSpPr>
        <p:sp>
          <p:nvSpPr>
            <p:cNvPr id="81" name="文本框 80"/>
            <p:cNvSpPr txBox="1"/>
            <p:nvPr/>
          </p:nvSpPr>
          <p:spPr>
            <a:xfrm>
              <a:off x="1183338" y="3478665"/>
              <a:ext cx="870790"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06</a:t>
              </a:r>
              <a:endParaRPr lang="zh-CN" altLang="en-US" sz="2400" b="1" dirty="0">
                <a:solidFill>
                  <a:srgbClr val="663A77"/>
                </a:solidFill>
                <a:latin typeface="Impact" panose="020B0806030902050204" pitchFamily="34" charset="0"/>
              </a:endParaRPr>
            </a:p>
          </p:txBody>
        </p:sp>
        <p:sp>
          <p:nvSpPr>
            <p:cNvPr id="82" name="文本框 81"/>
            <p:cNvSpPr txBox="1"/>
            <p:nvPr/>
          </p:nvSpPr>
          <p:spPr>
            <a:xfrm>
              <a:off x="1840848" y="3617164"/>
              <a:ext cx="2512239" cy="338555"/>
            </a:xfrm>
            <a:prstGeom prst="rect">
              <a:avLst/>
            </a:prstGeom>
            <a:noFill/>
          </p:spPr>
          <p:txBody>
            <a:bodyPr wrap="square" rtlCol="0">
              <a:spAutoFit/>
            </a:bodyPr>
            <a:lstStyle/>
            <a:p>
              <a:r>
                <a:rPr lang="zh-CN" altLang="en-US" sz="1050" b="1" dirty="0">
                  <a:solidFill>
                    <a:srgbClr val="663A77"/>
                  </a:solidFill>
                  <a:latin typeface="时尚中黑简体" panose="01010104010101010101" pitchFamily="2" charset="-122"/>
                  <a:ea typeface="时尚中黑简体" panose="01010104010101010101" pitchFamily="2" charset="-122"/>
                </a:rPr>
                <a:t>获取键值的数据类型</a:t>
              </a:r>
            </a:p>
          </p:txBody>
        </p:sp>
        <p:sp>
          <p:nvSpPr>
            <p:cNvPr id="83" name="文本框 82"/>
            <p:cNvSpPr txBox="1"/>
            <p:nvPr/>
          </p:nvSpPr>
          <p:spPr>
            <a:xfrm>
              <a:off x="1438393" y="4040050"/>
              <a:ext cx="7725894" cy="1149033"/>
            </a:xfrm>
            <a:prstGeom prst="rect">
              <a:avLst/>
            </a:prstGeom>
            <a:noFill/>
          </p:spPr>
          <p:txBody>
            <a:bodyPr wrap="square" rtlCol="0">
              <a:spAutoFit/>
            </a:bodyPr>
            <a:lstStyle/>
            <a:p>
              <a:pPr algn="just"/>
              <a:r>
                <a:rPr lang="zh-CN" altLang="en-US" sz="1000" b="1" dirty="0">
                  <a:latin typeface="微软雅黑" panose="020B0503020204020204" pitchFamily="34" charset="-122"/>
                  <a:ea typeface="微软雅黑" panose="020B0503020204020204" pitchFamily="34" charset="-122"/>
                </a:rPr>
                <a:t>使用 </a:t>
              </a:r>
              <a:r>
                <a:rPr lang="en" altLang="zh-CN" sz="1000" b="1" dirty="0">
                  <a:solidFill>
                    <a:srgbClr val="00A7B7"/>
                  </a:solidFill>
                  <a:latin typeface="微软雅黑" panose="020B0503020204020204" pitchFamily="34" charset="-122"/>
                  <a:ea typeface="微软雅黑" panose="020B0503020204020204" pitchFamily="34" charset="-122"/>
                </a:rPr>
                <a:t>TYPE</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key</a:t>
              </a:r>
              <a:r>
                <a:rPr lang="en" altLang="zh-CN" sz="1000" b="1" dirty="0">
                  <a:latin typeface="微软雅黑" panose="020B0503020204020204" pitchFamily="34" charset="-122"/>
                  <a:ea typeface="微软雅黑" panose="020B0503020204020204" pitchFamily="34" charset="-122"/>
                </a:rPr>
                <a:t> </a:t>
              </a:r>
              <a:r>
                <a:rPr lang="zh-CN" altLang="en-US" sz="1000" b="1" dirty="0">
                  <a:latin typeface="微软雅黑" panose="020B0503020204020204" pitchFamily="34" charset="-122"/>
                  <a:ea typeface="微软雅黑" panose="020B0503020204020204" pitchFamily="34" charset="-122"/>
                </a:rPr>
                <a:t>获取键值的数据类型，</a:t>
              </a:r>
              <a:r>
                <a:rPr lang="en" altLang="zh-CN" sz="1000" b="1" dirty="0">
                  <a:latin typeface="微软雅黑" panose="020B0503020204020204" pitchFamily="34" charset="-122"/>
                  <a:ea typeface="微软雅黑" panose="020B0503020204020204" pitchFamily="34" charset="-122"/>
                </a:rPr>
                <a:t>Redis </a:t>
              </a:r>
              <a:r>
                <a:rPr lang="zh-CN" altLang="en-US" sz="1000" b="1" dirty="0">
                  <a:latin typeface="微软雅黑" panose="020B0503020204020204" pitchFamily="34" charset="-122"/>
                  <a:ea typeface="微软雅黑" panose="020B0503020204020204" pitchFamily="34" charset="-122"/>
                </a:rPr>
                <a:t>中有五种数据类型，因此返回也会这五种数据类型</a:t>
              </a:r>
              <a:endParaRPr lang="en-US" altLang="zh-CN" sz="1000" b="1" dirty="0">
                <a:latin typeface="微软雅黑" panose="020B0503020204020204" pitchFamily="34" charset="-122"/>
                <a:ea typeface="微软雅黑" panose="020B0503020204020204" pitchFamily="34" charset="-122"/>
              </a:endParaRPr>
            </a:p>
            <a:p>
              <a:pPr algn="just"/>
              <a:endParaRPr lang="en-US" altLang="zh-CN" sz="10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000" b="1" dirty="0">
                  <a:solidFill>
                    <a:srgbClr val="00A7B7"/>
                  </a:solidFill>
                  <a:latin typeface="微软雅黑" panose="020B0503020204020204" pitchFamily="34" charset="-122"/>
                  <a:ea typeface="微软雅黑" panose="020B0503020204020204" pitchFamily="34" charset="-122"/>
                </a:rPr>
                <a:t>SET</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foo</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1</a:t>
              </a:r>
            </a:p>
            <a:p>
              <a:pPr marL="171450" indent="-171450" algn="just">
                <a:buFont typeface="Wingdings" pitchFamily="2" charset="2"/>
                <a:buChar char="Ø"/>
              </a:pPr>
              <a:r>
                <a:rPr lang="en" altLang="zh-CN" sz="1000" b="1" dirty="0">
                  <a:solidFill>
                    <a:srgbClr val="00A6B6"/>
                  </a:solidFill>
                  <a:latin typeface="微软雅黑" panose="020B0503020204020204" pitchFamily="34" charset="-122"/>
                  <a:ea typeface="微软雅黑" panose="020B0503020204020204" pitchFamily="34" charset="-122"/>
                </a:rPr>
                <a:t>TYPE</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foo</a:t>
              </a:r>
            </a:p>
            <a:p>
              <a:pPr marL="171450" indent="-171450" algn="just">
                <a:buFont typeface="Wingdings" pitchFamily="2" charset="2"/>
                <a:buChar char="Ø"/>
              </a:pPr>
              <a:endParaRPr lang="zh-CN" altLang="en-US" sz="1000" b="1" dirty="0">
                <a:latin typeface="微软雅黑" panose="020B0503020204020204" pitchFamily="34" charset="-122"/>
                <a:ea typeface="微软雅黑" panose="020B0503020204020204" pitchFamily="34" charset="-122"/>
              </a:endParaRPr>
            </a:p>
          </p:txBody>
        </p:sp>
      </p:grpSp>
      <p:grpSp>
        <p:nvGrpSpPr>
          <p:cNvPr id="84" name="组合 83"/>
          <p:cNvGrpSpPr/>
          <p:nvPr/>
        </p:nvGrpSpPr>
        <p:grpSpPr>
          <a:xfrm>
            <a:off x="1900882" y="864053"/>
            <a:ext cx="5342234" cy="2792926"/>
            <a:chOff x="1183337" y="3486020"/>
            <a:chExt cx="7122979" cy="3723904"/>
          </a:xfrm>
        </p:grpSpPr>
        <p:sp>
          <p:nvSpPr>
            <p:cNvPr id="85" name="文本框 84"/>
            <p:cNvSpPr txBox="1"/>
            <p:nvPr/>
          </p:nvSpPr>
          <p:spPr>
            <a:xfrm>
              <a:off x="1183337" y="3486020"/>
              <a:ext cx="870790"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05</a:t>
              </a:r>
              <a:endParaRPr lang="zh-CN" altLang="en-US" sz="2400" b="1" dirty="0">
                <a:solidFill>
                  <a:srgbClr val="FFB850"/>
                </a:solidFill>
                <a:latin typeface="Impact" panose="020B0806030902050204" pitchFamily="34" charset="0"/>
              </a:endParaRPr>
            </a:p>
          </p:txBody>
        </p:sp>
        <p:sp>
          <p:nvSpPr>
            <p:cNvPr id="86" name="文本框 85"/>
            <p:cNvSpPr txBox="1"/>
            <p:nvPr/>
          </p:nvSpPr>
          <p:spPr>
            <a:xfrm>
              <a:off x="1840846" y="3628385"/>
              <a:ext cx="2330371" cy="338555"/>
            </a:xfrm>
            <a:prstGeom prst="rect">
              <a:avLst/>
            </a:prstGeom>
            <a:noFill/>
          </p:spPr>
          <p:txBody>
            <a:bodyPr wrap="square" rtlCol="0">
              <a:spAutoFit/>
            </a:bodyPr>
            <a:lstStyle/>
            <a:p>
              <a:r>
                <a:rPr lang="zh-CN" altLang="en-US" sz="1050" b="1" dirty="0">
                  <a:solidFill>
                    <a:srgbClr val="FFB850"/>
                  </a:solidFill>
                  <a:latin typeface="时尚中黑简体" panose="01010104010101010101" pitchFamily="2" charset="-122"/>
                  <a:ea typeface="时尚中黑简体" panose="01010104010101010101" pitchFamily="2" charset="-122"/>
                </a:rPr>
                <a:t>设置</a:t>
              </a:r>
              <a:r>
                <a:rPr lang="en" altLang="zh-CN" sz="1050" b="1" dirty="0">
                  <a:solidFill>
                    <a:srgbClr val="FFB850"/>
                  </a:solidFill>
                  <a:latin typeface="时尚中黑简体" panose="01010104010101010101" pitchFamily="2" charset="-122"/>
                  <a:ea typeface="时尚中黑简体" panose="01010104010101010101" pitchFamily="2" charset="-122"/>
                </a:rPr>
                <a:t>key</a:t>
              </a:r>
              <a:r>
                <a:rPr lang="zh-CN" altLang="en-US" sz="1050" b="1" dirty="0">
                  <a:solidFill>
                    <a:srgbClr val="FFB850"/>
                  </a:solidFill>
                  <a:latin typeface="时尚中黑简体" panose="01010104010101010101" pitchFamily="2" charset="-122"/>
                  <a:ea typeface="时尚中黑简体" panose="01010104010101010101" pitchFamily="2" charset="-122"/>
                </a:rPr>
                <a:t>过期时间</a:t>
              </a:r>
            </a:p>
          </p:txBody>
        </p:sp>
        <p:sp>
          <p:nvSpPr>
            <p:cNvPr id="87" name="文本框 86"/>
            <p:cNvSpPr txBox="1"/>
            <p:nvPr/>
          </p:nvSpPr>
          <p:spPr>
            <a:xfrm>
              <a:off x="1438392" y="4009046"/>
              <a:ext cx="6867924" cy="3200878"/>
            </a:xfrm>
            <a:prstGeom prst="rect">
              <a:avLst/>
            </a:prstGeom>
            <a:noFill/>
          </p:spPr>
          <p:txBody>
            <a:bodyPr wrap="square" rtlCol="0">
              <a:spAutoFit/>
            </a:bodyPr>
            <a:lstStyle/>
            <a:p>
              <a:pPr algn="just"/>
              <a:r>
                <a:rPr lang="zh-CN" altLang="en-US" sz="1000" b="1" dirty="0">
                  <a:latin typeface="微软雅黑" panose="020B0503020204020204" pitchFamily="34" charset="-122"/>
                  <a:ea typeface="微软雅黑" panose="020B0503020204020204" pitchFamily="34" charset="-122"/>
                </a:rPr>
                <a:t>通过</a:t>
              </a:r>
              <a:r>
                <a:rPr lang="en" altLang="zh-CN" sz="1000" b="1" dirty="0">
                  <a:solidFill>
                    <a:srgbClr val="00A6B6"/>
                  </a:solidFill>
                  <a:latin typeface="微软雅黑" panose="020B0503020204020204" pitchFamily="34" charset="-122"/>
                  <a:ea typeface="微软雅黑" panose="020B0503020204020204" pitchFamily="34" charset="-122"/>
                </a:rPr>
                <a:t>EXPIRE</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key</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seconds</a:t>
              </a:r>
              <a:r>
                <a:rPr lang="en" altLang="zh-CN" sz="1000" b="1" dirty="0">
                  <a:latin typeface="微软雅黑" panose="020B0503020204020204" pitchFamily="34" charset="-122"/>
                  <a:ea typeface="微软雅黑" panose="020B0503020204020204" pitchFamily="34" charset="-122"/>
                </a:rPr>
                <a:t> </a:t>
              </a:r>
              <a:r>
                <a:rPr lang="zh-CN" altLang="en-US" sz="1000" b="1" dirty="0">
                  <a:latin typeface="微软雅黑" panose="020B0503020204020204" pitchFamily="34" charset="-122"/>
                  <a:ea typeface="微软雅黑" panose="020B0503020204020204" pitchFamily="34" charset="-122"/>
                </a:rPr>
                <a:t>来设置过期时间</a:t>
              </a:r>
              <a:endParaRPr lang="en-US" altLang="zh-CN" sz="10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000" b="1" dirty="0">
                  <a:solidFill>
                    <a:srgbClr val="00A7B7"/>
                  </a:solidFill>
                  <a:latin typeface="微软雅黑" panose="020B0503020204020204" pitchFamily="34" charset="-122"/>
                  <a:ea typeface="微软雅黑" panose="020B0503020204020204" pitchFamily="34" charset="-122"/>
                </a:rPr>
                <a:t>SET</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a:t>
              </a:r>
              <a:r>
                <a:rPr lang="en" altLang="zh-CN" sz="1000" b="1" dirty="0">
                  <a:latin typeface="微软雅黑" panose="020B0503020204020204" pitchFamily="34" charset="-122"/>
                  <a:ea typeface="微软雅黑" panose="020B0503020204020204" pitchFamily="34" charset="-122"/>
                </a:rPr>
                <a:t> </a:t>
              </a:r>
              <a:r>
                <a:rPr lang="en" altLang="zh-CN" sz="1000" b="1" dirty="0" err="1">
                  <a:solidFill>
                    <a:schemeClr val="accent6"/>
                  </a:solidFill>
                  <a:latin typeface="微软雅黑" panose="020B0503020204020204" pitchFamily="34" charset="-122"/>
                  <a:ea typeface="微软雅黑" panose="020B0503020204020204" pitchFamily="34" charset="-122"/>
                </a:rPr>
                <a:t>abc</a:t>
              </a:r>
              <a:endParaRPr lang="en" altLang="zh-CN" sz="1000" b="1" dirty="0">
                <a:solidFill>
                  <a:schemeClr val="accent6"/>
                </a:solidFill>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000" b="1" dirty="0">
                  <a:solidFill>
                    <a:srgbClr val="00A7B7"/>
                  </a:solidFill>
                  <a:latin typeface="微软雅黑" panose="020B0503020204020204" pitchFamily="34" charset="-122"/>
                  <a:ea typeface="微软雅黑" panose="020B0503020204020204" pitchFamily="34" charset="-122"/>
                </a:rPr>
                <a:t>EXPIRE</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10000</a:t>
              </a:r>
            </a:p>
            <a:p>
              <a:pPr algn="just"/>
              <a:endParaRPr lang="en" altLang="zh-CN" sz="1000" b="1" dirty="0">
                <a:latin typeface="微软雅黑" panose="020B0503020204020204" pitchFamily="34" charset="-122"/>
                <a:ea typeface="微软雅黑" panose="020B0503020204020204" pitchFamily="34" charset="-122"/>
              </a:endParaRPr>
            </a:p>
            <a:p>
              <a:pPr algn="just"/>
              <a:r>
                <a:rPr lang="en" altLang="zh-CN" sz="1000" b="1" dirty="0">
                  <a:solidFill>
                    <a:srgbClr val="00A7B7"/>
                  </a:solidFill>
                  <a:latin typeface="微软雅黑" panose="020B0503020204020204" pitchFamily="34" charset="-122"/>
                  <a:ea typeface="微软雅黑" panose="020B0503020204020204" pitchFamily="34" charset="-122"/>
                </a:rPr>
                <a:t>TTL</a:t>
              </a:r>
              <a:r>
                <a:rPr lang="en" altLang="zh-CN" sz="1000" b="1" dirty="0">
                  <a:latin typeface="微软雅黑" panose="020B0503020204020204" pitchFamily="34" charset="-122"/>
                  <a:ea typeface="微软雅黑" panose="020B0503020204020204" pitchFamily="34" charset="-122"/>
                </a:rPr>
                <a:t> </a:t>
              </a:r>
              <a:r>
                <a:rPr lang="zh-CN" altLang="en-US" sz="1000" b="1" dirty="0">
                  <a:latin typeface="微软雅黑" panose="020B0503020204020204" pitchFamily="34" charset="-122"/>
                  <a:ea typeface="微软雅黑" panose="020B0503020204020204" pitchFamily="34" charset="-122"/>
                </a:rPr>
                <a:t>可以查看</a:t>
              </a:r>
              <a:r>
                <a:rPr lang="en" altLang="zh-CN" sz="1000" b="1" dirty="0">
                  <a:solidFill>
                    <a:schemeClr val="accent2"/>
                  </a:solidFill>
                  <a:latin typeface="微软雅黑" panose="020B0503020204020204" pitchFamily="34" charset="-122"/>
                  <a:ea typeface="微软雅黑" panose="020B0503020204020204" pitchFamily="34" charset="-122"/>
                </a:rPr>
                <a:t>key</a:t>
              </a:r>
              <a:r>
                <a:rPr lang="zh-CN" altLang="en-US" sz="1000" b="1" dirty="0">
                  <a:latin typeface="微软雅黑" panose="020B0503020204020204" pitchFamily="34" charset="-122"/>
                  <a:ea typeface="微软雅黑" panose="020B0503020204020204" pitchFamily="34" charset="-122"/>
                </a:rPr>
                <a:t>还剩余的时间， </a:t>
              </a:r>
              <a:r>
                <a:rPr lang="en-US" altLang="zh-CN" sz="1000" b="1" dirty="0">
                  <a:latin typeface="微软雅黑" panose="020B0503020204020204" pitchFamily="34" charset="-122"/>
                  <a:ea typeface="微软雅黑" panose="020B0503020204020204" pitchFamily="34" charset="-122"/>
                </a:rPr>
                <a:t>-1 </a:t>
              </a:r>
              <a:r>
                <a:rPr lang="zh-CN" altLang="en-US" sz="1000" b="1" dirty="0">
                  <a:latin typeface="微软雅黑" panose="020B0503020204020204" pitchFamily="34" charset="-122"/>
                  <a:ea typeface="微软雅黑" panose="020B0503020204020204" pitchFamily="34" charset="-122"/>
                </a:rPr>
                <a:t>表示永久，</a:t>
              </a:r>
              <a:r>
                <a:rPr lang="en-US" altLang="zh-CN" sz="1000" b="1" dirty="0">
                  <a:latin typeface="微软雅黑" panose="020B0503020204020204" pitchFamily="34" charset="-122"/>
                  <a:ea typeface="微软雅黑" panose="020B0503020204020204" pitchFamily="34" charset="-122"/>
                </a:rPr>
                <a:t>-2 </a:t>
              </a:r>
              <a:r>
                <a:rPr lang="zh-CN" altLang="en-US" sz="1000" b="1" dirty="0">
                  <a:latin typeface="微软雅黑" panose="020B0503020204020204" pitchFamily="34" charset="-122"/>
                  <a:ea typeface="微软雅黑" panose="020B0503020204020204" pitchFamily="34" charset="-122"/>
                </a:rPr>
                <a:t>表示不存在</a:t>
              </a:r>
              <a:endParaRPr lang="en" altLang="zh-CN" sz="10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000" b="1" dirty="0">
                  <a:solidFill>
                    <a:srgbClr val="00A7B7"/>
                  </a:solidFill>
                  <a:latin typeface="微软雅黑" panose="020B0503020204020204" pitchFamily="34" charset="-122"/>
                  <a:ea typeface="微软雅黑" panose="020B0503020204020204" pitchFamily="34" charset="-122"/>
                </a:rPr>
                <a:t>TTL</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a:t>
              </a:r>
              <a:r>
                <a:rPr lang="en" altLang="zh-CN" sz="1000" b="1" dirty="0">
                  <a:latin typeface="微软雅黑" panose="020B0503020204020204" pitchFamily="34" charset="-122"/>
                  <a:ea typeface="微软雅黑" panose="020B0503020204020204" pitchFamily="34" charset="-122"/>
                </a:rPr>
                <a:t>  </a:t>
              </a:r>
            </a:p>
            <a:p>
              <a:pPr marL="171450" indent="-171450" algn="just">
                <a:buFont typeface="Wingdings" pitchFamily="2" charset="2"/>
                <a:buChar char="Ø"/>
              </a:pPr>
              <a:endParaRPr lang="en" altLang="zh-CN" sz="1000" b="1" dirty="0">
                <a:latin typeface="微软雅黑" panose="020B0503020204020204" pitchFamily="34" charset="-122"/>
                <a:ea typeface="微软雅黑" panose="020B0503020204020204" pitchFamily="34" charset="-122"/>
              </a:endParaRPr>
            </a:p>
            <a:p>
              <a:pPr algn="just"/>
              <a:r>
                <a:rPr lang="zh-CN" altLang="en-US" sz="1000" b="1" dirty="0">
                  <a:latin typeface="微软雅黑" panose="020B0503020204020204" pitchFamily="34" charset="-122"/>
                  <a:ea typeface="微软雅黑" panose="020B0503020204020204" pitchFamily="34" charset="-122"/>
                </a:rPr>
                <a:t>让键重新变成永久，成功返回</a:t>
              </a:r>
              <a:r>
                <a:rPr lang="en-US" altLang="zh-CN" sz="1000" b="1" dirty="0">
                  <a:latin typeface="微软雅黑" panose="020B0503020204020204" pitchFamily="34" charset="-122"/>
                  <a:ea typeface="微软雅黑" panose="020B0503020204020204" pitchFamily="34" charset="-122"/>
                </a:rPr>
                <a:t>1</a:t>
              </a:r>
              <a:r>
                <a:rPr lang="zh-CN" altLang="en-US" sz="1000" b="1" dirty="0">
                  <a:latin typeface="微软雅黑" panose="020B0503020204020204" pitchFamily="34" charset="-122"/>
                  <a:ea typeface="微软雅黑" panose="020B0503020204020204" pitchFamily="34" charset="-122"/>
                </a:rPr>
                <a:t>， 否则返回</a:t>
              </a:r>
              <a:r>
                <a:rPr lang="en-US" altLang="zh-CN" sz="1000" b="1" dirty="0">
                  <a:latin typeface="微软雅黑" panose="020B0503020204020204" pitchFamily="34" charset="-122"/>
                  <a:ea typeface="微软雅黑" panose="020B0503020204020204" pitchFamily="34" charset="-122"/>
                </a:rPr>
                <a:t>0</a:t>
              </a:r>
              <a:r>
                <a:rPr lang="zh-CN" altLang="en-US" sz="1000" b="1" dirty="0">
                  <a:latin typeface="微软雅黑" panose="020B0503020204020204" pitchFamily="34" charset="-122"/>
                  <a:ea typeface="微软雅黑" panose="020B0503020204020204" pitchFamily="34" charset="-122"/>
                </a:rPr>
                <a:t>，表示键不存在或者本身就是永久的</a:t>
              </a:r>
              <a:endParaRPr lang="en" altLang="zh-CN" sz="10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000" b="1" dirty="0">
                  <a:solidFill>
                    <a:srgbClr val="00A7B7"/>
                  </a:solidFill>
                  <a:latin typeface="微软雅黑" panose="020B0503020204020204" pitchFamily="34" charset="-122"/>
                  <a:ea typeface="微软雅黑" panose="020B0503020204020204" pitchFamily="34" charset="-122"/>
                </a:rPr>
                <a:t>PERSIST</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a:t>
              </a:r>
              <a:r>
                <a:rPr lang="en" altLang="zh-CN" sz="1000" b="1" dirty="0">
                  <a:latin typeface="微软雅黑" panose="020B0503020204020204" pitchFamily="34" charset="-122"/>
                  <a:ea typeface="微软雅黑" panose="020B0503020204020204" pitchFamily="34" charset="-122"/>
                </a:rPr>
                <a:t> </a:t>
              </a:r>
            </a:p>
            <a:p>
              <a:pPr marL="171450" indent="-171450" algn="just">
                <a:buFont typeface="Wingdings" pitchFamily="2" charset="2"/>
                <a:buChar char="Ø"/>
              </a:pPr>
              <a:endParaRPr lang="zh-CN" altLang="en-US" sz="1000" b="1" dirty="0">
                <a:latin typeface="微软雅黑" panose="020B0503020204020204" pitchFamily="34" charset="-122"/>
                <a:ea typeface="微软雅黑" panose="020B0503020204020204" pitchFamily="34" charset="-122"/>
              </a:endParaRPr>
            </a:p>
            <a:p>
              <a:pPr algn="just"/>
              <a:r>
                <a:rPr lang="zh-CN" altLang="en-US" sz="1000" b="1" dirty="0">
                  <a:latin typeface="微软雅黑" panose="020B0503020204020204" pitchFamily="34" charset="-122"/>
                  <a:ea typeface="微软雅黑" panose="020B0503020204020204" pitchFamily="34" charset="-122"/>
                </a:rPr>
                <a:t>通过 </a:t>
              </a:r>
              <a:r>
                <a:rPr lang="en" altLang="zh-CN" sz="1000" b="1" dirty="0">
                  <a:solidFill>
                    <a:srgbClr val="00A7B7"/>
                  </a:solidFill>
                  <a:latin typeface="微软雅黑" panose="020B0503020204020204" pitchFamily="34" charset="-122"/>
                  <a:ea typeface="微软雅黑" panose="020B0503020204020204" pitchFamily="34" charset="-122"/>
                </a:rPr>
                <a:t>SET</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key</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value</a:t>
              </a:r>
              <a:r>
                <a:rPr lang="en" altLang="zh-CN" sz="1000" b="1" dirty="0">
                  <a:latin typeface="微软雅黑" panose="020B0503020204020204" pitchFamily="34" charset="-122"/>
                  <a:ea typeface="微软雅黑" panose="020B0503020204020204" pitchFamily="34" charset="-122"/>
                </a:rPr>
                <a:t> </a:t>
              </a:r>
              <a:r>
                <a:rPr lang="en" altLang="zh-CN" sz="1000" b="1" dirty="0">
                  <a:solidFill>
                    <a:srgbClr val="00A7B7"/>
                  </a:solidFill>
                  <a:latin typeface="微软雅黑" panose="020B0503020204020204" pitchFamily="34" charset="-122"/>
                  <a:ea typeface="微软雅黑" panose="020B0503020204020204" pitchFamily="34" charset="-122"/>
                </a:rPr>
                <a:t>EX</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seconds</a:t>
              </a:r>
              <a:r>
                <a:rPr lang="en" altLang="zh-CN" sz="1000" b="1" dirty="0">
                  <a:latin typeface="微软雅黑" panose="020B0503020204020204" pitchFamily="34" charset="-122"/>
                  <a:ea typeface="微软雅黑" panose="020B0503020204020204" pitchFamily="34" charset="-122"/>
                </a:rPr>
                <a:t> </a:t>
              </a:r>
              <a:r>
                <a:rPr lang="zh-CN" altLang="en-US" sz="1000" b="1" dirty="0">
                  <a:latin typeface="微软雅黑" panose="020B0503020204020204" pitchFamily="34" charset="-122"/>
                  <a:ea typeface="微软雅黑" panose="020B0503020204020204" pitchFamily="34" charset="-122"/>
                </a:rPr>
                <a:t>来设置过期时间</a:t>
              </a:r>
            </a:p>
            <a:p>
              <a:pPr marL="171450" indent="-171450" algn="just">
                <a:buFont typeface="Wingdings" pitchFamily="2" charset="2"/>
                <a:buChar char="Ø"/>
              </a:pPr>
              <a:r>
                <a:rPr lang="en" altLang="zh-CN" sz="1000" b="1" dirty="0">
                  <a:solidFill>
                    <a:srgbClr val="00A7B7"/>
                  </a:solidFill>
                  <a:latin typeface="微软雅黑" panose="020B0503020204020204" pitchFamily="34" charset="-122"/>
                  <a:ea typeface="微软雅黑" panose="020B0503020204020204" pitchFamily="34" charset="-122"/>
                </a:rPr>
                <a:t>SET</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123</a:t>
              </a:r>
              <a:r>
                <a:rPr lang="en" altLang="zh-CN" sz="1000" b="1" dirty="0">
                  <a:latin typeface="微软雅黑" panose="020B0503020204020204" pitchFamily="34" charset="-122"/>
                  <a:ea typeface="微软雅黑" panose="020B0503020204020204" pitchFamily="34" charset="-122"/>
                </a:rPr>
                <a:t> </a:t>
              </a:r>
              <a:r>
                <a:rPr lang="en" altLang="zh-CN" sz="1000" b="1" dirty="0">
                  <a:solidFill>
                    <a:srgbClr val="00A7B7"/>
                  </a:solidFill>
                  <a:latin typeface="微软雅黑" panose="020B0503020204020204" pitchFamily="34" charset="-122"/>
                  <a:ea typeface="微软雅黑" panose="020B0503020204020204" pitchFamily="34" charset="-122"/>
                </a:rPr>
                <a:t>EX</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2000</a:t>
              </a:r>
              <a:r>
                <a:rPr lang="en" altLang="zh-CN" sz="1000" b="1" dirty="0">
                  <a:latin typeface="微软雅黑" panose="020B0503020204020204" pitchFamily="34" charset="-122"/>
                  <a:ea typeface="微软雅黑" panose="020B0503020204020204" pitchFamily="34" charset="-122"/>
                </a:rPr>
                <a:t> # </a:t>
              </a:r>
              <a:r>
                <a:rPr lang="zh-CN" altLang="en-US" sz="1000" b="1" dirty="0">
                  <a:latin typeface="微软雅黑" panose="020B0503020204020204" pitchFamily="34" charset="-122"/>
                  <a:ea typeface="微软雅黑" panose="020B0503020204020204" pitchFamily="34" charset="-122"/>
                </a:rPr>
                <a:t>也可以在设置</a:t>
              </a:r>
              <a:r>
                <a:rPr lang="en" altLang="zh-CN" sz="1000" b="1" dirty="0">
                  <a:latin typeface="微软雅黑" panose="020B0503020204020204" pitchFamily="34" charset="-122"/>
                  <a:ea typeface="微软雅黑" panose="020B0503020204020204" pitchFamily="34" charset="-122"/>
                </a:rPr>
                <a:t>key</a:t>
              </a:r>
              <a:r>
                <a:rPr lang="zh-CN" altLang="en-US" sz="1000" b="1" dirty="0">
                  <a:latin typeface="微软雅黑" panose="020B0503020204020204" pitchFamily="34" charset="-122"/>
                  <a:ea typeface="微软雅黑" panose="020B0503020204020204" pitchFamily="34" charset="-122"/>
                </a:rPr>
                <a:t>就顺便设置时间 </a:t>
              </a:r>
              <a:endParaRPr lang="en-US" altLang="zh-CN" sz="1000" b="1" dirty="0">
                <a:latin typeface="微软雅黑" panose="020B0503020204020204" pitchFamily="34" charset="-122"/>
                <a:ea typeface="微软雅黑" panose="020B0503020204020204" pitchFamily="34" charset="-122"/>
              </a:endParaRPr>
            </a:p>
            <a:p>
              <a:pPr algn="just"/>
              <a:endParaRPr lang="zh-CN" altLang="en-US" sz="1000" b="1" dirty="0">
                <a:latin typeface="微软雅黑" panose="020B0503020204020204" pitchFamily="34" charset="-122"/>
                <a:ea typeface="微软雅黑" panose="020B0503020204020204" pitchFamily="34" charset="-122"/>
              </a:endParaRPr>
            </a:p>
            <a:p>
              <a:pPr algn="just"/>
              <a:r>
                <a:rPr lang="en-US" altLang="zh-CN" sz="1000" b="1" dirty="0">
                  <a:latin typeface="微软雅黑" panose="020B0503020204020204" pitchFamily="34" charset="-122"/>
                  <a:ea typeface="微软雅黑" panose="020B0503020204020204" pitchFamily="34" charset="-122"/>
                </a:rPr>
                <a:t> </a:t>
              </a:r>
              <a:r>
                <a:rPr lang="zh-CN" altLang="en-US" sz="1000" b="1" dirty="0">
                  <a:latin typeface="微软雅黑" panose="020B0503020204020204" pitchFamily="34" charset="-122"/>
                  <a:ea typeface="微软雅黑" panose="020B0503020204020204" pitchFamily="34" charset="-122"/>
                </a:rPr>
                <a:t>或者 </a:t>
              </a:r>
              <a:r>
                <a:rPr lang="en" altLang="zh-CN" sz="1000" b="1" dirty="0">
                  <a:solidFill>
                    <a:srgbClr val="00A7B7"/>
                  </a:solidFill>
                  <a:latin typeface="微软雅黑" panose="020B0503020204020204" pitchFamily="34" charset="-122"/>
                  <a:ea typeface="微软雅黑" panose="020B0503020204020204" pitchFamily="34" charset="-122"/>
                </a:rPr>
                <a:t>SETEX</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key</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seconds</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value</a:t>
              </a:r>
              <a:r>
                <a:rPr lang="en" altLang="zh-CN" sz="1000" b="1" dirty="0">
                  <a:latin typeface="微软雅黑" panose="020B0503020204020204" pitchFamily="34" charset="-122"/>
                  <a:ea typeface="微软雅黑" panose="020B0503020204020204" pitchFamily="34" charset="-122"/>
                </a:rPr>
                <a:t> </a:t>
              </a:r>
              <a:r>
                <a:rPr lang="zh-CN" altLang="en-US" sz="1000" b="1" dirty="0">
                  <a:latin typeface="微软雅黑" panose="020B0503020204020204" pitchFamily="34" charset="-122"/>
                  <a:ea typeface="微软雅黑" panose="020B0503020204020204" pitchFamily="34" charset="-122"/>
                </a:rPr>
                <a:t>来设置过期时间</a:t>
              </a:r>
            </a:p>
            <a:p>
              <a:pPr marL="171450" indent="-171450" algn="just">
                <a:buFont typeface="Wingdings" pitchFamily="2" charset="2"/>
                <a:buChar char="Ø"/>
              </a:pPr>
              <a:r>
                <a:rPr lang="en" altLang="zh-CN" sz="1000" b="1" dirty="0">
                  <a:solidFill>
                    <a:srgbClr val="00A7B7"/>
                  </a:solidFill>
                  <a:latin typeface="微软雅黑" panose="020B0503020204020204" pitchFamily="34" charset="-122"/>
                  <a:ea typeface="微软雅黑" panose="020B0503020204020204" pitchFamily="34" charset="-122"/>
                </a:rPr>
                <a:t>SETEX</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2000</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6"/>
                  </a:solidFill>
                  <a:latin typeface="微软雅黑" panose="020B0503020204020204" pitchFamily="34" charset="-122"/>
                  <a:ea typeface="微软雅黑" panose="020B0503020204020204" pitchFamily="34" charset="-122"/>
                </a:rPr>
                <a:t>123</a:t>
              </a:r>
            </a:p>
          </p:txBody>
        </p:sp>
      </p:grpSp>
    </p:spTree>
    <p:extLst>
      <p:ext uri="{BB962C8B-B14F-4D97-AF65-F5344CB8AC3E}">
        <p14:creationId xmlns:p14="http://schemas.microsoft.com/office/powerpoint/2010/main" val="114769473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2" presetClass="entr" presetSubtype="8" accel="40000" fill="hold" nodeType="afterEffect" p14:presetBounceEnd="40000">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14:bounceEnd="40000">
                                          <p:cBhvr additive="base">
                                            <p:cTn id="11" dur="750" fill="hold"/>
                                            <p:tgtEl>
                                              <p:spTgt spid="84"/>
                                            </p:tgtEl>
                                            <p:attrNameLst>
                                              <p:attrName>ppt_x</p:attrName>
                                            </p:attrNameLst>
                                          </p:cBhvr>
                                          <p:tavLst>
                                            <p:tav tm="0">
                                              <p:val>
                                                <p:strVal val="0-#ppt_w/2"/>
                                              </p:val>
                                            </p:tav>
                                            <p:tav tm="100000">
                                              <p:val>
                                                <p:strVal val="#ppt_x"/>
                                              </p:val>
                                            </p:tav>
                                          </p:tavLst>
                                        </p:anim>
                                        <p:anim calcmode="lin" valueType="num" p14:bounceEnd="40000">
                                          <p:cBhvr additive="base">
                                            <p:cTn id="12" dur="75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accel="40000" fill="hold" nodeType="clickEffect" p14:presetBounceEnd="40000">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14:bounceEnd="40000">
                                          <p:cBhvr additive="base">
                                            <p:cTn id="17" dur="750" fill="hold"/>
                                            <p:tgtEl>
                                              <p:spTgt spid="80"/>
                                            </p:tgtEl>
                                            <p:attrNameLst>
                                              <p:attrName>ppt_x</p:attrName>
                                            </p:attrNameLst>
                                          </p:cBhvr>
                                          <p:tavLst>
                                            <p:tav tm="0">
                                              <p:val>
                                                <p:strVal val="1+#ppt_w/2"/>
                                              </p:val>
                                            </p:tav>
                                            <p:tav tm="100000">
                                              <p:val>
                                                <p:strVal val="#ppt_x"/>
                                              </p:val>
                                            </p:tav>
                                          </p:tavLst>
                                        </p:anim>
                                        <p:anim calcmode="lin" valueType="num" p14:bounceEnd="40000">
                                          <p:cBhvr additive="base">
                                            <p:cTn id="18" dur="75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2" presetClass="entr" presetSubtype="8" accel="40000"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cBhvr additive="base">
                                            <p:cTn id="11" dur="750" fill="hold"/>
                                            <p:tgtEl>
                                              <p:spTgt spid="84"/>
                                            </p:tgtEl>
                                            <p:attrNameLst>
                                              <p:attrName>ppt_x</p:attrName>
                                            </p:attrNameLst>
                                          </p:cBhvr>
                                          <p:tavLst>
                                            <p:tav tm="0">
                                              <p:val>
                                                <p:strVal val="0-#ppt_w/2"/>
                                              </p:val>
                                            </p:tav>
                                            <p:tav tm="100000">
                                              <p:val>
                                                <p:strVal val="#ppt_x"/>
                                              </p:val>
                                            </p:tav>
                                          </p:tavLst>
                                        </p:anim>
                                        <p:anim calcmode="lin" valueType="num">
                                          <p:cBhvr additive="base">
                                            <p:cTn id="12" dur="75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accel="4000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 calcmode="lin" valueType="num">
                                          <p:cBhvr additive="base">
                                            <p:cTn id="17" dur="750" fill="hold"/>
                                            <p:tgtEl>
                                              <p:spTgt spid="80"/>
                                            </p:tgtEl>
                                            <p:attrNameLst>
                                              <p:attrName>ppt_x</p:attrName>
                                            </p:attrNameLst>
                                          </p:cBhvr>
                                          <p:tavLst>
                                            <p:tav tm="0">
                                              <p:val>
                                                <p:strVal val="1+#ppt_w/2"/>
                                              </p:val>
                                            </p:tav>
                                            <p:tav tm="100000">
                                              <p:val>
                                                <p:strVal val="#ppt_x"/>
                                              </p:val>
                                            </p:tav>
                                          </p:tavLst>
                                        </p:anim>
                                        <p:anim calcmode="lin" valueType="num">
                                          <p:cBhvr additive="base">
                                            <p:cTn id="18" dur="750" fill="hold"/>
                                            <p:tgtEl>
                                              <p:spTgt spid="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基础命令</a:t>
            </a:r>
          </a:p>
        </p:txBody>
      </p:sp>
      <p:grpSp>
        <p:nvGrpSpPr>
          <p:cNvPr id="84" name="组合 83"/>
          <p:cNvGrpSpPr/>
          <p:nvPr/>
        </p:nvGrpSpPr>
        <p:grpSpPr>
          <a:xfrm>
            <a:off x="1342326" y="1162632"/>
            <a:ext cx="6327437" cy="1869598"/>
            <a:chOff x="1183337" y="3486020"/>
            <a:chExt cx="8436583" cy="2492799"/>
          </a:xfrm>
        </p:grpSpPr>
        <p:sp>
          <p:nvSpPr>
            <p:cNvPr id="85" name="文本框 84"/>
            <p:cNvSpPr txBox="1"/>
            <p:nvPr/>
          </p:nvSpPr>
          <p:spPr>
            <a:xfrm>
              <a:off x="1183337" y="3486020"/>
              <a:ext cx="870790" cy="615553"/>
            </a:xfrm>
            <a:prstGeom prst="rect">
              <a:avLst/>
            </a:prstGeom>
            <a:noFill/>
          </p:spPr>
          <p:txBody>
            <a:bodyPr wrap="square" rtlCol="0">
              <a:spAutoFit/>
            </a:bodyPr>
            <a:lstStyle/>
            <a:p>
              <a:pPr algn="ctr"/>
              <a:r>
                <a:rPr lang="en-US" altLang="zh-CN" sz="2400" b="1" dirty="0">
                  <a:solidFill>
                    <a:srgbClr val="F45159"/>
                  </a:solidFill>
                  <a:latin typeface="Impact" panose="020B0806030902050204" pitchFamily="34" charset="0"/>
                </a:rPr>
                <a:t>07</a:t>
              </a:r>
              <a:endParaRPr lang="zh-CN" altLang="en-US" sz="2400" b="1" dirty="0">
                <a:solidFill>
                  <a:srgbClr val="F45159"/>
                </a:solidFill>
                <a:latin typeface="Impact" panose="020B0806030902050204" pitchFamily="34" charset="0"/>
              </a:endParaRPr>
            </a:p>
          </p:txBody>
        </p:sp>
        <p:sp>
          <p:nvSpPr>
            <p:cNvPr id="86" name="文本框 85"/>
            <p:cNvSpPr txBox="1"/>
            <p:nvPr/>
          </p:nvSpPr>
          <p:spPr>
            <a:xfrm>
              <a:off x="1840846" y="3628385"/>
              <a:ext cx="2330371" cy="338555"/>
            </a:xfrm>
            <a:prstGeom prst="rect">
              <a:avLst/>
            </a:prstGeom>
            <a:noFill/>
          </p:spPr>
          <p:txBody>
            <a:bodyPr wrap="square" rtlCol="0">
              <a:spAutoFit/>
            </a:bodyPr>
            <a:lstStyle/>
            <a:p>
              <a:r>
                <a:rPr lang="zh-CN" altLang="en-US" sz="1050" b="1" dirty="0">
                  <a:solidFill>
                    <a:srgbClr val="F45159"/>
                  </a:solidFill>
                  <a:latin typeface="时尚中黑简体" panose="01010104010101010101" pitchFamily="2" charset="-122"/>
                  <a:ea typeface="时尚中黑简体" panose="01010104010101010101" pitchFamily="2" charset="-122"/>
                </a:rPr>
                <a:t>删除键</a:t>
              </a:r>
            </a:p>
          </p:txBody>
        </p:sp>
        <p:sp>
          <p:nvSpPr>
            <p:cNvPr id="87" name="文本框 86"/>
            <p:cNvSpPr txBox="1"/>
            <p:nvPr/>
          </p:nvSpPr>
          <p:spPr>
            <a:xfrm>
              <a:off x="1438392" y="4009047"/>
              <a:ext cx="8181528" cy="1969772"/>
            </a:xfrm>
            <a:prstGeom prst="rect">
              <a:avLst/>
            </a:prstGeom>
            <a:noFill/>
          </p:spPr>
          <p:txBody>
            <a:bodyPr wrap="square" rtlCol="0">
              <a:spAutoFit/>
            </a:bodyPr>
            <a:lstStyle/>
            <a:p>
              <a:pPr algn="just"/>
              <a:r>
                <a:rPr lang="en" altLang="zh-CN" sz="1000" b="1" dirty="0">
                  <a:solidFill>
                    <a:srgbClr val="00A7B7"/>
                  </a:solidFill>
                  <a:latin typeface="微软雅黑" panose="020B0503020204020204" pitchFamily="34" charset="-122"/>
                  <a:ea typeface="微软雅黑" panose="020B0503020204020204" pitchFamily="34" charset="-122"/>
                </a:rPr>
                <a:t>DEL</a:t>
              </a:r>
              <a:r>
                <a:rPr lang="en" altLang="zh-CN" sz="1000" b="1" dirty="0">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key</a:t>
              </a:r>
              <a:r>
                <a:rPr lang="en" altLang="zh-CN" sz="1000" b="1" dirty="0">
                  <a:latin typeface="微软雅黑" panose="020B0503020204020204" pitchFamily="34" charset="-122"/>
                  <a:ea typeface="微软雅黑" panose="020B0503020204020204" pitchFamily="34" charset="-122"/>
                </a:rPr>
                <a:t> </a:t>
              </a:r>
              <a:r>
                <a:rPr lang="en" altLang="zh-CN" sz="1000" b="1" dirty="0">
                  <a:solidFill>
                    <a:srgbClr val="FFB352"/>
                  </a:solidFill>
                  <a:latin typeface="微软雅黑" panose="020B0503020204020204" pitchFamily="34" charset="-122"/>
                  <a:ea typeface="微软雅黑" panose="020B0503020204020204" pitchFamily="34" charset="-122"/>
                </a:rPr>
                <a:t>[key ...] </a:t>
              </a:r>
              <a:r>
                <a:rPr lang="zh-CN" altLang="en-US" sz="1000" b="1" dirty="0">
                  <a:latin typeface="微软雅黑" panose="020B0503020204020204" pitchFamily="34" charset="-122"/>
                  <a:ea typeface="微软雅黑" panose="020B0503020204020204" pitchFamily="34" charset="-122"/>
                </a:rPr>
                <a:t>可以删除一个或多个键，返回值是删除的键的个数</a:t>
              </a:r>
              <a:endParaRPr lang="en-US" altLang="zh-CN" sz="10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000" b="1" dirty="0">
                  <a:solidFill>
                    <a:srgbClr val="00A7B7"/>
                  </a:solidFill>
                  <a:latin typeface="微软雅黑" panose="020B0503020204020204" pitchFamily="34" charset="-122"/>
                  <a:ea typeface="微软雅黑" panose="020B0503020204020204" pitchFamily="34" charset="-122"/>
                </a:rPr>
                <a:t>DEL</a:t>
              </a:r>
              <a:r>
                <a:rPr lang="en" altLang="zh-CN" sz="1000" b="1" dirty="0">
                  <a:solidFill>
                    <a:schemeClr val="accent6"/>
                  </a:solidFill>
                  <a:latin typeface="微软雅黑" panose="020B0503020204020204" pitchFamily="34" charset="-122"/>
                  <a:ea typeface="微软雅黑" panose="020B0503020204020204" pitchFamily="34" charset="-122"/>
                </a:rPr>
                <a:t> </a:t>
              </a:r>
              <a:r>
                <a:rPr lang="en" altLang="zh-CN" sz="1000" b="1" dirty="0">
                  <a:solidFill>
                    <a:schemeClr val="accent2"/>
                  </a:solidFill>
                  <a:latin typeface="微软雅黑" panose="020B0503020204020204" pitchFamily="34" charset="-122"/>
                  <a:ea typeface="微软雅黑" panose="020B0503020204020204" pitchFamily="34" charset="-122"/>
                </a:rPr>
                <a:t>bar</a:t>
              </a:r>
            </a:p>
            <a:p>
              <a:pPr algn="just"/>
              <a:r>
                <a:rPr lang="en" altLang="zh-CN" sz="1000" b="1" dirty="0">
                  <a:solidFill>
                    <a:srgbClr val="00A7B7"/>
                  </a:solidFill>
                  <a:latin typeface="微软雅黑" panose="020B0503020204020204" pitchFamily="34" charset="-122"/>
                  <a:ea typeface="微软雅黑" panose="020B0503020204020204" pitchFamily="34" charset="-122"/>
                </a:rPr>
                <a:t>DEL</a:t>
              </a:r>
              <a:r>
                <a:rPr lang="zh-CN" altLang="en-US" sz="1000" b="1" dirty="0">
                  <a:latin typeface="微软雅黑" panose="020B0503020204020204" pitchFamily="34" charset="-122"/>
                  <a:ea typeface="微软雅黑" panose="020B0503020204020204" pitchFamily="34" charset="-122"/>
                </a:rPr>
                <a:t>命令的参数不支持通配符，但我们可以结合</a:t>
              </a:r>
              <a:r>
                <a:rPr lang="en" altLang="zh-CN" sz="1000" b="1" dirty="0">
                  <a:solidFill>
                    <a:srgbClr val="6C407D"/>
                  </a:solidFill>
                  <a:latin typeface="微软雅黑" panose="020B0503020204020204" pitchFamily="34" charset="-122"/>
                  <a:ea typeface="微软雅黑" panose="020B0503020204020204" pitchFamily="34" charset="-122"/>
                </a:rPr>
                <a:t>Linux</a:t>
              </a:r>
              <a:r>
                <a:rPr lang="zh-CN" altLang="en-US" sz="1000" b="1" dirty="0">
                  <a:latin typeface="微软雅黑" panose="020B0503020204020204" pitchFamily="34" charset="-122"/>
                  <a:ea typeface="微软雅黑" panose="020B0503020204020204" pitchFamily="34" charset="-122"/>
                </a:rPr>
                <a:t>的管道和</a:t>
              </a:r>
              <a:r>
                <a:rPr lang="en" altLang="zh-CN" sz="1000" b="1" dirty="0" err="1">
                  <a:solidFill>
                    <a:srgbClr val="00A7B7"/>
                  </a:solidFill>
                  <a:latin typeface="微软雅黑" panose="020B0503020204020204" pitchFamily="34" charset="-122"/>
                  <a:ea typeface="微软雅黑" panose="020B0503020204020204" pitchFamily="34" charset="-122"/>
                </a:rPr>
                <a:t>xargs</a:t>
              </a:r>
              <a:r>
                <a:rPr lang="zh-CN" altLang="en-US" sz="1000" b="1" dirty="0">
                  <a:latin typeface="微软雅黑" panose="020B0503020204020204" pitchFamily="34" charset="-122"/>
                  <a:ea typeface="微软雅黑" panose="020B0503020204020204" pitchFamily="34" charset="-122"/>
                </a:rPr>
                <a:t>命令自己实现删除所有符合规则的键。比如要删除所有以</a:t>
              </a:r>
              <a:r>
                <a:rPr lang="en" altLang="zh-CN" sz="1000" b="1" dirty="0">
                  <a:solidFill>
                    <a:schemeClr val="accent2"/>
                  </a:solidFill>
                  <a:latin typeface="微软雅黑" panose="020B0503020204020204" pitchFamily="34" charset="-122"/>
                  <a:ea typeface="微软雅黑" panose="020B0503020204020204" pitchFamily="34" charset="-122"/>
                </a:rPr>
                <a:t>user</a:t>
              </a:r>
              <a:r>
                <a:rPr lang="zh-CN" altLang="en-US" sz="1000" b="1" dirty="0">
                  <a:latin typeface="微软雅黑" panose="020B0503020204020204" pitchFamily="34" charset="-122"/>
                  <a:ea typeface="微软雅黑" panose="020B0503020204020204" pitchFamily="34" charset="-122"/>
                </a:rPr>
                <a:t>开头的键，就可以执行</a:t>
              </a:r>
              <a:r>
                <a:rPr lang="en-US" altLang="zh-CN" sz="1000" b="1" dirty="0">
                  <a:latin typeface="微软雅黑" panose="020B0503020204020204" pitchFamily="34" charset="-122"/>
                  <a:ea typeface="微软雅黑" panose="020B0503020204020204" pitchFamily="34" charset="-122"/>
                </a:rPr>
                <a:t>:</a:t>
              </a:r>
            </a:p>
            <a:p>
              <a:pPr algn="just"/>
              <a:r>
                <a:rPr lang="en-US" altLang="zh-CN" sz="1000" b="1" dirty="0">
                  <a:latin typeface="微软雅黑" panose="020B0503020204020204" pitchFamily="34" charset="-122"/>
                  <a:ea typeface="微软雅黑" panose="020B0503020204020204" pitchFamily="34" charset="-122"/>
                </a:rPr>
                <a:t>$ </a:t>
              </a:r>
              <a:r>
                <a:rPr lang="en-US" altLang="zh-CN" sz="1000" b="1" dirty="0" err="1">
                  <a:solidFill>
                    <a:srgbClr val="00A7B7"/>
                  </a:solidFill>
                  <a:latin typeface="微软雅黑" panose="020B0503020204020204" pitchFamily="34" charset="-122"/>
                  <a:ea typeface="微软雅黑" panose="020B0503020204020204" pitchFamily="34" charset="-122"/>
                </a:rPr>
                <a:t>redis</a:t>
              </a:r>
              <a:r>
                <a:rPr lang="en-US" altLang="zh-CN" sz="1000" b="1" dirty="0">
                  <a:solidFill>
                    <a:srgbClr val="00A7B7"/>
                  </a:solidFill>
                  <a:latin typeface="微软雅黑" panose="020B0503020204020204" pitchFamily="34" charset="-122"/>
                  <a:ea typeface="微软雅黑" panose="020B0503020204020204" pitchFamily="34" charset="-122"/>
                </a:rPr>
                <a:t>-cli</a:t>
              </a:r>
              <a:r>
                <a:rPr lang="en-US" altLang="zh-CN" sz="1000" b="1" dirty="0">
                  <a:latin typeface="微软雅黑" panose="020B0503020204020204" pitchFamily="34" charset="-122"/>
                  <a:ea typeface="微软雅黑" panose="020B0503020204020204" pitchFamily="34" charset="-122"/>
                </a:rPr>
                <a:t> </a:t>
              </a:r>
              <a:r>
                <a:rPr lang="en-US" altLang="zh-CN" sz="1000" b="1" dirty="0">
                  <a:solidFill>
                    <a:srgbClr val="00A7B7"/>
                  </a:solidFill>
                  <a:latin typeface="微软雅黑" panose="020B0503020204020204" pitchFamily="34" charset="-122"/>
                  <a:ea typeface="微软雅黑" panose="020B0503020204020204" pitchFamily="34" charset="-122"/>
                </a:rPr>
                <a:t>KEYS</a:t>
              </a:r>
              <a:r>
                <a:rPr lang="en-US" altLang="zh-CN" sz="1000" b="1" dirty="0">
                  <a:latin typeface="微软雅黑" panose="020B0503020204020204" pitchFamily="34" charset="-122"/>
                  <a:ea typeface="微软雅黑" panose="020B0503020204020204" pitchFamily="34" charset="-122"/>
                </a:rPr>
                <a:t> "</a:t>
              </a:r>
              <a:r>
                <a:rPr lang="en-US" altLang="zh-CN" sz="1000" b="1" dirty="0">
                  <a:solidFill>
                    <a:schemeClr val="accent2"/>
                  </a:solidFill>
                  <a:latin typeface="微软雅黑" panose="020B0503020204020204" pitchFamily="34" charset="-122"/>
                  <a:ea typeface="微软雅黑" panose="020B0503020204020204" pitchFamily="34" charset="-122"/>
                </a:rPr>
                <a:t>user</a:t>
              </a:r>
              <a:r>
                <a:rPr lang="en-US" altLang="zh-CN" sz="1000" b="1" dirty="0">
                  <a:latin typeface="微软雅黑" panose="020B0503020204020204" pitchFamily="34" charset="-122"/>
                  <a:ea typeface="微软雅黑" panose="020B0503020204020204" pitchFamily="34" charset="-122"/>
                </a:rPr>
                <a:t>*" | </a:t>
              </a:r>
              <a:r>
                <a:rPr lang="en-US" altLang="zh-CN" sz="1000" b="1" dirty="0" err="1">
                  <a:solidFill>
                    <a:srgbClr val="00A7B7"/>
                  </a:solidFill>
                  <a:latin typeface="微软雅黑" panose="020B0503020204020204" pitchFamily="34" charset="-122"/>
                  <a:ea typeface="微软雅黑" panose="020B0503020204020204" pitchFamily="34" charset="-122"/>
                </a:rPr>
                <a:t>xargs</a:t>
              </a:r>
              <a:r>
                <a:rPr lang="en-US" altLang="zh-CN" sz="1000" b="1" dirty="0">
                  <a:latin typeface="微软雅黑" panose="020B0503020204020204" pitchFamily="34" charset="-122"/>
                  <a:ea typeface="微软雅黑" panose="020B0503020204020204" pitchFamily="34" charset="-122"/>
                </a:rPr>
                <a:t> </a:t>
              </a:r>
              <a:r>
                <a:rPr lang="en-US" altLang="zh-CN" sz="1000" b="1" dirty="0" err="1">
                  <a:solidFill>
                    <a:srgbClr val="00A7B7"/>
                  </a:solidFill>
                  <a:latin typeface="微软雅黑" panose="020B0503020204020204" pitchFamily="34" charset="-122"/>
                  <a:ea typeface="微软雅黑" panose="020B0503020204020204" pitchFamily="34" charset="-122"/>
                </a:rPr>
                <a:t>redis</a:t>
              </a:r>
              <a:r>
                <a:rPr lang="en-US" altLang="zh-CN" sz="1000" b="1" dirty="0">
                  <a:solidFill>
                    <a:srgbClr val="00A7B7"/>
                  </a:solidFill>
                  <a:latin typeface="微软雅黑" panose="020B0503020204020204" pitchFamily="34" charset="-122"/>
                  <a:ea typeface="微软雅黑" panose="020B0503020204020204" pitchFamily="34" charset="-122"/>
                </a:rPr>
                <a:t>-cli</a:t>
              </a:r>
              <a:r>
                <a:rPr lang="en-US" altLang="zh-CN" sz="1000" b="1" dirty="0">
                  <a:latin typeface="微软雅黑" panose="020B0503020204020204" pitchFamily="34" charset="-122"/>
                  <a:ea typeface="微软雅黑" panose="020B0503020204020204" pitchFamily="34" charset="-122"/>
                </a:rPr>
                <a:t> </a:t>
              </a:r>
              <a:r>
                <a:rPr lang="en-US" altLang="zh-CN" sz="1000" b="1" dirty="0">
                  <a:solidFill>
                    <a:srgbClr val="00A7B7"/>
                  </a:solidFill>
                  <a:latin typeface="微软雅黑" panose="020B0503020204020204" pitchFamily="34" charset="-122"/>
                  <a:ea typeface="微软雅黑" panose="020B0503020204020204" pitchFamily="34" charset="-122"/>
                </a:rPr>
                <a:t>DEL</a:t>
              </a:r>
            </a:p>
            <a:p>
              <a:pPr algn="just"/>
              <a:endParaRPr lang="en-US" altLang="zh-CN" sz="1000" b="1" dirty="0">
                <a:latin typeface="微软雅黑" panose="020B0503020204020204" pitchFamily="34" charset="-122"/>
                <a:ea typeface="微软雅黑" panose="020B0503020204020204" pitchFamily="34" charset="-122"/>
              </a:endParaRPr>
            </a:p>
            <a:p>
              <a:pPr algn="just"/>
              <a:r>
                <a:rPr lang="zh-CN" altLang="en-US" sz="1000" b="1" dirty="0">
                  <a:latin typeface="微软雅黑" panose="020B0503020204020204" pitchFamily="34" charset="-122"/>
                  <a:ea typeface="微软雅黑" panose="020B0503020204020204" pitchFamily="34" charset="-122"/>
                </a:rPr>
                <a:t>另外由于</a:t>
              </a:r>
              <a:r>
                <a:rPr lang="en" altLang="zh-CN" sz="1000" b="1" dirty="0">
                  <a:latin typeface="微软雅黑" panose="020B0503020204020204" pitchFamily="34" charset="-122"/>
                  <a:ea typeface="微软雅黑" panose="020B0503020204020204" pitchFamily="34" charset="-122"/>
                </a:rPr>
                <a:t>DEL</a:t>
              </a:r>
              <a:r>
                <a:rPr lang="zh-CN" altLang="en-US" sz="1000" b="1" dirty="0">
                  <a:latin typeface="微软雅黑" panose="020B0503020204020204" pitchFamily="34" charset="-122"/>
                  <a:ea typeface="微软雅黑" panose="020B0503020204020204" pitchFamily="34" charset="-122"/>
                </a:rPr>
                <a:t>命令支持多个键作为参数，所以还可以执行</a:t>
              </a:r>
              <a:endParaRPr lang="en-US" altLang="zh-CN" sz="1000" b="1" dirty="0">
                <a:latin typeface="微软雅黑" panose="020B0503020204020204" pitchFamily="34" charset="-122"/>
                <a:ea typeface="微软雅黑" panose="020B0503020204020204" pitchFamily="34" charset="-122"/>
              </a:endParaRPr>
            </a:p>
            <a:p>
              <a:pPr algn="just"/>
              <a:r>
                <a:rPr lang="en-US" altLang="zh-CN" sz="1000" b="1" dirty="0">
                  <a:latin typeface="微软雅黑" panose="020B0503020204020204" pitchFamily="34" charset="-122"/>
                  <a:ea typeface="微软雅黑" panose="020B0503020204020204" pitchFamily="34" charset="-122"/>
                </a:rPr>
                <a:t>$ </a:t>
              </a:r>
              <a:r>
                <a:rPr lang="en-US" altLang="zh-CN" sz="1000" b="1" dirty="0" err="1">
                  <a:solidFill>
                    <a:srgbClr val="00A7B7"/>
                  </a:solidFill>
                  <a:latin typeface="微软雅黑" panose="020B0503020204020204" pitchFamily="34" charset="-122"/>
                  <a:ea typeface="微软雅黑" panose="020B0503020204020204" pitchFamily="34" charset="-122"/>
                </a:rPr>
                <a:t>redis</a:t>
              </a:r>
              <a:r>
                <a:rPr lang="en-US" altLang="zh-CN" sz="1000" b="1" dirty="0">
                  <a:solidFill>
                    <a:srgbClr val="00A7B7"/>
                  </a:solidFill>
                  <a:latin typeface="微软雅黑" panose="020B0503020204020204" pitchFamily="34" charset="-122"/>
                  <a:ea typeface="微软雅黑" panose="020B0503020204020204" pitchFamily="34" charset="-122"/>
                </a:rPr>
                <a:t>-cli</a:t>
              </a:r>
              <a:r>
                <a:rPr lang="en-US" altLang="zh-CN" sz="1000" b="1" dirty="0">
                  <a:latin typeface="微软雅黑" panose="020B0503020204020204" pitchFamily="34" charset="-122"/>
                  <a:ea typeface="微软雅黑" panose="020B0503020204020204" pitchFamily="34" charset="-122"/>
                </a:rPr>
                <a:t> </a:t>
              </a:r>
              <a:r>
                <a:rPr lang="en-US" altLang="zh-CN" sz="1000" b="1" dirty="0">
                  <a:solidFill>
                    <a:srgbClr val="00A7B7"/>
                  </a:solidFill>
                  <a:latin typeface="微软雅黑" panose="020B0503020204020204" pitchFamily="34" charset="-122"/>
                  <a:ea typeface="微软雅黑" panose="020B0503020204020204" pitchFamily="34" charset="-122"/>
                </a:rPr>
                <a:t>DEL</a:t>
              </a:r>
              <a:r>
                <a:rPr lang="en-US" altLang="zh-CN" sz="1000" b="1" dirty="0">
                  <a:latin typeface="微软雅黑" panose="020B0503020204020204" pitchFamily="34" charset="-122"/>
                  <a:ea typeface="微软雅黑" panose="020B0503020204020204" pitchFamily="34" charset="-122"/>
                </a:rPr>
                <a:t> </a:t>
              </a:r>
              <a:r>
                <a:rPr lang="en-US" altLang="zh-CN" sz="1000" b="1" dirty="0" err="1">
                  <a:solidFill>
                    <a:srgbClr val="00A7B7"/>
                  </a:solidFill>
                  <a:latin typeface="微软雅黑" panose="020B0503020204020204" pitchFamily="34" charset="-122"/>
                  <a:ea typeface="微软雅黑" panose="020B0503020204020204" pitchFamily="34" charset="-122"/>
                </a:rPr>
                <a:t>redis</a:t>
              </a:r>
              <a:r>
                <a:rPr lang="en-US" altLang="zh-CN" sz="1000" b="1" dirty="0">
                  <a:solidFill>
                    <a:srgbClr val="00A7B7"/>
                  </a:solidFill>
                  <a:latin typeface="微软雅黑" panose="020B0503020204020204" pitchFamily="34" charset="-122"/>
                  <a:ea typeface="微软雅黑" panose="020B0503020204020204" pitchFamily="34" charset="-122"/>
                </a:rPr>
                <a:t>-cli</a:t>
              </a:r>
              <a:r>
                <a:rPr lang="en-US" altLang="zh-CN" sz="1000" b="1" dirty="0">
                  <a:latin typeface="微软雅黑" panose="020B0503020204020204" pitchFamily="34" charset="-122"/>
                  <a:ea typeface="微软雅黑" panose="020B0503020204020204" pitchFamily="34" charset="-122"/>
                </a:rPr>
                <a:t> </a:t>
              </a:r>
              <a:r>
                <a:rPr lang="en-US" altLang="zh-CN" sz="1000" b="1" dirty="0">
                  <a:solidFill>
                    <a:srgbClr val="00A7B7"/>
                  </a:solidFill>
                  <a:latin typeface="微软雅黑" panose="020B0503020204020204" pitchFamily="34" charset="-122"/>
                  <a:ea typeface="微软雅黑" panose="020B0503020204020204" pitchFamily="34" charset="-122"/>
                </a:rPr>
                <a:t>KEYS</a:t>
              </a:r>
              <a:r>
                <a:rPr lang="en-US" altLang="zh-CN" sz="1000" b="1" dirty="0">
                  <a:latin typeface="微软雅黑" panose="020B0503020204020204" pitchFamily="34" charset="-122"/>
                  <a:ea typeface="微软雅黑" panose="020B0503020204020204" pitchFamily="34" charset="-122"/>
                </a:rPr>
                <a:t> "</a:t>
              </a:r>
              <a:r>
                <a:rPr lang="en-US" altLang="zh-CN" sz="1000" b="1" dirty="0">
                  <a:solidFill>
                    <a:schemeClr val="accent2"/>
                  </a:solidFill>
                  <a:latin typeface="微软雅黑" panose="020B0503020204020204" pitchFamily="34" charset="-122"/>
                  <a:ea typeface="微软雅黑" panose="020B0503020204020204" pitchFamily="34" charset="-122"/>
                </a:rPr>
                <a:t>user</a:t>
              </a:r>
              <a:r>
                <a:rPr lang="en-US" altLang="zh-CN" sz="1000" b="1" dirty="0">
                  <a:latin typeface="微软雅黑" panose="020B0503020204020204" pitchFamily="34" charset="-122"/>
                  <a:ea typeface="微软雅黑" panose="020B0503020204020204" pitchFamily="34" charset="-122"/>
                </a:rPr>
                <a:t>*" `</a:t>
              </a:r>
            </a:p>
            <a:p>
              <a:pPr algn="just"/>
              <a:r>
                <a:rPr lang="zh-CN" altLang="en-US" sz="1000" b="1" dirty="0">
                  <a:latin typeface="微软雅黑" panose="020B0503020204020204" pitchFamily="34" charset="-122"/>
                  <a:ea typeface="微软雅黑" panose="020B0503020204020204" pitchFamily="34" charset="-122"/>
                </a:rPr>
                <a:t>这样同样的效果，但是性能更好</a:t>
              </a:r>
              <a:endParaRPr lang="en" altLang="zh-CN" sz="1000" b="1" dirty="0">
                <a:latin typeface="微软雅黑" panose="020B0503020204020204" pitchFamily="34" charset="-122"/>
                <a:ea typeface="微软雅黑" panose="020B0503020204020204" pitchFamily="34" charset="-122"/>
              </a:endParaRPr>
            </a:p>
          </p:txBody>
        </p:sp>
      </p:grpSp>
      <p:grpSp>
        <p:nvGrpSpPr>
          <p:cNvPr id="11" name="组合 10">
            <a:extLst>
              <a:ext uri="{FF2B5EF4-FFF2-40B4-BE49-F238E27FC236}">
                <a16:creationId xmlns:a16="http://schemas.microsoft.com/office/drawing/2014/main" id="{84F51785-A44A-3E41-857C-F2D513B610FE}"/>
              </a:ext>
            </a:extLst>
          </p:cNvPr>
          <p:cNvGrpSpPr/>
          <p:nvPr/>
        </p:nvGrpSpPr>
        <p:grpSpPr>
          <a:xfrm>
            <a:off x="1342326" y="3424498"/>
            <a:ext cx="5985710" cy="821148"/>
            <a:chOff x="1183338" y="3478665"/>
            <a:chExt cx="7980949" cy="1094866"/>
          </a:xfrm>
        </p:grpSpPr>
        <p:sp>
          <p:nvSpPr>
            <p:cNvPr id="12" name="文本框 11">
              <a:extLst>
                <a:ext uri="{FF2B5EF4-FFF2-40B4-BE49-F238E27FC236}">
                  <a16:creationId xmlns:a16="http://schemas.microsoft.com/office/drawing/2014/main" id="{212CC79A-0B2E-BF49-BE93-894150F61F4A}"/>
                </a:ext>
              </a:extLst>
            </p:cNvPr>
            <p:cNvSpPr txBox="1"/>
            <p:nvPr/>
          </p:nvSpPr>
          <p:spPr>
            <a:xfrm>
              <a:off x="1183338" y="3478665"/>
              <a:ext cx="870790" cy="615553"/>
            </a:xfrm>
            <a:prstGeom prst="rect">
              <a:avLst/>
            </a:prstGeom>
            <a:noFill/>
          </p:spPr>
          <p:txBody>
            <a:bodyPr wrap="square" rtlCol="0">
              <a:spAutoFit/>
            </a:bodyPr>
            <a:lstStyle/>
            <a:p>
              <a:pPr algn="ctr"/>
              <a:r>
                <a:rPr lang="en-US" altLang="zh-CN" sz="2400" b="1" dirty="0">
                  <a:solidFill>
                    <a:srgbClr val="00A7B7"/>
                  </a:solidFill>
                  <a:latin typeface="Impact" panose="020B0806030902050204" pitchFamily="34" charset="0"/>
                </a:rPr>
                <a:t>08</a:t>
              </a:r>
              <a:endParaRPr lang="zh-CN" altLang="en-US" sz="2400" b="1" dirty="0">
                <a:solidFill>
                  <a:srgbClr val="00A7B7"/>
                </a:solidFill>
                <a:latin typeface="Impact" panose="020B0806030902050204" pitchFamily="34" charset="0"/>
              </a:endParaRPr>
            </a:p>
          </p:txBody>
        </p:sp>
        <p:sp>
          <p:nvSpPr>
            <p:cNvPr id="13" name="文本框 12">
              <a:extLst>
                <a:ext uri="{FF2B5EF4-FFF2-40B4-BE49-F238E27FC236}">
                  <a16:creationId xmlns:a16="http://schemas.microsoft.com/office/drawing/2014/main" id="{AF00FA59-1BC6-6244-BFF4-B89BA62007A0}"/>
                </a:ext>
              </a:extLst>
            </p:cNvPr>
            <p:cNvSpPr txBox="1"/>
            <p:nvPr/>
          </p:nvSpPr>
          <p:spPr>
            <a:xfrm>
              <a:off x="1840848" y="3617164"/>
              <a:ext cx="2512239" cy="338555"/>
            </a:xfrm>
            <a:prstGeom prst="rect">
              <a:avLst/>
            </a:prstGeom>
            <a:noFill/>
          </p:spPr>
          <p:txBody>
            <a:bodyPr wrap="square" rtlCol="0">
              <a:spAutoFit/>
            </a:bodyPr>
            <a:lstStyle/>
            <a:p>
              <a:r>
                <a:rPr lang="zh-CN" altLang="en-US" sz="1050" b="1" dirty="0">
                  <a:solidFill>
                    <a:srgbClr val="00A7B7"/>
                  </a:solidFill>
                  <a:latin typeface="时尚中黑简体" panose="01010104010101010101" pitchFamily="2" charset="-122"/>
                  <a:ea typeface="时尚中黑简体" panose="01010104010101010101" pitchFamily="2" charset="-122"/>
                </a:rPr>
                <a:t>清空所有数据</a:t>
              </a:r>
            </a:p>
          </p:txBody>
        </p:sp>
        <p:sp>
          <p:nvSpPr>
            <p:cNvPr id="14" name="文本框 13">
              <a:extLst>
                <a:ext uri="{FF2B5EF4-FFF2-40B4-BE49-F238E27FC236}">
                  <a16:creationId xmlns:a16="http://schemas.microsoft.com/office/drawing/2014/main" id="{CD4C506A-8DDC-EC46-A23D-656B06F8F194}"/>
                </a:ext>
              </a:extLst>
            </p:cNvPr>
            <p:cNvSpPr txBox="1"/>
            <p:nvPr/>
          </p:nvSpPr>
          <p:spPr>
            <a:xfrm>
              <a:off x="1438393" y="4040050"/>
              <a:ext cx="7725894" cy="533481"/>
            </a:xfrm>
            <a:prstGeom prst="rect">
              <a:avLst/>
            </a:prstGeom>
            <a:noFill/>
          </p:spPr>
          <p:txBody>
            <a:bodyPr wrap="square" rtlCol="0">
              <a:spAutoFit/>
            </a:bodyPr>
            <a:lstStyle/>
            <a:p>
              <a:pPr algn="just"/>
              <a:r>
                <a:rPr lang="en-US" altLang="zh-CN" sz="1000" b="1" dirty="0">
                  <a:latin typeface="微软雅黑" panose="020B0503020204020204" pitchFamily="34" charset="-122"/>
                  <a:ea typeface="微软雅黑" panose="020B0503020204020204" pitchFamily="34" charset="-122"/>
                </a:rPr>
                <a:t>Redis</a:t>
              </a:r>
              <a:r>
                <a:rPr lang="zh-CN" altLang="en-US" sz="1000" b="1" dirty="0">
                  <a:latin typeface="微软雅黑" panose="020B0503020204020204" pitchFamily="34" charset="-122"/>
                  <a:ea typeface="微软雅黑" panose="020B0503020204020204" pitchFamily="34" charset="-122"/>
                </a:rPr>
                <a:t>数据库之间并不是完全隔离的，比如</a:t>
              </a:r>
              <a:r>
                <a:rPr lang="en" altLang="zh-CN" sz="1000" b="1" dirty="0">
                  <a:solidFill>
                    <a:srgbClr val="00A7B7"/>
                  </a:solidFill>
                  <a:latin typeface="微软雅黑" panose="020B0503020204020204" pitchFamily="34" charset="-122"/>
                  <a:ea typeface="微软雅黑" panose="020B0503020204020204" pitchFamily="34" charset="-122"/>
                </a:rPr>
                <a:t>FLUSHALL</a:t>
              </a:r>
              <a:r>
                <a:rPr lang="zh-CN" altLang="en-US" sz="1000" b="1" dirty="0">
                  <a:latin typeface="微软雅黑" panose="020B0503020204020204" pitchFamily="34" charset="-122"/>
                  <a:ea typeface="微软雅黑" panose="020B0503020204020204" pitchFamily="34" charset="-122"/>
                </a:rPr>
                <a:t>命令可以清空一个</a:t>
              </a:r>
              <a:r>
                <a:rPr lang="en" altLang="zh-CN" sz="1000" b="1" dirty="0">
                  <a:latin typeface="微软雅黑" panose="020B0503020204020204" pitchFamily="34" charset="-122"/>
                  <a:ea typeface="微软雅黑" panose="020B0503020204020204" pitchFamily="34" charset="-122"/>
                </a:rPr>
                <a:t>Redis</a:t>
              </a:r>
              <a:r>
                <a:rPr lang="zh-CN" altLang="en-US" sz="1000" b="1" dirty="0">
                  <a:latin typeface="微软雅黑" panose="020B0503020204020204" pitchFamily="34" charset="-122"/>
                  <a:ea typeface="微软雅黑" panose="020B0503020204020204" pitchFamily="34" charset="-122"/>
                </a:rPr>
                <a:t>实例中所有数据库中的数据</a:t>
              </a:r>
            </a:p>
          </p:txBody>
        </p:sp>
      </p:grpSp>
    </p:spTree>
    <p:extLst>
      <p:ext uri="{BB962C8B-B14F-4D97-AF65-F5344CB8AC3E}">
        <p14:creationId xmlns:p14="http://schemas.microsoft.com/office/powerpoint/2010/main" val="295916192"/>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2" presetClass="entr" presetSubtype="8" accel="40000" fill="hold" nodeType="afterEffect" p14:presetBounceEnd="40000">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14:bounceEnd="40000">
                                          <p:cBhvr additive="base">
                                            <p:cTn id="11" dur="750" fill="hold"/>
                                            <p:tgtEl>
                                              <p:spTgt spid="84"/>
                                            </p:tgtEl>
                                            <p:attrNameLst>
                                              <p:attrName>ppt_x</p:attrName>
                                            </p:attrNameLst>
                                          </p:cBhvr>
                                          <p:tavLst>
                                            <p:tav tm="0">
                                              <p:val>
                                                <p:strVal val="0-#ppt_w/2"/>
                                              </p:val>
                                            </p:tav>
                                            <p:tav tm="100000">
                                              <p:val>
                                                <p:strVal val="#ppt_x"/>
                                              </p:val>
                                            </p:tav>
                                          </p:tavLst>
                                        </p:anim>
                                        <p:anim calcmode="lin" valueType="num" p14:bounceEnd="40000">
                                          <p:cBhvr additive="base">
                                            <p:cTn id="12" dur="75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accel="40000" fill="hold" nodeType="clickEffect" p14:presetBounceEnd="40000">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14:bounceEnd="40000">
                                          <p:cBhvr additive="base">
                                            <p:cTn id="17" dur="75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18"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2" presetClass="entr" presetSubtype="8" accel="40000" fill="hold" nodeType="afterEffect">
                                      <p:stCondLst>
                                        <p:cond delay="0"/>
                                      </p:stCondLst>
                                      <p:childTnLst>
                                        <p:set>
                                          <p:cBhvr>
                                            <p:cTn id="10" dur="1" fill="hold">
                                              <p:stCondLst>
                                                <p:cond delay="0"/>
                                              </p:stCondLst>
                                            </p:cTn>
                                            <p:tgtEl>
                                              <p:spTgt spid="84"/>
                                            </p:tgtEl>
                                            <p:attrNameLst>
                                              <p:attrName>style.visibility</p:attrName>
                                            </p:attrNameLst>
                                          </p:cBhvr>
                                          <p:to>
                                            <p:strVal val="visible"/>
                                          </p:to>
                                        </p:set>
                                        <p:anim calcmode="lin" valueType="num">
                                          <p:cBhvr additive="base">
                                            <p:cTn id="11" dur="750" fill="hold"/>
                                            <p:tgtEl>
                                              <p:spTgt spid="84"/>
                                            </p:tgtEl>
                                            <p:attrNameLst>
                                              <p:attrName>ppt_x</p:attrName>
                                            </p:attrNameLst>
                                          </p:cBhvr>
                                          <p:tavLst>
                                            <p:tav tm="0">
                                              <p:val>
                                                <p:strVal val="0-#ppt_w/2"/>
                                              </p:val>
                                            </p:tav>
                                            <p:tav tm="100000">
                                              <p:val>
                                                <p:strVal val="#ppt_x"/>
                                              </p:val>
                                            </p:tav>
                                          </p:tavLst>
                                        </p:anim>
                                        <p:anim calcmode="lin" valueType="num">
                                          <p:cBhvr additive="base">
                                            <p:cTn id="12" dur="75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accel="4000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750" fill="hold"/>
                                            <p:tgtEl>
                                              <p:spTgt spid="11"/>
                                            </p:tgtEl>
                                            <p:attrNameLst>
                                              <p:attrName>ppt_x</p:attrName>
                                            </p:attrNameLst>
                                          </p:cBhvr>
                                          <p:tavLst>
                                            <p:tav tm="0">
                                              <p:val>
                                                <p:strVal val="1+#ppt_w/2"/>
                                              </p:val>
                                            </p:tav>
                                            <p:tav tm="100000">
                                              <p:val>
                                                <p:strVal val="#ppt_x"/>
                                              </p:val>
                                            </p:tav>
                                          </p:tavLst>
                                        </p:anim>
                                        <p:anim calcmode="lin" valueType="num">
                                          <p:cBhvr additive="base">
                                            <p:cTn id="18"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00A7B7"/>
                  </a:solidFill>
                  <a:latin typeface="微软雅黑" pitchFamily="34" charset="-122"/>
                  <a:ea typeface="微软雅黑" pitchFamily="34" charset="-122"/>
                </a:rPr>
                <a:t>数据类型</a:t>
              </a:r>
            </a:p>
          </p:txBody>
        </p:sp>
      </p:grpSp>
      <p:sp>
        <p:nvSpPr>
          <p:cNvPr id="11"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pitchFamily="34" charset="-122"/>
                <a:ea typeface="微软雅黑" panose="020B0503020204020204" pitchFamily="34" charset="-122"/>
              </a:rPr>
              <a:t>√ </a:t>
            </a:r>
            <a:r>
              <a:rPr lang="zh-CN" altLang="en-US" sz="1000" b="1" kern="0" noProof="0" dirty="0">
                <a:solidFill>
                  <a:srgbClr val="00A7B7"/>
                </a:solidFill>
                <a:latin typeface="微软雅黑" panose="020B0503020204020204" pitchFamily="34" charset="-122"/>
                <a:ea typeface="微软雅黑" panose="020B0503020204020204" pitchFamily="34" charset="-122"/>
              </a:rPr>
              <a:t>字符串</a:t>
            </a:r>
            <a:endParaRPr kumimoji="0" lang="zh-CN" altLang="en-US" sz="1000" b="1" i="0" u="none" strike="noStrike" kern="0" cap="none" spc="0" normalizeH="0" baseline="0" noProof="0" dirty="0">
              <a:ln>
                <a:noFill/>
              </a:ln>
              <a:solidFill>
                <a:srgbClr val="00A7B7"/>
              </a:solidFill>
              <a:effectLst/>
              <a:uLnTx/>
              <a:uFillTx/>
              <a:latin typeface="微软雅黑" panose="020B0503020204020204" pitchFamily="34" charset="-122"/>
              <a:ea typeface="微软雅黑" panose="020B0503020204020204" pitchFamily="34" charset="-122"/>
            </a:endParaRPr>
          </a:p>
        </p:txBody>
      </p:sp>
      <p:sp>
        <p:nvSpPr>
          <p:cNvPr id="12"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pitchFamily="34" charset="-122"/>
                <a:ea typeface="微软雅黑" panose="020B0503020204020204" pitchFamily="34" charset="-122"/>
              </a:rPr>
              <a:t>√</a:t>
            </a:r>
            <a:r>
              <a:rPr lang="zh-CN" altLang="en-US" sz="1000" b="1" kern="0" dirty="0">
                <a:solidFill>
                  <a:srgbClr val="00A7B7"/>
                </a:solidFill>
                <a:latin typeface="微软雅黑" panose="020B0503020204020204" pitchFamily="34" charset="-122"/>
                <a:ea typeface="微软雅黑" panose="020B0503020204020204" pitchFamily="34" charset="-122"/>
              </a:rPr>
              <a:t> 列表</a:t>
            </a:r>
          </a:p>
        </p:txBody>
      </p:sp>
      <p:sp>
        <p:nvSpPr>
          <p:cNvPr id="13"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pitchFamily="34" charset="-122"/>
                <a:ea typeface="微软雅黑" panose="020B0503020204020204" pitchFamily="34" charset="-122"/>
              </a:rPr>
              <a:t>√ </a:t>
            </a:r>
            <a:r>
              <a:rPr lang="zh-CN" altLang="en-US" sz="1000" b="1" kern="0" dirty="0">
                <a:solidFill>
                  <a:srgbClr val="00A7B7"/>
                </a:solidFill>
                <a:latin typeface="微软雅黑" panose="020B0503020204020204" pitchFamily="34" charset="-122"/>
                <a:ea typeface="微软雅黑" panose="020B0503020204020204" pitchFamily="34" charset="-122"/>
              </a:rPr>
              <a:t>哈希类型</a:t>
            </a:r>
          </a:p>
        </p:txBody>
      </p:sp>
      <p:sp>
        <p:nvSpPr>
          <p:cNvPr id="14" name="TextBox 29"/>
          <p:cNvSpPr txBox="1"/>
          <p:nvPr/>
        </p:nvSpPr>
        <p:spPr>
          <a:xfrm>
            <a:off x="4666884" y="3949364"/>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pitchFamily="34" charset="-122"/>
                <a:ea typeface="微软雅黑" panose="020B0503020204020204" pitchFamily="34" charset="-122"/>
              </a:rPr>
              <a:t>√</a:t>
            </a:r>
            <a:r>
              <a:rPr lang="zh-CN" altLang="en-US" sz="1000" b="1" kern="0" dirty="0">
                <a:solidFill>
                  <a:srgbClr val="00A7B7"/>
                </a:solidFill>
                <a:latin typeface="微软雅黑" panose="020B0503020204020204" pitchFamily="34" charset="-122"/>
                <a:ea typeface="微软雅黑" panose="020B0503020204020204" pitchFamily="34" charset="-122"/>
              </a:rPr>
              <a:t> 集合</a:t>
            </a:r>
          </a:p>
        </p:txBody>
      </p:sp>
      <p:sp>
        <p:nvSpPr>
          <p:cNvPr id="15" name="TextBox 28">
            <a:extLst>
              <a:ext uri="{FF2B5EF4-FFF2-40B4-BE49-F238E27FC236}">
                <a16:creationId xmlns:a16="http://schemas.microsoft.com/office/drawing/2014/main" id="{66ACAD54-8B1F-324C-9989-6E089434EF62}"/>
              </a:ext>
            </a:extLst>
          </p:cNvPr>
          <p:cNvSpPr txBox="1"/>
          <p:nvPr/>
        </p:nvSpPr>
        <p:spPr>
          <a:xfrm>
            <a:off x="3588552" y="4351309"/>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00A7B7"/>
                </a:solidFill>
                <a:effectLst/>
                <a:uLnTx/>
                <a:uFillTx/>
                <a:latin typeface="微软雅黑" panose="020B0503020204020204" pitchFamily="34" charset="-122"/>
                <a:ea typeface="微软雅黑" panose="020B0503020204020204" pitchFamily="34" charset="-122"/>
              </a:rPr>
              <a:t>√ </a:t>
            </a:r>
            <a:r>
              <a:rPr lang="zh-CN" altLang="en-US" sz="1000" b="1" kern="0" noProof="0" dirty="0">
                <a:solidFill>
                  <a:srgbClr val="00A7B7"/>
                </a:solidFill>
                <a:latin typeface="微软雅黑" panose="020B0503020204020204" pitchFamily="34" charset="-122"/>
                <a:ea typeface="微软雅黑" panose="020B0503020204020204" pitchFamily="34" charset="-122"/>
              </a:rPr>
              <a:t>有序集合</a:t>
            </a:r>
            <a:endParaRPr lang="zh-CN" altLang="en-US" sz="1000" b="1" kern="0" dirty="0">
              <a:solidFill>
                <a:srgbClr val="00A7B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9467266"/>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40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字符串类型</a:t>
            </a:r>
            <a:r>
              <a:rPr lang="en-US" altLang="zh-CN" sz="1800" b="1" dirty="0">
                <a:solidFill>
                  <a:srgbClr val="6C407D"/>
                </a:solidFill>
                <a:latin typeface="微软雅黑" panose="020B0503020204020204" pitchFamily="34" charset="-122"/>
                <a:ea typeface="微软雅黑" panose="020B0503020204020204" pitchFamily="34" charset="-122"/>
              </a:rPr>
              <a:t>-string</a:t>
            </a:r>
            <a:endParaRPr lang="zh-CN" altLang="en-US" sz="1800" b="1" dirty="0">
              <a:solidFill>
                <a:srgbClr val="6C407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941422" y="1192751"/>
            <a:ext cx="5261156" cy="2891433"/>
            <a:chOff x="2402680" y="2725738"/>
            <a:chExt cx="2657475" cy="1460501"/>
          </a:xfrm>
          <a:solidFill>
            <a:schemeClr val="bg1">
              <a:lumMod val="85000"/>
              <a:alpha val="15000"/>
            </a:schemeClr>
          </a:solidFill>
        </p:grpSpPr>
        <p:sp>
          <p:nvSpPr>
            <p:cNvPr id="6" name="Freeform 20"/>
            <p:cNvSpPr>
              <a:spLocks/>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 name="Freeform 21"/>
            <p:cNvSpPr>
              <a:spLocks/>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0" name="Freeform 24"/>
            <p:cNvSpPr>
              <a:spLocks/>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1" name="Freeform 25"/>
            <p:cNvSpPr>
              <a:spLocks/>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 name="Freeform 27"/>
            <p:cNvSpPr>
              <a:spLocks/>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28"/>
            <p:cNvSpPr>
              <a:spLocks/>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29"/>
            <p:cNvSpPr>
              <a:spLocks/>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30"/>
            <p:cNvSpPr>
              <a:spLocks/>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31"/>
            <p:cNvSpPr>
              <a:spLocks/>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 name="Freeform 32"/>
            <p:cNvSpPr>
              <a:spLocks/>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34"/>
            <p:cNvSpPr>
              <a:spLocks/>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35"/>
            <p:cNvSpPr>
              <a:spLocks/>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36"/>
            <p:cNvSpPr>
              <a:spLocks/>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37"/>
            <p:cNvSpPr>
              <a:spLocks/>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38"/>
            <p:cNvSpPr>
              <a:spLocks/>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Freeform 39"/>
            <p:cNvSpPr>
              <a:spLocks/>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6" name="Freeform 40"/>
            <p:cNvSpPr>
              <a:spLocks/>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7" name="Freeform 41"/>
            <p:cNvSpPr>
              <a:spLocks/>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8" name="Freeform 42"/>
            <p:cNvSpPr>
              <a:spLocks/>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9" name="Freeform 43"/>
            <p:cNvSpPr>
              <a:spLocks/>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0" name="Freeform 44"/>
            <p:cNvSpPr>
              <a:spLocks/>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1" name="Freeform 45"/>
            <p:cNvSpPr>
              <a:spLocks/>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2" name="Freeform 46"/>
            <p:cNvSpPr>
              <a:spLocks/>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3" name="Freeform 47"/>
            <p:cNvSpPr>
              <a:spLocks/>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4" name="Freeform 48"/>
            <p:cNvSpPr>
              <a:spLocks/>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5" name="Freeform 49"/>
            <p:cNvSpPr>
              <a:spLocks/>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6" name="Freeform 50"/>
            <p:cNvSpPr>
              <a:spLocks/>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7" name="Freeform 51"/>
            <p:cNvSpPr>
              <a:spLocks/>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8" name="Freeform 52"/>
            <p:cNvSpPr>
              <a:spLocks/>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9" name="Freeform 53"/>
            <p:cNvSpPr>
              <a:spLocks/>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0" name="Freeform 54"/>
            <p:cNvSpPr>
              <a:spLocks/>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1" name="Freeform 55"/>
            <p:cNvSpPr>
              <a:spLocks/>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2" name="Freeform 56"/>
            <p:cNvSpPr>
              <a:spLocks/>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3" name="Freeform 57"/>
            <p:cNvSpPr>
              <a:spLocks/>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4" name="Freeform 58"/>
            <p:cNvSpPr>
              <a:spLocks/>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5" name="Freeform 59"/>
            <p:cNvSpPr>
              <a:spLocks/>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6" name="Freeform 60"/>
            <p:cNvSpPr>
              <a:spLocks/>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7" name="Freeform 62"/>
            <p:cNvSpPr>
              <a:spLocks/>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8" name="Freeform 63"/>
            <p:cNvSpPr>
              <a:spLocks/>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9" name="Freeform 64"/>
            <p:cNvSpPr>
              <a:spLocks/>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0" name="Freeform 65"/>
            <p:cNvSpPr>
              <a:spLocks/>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1" name="Freeform 66"/>
            <p:cNvSpPr>
              <a:spLocks/>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146" name="组合 145"/>
          <p:cNvGrpSpPr/>
          <p:nvPr/>
        </p:nvGrpSpPr>
        <p:grpSpPr>
          <a:xfrm>
            <a:off x="865949" y="1393894"/>
            <a:ext cx="7333531" cy="3291668"/>
            <a:chOff x="2828270" y="1941284"/>
            <a:chExt cx="9778042" cy="4388883"/>
          </a:xfrm>
        </p:grpSpPr>
        <p:sp>
          <p:nvSpPr>
            <p:cNvPr id="147" name="文本框 146"/>
            <p:cNvSpPr txBox="1"/>
            <p:nvPr/>
          </p:nvSpPr>
          <p:spPr>
            <a:xfrm>
              <a:off x="2828270" y="1941284"/>
              <a:ext cx="9778042" cy="697625"/>
            </a:xfrm>
            <a:prstGeom prst="rect">
              <a:avLst/>
            </a:prstGeom>
            <a:noFill/>
          </p:spPr>
          <p:txBody>
            <a:bodyPr wrap="square" rtlCol="0">
              <a:spAutoFit/>
            </a:bodyPr>
            <a:lstStyle/>
            <a:p>
              <a:r>
                <a:rPr lang="zh-CN" altLang="en-US" sz="1400" b="1" dirty="0">
                  <a:solidFill>
                    <a:srgbClr val="01ACBE"/>
                  </a:solidFill>
                  <a:latin typeface="时尚中黑简体" panose="01010104010101010101" pitchFamily="2" charset="-122"/>
                  <a:ea typeface="时尚中黑简体" panose="01010104010101010101" pitchFamily="2" charset="-122"/>
                </a:rPr>
                <a:t>字符串是</a:t>
              </a:r>
              <a:r>
                <a:rPr lang="en" altLang="zh-CN" sz="1400" b="1" dirty="0">
                  <a:solidFill>
                    <a:srgbClr val="01ACBE"/>
                  </a:solidFill>
                  <a:latin typeface="时尚中黑简体" panose="01010104010101010101" pitchFamily="2" charset="-122"/>
                  <a:ea typeface="时尚中黑简体" panose="01010104010101010101" pitchFamily="2" charset="-122"/>
                </a:rPr>
                <a:t>Redis</a:t>
              </a:r>
              <a:r>
                <a:rPr lang="zh-CN" altLang="en-US" sz="1400" b="1" dirty="0">
                  <a:solidFill>
                    <a:srgbClr val="01ACBE"/>
                  </a:solidFill>
                  <a:latin typeface="时尚中黑简体" panose="01010104010101010101" pitchFamily="2" charset="-122"/>
                  <a:ea typeface="时尚中黑简体" panose="01010104010101010101" pitchFamily="2" charset="-122"/>
                </a:rPr>
                <a:t>的基本数据类型，使用</a:t>
              </a:r>
              <a:r>
                <a:rPr lang="en" altLang="zh-CN" sz="1400" b="1" dirty="0">
                  <a:solidFill>
                    <a:srgbClr val="01ACBE"/>
                  </a:solidFill>
                  <a:latin typeface="时尚中黑简体" panose="01010104010101010101" pitchFamily="2" charset="-122"/>
                  <a:ea typeface="时尚中黑简体" panose="01010104010101010101" pitchFamily="2" charset="-122"/>
                </a:rPr>
                <a:t>SET</a:t>
              </a:r>
              <a:r>
                <a:rPr lang="zh-CN" altLang="en-US" sz="1400" b="1" dirty="0">
                  <a:solidFill>
                    <a:srgbClr val="01ACBE"/>
                  </a:solidFill>
                  <a:latin typeface="时尚中黑简体" panose="01010104010101010101" pitchFamily="2" charset="-122"/>
                  <a:ea typeface="时尚中黑简体" panose="01010104010101010101" pitchFamily="2" charset="-122"/>
                </a:rPr>
                <a:t>生成的键值对，其</a:t>
              </a:r>
              <a:r>
                <a:rPr lang="en" altLang="zh-CN" sz="1400" b="1" dirty="0">
                  <a:solidFill>
                    <a:srgbClr val="01ACBE"/>
                  </a:solidFill>
                  <a:latin typeface="时尚中黑简体" panose="01010104010101010101" pitchFamily="2" charset="-122"/>
                  <a:ea typeface="时尚中黑简体" panose="01010104010101010101" pitchFamily="2" charset="-122"/>
                </a:rPr>
                <a:t>value</a:t>
              </a:r>
              <a:r>
                <a:rPr lang="zh-CN" altLang="en-US" sz="1400" b="1" dirty="0">
                  <a:solidFill>
                    <a:srgbClr val="01ACBE"/>
                  </a:solidFill>
                  <a:latin typeface="时尚中黑简体" panose="01010104010101010101" pitchFamily="2" charset="-122"/>
                  <a:ea typeface="时尚中黑简体" panose="01010104010101010101" pitchFamily="2" charset="-122"/>
                </a:rPr>
                <a:t>就是字符串类型</a:t>
              </a:r>
              <a:r>
                <a:rPr lang="en-US" altLang="zh-CN" sz="1400" b="1" dirty="0">
                  <a:solidFill>
                    <a:srgbClr val="01ACBE"/>
                  </a:solidFill>
                  <a:latin typeface="时尚中黑简体" panose="01010104010101010101" pitchFamily="2" charset="-122"/>
                  <a:ea typeface="时尚中黑简体" panose="01010104010101010101" pitchFamily="2" charset="-122"/>
                </a:rPr>
                <a:t>.</a:t>
              </a:r>
              <a:r>
                <a:rPr lang="zh-CN" altLang="en-US" sz="1400" b="1" dirty="0">
                  <a:solidFill>
                    <a:srgbClr val="01ACBE"/>
                  </a:solidFill>
                  <a:latin typeface="时尚中黑简体" panose="01010104010101010101" pitchFamily="2" charset="-122"/>
                  <a:ea typeface="时尚中黑简体" panose="01010104010101010101" pitchFamily="2" charset="-122"/>
                </a:rPr>
                <a:t>。字符串类型可以存储任何形式的字符串</a:t>
              </a:r>
            </a:p>
          </p:txBody>
        </p:sp>
        <p:sp>
          <p:nvSpPr>
            <p:cNvPr id="148" name="文本框 147"/>
            <p:cNvSpPr txBox="1"/>
            <p:nvPr/>
          </p:nvSpPr>
          <p:spPr>
            <a:xfrm>
              <a:off x="4816841" y="2975409"/>
              <a:ext cx="4384518" cy="3354758"/>
            </a:xfrm>
            <a:prstGeom prst="rect">
              <a:avLst/>
            </a:prstGeom>
            <a:noFill/>
          </p:spPr>
          <p:txBody>
            <a:bodyPr wrap="square" rtlCol="0">
              <a:spAutoFit/>
            </a:bodyPr>
            <a:lstStyle/>
            <a:p>
              <a:pPr marL="171450" indent="-171450" algn="just">
                <a:buFont typeface="Wingdings" pitchFamily="2" charset="2"/>
                <a:buChar char="Ø"/>
              </a:pPr>
              <a:r>
                <a:rPr lang="en" altLang="zh-CN" sz="1050" b="1" dirty="0">
                  <a:solidFill>
                    <a:srgbClr val="00A7B7"/>
                  </a:solidFill>
                  <a:latin typeface="微软雅黑" panose="020B0503020204020204" pitchFamily="34" charset="-122"/>
                  <a:ea typeface="微软雅黑" panose="020B0503020204020204" pitchFamily="34" charset="-122"/>
                </a:rPr>
                <a:t>SET</a:t>
              </a:r>
              <a:r>
                <a:rPr lang="en" altLang="zh-CN" sz="1050" b="1" dirty="0">
                  <a:latin typeface="微软雅黑" panose="020B0503020204020204" pitchFamily="34" charset="-122"/>
                  <a:ea typeface="微软雅黑" panose="020B0503020204020204" pitchFamily="34" charset="-122"/>
                </a:rPr>
                <a:t> </a:t>
              </a:r>
              <a:r>
                <a:rPr lang="en" altLang="zh-CN" sz="1050" b="1" dirty="0">
                  <a:solidFill>
                    <a:schemeClr val="accent2"/>
                  </a:solidFill>
                  <a:latin typeface="微软雅黑" panose="020B0503020204020204" pitchFamily="34" charset="-122"/>
                  <a:ea typeface="微软雅黑" panose="020B0503020204020204" pitchFamily="34" charset="-122"/>
                </a:rPr>
                <a:t>num</a:t>
              </a:r>
              <a:r>
                <a:rPr lang="en" altLang="zh-CN" sz="1050" b="1" dirty="0">
                  <a:latin typeface="微软雅黑" panose="020B0503020204020204" pitchFamily="34" charset="-122"/>
                  <a:ea typeface="微软雅黑" panose="020B0503020204020204" pitchFamily="34" charset="-122"/>
                </a:rPr>
                <a:t> </a:t>
              </a:r>
              <a:r>
                <a:rPr lang="en" altLang="zh-CN" sz="1050" b="1" dirty="0">
                  <a:solidFill>
                    <a:schemeClr val="accent6"/>
                  </a:solidFill>
                  <a:latin typeface="微软雅黑" panose="020B0503020204020204" pitchFamily="34" charset="-122"/>
                  <a:ea typeface="微软雅黑" panose="020B0503020204020204" pitchFamily="34" charset="-122"/>
                </a:rPr>
                <a:t>1</a:t>
              </a:r>
            </a:p>
            <a:p>
              <a:pPr marL="171450" indent="-171450" algn="just">
                <a:buFont typeface="Wingdings" pitchFamily="2" charset="2"/>
                <a:buChar char="Ø"/>
              </a:pPr>
              <a:endParaRPr lang="en" altLang="zh-CN" sz="105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050" b="1" dirty="0">
                  <a:solidFill>
                    <a:srgbClr val="00A6B6"/>
                  </a:solidFill>
                  <a:latin typeface="微软雅黑" panose="020B0503020204020204" pitchFamily="34" charset="-122"/>
                  <a:ea typeface="微软雅黑" panose="020B0503020204020204" pitchFamily="34" charset="-122"/>
                </a:rPr>
                <a:t>APPEND</a:t>
              </a:r>
              <a:r>
                <a:rPr lang="en" altLang="zh-CN" sz="1050" b="1" dirty="0">
                  <a:latin typeface="微软雅黑" panose="020B0503020204020204" pitchFamily="34" charset="-122"/>
                  <a:ea typeface="微软雅黑" panose="020B0503020204020204" pitchFamily="34" charset="-122"/>
                </a:rPr>
                <a:t> </a:t>
              </a:r>
              <a:r>
                <a:rPr lang="en" altLang="zh-CN" sz="1050" b="1" dirty="0">
                  <a:solidFill>
                    <a:schemeClr val="accent2"/>
                  </a:solidFill>
                  <a:latin typeface="微软雅黑" panose="020B0503020204020204" pitchFamily="34" charset="-122"/>
                  <a:ea typeface="微软雅黑" panose="020B0503020204020204" pitchFamily="34" charset="-122"/>
                </a:rPr>
                <a:t>num</a:t>
              </a:r>
              <a:r>
                <a:rPr lang="en" altLang="zh-CN" sz="1050" b="1" dirty="0">
                  <a:latin typeface="微软雅黑" panose="020B0503020204020204" pitchFamily="34" charset="-122"/>
                  <a:ea typeface="微软雅黑" panose="020B0503020204020204" pitchFamily="34" charset="-122"/>
                </a:rPr>
                <a:t> </a:t>
              </a:r>
              <a:r>
                <a:rPr lang="en" altLang="zh-CN" sz="1050" b="1" dirty="0">
                  <a:solidFill>
                    <a:schemeClr val="accent6"/>
                  </a:solidFill>
                  <a:latin typeface="微软雅黑" panose="020B0503020204020204" pitchFamily="34" charset="-122"/>
                  <a:ea typeface="微软雅黑" panose="020B0503020204020204" pitchFamily="34" charset="-122"/>
                </a:rPr>
                <a:t>2</a:t>
              </a:r>
              <a:r>
                <a:rPr lang="en" altLang="zh-CN" sz="1050" b="1" dirty="0">
                  <a:latin typeface="微软雅黑" panose="020B0503020204020204" pitchFamily="34" charset="-122"/>
                  <a:ea typeface="微软雅黑" panose="020B0503020204020204" pitchFamily="34" charset="-122"/>
                </a:rPr>
                <a:t> </a:t>
              </a:r>
              <a:r>
                <a:rPr lang="zh-CN" altLang="en-US" sz="1050" b="1" dirty="0">
                  <a:latin typeface="微软雅黑" panose="020B0503020204020204" pitchFamily="34" charset="-122"/>
                  <a:ea typeface="微软雅黑" panose="020B0503020204020204" pitchFamily="34" charset="-122"/>
                </a:rPr>
                <a:t>  </a:t>
              </a:r>
              <a:r>
                <a:rPr lang="en" altLang="zh-CN" sz="1050" b="1" dirty="0">
                  <a:latin typeface="微软雅黑" panose="020B0503020204020204" pitchFamily="34" charset="-122"/>
                  <a:ea typeface="微软雅黑" panose="020B0503020204020204" pitchFamily="34" charset="-122"/>
                </a:rPr>
                <a:t># </a:t>
              </a:r>
              <a:r>
                <a:rPr lang="zh-CN" altLang="en-US" sz="1050" b="1" dirty="0">
                  <a:latin typeface="微软雅黑" panose="020B0503020204020204" pitchFamily="34" charset="-122"/>
                  <a:ea typeface="微软雅黑" panose="020B0503020204020204" pitchFamily="34" charset="-122"/>
                </a:rPr>
                <a:t>添加字符</a:t>
              </a:r>
              <a:endParaRPr lang="en-US" altLang="zh-CN" sz="105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endParaRPr lang="zh-CN" altLang="en-US" sz="1050" b="1" dirty="0">
                <a:latin typeface="微软雅黑" panose="020B0503020204020204" pitchFamily="34" charset="-122"/>
                <a:ea typeface="微软雅黑" panose="020B0503020204020204" pitchFamily="34" charset="-122"/>
              </a:endParaRPr>
            </a:p>
            <a:p>
              <a:pPr algn="just"/>
              <a:endParaRPr lang="zh-CN" altLang="en-US" sz="1050" b="1" dirty="0">
                <a:latin typeface="微软雅黑" panose="020B0503020204020204" pitchFamily="34" charset="-122"/>
                <a:ea typeface="微软雅黑" panose="020B0503020204020204" pitchFamily="34" charset="-122"/>
              </a:endParaRPr>
            </a:p>
            <a:p>
              <a:pPr algn="just"/>
              <a:r>
                <a:rPr lang="en-US" altLang="zh-CN" sz="1050" b="1" dirty="0">
                  <a:latin typeface="微软雅黑" panose="020B0503020204020204" pitchFamily="34" charset="-122"/>
                  <a:ea typeface="微软雅黑" panose="020B0503020204020204" pitchFamily="34" charset="-122"/>
                </a:rPr>
                <a:t># </a:t>
              </a:r>
              <a:r>
                <a:rPr lang="zh-CN" altLang="en-US" sz="1050" b="1" dirty="0">
                  <a:latin typeface="微软雅黑" panose="020B0503020204020204" pitchFamily="34" charset="-122"/>
                  <a:ea typeface="微软雅黑" panose="020B0503020204020204" pitchFamily="34" charset="-122"/>
                </a:rPr>
                <a:t>如果</a:t>
              </a:r>
              <a:r>
                <a:rPr lang="en" altLang="zh-CN" sz="1050" b="1" dirty="0">
                  <a:solidFill>
                    <a:schemeClr val="accent6"/>
                  </a:solidFill>
                  <a:latin typeface="微软雅黑" panose="020B0503020204020204" pitchFamily="34" charset="-122"/>
                  <a:ea typeface="微软雅黑" panose="020B0503020204020204" pitchFamily="34" charset="-122"/>
                </a:rPr>
                <a:t>value</a:t>
              </a:r>
              <a:r>
                <a:rPr lang="zh-CN" altLang="en-US" sz="1050" b="1" dirty="0">
                  <a:latin typeface="微软雅黑" panose="020B0503020204020204" pitchFamily="34" charset="-122"/>
                  <a:ea typeface="微软雅黑" panose="020B0503020204020204" pitchFamily="34" charset="-122"/>
                </a:rPr>
                <a:t>值是数字，还可以进行加减</a:t>
              </a:r>
            </a:p>
            <a:p>
              <a:pPr marL="171450" indent="-171450" algn="just">
                <a:buFont typeface="Wingdings" pitchFamily="2" charset="2"/>
                <a:buChar char="Ø"/>
              </a:pPr>
              <a:r>
                <a:rPr lang="en" altLang="zh-CN" sz="1050" b="1" dirty="0">
                  <a:solidFill>
                    <a:srgbClr val="00A6B6"/>
                  </a:solidFill>
                  <a:latin typeface="微软雅黑" panose="020B0503020204020204" pitchFamily="34" charset="-122"/>
                  <a:ea typeface="微软雅黑" panose="020B0503020204020204" pitchFamily="34" charset="-122"/>
                </a:rPr>
                <a:t>INCR</a:t>
              </a:r>
              <a:r>
                <a:rPr lang="en" altLang="zh-CN" sz="1050" b="1" dirty="0">
                  <a:latin typeface="微软雅黑" panose="020B0503020204020204" pitchFamily="34" charset="-122"/>
                  <a:ea typeface="微软雅黑" panose="020B0503020204020204" pitchFamily="34" charset="-122"/>
                </a:rPr>
                <a:t> </a:t>
              </a:r>
              <a:r>
                <a:rPr lang="en" altLang="zh-CN" sz="1050" b="1" dirty="0">
                  <a:solidFill>
                    <a:schemeClr val="accent2"/>
                  </a:solidFill>
                  <a:latin typeface="微软雅黑" panose="020B0503020204020204" pitchFamily="34" charset="-122"/>
                  <a:ea typeface="微软雅黑" panose="020B0503020204020204" pitchFamily="34" charset="-122"/>
                </a:rPr>
                <a:t>num</a:t>
              </a:r>
              <a:r>
                <a:rPr lang="en" altLang="zh-CN" sz="1050" b="1" dirty="0">
                  <a:latin typeface="微软雅黑" panose="020B0503020204020204" pitchFamily="34" charset="-122"/>
                  <a:ea typeface="微软雅黑" panose="020B0503020204020204" pitchFamily="34" charset="-122"/>
                </a:rPr>
                <a:t> # </a:t>
              </a:r>
              <a:r>
                <a:rPr lang="zh-CN" altLang="en-US" sz="1050" b="1" dirty="0">
                  <a:latin typeface="微软雅黑" panose="020B0503020204020204" pitchFamily="34" charset="-122"/>
                  <a:ea typeface="微软雅黑" panose="020B0503020204020204" pitchFamily="34" charset="-122"/>
                </a:rPr>
                <a:t>加 </a:t>
              </a:r>
              <a:r>
                <a:rPr lang="en-US" altLang="zh-CN" sz="1050" b="1" dirty="0">
                  <a:latin typeface="微软雅黑" panose="020B0503020204020204" pitchFamily="34" charset="-122"/>
                  <a:ea typeface="微软雅黑" panose="020B0503020204020204" pitchFamily="34" charset="-122"/>
                </a:rPr>
                <a:t>1</a:t>
              </a:r>
            </a:p>
            <a:p>
              <a:pPr marL="171450" indent="-171450" algn="just">
                <a:buFont typeface="Wingdings" pitchFamily="2" charset="2"/>
                <a:buChar char="Ø"/>
              </a:pPr>
              <a:r>
                <a:rPr lang="en" altLang="zh-CN" sz="1050" b="1" dirty="0">
                  <a:solidFill>
                    <a:srgbClr val="00A7B7"/>
                  </a:solidFill>
                  <a:latin typeface="微软雅黑" panose="020B0503020204020204" pitchFamily="34" charset="-122"/>
                  <a:ea typeface="微软雅黑" panose="020B0503020204020204" pitchFamily="34" charset="-122"/>
                </a:rPr>
                <a:t>DECR</a:t>
              </a:r>
              <a:r>
                <a:rPr lang="en" altLang="zh-CN" sz="1050" b="1" dirty="0">
                  <a:latin typeface="微软雅黑" panose="020B0503020204020204" pitchFamily="34" charset="-122"/>
                  <a:ea typeface="微软雅黑" panose="020B0503020204020204" pitchFamily="34" charset="-122"/>
                </a:rPr>
                <a:t> </a:t>
              </a:r>
              <a:r>
                <a:rPr lang="en" altLang="zh-CN" sz="1050" b="1" dirty="0">
                  <a:solidFill>
                    <a:schemeClr val="accent2"/>
                  </a:solidFill>
                  <a:latin typeface="微软雅黑" panose="020B0503020204020204" pitchFamily="34" charset="-122"/>
                  <a:ea typeface="微软雅黑" panose="020B0503020204020204" pitchFamily="34" charset="-122"/>
                </a:rPr>
                <a:t>num</a:t>
              </a:r>
              <a:r>
                <a:rPr lang="en" altLang="zh-CN" sz="1050" b="1" dirty="0">
                  <a:latin typeface="微软雅黑" panose="020B0503020204020204" pitchFamily="34" charset="-122"/>
                  <a:ea typeface="微软雅黑" panose="020B0503020204020204" pitchFamily="34" charset="-122"/>
                </a:rPr>
                <a:t> # </a:t>
              </a:r>
              <a:r>
                <a:rPr lang="zh-CN" altLang="en-US" sz="1050" b="1" dirty="0">
                  <a:latin typeface="微软雅黑" panose="020B0503020204020204" pitchFamily="34" charset="-122"/>
                  <a:ea typeface="微软雅黑" panose="020B0503020204020204" pitchFamily="34" charset="-122"/>
                </a:rPr>
                <a:t>减 </a:t>
              </a:r>
              <a:r>
                <a:rPr lang="en-US" altLang="zh-CN" sz="1050" b="1" dirty="0">
                  <a:latin typeface="微软雅黑" panose="020B0503020204020204" pitchFamily="34" charset="-122"/>
                  <a:ea typeface="微软雅黑" panose="020B0503020204020204" pitchFamily="34" charset="-122"/>
                </a:rPr>
                <a:t>1</a:t>
              </a:r>
            </a:p>
            <a:p>
              <a:pPr marL="171450" indent="-171450" algn="just">
                <a:buFont typeface="Wingdings" pitchFamily="2" charset="2"/>
                <a:buChar char="Ø"/>
              </a:pPr>
              <a:endParaRPr lang="en-US" altLang="zh-CN" sz="1050" b="1" dirty="0">
                <a:latin typeface="微软雅黑" panose="020B0503020204020204" pitchFamily="34" charset="-122"/>
                <a:ea typeface="微软雅黑" panose="020B0503020204020204" pitchFamily="34" charset="-122"/>
              </a:endParaRPr>
            </a:p>
            <a:p>
              <a:pPr algn="just"/>
              <a:endParaRPr lang="en-US" altLang="zh-CN" sz="1050" b="1" dirty="0">
                <a:latin typeface="微软雅黑" panose="020B0503020204020204" pitchFamily="34" charset="-122"/>
                <a:ea typeface="微软雅黑" panose="020B0503020204020204" pitchFamily="34" charset="-122"/>
              </a:endParaRPr>
            </a:p>
            <a:p>
              <a:pPr algn="just"/>
              <a:r>
                <a:rPr lang="en-US" altLang="zh-CN" sz="1050" b="1" dirty="0">
                  <a:latin typeface="微软雅黑" panose="020B0503020204020204" pitchFamily="34" charset="-122"/>
                  <a:ea typeface="微软雅黑" panose="020B0503020204020204" pitchFamily="34" charset="-122"/>
                </a:rPr>
                <a:t># + </a:t>
              </a:r>
              <a:r>
                <a:rPr lang="zh-CN" altLang="en-US" sz="1050" b="1" dirty="0">
                  <a:latin typeface="微软雅黑" panose="020B0503020204020204" pitchFamily="34" charset="-122"/>
                  <a:ea typeface="微软雅黑" panose="020B0503020204020204" pitchFamily="34" charset="-122"/>
                </a:rPr>
                <a:t>整数</a:t>
              </a:r>
            </a:p>
            <a:p>
              <a:pPr marL="171450" indent="-171450" algn="just">
                <a:buFont typeface="Wingdings" pitchFamily="2" charset="2"/>
                <a:buChar char="Ø"/>
              </a:pPr>
              <a:r>
                <a:rPr lang="en" altLang="zh-CN" sz="1050" b="1" dirty="0">
                  <a:solidFill>
                    <a:srgbClr val="00A7B7"/>
                  </a:solidFill>
                  <a:latin typeface="微软雅黑" panose="020B0503020204020204" pitchFamily="34" charset="-122"/>
                  <a:ea typeface="微软雅黑" panose="020B0503020204020204" pitchFamily="34" charset="-122"/>
                </a:rPr>
                <a:t>INCRBY</a:t>
              </a:r>
              <a:r>
                <a:rPr lang="en" altLang="zh-CN" sz="1050" b="1" dirty="0">
                  <a:latin typeface="微软雅黑" panose="020B0503020204020204" pitchFamily="34" charset="-122"/>
                  <a:ea typeface="微软雅黑" panose="020B0503020204020204" pitchFamily="34" charset="-122"/>
                </a:rPr>
                <a:t> </a:t>
              </a:r>
              <a:r>
                <a:rPr lang="en" altLang="zh-CN" sz="1050" b="1" dirty="0">
                  <a:solidFill>
                    <a:schemeClr val="accent2"/>
                  </a:solidFill>
                  <a:latin typeface="微软雅黑" panose="020B0503020204020204" pitchFamily="34" charset="-122"/>
                  <a:ea typeface="微软雅黑" panose="020B0503020204020204" pitchFamily="34" charset="-122"/>
                </a:rPr>
                <a:t>num</a:t>
              </a:r>
              <a:r>
                <a:rPr lang="en" altLang="zh-CN" sz="1050" b="1" dirty="0">
                  <a:latin typeface="微软雅黑" panose="020B0503020204020204" pitchFamily="34" charset="-122"/>
                  <a:ea typeface="微软雅黑" panose="020B0503020204020204" pitchFamily="34" charset="-122"/>
                </a:rPr>
                <a:t> </a:t>
              </a:r>
              <a:r>
                <a:rPr lang="en" altLang="zh-CN" sz="1050" b="1" dirty="0">
                  <a:solidFill>
                    <a:schemeClr val="accent6"/>
                  </a:solidFill>
                  <a:latin typeface="微软雅黑" panose="020B0503020204020204" pitchFamily="34" charset="-122"/>
                  <a:ea typeface="微软雅黑" panose="020B0503020204020204" pitchFamily="34" charset="-122"/>
                </a:rPr>
                <a:t>10</a:t>
              </a:r>
            </a:p>
            <a:p>
              <a:pPr algn="just"/>
              <a:endParaRPr lang="en" altLang="zh-CN" sz="1050" b="1" dirty="0">
                <a:latin typeface="微软雅黑" panose="020B0503020204020204" pitchFamily="34" charset="-122"/>
                <a:ea typeface="微软雅黑" panose="020B0503020204020204" pitchFamily="34" charset="-122"/>
              </a:endParaRPr>
            </a:p>
            <a:p>
              <a:pPr algn="just"/>
              <a:r>
                <a:rPr lang="en" altLang="zh-CN" sz="1050" b="1" dirty="0">
                  <a:latin typeface="微软雅黑" panose="020B0503020204020204" pitchFamily="34" charset="-122"/>
                  <a:ea typeface="微软雅黑" panose="020B0503020204020204" pitchFamily="34" charset="-122"/>
                </a:rPr>
                <a:t># - </a:t>
              </a:r>
              <a:r>
                <a:rPr lang="zh-CN" altLang="en-US" sz="1050" b="1" dirty="0">
                  <a:latin typeface="微软雅黑" panose="020B0503020204020204" pitchFamily="34" charset="-122"/>
                  <a:ea typeface="微软雅黑" panose="020B0503020204020204" pitchFamily="34" charset="-122"/>
                </a:rPr>
                <a:t>整数</a:t>
              </a:r>
            </a:p>
            <a:p>
              <a:pPr marL="171450" indent="-171450" algn="just">
                <a:buFont typeface="Wingdings" pitchFamily="2" charset="2"/>
                <a:buChar char="Ø"/>
              </a:pPr>
              <a:r>
                <a:rPr lang="en" altLang="zh-CN" sz="1050" b="1" dirty="0">
                  <a:solidFill>
                    <a:srgbClr val="00A7B7"/>
                  </a:solidFill>
                  <a:latin typeface="微软雅黑" panose="020B0503020204020204" pitchFamily="34" charset="-122"/>
                  <a:ea typeface="微软雅黑" panose="020B0503020204020204" pitchFamily="34" charset="-122"/>
                </a:rPr>
                <a:t>DECRBY</a:t>
              </a:r>
              <a:r>
                <a:rPr lang="en" altLang="zh-CN" sz="1050" b="1" dirty="0">
                  <a:latin typeface="微软雅黑" panose="020B0503020204020204" pitchFamily="34" charset="-122"/>
                  <a:ea typeface="微软雅黑" panose="020B0503020204020204" pitchFamily="34" charset="-122"/>
                </a:rPr>
                <a:t> </a:t>
              </a:r>
              <a:r>
                <a:rPr lang="en" altLang="zh-CN" sz="1050" b="1" dirty="0">
                  <a:solidFill>
                    <a:schemeClr val="accent2"/>
                  </a:solidFill>
                  <a:latin typeface="微软雅黑" panose="020B0503020204020204" pitchFamily="34" charset="-122"/>
                  <a:ea typeface="微软雅黑" panose="020B0503020204020204" pitchFamily="34" charset="-122"/>
                </a:rPr>
                <a:t>num</a:t>
              </a:r>
              <a:r>
                <a:rPr lang="en" altLang="zh-CN" sz="1050" b="1" dirty="0">
                  <a:latin typeface="微软雅黑" panose="020B0503020204020204" pitchFamily="34" charset="-122"/>
                  <a:ea typeface="微软雅黑" panose="020B0503020204020204" pitchFamily="34" charset="-122"/>
                </a:rPr>
                <a:t> </a:t>
              </a:r>
              <a:r>
                <a:rPr lang="en" altLang="zh-CN" sz="1050" b="1" dirty="0">
                  <a:solidFill>
                    <a:schemeClr val="accent6"/>
                  </a:solidFill>
                  <a:latin typeface="微软雅黑" panose="020B0503020204020204" pitchFamily="34" charset="-122"/>
                  <a:ea typeface="微软雅黑" panose="020B0503020204020204" pitchFamily="34" charset="-122"/>
                </a:rPr>
                <a:t>5</a:t>
              </a:r>
            </a:p>
          </p:txBody>
        </p:sp>
      </p:grpSp>
    </p:spTree>
    <p:extLst>
      <p:ext uri="{BB962C8B-B14F-4D97-AF65-F5344CB8AC3E}">
        <p14:creationId xmlns:p14="http://schemas.microsoft.com/office/powerpoint/2010/main" val="542575699"/>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4" presetClass="entr" presetSubtype="5" fill="hold"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randombar(vertical)">
                                      <p:cBhvr>
                                        <p:cTn id="1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列表</a:t>
            </a:r>
            <a:r>
              <a:rPr lang="en-US" altLang="zh-CN" sz="1800" b="1" dirty="0">
                <a:solidFill>
                  <a:srgbClr val="6C407D"/>
                </a:solidFill>
                <a:latin typeface="微软雅黑" panose="020B0503020204020204" pitchFamily="34" charset="-122"/>
                <a:ea typeface="微软雅黑" panose="020B0503020204020204" pitchFamily="34" charset="-122"/>
              </a:rPr>
              <a:t>-list</a:t>
            </a:r>
            <a:endParaRPr lang="zh-CN" altLang="en-US" sz="1800" b="1" dirty="0">
              <a:solidFill>
                <a:srgbClr val="6C407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90674" y="839907"/>
            <a:ext cx="7314537" cy="3868484"/>
            <a:chOff x="2402680" y="2725738"/>
            <a:chExt cx="2657475" cy="1460501"/>
          </a:xfrm>
          <a:solidFill>
            <a:schemeClr val="bg1">
              <a:lumMod val="85000"/>
              <a:alpha val="15000"/>
            </a:schemeClr>
          </a:solidFill>
        </p:grpSpPr>
        <p:sp>
          <p:nvSpPr>
            <p:cNvPr id="6" name="Freeform 20"/>
            <p:cNvSpPr>
              <a:spLocks/>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 name="Freeform 21"/>
            <p:cNvSpPr>
              <a:spLocks/>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0" name="Freeform 24"/>
            <p:cNvSpPr>
              <a:spLocks/>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1" name="Freeform 25"/>
            <p:cNvSpPr>
              <a:spLocks/>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 name="Freeform 27"/>
            <p:cNvSpPr>
              <a:spLocks/>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28"/>
            <p:cNvSpPr>
              <a:spLocks/>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29"/>
            <p:cNvSpPr>
              <a:spLocks/>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30"/>
            <p:cNvSpPr>
              <a:spLocks/>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31"/>
            <p:cNvSpPr>
              <a:spLocks/>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 name="Freeform 32"/>
            <p:cNvSpPr>
              <a:spLocks/>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34"/>
            <p:cNvSpPr>
              <a:spLocks/>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35"/>
            <p:cNvSpPr>
              <a:spLocks/>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36"/>
            <p:cNvSpPr>
              <a:spLocks/>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37"/>
            <p:cNvSpPr>
              <a:spLocks/>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38"/>
            <p:cNvSpPr>
              <a:spLocks/>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Freeform 39"/>
            <p:cNvSpPr>
              <a:spLocks/>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6" name="Freeform 40"/>
            <p:cNvSpPr>
              <a:spLocks/>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7" name="Freeform 41"/>
            <p:cNvSpPr>
              <a:spLocks/>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8" name="Freeform 42"/>
            <p:cNvSpPr>
              <a:spLocks/>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9" name="Freeform 43"/>
            <p:cNvSpPr>
              <a:spLocks/>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0" name="Freeform 44"/>
            <p:cNvSpPr>
              <a:spLocks/>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1" name="Freeform 45"/>
            <p:cNvSpPr>
              <a:spLocks/>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2" name="Freeform 46"/>
            <p:cNvSpPr>
              <a:spLocks/>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3" name="Freeform 47"/>
            <p:cNvSpPr>
              <a:spLocks/>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4" name="Freeform 48"/>
            <p:cNvSpPr>
              <a:spLocks/>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5" name="Freeform 49"/>
            <p:cNvSpPr>
              <a:spLocks/>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6" name="Freeform 50"/>
            <p:cNvSpPr>
              <a:spLocks/>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7" name="Freeform 51"/>
            <p:cNvSpPr>
              <a:spLocks/>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8" name="Freeform 52"/>
            <p:cNvSpPr>
              <a:spLocks/>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9" name="Freeform 53"/>
            <p:cNvSpPr>
              <a:spLocks/>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0" name="Freeform 54"/>
            <p:cNvSpPr>
              <a:spLocks/>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1" name="Freeform 55"/>
            <p:cNvSpPr>
              <a:spLocks/>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2" name="Freeform 56"/>
            <p:cNvSpPr>
              <a:spLocks/>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3" name="Freeform 57"/>
            <p:cNvSpPr>
              <a:spLocks/>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4" name="Freeform 58"/>
            <p:cNvSpPr>
              <a:spLocks/>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5" name="Freeform 59"/>
            <p:cNvSpPr>
              <a:spLocks/>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6" name="Freeform 60"/>
            <p:cNvSpPr>
              <a:spLocks/>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7" name="Freeform 62"/>
            <p:cNvSpPr>
              <a:spLocks/>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8" name="Freeform 63"/>
            <p:cNvSpPr>
              <a:spLocks/>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9" name="Freeform 64"/>
            <p:cNvSpPr>
              <a:spLocks/>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0" name="Freeform 65"/>
            <p:cNvSpPr>
              <a:spLocks/>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1" name="Freeform 66"/>
            <p:cNvSpPr>
              <a:spLocks/>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54" name="组合 53">
            <a:extLst>
              <a:ext uri="{FF2B5EF4-FFF2-40B4-BE49-F238E27FC236}">
                <a16:creationId xmlns:a16="http://schemas.microsoft.com/office/drawing/2014/main" id="{A8C29EC9-753A-7642-BD1E-8A913C7CF5FF}"/>
              </a:ext>
            </a:extLst>
          </p:cNvPr>
          <p:cNvGrpSpPr/>
          <p:nvPr/>
        </p:nvGrpSpPr>
        <p:grpSpPr>
          <a:xfrm>
            <a:off x="4799111" y="2514221"/>
            <a:ext cx="2756383" cy="870603"/>
            <a:chOff x="3771793" y="2004244"/>
            <a:chExt cx="3675178" cy="1160800"/>
          </a:xfrm>
        </p:grpSpPr>
        <p:sp>
          <p:nvSpPr>
            <p:cNvPr id="55" name="文本框 54">
              <a:extLst>
                <a:ext uri="{FF2B5EF4-FFF2-40B4-BE49-F238E27FC236}">
                  <a16:creationId xmlns:a16="http://schemas.microsoft.com/office/drawing/2014/main" id="{487AE653-2521-6F48-9533-A9950F9FCA79}"/>
                </a:ext>
              </a:extLst>
            </p:cNvPr>
            <p:cNvSpPr txBox="1"/>
            <p:nvPr/>
          </p:nvSpPr>
          <p:spPr>
            <a:xfrm>
              <a:off x="3776606" y="2004244"/>
              <a:ext cx="1923123" cy="451404"/>
            </a:xfrm>
            <a:prstGeom prst="rect">
              <a:avLst/>
            </a:prstGeom>
            <a:noFill/>
          </p:spPr>
          <p:txBody>
            <a:bodyPr wrap="square" rtlCol="0">
              <a:spAutoFit/>
            </a:bodyPr>
            <a:lstStyle/>
            <a:p>
              <a:r>
                <a:rPr lang="zh-CN" altLang="en-US" sz="1600" b="1" dirty="0">
                  <a:solidFill>
                    <a:srgbClr val="FFB850"/>
                  </a:solidFill>
                  <a:latin typeface="时尚中黑简体" panose="01010104010101010101" pitchFamily="2" charset="-122"/>
                  <a:ea typeface="时尚中黑简体" panose="01010104010101010101" pitchFamily="2" charset="-122"/>
                </a:rPr>
                <a:t>获取列表片段</a:t>
              </a:r>
            </a:p>
          </p:txBody>
        </p:sp>
        <p:sp>
          <p:nvSpPr>
            <p:cNvPr id="56" name="文本框 55">
              <a:extLst>
                <a:ext uri="{FF2B5EF4-FFF2-40B4-BE49-F238E27FC236}">
                  <a16:creationId xmlns:a16="http://schemas.microsoft.com/office/drawing/2014/main" id="{B80CF12F-1901-014D-A088-DCD3454CC8C7}"/>
                </a:ext>
              </a:extLst>
            </p:cNvPr>
            <p:cNvSpPr txBox="1"/>
            <p:nvPr/>
          </p:nvSpPr>
          <p:spPr>
            <a:xfrm>
              <a:off x="3771793" y="2364828"/>
              <a:ext cx="3675178" cy="800216"/>
            </a:xfrm>
            <a:prstGeom prst="rect">
              <a:avLst/>
            </a:prstGeom>
            <a:noFill/>
          </p:spPr>
          <p:txBody>
            <a:bodyPr wrap="square" rtlCol="0">
              <a:spAutoFit/>
            </a:bodyPr>
            <a:lstStyle/>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LRANGE</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2"/>
                  </a:solidFill>
                  <a:latin typeface="微软雅黑" panose="020B0503020204020204" pitchFamily="34" charset="-122"/>
                  <a:ea typeface="微软雅黑" panose="020B0503020204020204" pitchFamily="34" charset="-122"/>
                </a:rPr>
                <a:t>myli</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0 5</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LRANGE</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2"/>
                  </a:solidFill>
                  <a:latin typeface="微软雅黑" panose="020B0503020204020204" pitchFamily="34" charset="-122"/>
                  <a:ea typeface="微软雅黑" panose="020B0503020204020204" pitchFamily="34" charset="-122"/>
                </a:rPr>
                <a:t>myli</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0 -1  </a:t>
              </a:r>
            </a:p>
            <a:p>
              <a:pPr algn="just"/>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-1 </a:t>
              </a:r>
              <a:r>
                <a:rPr lang="zh-CN" altLang="en-US" sz="1100" b="1" dirty="0">
                  <a:latin typeface="微软雅黑" panose="020B0503020204020204" pitchFamily="34" charset="-122"/>
                  <a:ea typeface="微软雅黑" panose="020B0503020204020204" pitchFamily="34" charset="-122"/>
                </a:rPr>
                <a:t>表示最后一个</a:t>
              </a:r>
            </a:p>
          </p:txBody>
        </p:sp>
      </p:grpSp>
      <p:grpSp>
        <p:nvGrpSpPr>
          <p:cNvPr id="57" name="组合 56">
            <a:extLst>
              <a:ext uri="{FF2B5EF4-FFF2-40B4-BE49-F238E27FC236}">
                <a16:creationId xmlns:a16="http://schemas.microsoft.com/office/drawing/2014/main" id="{E6E6017A-9295-9441-B0F0-B6CEF7DBD5CD}"/>
              </a:ext>
            </a:extLst>
          </p:cNvPr>
          <p:cNvGrpSpPr/>
          <p:nvPr/>
        </p:nvGrpSpPr>
        <p:grpSpPr>
          <a:xfrm>
            <a:off x="603050" y="1071987"/>
            <a:ext cx="2783603" cy="1255638"/>
            <a:chOff x="3776606" y="2004244"/>
            <a:chExt cx="3711471" cy="1674181"/>
          </a:xfrm>
        </p:grpSpPr>
        <p:sp>
          <p:nvSpPr>
            <p:cNvPr id="58" name="文本框 57">
              <a:extLst>
                <a:ext uri="{FF2B5EF4-FFF2-40B4-BE49-F238E27FC236}">
                  <a16:creationId xmlns:a16="http://schemas.microsoft.com/office/drawing/2014/main" id="{1F28BE74-DBDF-4E41-A63D-462FFE9D6370}"/>
                </a:ext>
              </a:extLst>
            </p:cNvPr>
            <p:cNvSpPr txBox="1"/>
            <p:nvPr/>
          </p:nvSpPr>
          <p:spPr>
            <a:xfrm>
              <a:off x="3776606" y="2004244"/>
              <a:ext cx="1923123" cy="451404"/>
            </a:xfrm>
            <a:prstGeom prst="rect">
              <a:avLst/>
            </a:prstGeom>
            <a:noFill/>
          </p:spPr>
          <p:txBody>
            <a:bodyPr wrap="square" rtlCol="0">
              <a:spAutoFit/>
            </a:bodyPr>
            <a:lstStyle/>
            <a:p>
              <a:r>
                <a:rPr lang="zh-CN" altLang="en-US" sz="1600" b="1" dirty="0">
                  <a:solidFill>
                    <a:srgbClr val="01ACBE"/>
                  </a:solidFill>
                  <a:latin typeface="时尚中黑简体" panose="01010104010101010101" pitchFamily="2" charset="-122"/>
                  <a:ea typeface="时尚中黑简体" panose="01010104010101010101" pitchFamily="2" charset="-122"/>
                </a:rPr>
                <a:t>添加元素</a:t>
              </a:r>
            </a:p>
          </p:txBody>
        </p:sp>
        <p:sp>
          <p:nvSpPr>
            <p:cNvPr id="59" name="文本框 58">
              <a:extLst>
                <a:ext uri="{FF2B5EF4-FFF2-40B4-BE49-F238E27FC236}">
                  <a16:creationId xmlns:a16="http://schemas.microsoft.com/office/drawing/2014/main" id="{731FF524-C12D-484C-A33D-BC1A08B81385}"/>
                </a:ext>
              </a:extLst>
            </p:cNvPr>
            <p:cNvSpPr txBox="1"/>
            <p:nvPr/>
          </p:nvSpPr>
          <p:spPr>
            <a:xfrm>
              <a:off x="3812899" y="2426802"/>
              <a:ext cx="3675178" cy="1251623"/>
            </a:xfrm>
            <a:prstGeom prst="rect">
              <a:avLst/>
            </a:prstGeom>
            <a:noFill/>
          </p:spPr>
          <p:txBody>
            <a:bodyPr wrap="square" rtlCol="0">
              <a:spAutoFit/>
            </a:bodyPr>
            <a:lstStyle/>
            <a:p>
              <a:pPr algn="just"/>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00A7B7"/>
                  </a:solidFill>
                  <a:latin typeface="微软雅黑" panose="020B0503020204020204" pitchFamily="34" charset="-122"/>
                  <a:ea typeface="微软雅黑" panose="020B0503020204020204" pitchFamily="34" charset="-122"/>
                </a:rPr>
                <a:t>LPUSH</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左边添加 （栈 先进后出）</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LPUSH</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2"/>
                  </a:solidFill>
                  <a:latin typeface="微软雅黑" panose="020B0503020204020204" pitchFamily="34" charset="-122"/>
                  <a:ea typeface="微软雅黑" panose="020B0503020204020204" pitchFamily="34" charset="-122"/>
                </a:rPr>
                <a:t>myli</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3 4 5</a:t>
              </a:r>
            </a:p>
            <a:p>
              <a:pPr marL="171450" indent="-171450" algn="just">
                <a:buFont typeface="Wingdings" pitchFamily="2" charset="2"/>
                <a:buChar char="Ø"/>
              </a:pPr>
              <a:endParaRPr lang="en" altLang="zh-CN" sz="1100" b="1" dirty="0">
                <a:latin typeface="微软雅黑" panose="020B0503020204020204" pitchFamily="34" charset="-122"/>
                <a:ea typeface="微软雅黑" panose="020B0503020204020204" pitchFamily="34" charset="-122"/>
              </a:endParaRPr>
            </a:p>
            <a:p>
              <a:pPr algn="just"/>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00A7B7"/>
                  </a:solidFill>
                  <a:latin typeface="微软雅黑" panose="020B0503020204020204" pitchFamily="34" charset="-122"/>
                  <a:ea typeface="微软雅黑" panose="020B0503020204020204" pitchFamily="34" charset="-122"/>
                </a:rPr>
                <a:t>RPUSH</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右边添加 （队列 先进先出）</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RPUSH</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2"/>
                  </a:solidFill>
                  <a:latin typeface="微软雅黑" panose="020B0503020204020204" pitchFamily="34" charset="-122"/>
                  <a:ea typeface="微软雅黑" panose="020B0503020204020204" pitchFamily="34" charset="-122"/>
                </a:rPr>
                <a:t>myli</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2 1</a:t>
              </a:r>
            </a:p>
          </p:txBody>
        </p:sp>
      </p:grpSp>
      <p:grpSp>
        <p:nvGrpSpPr>
          <p:cNvPr id="60" name="组合 59">
            <a:extLst>
              <a:ext uri="{FF2B5EF4-FFF2-40B4-BE49-F238E27FC236}">
                <a16:creationId xmlns:a16="http://schemas.microsoft.com/office/drawing/2014/main" id="{4DFE0C6B-ECE6-2247-907B-3D964874FB2B}"/>
              </a:ext>
            </a:extLst>
          </p:cNvPr>
          <p:cNvGrpSpPr/>
          <p:nvPr/>
        </p:nvGrpSpPr>
        <p:grpSpPr>
          <a:xfrm>
            <a:off x="4806331" y="1053466"/>
            <a:ext cx="1442342" cy="550091"/>
            <a:chOff x="3776606" y="2004244"/>
            <a:chExt cx="1923123" cy="733454"/>
          </a:xfrm>
        </p:grpSpPr>
        <p:sp>
          <p:nvSpPr>
            <p:cNvPr id="61" name="文本框 60">
              <a:extLst>
                <a:ext uri="{FF2B5EF4-FFF2-40B4-BE49-F238E27FC236}">
                  <a16:creationId xmlns:a16="http://schemas.microsoft.com/office/drawing/2014/main" id="{E859EE61-8ACA-F440-9E18-FF03DE7086DB}"/>
                </a:ext>
              </a:extLst>
            </p:cNvPr>
            <p:cNvSpPr txBox="1"/>
            <p:nvPr/>
          </p:nvSpPr>
          <p:spPr>
            <a:xfrm>
              <a:off x="3776606" y="2004244"/>
              <a:ext cx="1923123" cy="451404"/>
            </a:xfrm>
            <a:prstGeom prst="rect">
              <a:avLst/>
            </a:prstGeom>
            <a:noFill/>
          </p:spPr>
          <p:txBody>
            <a:bodyPr wrap="square" rtlCol="0">
              <a:spAutoFit/>
            </a:bodyPr>
            <a:lstStyle/>
            <a:p>
              <a:r>
                <a:rPr lang="zh-CN" altLang="en-US" sz="1600" b="1" dirty="0">
                  <a:solidFill>
                    <a:srgbClr val="E87071"/>
                  </a:solidFill>
                  <a:latin typeface="时尚中黑简体" panose="01010104010101010101" pitchFamily="2" charset="-122"/>
                  <a:ea typeface="时尚中黑简体" panose="01010104010101010101" pitchFamily="2" charset="-122"/>
                </a:rPr>
                <a:t>获取列表长度</a:t>
              </a:r>
            </a:p>
          </p:txBody>
        </p:sp>
        <p:sp>
          <p:nvSpPr>
            <p:cNvPr id="62" name="文本框 61">
              <a:extLst>
                <a:ext uri="{FF2B5EF4-FFF2-40B4-BE49-F238E27FC236}">
                  <a16:creationId xmlns:a16="http://schemas.microsoft.com/office/drawing/2014/main" id="{7E7EB7F4-DCDD-8E46-9247-3CB709D4B60C}"/>
                </a:ext>
              </a:extLst>
            </p:cNvPr>
            <p:cNvSpPr txBox="1"/>
            <p:nvPr/>
          </p:nvSpPr>
          <p:spPr>
            <a:xfrm>
              <a:off x="3776606" y="2388885"/>
              <a:ext cx="1559316" cy="348813"/>
            </a:xfrm>
            <a:prstGeom prst="rect">
              <a:avLst/>
            </a:prstGeom>
            <a:noFill/>
          </p:spPr>
          <p:txBody>
            <a:bodyPr wrap="square" rtlCol="0">
              <a:spAutoFit/>
            </a:bodyPr>
            <a:lstStyle/>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LLEN</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2"/>
                  </a:solidFill>
                  <a:latin typeface="微软雅黑" panose="020B0503020204020204" pitchFamily="34" charset="-122"/>
                  <a:ea typeface="微软雅黑" panose="020B0503020204020204" pitchFamily="34" charset="-122"/>
                </a:rPr>
                <a:t>myli</a:t>
              </a:r>
              <a:endParaRPr lang="en" altLang="zh-CN" sz="1100" b="1" dirty="0">
                <a:solidFill>
                  <a:schemeClr val="accent2"/>
                </a:solidFill>
                <a:latin typeface="微软雅黑" panose="020B0503020204020204" pitchFamily="34" charset="-122"/>
                <a:ea typeface="微软雅黑" panose="020B0503020204020204" pitchFamily="34" charset="-122"/>
              </a:endParaRPr>
            </a:p>
          </p:txBody>
        </p:sp>
      </p:grpSp>
      <p:grpSp>
        <p:nvGrpSpPr>
          <p:cNvPr id="63" name="组合 62">
            <a:extLst>
              <a:ext uri="{FF2B5EF4-FFF2-40B4-BE49-F238E27FC236}">
                <a16:creationId xmlns:a16="http://schemas.microsoft.com/office/drawing/2014/main" id="{5E250961-BFC8-D042-AD5A-D6BA92ABAC85}"/>
              </a:ext>
            </a:extLst>
          </p:cNvPr>
          <p:cNvGrpSpPr/>
          <p:nvPr/>
        </p:nvGrpSpPr>
        <p:grpSpPr>
          <a:xfrm>
            <a:off x="4803475" y="1802022"/>
            <a:ext cx="2455044" cy="531840"/>
            <a:chOff x="3776606" y="2004244"/>
            <a:chExt cx="3273393" cy="709119"/>
          </a:xfrm>
        </p:grpSpPr>
        <p:sp>
          <p:nvSpPr>
            <p:cNvPr id="64" name="文本框 63">
              <a:extLst>
                <a:ext uri="{FF2B5EF4-FFF2-40B4-BE49-F238E27FC236}">
                  <a16:creationId xmlns:a16="http://schemas.microsoft.com/office/drawing/2014/main" id="{66A9C3A1-1FE6-814E-B5B4-A7E90D6F42FA}"/>
                </a:ext>
              </a:extLst>
            </p:cNvPr>
            <p:cNvSpPr txBox="1"/>
            <p:nvPr/>
          </p:nvSpPr>
          <p:spPr>
            <a:xfrm>
              <a:off x="3776606" y="2004244"/>
              <a:ext cx="3273393" cy="451404"/>
            </a:xfrm>
            <a:prstGeom prst="rect">
              <a:avLst/>
            </a:prstGeom>
            <a:noFill/>
          </p:spPr>
          <p:txBody>
            <a:bodyPr wrap="square" rtlCol="0">
              <a:spAutoFit/>
            </a:bodyPr>
            <a:lstStyle/>
            <a:p>
              <a:r>
                <a:rPr lang="zh-CN" altLang="en-US" sz="1600" b="1" dirty="0">
                  <a:solidFill>
                    <a:srgbClr val="663A77"/>
                  </a:solidFill>
                  <a:latin typeface="时尚中黑简体" panose="01010104010101010101" pitchFamily="2" charset="-122"/>
                  <a:ea typeface="时尚中黑简体" panose="01010104010101010101" pitchFamily="2" charset="-122"/>
                </a:rPr>
                <a:t>查看指定位置元素</a:t>
              </a:r>
            </a:p>
          </p:txBody>
        </p:sp>
        <p:sp>
          <p:nvSpPr>
            <p:cNvPr id="65" name="文本框 64">
              <a:extLst>
                <a:ext uri="{FF2B5EF4-FFF2-40B4-BE49-F238E27FC236}">
                  <a16:creationId xmlns:a16="http://schemas.microsoft.com/office/drawing/2014/main" id="{030881A6-DCAE-3F4C-937D-3BC934219742}"/>
                </a:ext>
              </a:extLst>
            </p:cNvPr>
            <p:cNvSpPr txBox="1"/>
            <p:nvPr/>
          </p:nvSpPr>
          <p:spPr>
            <a:xfrm>
              <a:off x="3782539" y="2364550"/>
              <a:ext cx="2781670" cy="348813"/>
            </a:xfrm>
            <a:prstGeom prst="rect">
              <a:avLst/>
            </a:prstGeom>
            <a:noFill/>
          </p:spPr>
          <p:txBody>
            <a:bodyPr wrap="square" rtlCol="0">
              <a:spAutoFit/>
            </a:bodyPr>
            <a:lstStyle/>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LINDEX</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2"/>
                  </a:solidFill>
                  <a:latin typeface="微软雅黑" panose="020B0503020204020204" pitchFamily="34" charset="-122"/>
                  <a:ea typeface="微软雅黑" panose="020B0503020204020204" pitchFamily="34" charset="-122"/>
                </a:rPr>
                <a:t>myli</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3</a:t>
              </a:r>
            </a:p>
          </p:txBody>
        </p:sp>
      </p:grpSp>
      <p:grpSp>
        <p:nvGrpSpPr>
          <p:cNvPr id="66" name="组合 65">
            <a:extLst>
              <a:ext uri="{FF2B5EF4-FFF2-40B4-BE49-F238E27FC236}">
                <a16:creationId xmlns:a16="http://schemas.microsoft.com/office/drawing/2014/main" id="{7E679F3C-9F1C-DA46-A1A3-CFC1148E49A7}"/>
              </a:ext>
            </a:extLst>
          </p:cNvPr>
          <p:cNvGrpSpPr/>
          <p:nvPr/>
        </p:nvGrpSpPr>
        <p:grpSpPr>
          <a:xfrm>
            <a:off x="656162" y="3081115"/>
            <a:ext cx="6953125" cy="1594192"/>
            <a:chOff x="3776606" y="2004244"/>
            <a:chExt cx="9270835" cy="2125586"/>
          </a:xfrm>
        </p:grpSpPr>
        <p:sp>
          <p:nvSpPr>
            <p:cNvPr id="67" name="文本框 66">
              <a:extLst>
                <a:ext uri="{FF2B5EF4-FFF2-40B4-BE49-F238E27FC236}">
                  <a16:creationId xmlns:a16="http://schemas.microsoft.com/office/drawing/2014/main" id="{AF934CEB-9F52-E245-99D6-5FA9CF3EC2E7}"/>
                </a:ext>
              </a:extLst>
            </p:cNvPr>
            <p:cNvSpPr txBox="1"/>
            <p:nvPr/>
          </p:nvSpPr>
          <p:spPr>
            <a:xfrm>
              <a:off x="3776606" y="2004244"/>
              <a:ext cx="1923123" cy="451405"/>
            </a:xfrm>
            <a:prstGeom prst="rect">
              <a:avLst/>
            </a:prstGeom>
            <a:noFill/>
          </p:spPr>
          <p:txBody>
            <a:bodyPr wrap="square" rtlCol="0">
              <a:spAutoFit/>
            </a:bodyPr>
            <a:lstStyle/>
            <a:p>
              <a:r>
                <a:rPr lang="zh-CN" altLang="en-US" sz="1600" b="1" dirty="0">
                  <a:solidFill>
                    <a:srgbClr val="01ACBE"/>
                  </a:solidFill>
                  <a:latin typeface="时尚中黑简体" panose="01010104010101010101" pitchFamily="2" charset="-122"/>
                  <a:ea typeface="时尚中黑简体" panose="01010104010101010101" pitchFamily="2" charset="-122"/>
                </a:rPr>
                <a:t>弹出元素</a:t>
              </a:r>
            </a:p>
          </p:txBody>
        </p:sp>
        <p:sp>
          <p:nvSpPr>
            <p:cNvPr id="68" name="文本框 67">
              <a:extLst>
                <a:ext uri="{FF2B5EF4-FFF2-40B4-BE49-F238E27FC236}">
                  <a16:creationId xmlns:a16="http://schemas.microsoft.com/office/drawing/2014/main" id="{E822900B-2A7C-9546-975E-2BA2FF8C2EAB}"/>
                </a:ext>
              </a:extLst>
            </p:cNvPr>
            <p:cNvSpPr txBox="1"/>
            <p:nvPr/>
          </p:nvSpPr>
          <p:spPr>
            <a:xfrm>
              <a:off x="3812899" y="2426802"/>
              <a:ext cx="9234542" cy="1703028"/>
            </a:xfrm>
            <a:prstGeom prst="rect">
              <a:avLst/>
            </a:prstGeom>
            <a:noFill/>
          </p:spPr>
          <p:txBody>
            <a:bodyPr wrap="square" rtlCol="0">
              <a:spAutoFit/>
            </a:bodyPr>
            <a:lstStyle/>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LPOP</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2"/>
                  </a:solidFill>
                  <a:latin typeface="微软雅黑" panose="020B0503020204020204" pitchFamily="34" charset="-122"/>
                  <a:ea typeface="微软雅黑" panose="020B0503020204020204" pitchFamily="34" charset="-122"/>
                </a:rPr>
                <a:t>myli</a:t>
              </a:r>
              <a:r>
                <a:rPr lang="en" altLang="zh-CN" sz="1100" b="1" dirty="0">
                  <a:latin typeface="微软雅黑" panose="020B0503020204020204" pitchFamily="34" charset="-122"/>
                  <a:ea typeface="微软雅黑" panose="020B0503020204020204" pitchFamily="34" charset="-122"/>
                </a:rPr>
                <a:t>  # </a:t>
              </a:r>
              <a:r>
                <a:rPr lang="zh-CN" altLang="en-US" sz="1100" b="1" dirty="0">
                  <a:latin typeface="微软雅黑" panose="020B0503020204020204" pitchFamily="34" charset="-122"/>
                  <a:ea typeface="微软雅黑" panose="020B0503020204020204" pitchFamily="34" charset="-122"/>
                </a:rPr>
                <a:t>从左边弹出元素</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RPOP</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2"/>
                  </a:solidFill>
                  <a:latin typeface="微软雅黑" panose="020B0503020204020204" pitchFamily="34" charset="-122"/>
                  <a:ea typeface="微软雅黑" panose="020B0503020204020204" pitchFamily="34" charset="-122"/>
                </a:rPr>
                <a:t>myli</a:t>
              </a:r>
              <a:r>
                <a:rPr lang="en" altLang="zh-CN" sz="1100" b="1" dirty="0">
                  <a:latin typeface="微软雅黑" panose="020B0503020204020204" pitchFamily="34" charset="-122"/>
                  <a:ea typeface="微软雅黑" panose="020B0503020204020204" pitchFamily="34" charset="-122"/>
                </a:rPr>
                <a:t>  # </a:t>
              </a:r>
              <a:r>
                <a:rPr lang="zh-CN" altLang="en-US" sz="1100" b="1" dirty="0">
                  <a:latin typeface="微软雅黑" panose="020B0503020204020204" pitchFamily="34" charset="-122"/>
                  <a:ea typeface="微软雅黑" panose="020B0503020204020204" pitchFamily="34" charset="-122"/>
                </a:rPr>
                <a:t>从右边弹出元素</a:t>
              </a:r>
            </a:p>
            <a:p>
              <a:pPr algn="just"/>
              <a:endParaRPr lang="zh-CN" altLang="en-US" sz="1100" b="1" dirty="0">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LREM</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0000"/>
                  </a:solidFill>
                  <a:latin typeface="微软雅黑" panose="020B0503020204020204" pitchFamily="34" charset="-122"/>
                  <a:ea typeface="微软雅黑" panose="020B0503020204020204" pitchFamily="34" charset="-122"/>
                </a:rPr>
                <a:t>count</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value</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LREM</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2"/>
                  </a:solidFill>
                  <a:latin typeface="微软雅黑" panose="020B0503020204020204" pitchFamily="34" charset="-122"/>
                  <a:ea typeface="微软雅黑" panose="020B0503020204020204" pitchFamily="34" charset="-122"/>
                </a:rPr>
                <a:t>myli</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2 1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当</a:t>
              </a:r>
              <a:r>
                <a:rPr lang="en" altLang="zh-CN" sz="1100" b="1" dirty="0">
                  <a:solidFill>
                    <a:srgbClr val="FF0000"/>
                  </a:solidFill>
                  <a:latin typeface="微软雅黑" panose="020B0503020204020204" pitchFamily="34" charset="-122"/>
                  <a:ea typeface="微软雅黑" panose="020B0503020204020204" pitchFamily="34" charset="-122"/>
                </a:rPr>
                <a:t>count</a:t>
              </a:r>
              <a:r>
                <a:rPr lang="en" altLang="zh-CN" sz="1100" b="1" dirty="0">
                  <a:latin typeface="微软雅黑" panose="020B0503020204020204" pitchFamily="34" charset="-122"/>
                  <a:ea typeface="微软雅黑" panose="020B0503020204020204" pitchFamily="34" charset="-122"/>
                </a:rPr>
                <a:t>&gt;0</a:t>
              </a:r>
              <a:r>
                <a:rPr lang="zh-CN" altLang="en-US" sz="1100" b="1" dirty="0">
                  <a:latin typeface="微软雅黑" panose="020B0503020204020204" pitchFamily="34" charset="-122"/>
                  <a:ea typeface="微软雅黑" panose="020B0503020204020204" pitchFamily="34" charset="-122"/>
                </a:rPr>
                <a:t>时</a:t>
              </a:r>
              <a:r>
                <a:rPr lang="en" altLang="zh-CN" sz="1100" b="1" dirty="0">
                  <a:latin typeface="微软雅黑" panose="020B0503020204020204" pitchFamily="34" charset="-122"/>
                  <a:ea typeface="微软雅黑" panose="020B0503020204020204" pitchFamily="34" charset="-122"/>
                </a:rPr>
                <a:t>LREM</a:t>
              </a:r>
              <a:r>
                <a:rPr lang="zh-CN" altLang="en-US" sz="1100" b="1" dirty="0">
                  <a:latin typeface="微软雅黑" panose="020B0503020204020204" pitchFamily="34" charset="-122"/>
                  <a:ea typeface="微软雅黑" panose="020B0503020204020204" pitchFamily="34" charset="-122"/>
                </a:rPr>
                <a:t>命令会从列表左边开始删除前</a:t>
              </a:r>
              <a:r>
                <a:rPr lang="en" altLang="zh-CN" sz="1100" b="1" dirty="0">
                  <a:solidFill>
                    <a:srgbClr val="FF0000"/>
                  </a:solidFill>
                  <a:latin typeface="微软雅黑" panose="020B0503020204020204" pitchFamily="34" charset="-122"/>
                  <a:ea typeface="微软雅黑" panose="020B0503020204020204" pitchFamily="34" charset="-122"/>
                </a:rPr>
                <a:t>count</a:t>
              </a:r>
              <a:r>
                <a:rPr lang="zh-CN" altLang="en-US" sz="1100" b="1" dirty="0">
                  <a:latin typeface="微软雅黑" panose="020B0503020204020204" pitchFamily="34" charset="-122"/>
                  <a:ea typeface="微软雅黑" panose="020B0503020204020204" pitchFamily="34" charset="-122"/>
                </a:rPr>
                <a:t>个值为</a:t>
              </a:r>
              <a:r>
                <a:rPr lang="en" altLang="zh-CN" sz="1100" b="1" dirty="0">
                  <a:solidFill>
                    <a:schemeClr val="accent6"/>
                  </a:solidFill>
                  <a:latin typeface="微软雅黑" panose="020B0503020204020204" pitchFamily="34" charset="-122"/>
                  <a:ea typeface="微软雅黑" panose="020B0503020204020204" pitchFamily="34" charset="-122"/>
                </a:rPr>
                <a:t>value</a:t>
              </a:r>
              <a:r>
                <a:rPr lang="zh-CN" altLang="en-US" sz="1100" b="1" dirty="0">
                  <a:latin typeface="微软雅黑" panose="020B0503020204020204" pitchFamily="34" charset="-122"/>
                  <a:ea typeface="微软雅黑" panose="020B0503020204020204" pitchFamily="34" charset="-122"/>
                </a:rPr>
                <a:t>的元素</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LREM</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2"/>
                  </a:solidFill>
                  <a:latin typeface="微软雅黑" panose="020B0503020204020204" pitchFamily="34" charset="-122"/>
                  <a:ea typeface="微软雅黑" panose="020B0503020204020204" pitchFamily="34" charset="-122"/>
                </a:rPr>
                <a:t>myli</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-1 2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当</a:t>
              </a:r>
              <a:r>
                <a:rPr lang="en" altLang="zh-CN" sz="1100" b="1" dirty="0">
                  <a:solidFill>
                    <a:srgbClr val="FF0000"/>
                  </a:solidFill>
                  <a:latin typeface="微软雅黑" panose="020B0503020204020204" pitchFamily="34" charset="-122"/>
                  <a:ea typeface="微软雅黑" panose="020B0503020204020204" pitchFamily="34" charset="-122"/>
                </a:rPr>
                <a:t>count</a:t>
              </a:r>
              <a:r>
                <a:rPr lang="en" altLang="zh-CN" sz="1100" b="1" dirty="0">
                  <a:latin typeface="微软雅黑" panose="020B0503020204020204" pitchFamily="34" charset="-122"/>
                  <a:ea typeface="微软雅黑" panose="020B0503020204020204" pitchFamily="34" charset="-122"/>
                </a:rPr>
                <a:t>&lt;0</a:t>
              </a:r>
              <a:r>
                <a:rPr lang="zh-CN" altLang="en-US" sz="1100" b="1" dirty="0">
                  <a:latin typeface="微软雅黑" panose="020B0503020204020204" pitchFamily="34" charset="-122"/>
                  <a:ea typeface="微软雅黑" panose="020B0503020204020204" pitchFamily="34" charset="-122"/>
                </a:rPr>
                <a:t>时</a:t>
              </a:r>
              <a:r>
                <a:rPr lang="en" altLang="zh-CN" sz="1100" b="1" dirty="0">
                  <a:latin typeface="微软雅黑" panose="020B0503020204020204" pitchFamily="34" charset="-122"/>
                  <a:ea typeface="微软雅黑" panose="020B0503020204020204" pitchFamily="34" charset="-122"/>
                </a:rPr>
                <a:t>LREM</a:t>
              </a:r>
              <a:r>
                <a:rPr lang="zh-CN" altLang="en-US" sz="1100" b="1" dirty="0">
                  <a:latin typeface="微软雅黑" panose="020B0503020204020204" pitchFamily="34" charset="-122"/>
                  <a:ea typeface="微软雅黑" panose="020B0503020204020204" pitchFamily="34" charset="-122"/>
                </a:rPr>
                <a:t>命令会从列表右边开始删除前</a:t>
              </a:r>
              <a:r>
                <a:rPr lang="en-US" altLang="zh-CN" sz="1100" b="1" dirty="0">
                  <a:solidFill>
                    <a:srgbClr val="FF0000"/>
                  </a:solidFill>
                  <a:latin typeface="微软雅黑" panose="020B0503020204020204" pitchFamily="34" charset="-122"/>
                  <a:ea typeface="微软雅黑" panose="020B0503020204020204" pitchFamily="34" charset="-122"/>
                </a:rPr>
                <a:t>|</a:t>
              </a:r>
              <a:r>
                <a:rPr lang="en" altLang="zh-CN" sz="1100" b="1" dirty="0">
                  <a:solidFill>
                    <a:srgbClr val="FF0000"/>
                  </a:solidFill>
                  <a:latin typeface="微软雅黑" panose="020B0503020204020204" pitchFamily="34" charset="-122"/>
                  <a:ea typeface="微软雅黑" panose="020B0503020204020204" pitchFamily="34" charset="-122"/>
                </a:rPr>
                <a:t>count|</a:t>
              </a:r>
              <a:r>
                <a:rPr lang="zh-CN" altLang="en-US" sz="1100" b="1" dirty="0">
                  <a:latin typeface="微软雅黑" panose="020B0503020204020204" pitchFamily="34" charset="-122"/>
                  <a:ea typeface="微软雅黑" panose="020B0503020204020204" pitchFamily="34" charset="-122"/>
                </a:rPr>
                <a:t>个值为</a:t>
              </a:r>
              <a:r>
                <a:rPr lang="en" altLang="zh-CN" sz="1100" b="1" dirty="0">
                  <a:solidFill>
                    <a:schemeClr val="accent6"/>
                  </a:solidFill>
                  <a:latin typeface="微软雅黑" panose="020B0503020204020204" pitchFamily="34" charset="-122"/>
                  <a:ea typeface="微软雅黑" panose="020B0503020204020204" pitchFamily="34" charset="-122"/>
                </a:rPr>
                <a:t>value</a:t>
              </a:r>
              <a:r>
                <a:rPr lang="zh-CN" altLang="en-US" sz="1100" b="1" dirty="0">
                  <a:latin typeface="微软雅黑" panose="020B0503020204020204" pitchFamily="34" charset="-122"/>
                  <a:ea typeface="微软雅黑" panose="020B0503020204020204" pitchFamily="34" charset="-122"/>
                </a:rPr>
                <a:t>的元素</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LREM</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2"/>
                  </a:solidFill>
                  <a:latin typeface="微软雅黑" panose="020B0503020204020204" pitchFamily="34" charset="-122"/>
                  <a:ea typeface="微软雅黑" panose="020B0503020204020204" pitchFamily="34" charset="-122"/>
                </a:rPr>
                <a:t>myli</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0 4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当</a:t>
              </a:r>
              <a:r>
                <a:rPr lang="en" altLang="zh-CN" sz="1100" b="1" dirty="0">
                  <a:solidFill>
                    <a:srgbClr val="FF0000"/>
                  </a:solidFill>
                  <a:latin typeface="微软雅黑" panose="020B0503020204020204" pitchFamily="34" charset="-122"/>
                  <a:ea typeface="微软雅黑" panose="020B0503020204020204" pitchFamily="34" charset="-122"/>
                </a:rPr>
                <a:t>count</a:t>
              </a:r>
              <a:r>
                <a:rPr lang="en" altLang="zh-CN" sz="1100" b="1" dirty="0">
                  <a:latin typeface="微软雅黑" panose="020B0503020204020204" pitchFamily="34" charset="-122"/>
                  <a:ea typeface="微软雅黑" panose="020B0503020204020204" pitchFamily="34" charset="-122"/>
                </a:rPr>
                <a:t>=0</a:t>
              </a:r>
              <a:r>
                <a:rPr lang="zh-CN" altLang="en-US" sz="1100" b="1" dirty="0">
                  <a:latin typeface="微软雅黑" panose="020B0503020204020204" pitchFamily="34" charset="-122"/>
                  <a:ea typeface="微软雅黑" panose="020B0503020204020204" pitchFamily="34" charset="-122"/>
                </a:rPr>
                <a:t>是</a:t>
              </a:r>
              <a:r>
                <a:rPr lang="en" altLang="zh-CN" sz="1100" b="1" dirty="0">
                  <a:latin typeface="微软雅黑" panose="020B0503020204020204" pitchFamily="34" charset="-122"/>
                  <a:ea typeface="微软雅黑" panose="020B0503020204020204" pitchFamily="34" charset="-122"/>
                </a:rPr>
                <a:t>LREM</a:t>
              </a:r>
              <a:r>
                <a:rPr lang="zh-CN" altLang="en-US" sz="1100" b="1" dirty="0">
                  <a:latin typeface="微软雅黑" panose="020B0503020204020204" pitchFamily="34" charset="-122"/>
                  <a:ea typeface="微软雅黑" panose="020B0503020204020204" pitchFamily="34" charset="-122"/>
                </a:rPr>
                <a:t>命令会删除所有值为</a:t>
              </a:r>
              <a:r>
                <a:rPr lang="en" altLang="zh-CN" sz="1100" b="1" dirty="0">
                  <a:latin typeface="微软雅黑" panose="020B0503020204020204" pitchFamily="34" charset="-122"/>
                  <a:ea typeface="微软雅黑" panose="020B0503020204020204" pitchFamily="34" charset="-122"/>
                </a:rPr>
                <a:t>value</a:t>
              </a:r>
              <a:r>
                <a:rPr lang="zh-CN" altLang="en-US" sz="1100" b="1" dirty="0">
                  <a:latin typeface="微软雅黑" panose="020B0503020204020204" pitchFamily="34" charset="-122"/>
                  <a:ea typeface="微软雅黑" panose="020B0503020204020204" pitchFamily="34" charset="-122"/>
                </a:rPr>
                <a:t>的元素</a:t>
              </a:r>
              <a:endParaRPr lang="en-US" altLang="zh-CN" sz="11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89989400"/>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randombar(vertical)">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5"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randombar(vertical)">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randombar(vertical)">
                                      <p:cBhvr>
                                        <p:cTn id="25" dur="5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5" fill="hold" nodeType="click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randombar(vertical)">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哈希类型</a:t>
            </a:r>
            <a:r>
              <a:rPr lang="en-US" altLang="zh-CN" sz="1800" b="1" dirty="0">
                <a:solidFill>
                  <a:srgbClr val="6C407D"/>
                </a:solidFill>
                <a:latin typeface="微软雅黑" panose="020B0503020204020204" pitchFamily="34" charset="-122"/>
                <a:ea typeface="微软雅黑" panose="020B0503020204020204" pitchFamily="34" charset="-122"/>
              </a:rPr>
              <a:t>-hash</a:t>
            </a:r>
            <a:endParaRPr lang="zh-CN" altLang="en-US" sz="1800" b="1" dirty="0">
              <a:solidFill>
                <a:srgbClr val="6C407D"/>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E9FCE133-FBB5-2249-B108-1034C3BAAEFF}"/>
              </a:ext>
            </a:extLst>
          </p:cNvPr>
          <p:cNvSpPr txBox="1"/>
          <p:nvPr/>
        </p:nvSpPr>
        <p:spPr>
          <a:xfrm>
            <a:off x="177281" y="1118092"/>
            <a:ext cx="8649478" cy="715581"/>
          </a:xfrm>
          <a:prstGeom prst="rect">
            <a:avLst/>
          </a:prstGeom>
          <a:noFill/>
        </p:spPr>
        <p:txBody>
          <a:bodyPr wrap="square" rtlCol="0">
            <a:spAutoFit/>
          </a:bodyPr>
          <a:lstStyle/>
          <a:p>
            <a:r>
              <a:rPr lang="zh-CN" altLang="en-US" dirty="0">
                <a:latin typeface="Microsoft YaHei" panose="020B0503020204020204" pitchFamily="34" charset="-122"/>
                <a:ea typeface="Microsoft YaHei" panose="020B0503020204020204" pitchFamily="34" charset="-122"/>
              </a:rPr>
              <a:t>我们现在已经知道</a:t>
            </a:r>
            <a:r>
              <a:rPr lang="en" altLang="zh-CN" dirty="0">
                <a:latin typeface="Microsoft YaHei" panose="020B0503020204020204" pitchFamily="34" charset="-122"/>
                <a:ea typeface="Microsoft YaHei" panose="020B0503020204020204" pitchFamily="34" charset="-122"/>
              </a:rPr>
              <a:t>Redis</a:t>
            </a:r>
            <a:r>
              <a:rPr lang="zh-CN" altLang="en-US" dirty="0">
                <a:latin typeface="Microsoft YaHei" panose="020B0503020204020204" pitchFamily="34" charset="-122"/>
                <a:ea typeface="Microsoft YaHei" panose="020B0503020204020204" pitchFamily="34" charset="-122"/>
              </a:rPr>
              <a:t>是采用字典结构以键值对的形式存储数据的，而散列类型（</a:t>
            </a:r>
            <a:r>
              <a:rPr lang="en" altLang="zh-CN" dirty="0">
                <a:solidFill>
                  <a:srgbClr val="6C407D"/>
                </a:solidFill>
                <a:latin typeface="Microsoft YaHei" panose="020B0503020204020204" pitchFamily="34" charset="-122"/>
                <a:ea typeface="Microsoft YaHei" panose="020B0503020204020204" pitchFamily="34" charset="-122"/>
              </a:rPr>
              <a:t>hash</a:t>
            </a:r>
            <a:r>
              <a:rPr lang="zh-CN" altLang="e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的键值也是一种字典结构，其存储了字段（</a:t>
            </a:r>
            <a:r>
              <a:rPr lang="en" altLang="zh-CN" dirty="0">
                <a:solidFill>
                  <a:srgbClr val="6C407D"/>
                </a:solidFill>
                <a:latin typeface="Microsoft YaHei" panose="020B0503020204020204" pitchFamily="34" charset="-122"/>
                <a:ea typeface="Microsoft YaHei" panose="020B0503020204020204" pitchFamily="34" charset="-122"/>
              </a:rPr>
              <a:t>field</a:t>
            </a:r>
            <a:r>
              <a:rPr lang="zh-CN" altLang="e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和字段值的映射，但字段值只能是字符串，不支持其他数据类型，换句话说，散列类型不能嵌套其他的数据类型。一个散列类型键可以包含至多</a:t>
            </a:r>
            <a:r>
              <a:rPr lang="en-US" altLang="zh-CN" dirty="0">
                <a:latin typeface="Microsoft YaHei" panose="020B0503020204020204" pitchFamily="34" charset="-122"/>
                <a:ea typeface="Microsoft YaHei" panose="020B0503020204020204" pitchFamily="34" charset="-122"/>
              </a:rPr>
              <a:t>232−1</a:t>
            </a:r>
            <a:r>
              <a:rPr lang="zh-CN" altLang="en-US" dirty="0">
                <a:latin typeface="Microsoft YaHei" panose="020B0503020204020204" pitchFamily="34" charset="-122"/>
                <a:ea typeface="Microsoft YaHei" panose="020B0503020204020204" pitchFamily="34" charset="-122"/>
              </a:rPr>
              <a:t>个字段。 </a:t>
            </a:r>
            <a:endParaRPr kumimoji="1" lang="zh-CN" altLang="en-US" dirty="0">
              <a:latin typeface="Microsoft YaHei" panose="020B0503020204020204" pitchFamily="34" charset="-122"/>
              <a:ea typeface="Microsoft YaHei" panose="020B0503020204020204" pitchFamily="34" charset="-122"/>
            </a:endParaRPr>
          </a:p>
        </p:txBody>
      </p:sp>
      <p:graphicFrame>
        <p:nvGraphicFramePr>
          <p:cNvPr id="3" name="图示 2">
            <a:extLst>
              <a:ext uri="{FF2B5EF4-FFF2-40B4-BE49-F238E27FC236}">
                <a16:creationId xmlns:a16="http://schemas.microsoft.com/office/drawing/2014/main" id="{7FABE06E-26DA-C24C-91B4-E7BB9336AABF}"/>
              </a:ext>
            </a:extLst>
          </p:cNvPr>
          <p:cNvGraphicFramePr/>
          <p:nvPr>
            <p:extLst>
              <p:ext uri="{D42A27DB-BD31-4B8C-83A1-F6EECF244321}">
                <p14:modId xmlns:p14="http://schemas.microsoft.com/office/powerpoint/2010/main" val="912213942"/>
              </p:ext>
            </p:extLst>
          </p:nvPr>
        </p:nvGraphicFramePr>
        <p:xfrm>
          <a:off x="2208244" y="2118049"/>
          <a:ext cx="4727511" cy="2275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493966"/>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2"/>
                                        </p:tgtEl>
                                        <p:attrNameLst>
                                          <p:attrName>ppt_y</p:attrName>
                                        </p:attrNameLst>
                                      </p:cBhvr>
                                      <p:tavLst>
                                        <p:tav tm="0">
                                          <p:val>
                                            <p:strVal val="#ppt_y"/>
                                          </p:val>
                                        </p:tav>
                                        <p:tav tm="100000">
                                          <p:val>
                                            <p:strVal val="#ppt_y"/>
                                          </p:val>
                                        </p:tav>
                                      </p:tavLst>
                                    </p:anim>
                                    <p:anim calcmode="lin" valueType="num">
                                      <p:cBhvr>
                                        <p:cTn id="14"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哈希类型</a:t>
            </a:r>
            <a:r>
              <a:rPr lang="en-US" altLang="zh-CN" sz="1800" b="1" dirty="0">
                <a:solidFill>
                  <a:srgbClr val="6C407D"/>
                </a:solidFill>
                <a:latin typeface="微软雅黑" panose="020B0503020204020204" pitchFamily="34" charset="-122"/>
                <a:ea typeface="微软雅黑" panose="020B0503020204020204" pitchFamily="34" charset="-122"/>
              </a:rPr>
              <a:t>-hash</a:t>
            </a:r>
            <a:endParaRPr lang="zh-CN" altLang="en-US" sz="1800" b="1" dirty="0">
              <a:solidFill>
                <a:srgbClr val="6C407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90674" y="839907"/>
            <a:ext cx="7314537" cy="3868484"/>
            <a:chOff x="2402680" y="2725738"/>
            <a:chExt cx="2657475" cy="1460501"/>
          </a:xfrm>
          <a:solidFill>
            <a:schemeClr val="bg1">
              <a:lumMod val="85000"/>
              <a:alpha val="15000"/>
            </a:schemeClr>
          </a:solidFill>
        </p:grpSpPr>
        <p:sp>
          <p:nvSpPr>
            <p:cNvPr id="6" name="Freeform 20"/>
            <p:cNvSpPr>
              <a:spLocks/>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 name="Freeform 21"/>
            <p:cNvSpPr>
              <a:spLocks/>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0" name="Freeform 24"/>
            <p:cNvSpPr>
              <a:spLocks/>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1" name="Freeform 25"/>
            <p:cNvSpPr>
              <a:spLocks/>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 name="Freeform 27"/>
            <p:cNvSpPr>
              <a:spLocks/>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28"/>
            <p:cNvSpPr>
              <a:spLocks/>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29"/>
            <p:cNvSpPr>
              <a:spLocks/>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30"/>
            <p:cNvSpPr>
              <a:spLocks/>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31"/>
            <p:cNvSpPr>
              <a:spLocks/>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 name="Freeform 32"/>
            <p:cNvSpPr>
              <a:spLocks/>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34"/>
            <p:cNvSpPr>
              <a:spLocks/>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35"/>
            <p:cNvSpPr>
              <a:spLocks/>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36"/>
            <p:cNvSpPr>
              <a:spLocks/>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37"/>
            <p:cNvSpPr>
              <a:spLocks/>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38"/>
            <p:cNvSpPr>
              <a:spLocks/>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Freeform 39"/>
            <p:cNvSpPr>
              <a:spLocks/>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6" name="Freeform 40"/>
            <p:cNvSpPr>
              <a:spLocks/>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7" name="Freeform 41"/>
            <p:cNvSpPr>
              <a:spLocks/>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8" name="Freeform 42"/>
            <p:cNvSpPr>
              <a:spLocks/>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9" name="Freeform 43"/>
            <p:cNvSpPr>
              <a:spLocks/>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0" name="Freeform 44"/>
            <p:cNvSpPr>
              <a:spLocks/>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1" name="Freeform 45"/>
            <p:cNvSpPr>
              <a:spLocks/>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2" name="Freeform 46"/>
            <p:cNvSpPr>
              <a:spLocks/>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3" name="Freeform 47"/>
            <p:cNvSpPr>
              <a:spLocks/>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4" name="Freeform 48"/>
            <p:cNvSpPr>
              <a:spLocks/>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5" name="Freeform 49"/>
            <p:cNvSpPr>
              <a:spLocks/>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6" name="Freeform 50"/>
            <p:cNvSpPr>
              <a:spLocks/>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7" name="Freeform 51"/>
            <p:cNvSpPr>
              <a:spLocks/>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8" name="Freeform 52"/>
            <p:cNvSpPr>
              <a:spLocks/>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9" name="Freeform 53"/>
            <p:cNvSpPr>
              <a:spLocks/>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0" name="Freeform 54"/>
            <p:cNvSpPr>
              <a:spLocks/>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1" name="Freeform 55"/>
            <p:cNvSpPr>
              <a:spLocks/>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2" name="Freeform 56"/>
            <p:cNvSpPr>
              <a:spLocks/>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3" name="Freeform 57"/>
            <p:cNvSpPr>
              <a:spLocks/>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4" name="Freeform 58"/>
            <p:cNvSpPr>
              <a:spLocks/>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5" name="Freeform 59"/>
            <p:cNvSpPr>
              <a:spLocks/>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6" name="Freeform 60"/>
            <p:cNvSpPr>
              <a:spLocks/>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7" name="Freeform 62"/>
            <p:cNvSpPr>
              <a:spLocks/>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8" name="Freeform 63"/>
            <p:cNvSpPr>
              <a:spLocks/>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9" name="Freeform 64"/>
            <p:cNvSpPr>
              <a:spLocks/>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0" name="Freeform 65"/>
            <p:cNvSpPr>
              <a:spLocks/>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1" name="Freeform 66"/>
            <p:cNvSpPr>
              <a:spLocks/>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54" name="组合 53">
            <a:extLst>
              <a:ext uri="{FF2B5EF4-FFF2-40B4-BE49-F238E27FC236}">
                <a16:creationId xmlns:a16="http://schemas.microsoft.com/office/drawing/2014/main" id="{A8C29EC9-753A-7642-BD1E-8A913C7CF5FF}"/>
              </a:ext>
            </a:extLst>
          </p:cNvPr>
          <p:cNvGrpSpPr/>
          <p:nvPr/>
        </p:nvGrpSpPr>
        <p:grpSpPr>
          <a:xfrm>
            <a:off x="4840371" y="3660045"/>
            <a:ext cx="3389229" cy="870603"/>
            <a:chOff x="3771793" y="2004244"/>
            <a:chExt cx="4518973" cy="1160800"/>
          </a:xfrm>
        </p:grpSpPr>
        <p:sp>
          <p:nvSpPr>
            <p:cNvPr id="55" name="文本框 54">
              <a:extLst>
                <a:ext uri="{FF2B5EF4-FFF2-40B4-BE49-F238E27FC236}">
                  <a16:creationId xmlns:a16="http://schemas.microsoft.com/office/drawing/2014/main" id="{487AE653-2521-6F48-9533-A9950F9FCA79}"/>
                </a:ext>
              </a:extLst>
            </p:cNvPr>
            <p:cNvSpPr txBox="1"/>
            <p:nvPr/>
          </p:nvSpPr>
          <p:spPr>
            <a:xfrm>
              <a:off x="3776606" y="2004244"/>
              <a:ext cx="1923123" cy="451404"/>
            </a:xfrm>
            <a:prstGeom prst="rect">
              <a:avLst/>
            </a:prstGeom>
            <a:noFill/>
          </p:spPr>
          <p:txBody>
            <a:bodyPr wrap="square" rtlCol="0">
              <a:spAutoFit/>
            </a:bodyPr>
            <a:lstStyle/>
            <a:p>
              <a:r>
                <a:rPr lang="zh-CN" altLang="en-US" sz="1600" b="1" dirty="0">
                  <a:solidFill>
                    <a:srgbClr val="FFB850"/>
                  </a:solidFill>
                  <a:latin typeface="时尚中黑简体" panose="01010104010101010101" pitchFamily="2" charset="-122"/>
                  <a:ea typeface="时尚中黑简体" panose="01010104010101010101" pitchFamily="2" charset="-122"/>
                </a:rPr>
                <a:t>删除字段</a:t>
              </a:r>
            </a:p>
          </p:txBody>
        </p:sp>
        <p:sp>
          <p:nvSpPr>
            <p:cNvPr id="56" name="文本框 55">
              <a:extLst>
                <a:ext uri="{FF2B5EF4-FFF2-40B4-BE49-F238E27FC236}">
                  <a16:creationId xmlns:a16="http://schemas.microsoft.com/office/drawing/2014/main" id="{B80CF12F-1901-014D-A088-DCD3454CC8C7}"/>
                </a:ext>
              </a:extLst>
            </p:cNvPr>
            <p:cNvSpPr txBox="1"/>
            <p:nvPr/>
          </p:nvSpPr>
          <p:spPr>
            <a:xfrm>
              <a:off x="3771793" y="2364828"/>
              <a:ext cx="4518973" cy="800216"/>
            </a:xfrm>
            <a:prstGeom prst="rect">
              <a:avLst/>
            </a:prstGeom>
            <a:noFill/>
          </p:spPr>
          <p:txBody>
            <a:bodyPr wrap="square" rtlCol="0">
              <a:spAutoFit/>
            </a:bodyPr>
            <a:lstStyle/>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HDEL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field</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rgbClr val="FFA538"/>
                  </a:solidFill>
                  <a:latin typeface="微软雅黑" panose="020B0503020204020204" pitchFamily="34" charset="-122"/>
                  <a:ea typeface="微软雅黑" panose="020B0503020204020204" pitchFamily="34" charset="-122"/>
                </a:rPr>
                <a:t>[field…]  </a:t>
              </a:r>
              <a:r>
                <a:rPr lang="en" altLang="zh-CN" sz="1100" b="1" dirty="0">
                  <a:solidFill>
                    <a:srgbClr val="00A7B7"/>
                  </a:solidFill>
                  <a:latin typeface="微软雅黑" panose="020B0503020204020204" pitchFamily="34" charset="-122"/>
                  <a:ea typeface="微软雅黑" panose="020B0503020204020204" pitchFamily="34" charset="-122"/>
                </a:rPr>
                <a:t># </a:t>
              </a:r>
              <a:r>
                <a:rPr lang="zh-CN" altLang="en-US" sz="1100" b="1" dirty="0">
                  <a:solidFill>
                    <a:srgbClr val="00A7B7"/>
                  </a:solidFill>
                  <a:latin typeface="微软雅黑" panose="020B0503020204020204" pitchFamily="34" charset="-122"/>
                  <a:ea typeface="微软雅黑" panose="020B0503020204020204" pitchFamily="34" charset="-122"/>
                </a:rPr>
                <a:t>删除一个</a:t>
              </a:r>
              <a:r>
                <a:rPr lang="en-US" altLang="zh-CN" sz="1100" b="1" dirty="0">
                  <a:solidFill>
                    <a:srgbClr val="00A7B7"/>
                  </a:solidFill>
                  <a:latin typeface="微软雅黑" panose="020B0503020204020204" pitchFamily="34" charset="-122"/>
                  <a:ea typeface="微软雅黑" panose="020B0503020204020204" pitchFamily="34" charset="-122"/>
                </a:rPr>
                <a:t>/</a:t>
              </a:r>
              <a:r>
                <a:rPr lang="zh-CN" altLang="en-US" sz="1100" b="1" dirty="0">
                  <a:solidFill>
                    <a:srgbClr val="00A7B7"/>
                  </a:solidFill>
                  <a:latin typeface="微软雅黑" panose="020B0503020204020204" pitchFamily="34" charset="-122"/>
                  <a:ea typeface="微软雅黑" panose="020B0503020204020204" pitchFamily="34" charset="-122"/>
                </a:rPr>
                <a:t>多个字段</a:t>
              </a:r>
            </a:p>
            <a:p>
              <a:pPr marL="171450" indent="-171450" algn="just">
                <a:buFont typeface="Wingdings" pitchFamily="2" charset="2"/>
                <a:buChar char="Ø"/>
              </a:pPr>
              <a:endParaRPr lang="zh-CN" altLang="en-US" sz="1100" b="1" dirty="0">
                <a:solidFill>
                  <a:srgbClr val="00A7B7"/>
                </a:solidFill>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HDEL </a:t>
              </a:r>
              <a:r>
                <a:rPr lang="en" altLang="zh-CN" sz="1100" b="1" dirty="0">
                  <a:solidFill>
                    <a:schemeClr val="accent2"/>
                  </a:solidFill>
                  <a:latin typeface="微软雅黑" panose="020B0503020204020204" pitchFamily="34" charset="-122"/>
                  <a:ea typeface="微软雅黑" panose="020B0503020204020204" pitchFamily="34" charset="-122"/>
                </a:rPr>
                <a:t>bd</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size</a:t>
              </a:r>
              <a:endParaRPr lang="zh-CN" altLang="en-US" sz="1100" b="1" dirty="0">
                <a:solidFill>
                  <a:srgbClr val="FFB352"/>
                </a:solidFill>
                <a:latin typeface="微软雅黑" panose="020B0503020204020204" pitchFamily="34" charset="-122"/>
                <a:ea typeface="微软雅黑" panose="020B0503020204020204" pitchFamily="34" charset="-122"/>
              </a:endParaRPr>
            </a:p>
          </p:txBody>
        </p:sp>
      </p:grpSp>
      <p:grpSp>
        <p:nvGrpSpPr>
          <p:cNvPr id="57" name="组合 56">
            <a:extLst>
              <a:ext uri="{FF2B5EF4-FFF2-40B4-BE49-F238E27FC236}">
                <a16:creationId xmlns:a16="http://schemas.microsoft.com/office/drawing/2014/main" id="{E6E6017A-9295-9441-B0F0-B6CEF7DBD5CD}"/>
              </a:ext>
            </a:extLst>
          </p:cNvPr>
          <p:cNvGrpSpPr/>
          <p:nvPr/>
        </p:nvGrpSpPr>
        <p:grpSpPr>
          <a:xfrm>
            <a:off x="603050" y="1071987"/>
            <a:ext cx="3733026" cy="3117686"/>
            <a:chOff x="3776606" y="2004244"/>
            <a:chExt cx="4977368" cy="4156909"/>
          </a:xfrm>
        </p:grpSpPr>
        <p:sp>
          <p:nvSpPr>
            <p:cNvPr id="58" name="文本框 57">
              <a:extLst>
                <a:ext uri="{FF2B5EF4-FFF2-40B4-BE49-F238E27FC236}">
                  <a16:creationId xmlns:a16="http://schemas.microsoft.com/office/drawing/2014/main" id="{1F28BE74-DBDF-4E41-A63D-462FFE9D6370}"/>
                </a:ext>
              </a:extLst>
            </p:cNvPr>
            <p:cNvSpPr txBox="1"/>
            <p:nvPr/>
          </p:nvSpPr>
          <p:spPr>
            <a:xfrm>
              <a:off x="3776606" y="2004244"/>
              <a:ext cx="1923123" cy="451405"/>
            </a:xfrm>
            <a:prstGeom prst="rect">
              <a:avLst/>
            </a:prstGeom>
            <a:noFill/>
          </p:spPr>
          <p:txBody>
            <a:bodyPr wrap="square" rtlCol="0">
              <a:spAutoFit/>
            </a:bodyPr>
            <a:lstStyle/>
            <a:p>
              <a:r>
                <a:rPr lang="zh-CN" altLang="en-US" sz="1600" b="1" dirty="0">
                  <a:solidFill>
                    <a:srgbClr val="01ACBE"/>
                  </a:solidFill>
                  <a:latin typeface="时尚中黑简体" panose="01010104010101010101" pitchFamily="2" charset="-122"/>
                  <a:ea typeface="时尚中黑简体" panose="01010104010101010101" pitchFamily="2" charset="-122"/>
                </a:rPr>
                <a:t>设置和获取</a:t>
              </a:r>
            </a:p>
          </p:txBody>
        </p:sp>
        <p:sp>
          <p:nvSpPr>
            <p:cNvPr id="59" name="文本框 58">
              <a:extLst>
                <a:ext uri="{FF2B5EF4-FFF2-40B4-BE49-F238E27FC236}">
                  <a16:creationId xmlns:a16="http://schemas.microsoft.com/office/drawing/2014/main" id="{731FF524-C12D-484C-A33D-BC1A08B81385}"/>
                </a:ext>
              </a:extLst>
            </p:cNvPr>
            <p:cNvSpPr txBox="1"/>
            <p:nvPr/>
          </p:nvSpPr>
          <p:spPr>
            <a:xfrm>
              <a:off x="3812899" y="2426802"/>
              <a:ext cx="4941075" cy="3734351"/>
            </a:xfrm>
            <a:prstGeom prst="rect">
              <a:avLst/>
            </a:prstGeom>
            <a:noFill/>
          </p:spPr>
          <p:txBody>
            <a:bodyPr wrap="square" rtlCol="0">
              <a:spAutoFit/>
            </a:bodyPr>
            <a:lstStyle/>
            <a:p>
              <a:pPr algn="just"/>
              <a:r>
                <a:rPr lang="en" altLang="zh-CN" sz="1100" b="1" dirty="0">
                  <a:solidFill>
                    <a:srgbClr val="00A7B7"/>
                  </a:solidFill>
                  <a:latin typeface="微软雅黑" panose="020B0503020204020204" pitchFamily="34" charset="-122"/>
                  <a:ea typeface="微软雅黑" panose="020B0503020204020204" pitchFamily="34" charset="-122"/>
                </a:rPr>
                <a:t>HSET</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field</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value</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 </a:t>
              </a:r>
              <a:r>
                <a:rPr lang="en-US" altLang="zh-CN" sz="1100" b="1" dirty="0">
                  <a:latin typeface="微软雅黑" panose="020B0503020204020204" pitchFamily="34" charset="-122"/>
                  <a:ea typeface="微软雅黑" panose="020B0503020204020204" pitchFamily="34" charset="-122"/>
                </a:rPr>
                <a:t>#</a:t>
              </a:r>
              <a:r>
                <a:rPr lang="zh-CN" altLang="en-US" sz="1100" b="1" dirty="0">
                  <a:latin typeface="微软雅黑" panose="020B0503020204020204" pitchFamily="34" charset="-122"/>
                  <a:ea typeface="微软雅黑" panose="020B0503020204020204" pitchFamily="34" charset="-122"/>
                </a:rPr>
                <a:t> 设置</a:t>
              </a:r>
              <a:endParaRPr lang="en" altLang="zh-CN" sz="11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HSET</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bd</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name</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6"/>
                  </a:solidFill>
                  <a:latin typeface="微软雅黑" panose="020B0503020204020204" pitchFamily="34" charset="-122"/>
                  <a:ea typeface="微软雅黑" panose="020B0503020204020204" pitchFamily="34" charset="-122"/>
                </a:rPr>
                <a:t>budong</a:t>
              </a:r>
              <a:endParaRPr lang="en" altLang="zh-CN" sz="1100" b="1" dirty="0">
                <a:solidFill>
                  <a:schemeClr val="accent6"/>
                </a:solidFill>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HSET</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bd</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age</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18</a:t>
              </a:r>
            </a:p>
            <a:p>
              <a:pPr algn="just"/>
              <a:r>
                <a:rPr lang="en" altLang="zh-CN" sz="1100" b="1" dirty="0">
                  <a:solidFill>
                    <a:srgbClr val="00A7B7"/>
                  </a:solidFill>
                  <a:latin typeface="微软雅黑" panose="020B0503020204020204" pitchFamily="34" charset="-122"/>
                  <a:ea typeface="微软雅黑" panose="020B0503020204020204" pitchFamily="34" charset="-122"/>
                </a:rPr>
                <a:t>HGET</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field</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 </a:t>
              </a:r>
              <a:r>
                <a:rPr lang="en-US" altLang="zh-CN" sz="1100" b="1" dirty="0">
                  <a:latin typeface="微软雅黑" panose="020B0503020204020204" pitchFamily="34" charset="-122"/>
                  <a:ea typeface="微软雅黑" panose="020B0503020204020204" pitchFamily="34" charset="-122"/>
                </a:rPr>
                <a:t>#</a:t>
              </a:r>
              <a:r>
                <a:rPr lang="zh-CN" altLang="en-US" sz="1100" b="1" dirty="0">
                  <a:latin typeface="微软雅黑" panose="020B0503020204020204" pitchFamily="34" charset="-122"/>
                  <a:ea typeface="微软雅黑" panose="020B0503020204020204" pitchFamily="34" charset="-122"/>
                </a:rPr>
                <a:t> 获取</a:t>
              </a:r>
              <a:endParaRPr lang="en" altLang="zh-CN" sz="11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HGET</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bd</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name</a:t>
              </a:r>
            </a:p>
            <a:p>
              <a:pPr algn="just"/>
              <a:endParaRPr lang="en" altLang="zh-CN" sz="1100" b="1" dirty="0">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HMSET</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field</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value</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A538"/>
                  </a:solidFill>
                  <a:latin typeface="微软雅黑" panose="020B0503020204020204" pitchFamily="34" charset="-122"/>
                  <a:ea typeface="微软雅黑" panose="020B0503020204020204" pitchFamily="34" charset="-122"/>
                </a:rPr>
                <a:t>[field value … ]</a:t>
              </a:r>
              <a:endParaRPr lang="en" altLang="zh-CN" sz="11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HMSET</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2"/>
                  </a:solidFill>
                  <a:latin typeface="微软雅黑" panose="020B0503020204020204" pitchFamily="34" charset="-122"/>
                  <a:ea typeface="微软雅黑" panose="020B0503020204020204" pitchFamily="34" charset="-122"/>
                </a:rPr>
                <a:t>ks</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name</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6"/>
                  </a:solidFill>
                  <a:latin typeface="微软雅黑" panose="020B0503020204020204" pitchFamily="34" charset="-122"/>
                  <a:ea typeface="微软雅黑" panose="020B0503020204020204" pitchFamily="34" charset="-122"/>
                </a:rPr>
                <a:t>kongshan</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age</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18</a:t>
              </a:r>
              <a:r>
                <a:rPr lang="en" altLang="zh-CN" sz="1100" b="1" dirty="0">
                  <a:latin typeface="微软雅黑" panose="020B0503020204020204" pitchFamily="34" charset="-122"/>
                  <a:ea typeface="微软雅黑" panose="020B0503020204020204" pitchFamily="34" charset="-122"/>
                </a:rPr>
                <a:t> # </a:t>
              </a:r>
              <a:r>
                <a:rPr lang="zh-CN" altLang="en-US" sz="1100" b="1" dirty="0">
                  <a:latin typeface="微软雅黑" panose="020B0503020204020204" pitchFamily="34" charset="-122"/>
                  <a:ea typeface="微软雅黑" panose="020B0503020204020204" pitchFamily="34" charset="-122"/>
                </a:rPr>
                <a:t>设置多个</a:t>
              </a:r>
              <a:endParaRPr lang="en-US" altLang="zh-CN" sz="1100" b="1" dirty="0">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HMGET</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field</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A538"/>
                  </a:solidFill>
                  <a:latin typeface="微软雅黑" panose="020B0503020204020204" pitchFamily="34" charset="-122"/>
                  <a:ea typeface="微软雅黑" panose="020B0503020204020204" pitchFamily="34" charset="-122"/>
                </a:rPr>
                <a:t>[ field … ] </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HMGET</a:t>
              </a:r>
              <a:r>
                <a:rPr lang="en" altLang="zh-CN" sz="1100" b="1" dirty="0">
                  <a:latin typeface="微软雅黑" panose="020B0503020204020204" pitchFamily="34" charset="-122"/>
                  <a:ea typeface="微软雅黑" panose="020B0503020204020204" pitchFamily="34" charset="-122"/>
                </a:rPr>
                <a:t> </a:t>
              </a:r>
              <a:r>
                <a:rPr lang="en" altLang="zh-CN" sz="1100" b="1" dirty="0" err="1">
                  <a:solidFill>
                    <a:schemeClr val="accent2"/>
                  </a:solidFill>
                  <a:latin typeface="微软雅黑" panose="020B0503020204020204" pitchFamily="34" charset="-122"/>
                  <a:ea typeface="微软雅黑" panose="020B0503020204020204" pitchFamily="34" charset="-122"/>
                </a:rPr>
                <a:t>ks</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name</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age</a:t>
              </a:r>
              <a:r>
                <a:rPr lang="en" altLang="zh-CN" sz="1100" b="1" dirty="0">
                  <a:latin typeface="微软雅黑" panose="020B0503020204020204" pitchFamily="34" charset="-122"/>
                  <a:ea typeface="微软雅黑" panose="020B0503020204020204" pitchFamily="34" charset="-122"/>
                </a:rPr>
                <a:t> # </a:t>
              </a:r>
              <a:r>
                <a:rPr lang="zh-CN" altLang="en-US" sz="1100" b="1" dirty="0">
                  <a:latin typeface="微软雅黑" panose="020B0503020204020204" pitchFamily="34" charset="-122"/>
                  <a:ea typeface="微软雅黑" panose="020B0503020204020204" pitchFamily="34" charset="-122"/>
                </a:rPr>
                <a:t>获取多个</a:t>
              </a:r>
            </a:p>
            <a:p>
              <a:pPr algn="just"/>
              <a:endParaRPr lang="zh-CN" altLang="en-US" sz="11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HKEYS</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bd</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获取所有</a:t>
              </a:r>
              <a:r>
                <a:rPr lang="en" altLang="zh-CN" sz="1100" b="1" dirty="0">
                  <a:solidFill>
                    <a:schemeClr val="accent2"/>
                  </a:solidFill>
                  <a:latin typeface="微软雅黑" panose="020B0503020204020204" pitchFamily="34" charset="-122"/>
                  <a:ea typeface="微软雅黑" panose="020B0503020204020204" pitchFamily="34" charset="-122"/>
                </a:rPr>
                <a:t>keys</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HVALS</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bd</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获取所有</a:t>
              </a:r>
              <a:r>
                <a:rPr lang="en" altLang="zh-CN" sz="1100" b="1" dirty="0">
                  <a:solidFill>
                    <a:schemeClr val="accent6"/>
                  </a:solidFill>
                  <a:latin typeface="微软雅黑" panose="020B0503020204020204" pitchFamily="34" charset="-122"/>
                  <a:ea typeface="微软雅黑" panose="020B0503020204020204" pitchFamily="34" charset="-122"/>
                </a:rPr>
                <a:t>value</a:t>
              </a:r>
            </a:p>
            <a:p>
              <a:pPr algn="just"/>
              <a:r>
                <a:rPr lang="en" altLang="zh-CN" sz="1100" b="1" dirty="0">
                  <a:solidFill>
                    <a:srgbClr val="00A7B7"/>
                  </a:solidFill>
                  <a:latin typeface="微软雅黑" panose="020B0503020204020204" pitchFamily="34" charset="-122"/>
                  <a:ea typeface="微软雅黑" panose="020B0503020204020204" pitchFamily="34" charset="-122"/>
                </a:rPr>
                <a:t>HGETALL</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HGETALL</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bd</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获取所有</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和 </a:t>
              </a:r>
              <a:r>
                <a:rPr lang="en" altLang="zh-CN" sz="1100" b="1" dirty="0">
                  <a:solidFill>
                    <a:schemeClr val="accent6"/>
                  </a:solidFill>
                  <a:latin typeface="微软雅黑" panose="020B0503020204020204" pitchFamily="34" charset="-122"/>
                  <a:ea typeface="微软雅黑" panose="020B0503020204020204" pitchFamily="34" charset="-122"/>
                </a:rPr>
                <a:t>value</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HLEN</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bd</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获取</a:t>
              </a:r>
              <a:r>
                <a:rPr lang="en" altLang="zh-CN" sz="1100" b="1" dirty="0">
                  <a:solidFill>
                    <a:srgbClr val="FFB352"/>
                  </a:solidFill>
                  <a:latin typeface="微软雅黑" panose="020B0503020204020204" pitchFamily="34" charset="-122"/>
                  <a:ea typeface="微软雅黑" panose="020B0503020204020204" pitchFamily="34" charset="-122"/>
                </a:rPr>
                <a:t>filed</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个数</a:t>
              </a:r>
              <a:endParaRPr lang="en-US" altLang="zh-CN" sz="1100" b="1" dirty="0">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4DFE0C6B-ECE6-2247-907B-3D964874FB2B}"/>
              </a:ext>
            </a:extLst>
          </p:cNvPr>
          <p:cNvGrpSpPr/>
          <p:nvPr/>
        </p:nvGrpSpPr>
        <p:grpSpPr>
          <a:xfrm>
            <a:off x="4806330" y="1053466"/>
            <a:ext cx="3917792" cy="1057922"/>
            <a:chOff x="3776605" y="2004244"/>
            <a:chExt cx="5223724" cy="1410561"/>
          </a:xfrm>
        </p:grpSpPr>
        <p:sp>
          <p:nvSpPr>
            <p:cNvPr id="61" name="文本框 60">
              <a:extLst>
                <a:ext uri="{FF2B5EF4-FFF2-40B4-BE49-F238E27FC236}">
                  <a16:creationId xmlns:a16="http://schemas.microsoft.com/office/drawing/2014/main" id="{E859EE61-8ACA-F440-9E18-FF03DE7086DB}"/>
                </a:ext>
              </a:extLst>
            </p:cNvPr>
            <p:cNvSpPr txBox="1"/>
            <p:nvPr/>
          </p:nvSpPr>
          <p:spPr>
            <a:xfrm>
              <a:off x="3776606" y="2004244"/>
              <a:ext cx="2794430" cy="451405"/>
            </a:xfrm>
            <a:prstGeom prst="rect">
              <a:avLst/>
            </a:prstGeom>
            <a:noFill/>
          </p:spPr>
          <p:txBody>
            <a:bodyPr wrap="square" rtlCol="0">
              <a:spAutoFit/>
            </a:bodyPr>
            <a:lstStyle/>
            <a:p>
              <a:r>
                <a:rPr lang="zh-CN" altLang="en-US" sz="1600" b="1" dirty="0">
                  <a:solidFill>
                    <a:srgbClr val="E87071"/>
                  </a:solidFill>
                  <a:latin typeface="时尚中黑简体" panose="01010104010101010101" pitchFamily="2" charset="-122"/>
                  <a:ea typeface="时尚中黑简体" panose="01010104010101010101" pitchFamily="2" charset="-122"/>
                </a:rPr>
                <a:t>判断字段是否存在</a:t>
              </a:r>
            </a:p>
          </p:txBody>
        </p:sp>
        <p:sp>
          <p:nvSpPr>
            <p:cNvPr id="62" name="文本框 61">
              <a:extLst>
                <a:ext uri="{FF2B5EF4-FFF2-40B4-BE49-F238E27FC236}">
                  <a16:creationId xmlns:a16="http://schemas.microsoft.com/office/drawing/2014/main" id="{7E7EB7F4-DCDD-8E46-9247-3CB709D4B60C}"/>
                </a:ext>
              </a:extLst>
            </p:cNvPr>
            <p:cNvSpPr txBox="1"/>
            <p:nvPr/>
          </p:nvSpPr>
          <p:spPr>
            <a:xfrm>
              <a:off x="3776605" y="2388885"/>
              <a:ext cx="5223724" cy="1025920"/>
            </a:xfrm>
            <a:prstGeom prst="rect">
              <a:avLst/>
            </a:prstGeom>
            <a:noFill/>
          </p:spPr>
          <p:txBody>
            <a:bodyPr wrap="square" rtlCol="0">
              <a:spAutoFit/>
            </a:bodyPr>
            <a:lstStyle/>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HEXISTS</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field</a:t>
              </a:r>
            </a:p>
            <a:p>
              <a:pPr marL="171450" indent="-171450" algn="just">
                <a:buFont typeface="Wingdings" pitchFamily="2" charset="2"/>
                <a:buChar char="Ø"/>
              </a:pPr>
              <a:endParaRPr lang="en" altLang="zh-CN" sz="11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HEXISTS</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bd</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size</a:t>
              </a:r>
              <a:r>
                <a:rPr lang="en" altLang="zh-CN" sz="1100" b="1" dirty="0">
                  <a:latin typeface="微软雅黑" panose="020B0503020204020204" pitchFamily="34" charset="-122"/>
                  <a:ea typeface="微软雅黑" panose="020B0503020204020204" pitchFamily="34" charset="-122"/>
                </a:rPr>
                <a:t>  # </a:t>
              </a:r>
              <a:r>
                <a:rPr lang="zh-CN" altLang="en-US" sz="1100" b="1" dirty="0">
                  <a:latin typeface="微软雅黑" panose="020B0503020204020204" pitchFamily="34" charset="-122"/>
                  <a:ea typeface="微软雅黑" panose="020B0503020204020204" pitchFamily="34" charset="-122"/>
                </a:rPr>
                <a:t>存在返回</a:t>
              </a:r>
              <a:r>
                <a:rPr lang="en-US" altLang="zh-CN" sz="1100" b="1" dirty="0">
                  <a:latin typeface="微软雅黑" panose="020B0503020204020204" pitchFamily="34" charset="-122"/>
                  <a:ea typeface="微软雅黑" panose="020B0503020204020204" pitchFamily="34" charset="-122"/>
                </a:rPr>
                <a:t>1 </a:t>
              </a:r>
              <a:r>
                <a:rPr lang="zh-CN" altLang="en-US" sz="1100" b="1" dirty="0">
                  <a:latin typeface="微软雅黑" panose="020B0503020204020204" pitchFamily="34" charset="-122"/>
                  <a:ea typeface="微软雅黑" panose="020B0503020204020204" pitchFamily="34" charset="-122"/>
                </a:rPr>
                <a:t>不存在返回</a:t>
              </a:r>
              <a:r>
                <a:rPr lang="en-US" altLang="zh-CN" sz="1100" b="1" dirty="0">
                  <a:latin typeface="微软雅黑" panose="020B0503020204020204" pitchFamily="34" charset="-122"/>
                  <a:ea typeface="微软雅黑" panose="020B0503020204020204" pitchFamily="34" charset="-122"/>
                </a:rPr>
                <a:t>0</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HSETNX</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bd</a:t>
              </a:r>
              <a:r>
                <a:rPr lang="en" altLang="zh-CN" sz="1100" b="1" dirty="0">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size</a:t>
              </a:r>
              <a:r>
                <a:rPr lang="en" altLang="zh-CN" sz="1100" b="1" dirty="0">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180</a:t>
              </a:r>
              <a:r>
                <a:rPr lang="en" altLang="zh-CN" sz="1100" b="1" dirty="0">
                  <a:latin typeface="微软雅黑" panose="020B0503020204020204" pitchFamily="34" charset="-122"/>
                  <a:ea typeface="微软雅黑" panose="020B0503020204020204" pitchFamily="34" charset="-122"/>
                </a:rPr>
                <a:t> # </a:t>
              </a:r>
              <a:r>
                <a:rPr lang="zh-CN" altLang="en-US" sz="1100" b="1" dirty="0">
                  <a:latin typeface="微软雅黑" panose="020B0503020204020204" pitchFamily="34" charset="-122"/>
                  <a:ea typeface="微软雅黑" panose="020B0503020204020204" pitchFamily="34" charset="-122"/>
                </a:rPr>
                <a:t>不存在是添加，存在什么也不做</a:t>
              </a:r>
              <a:endParaRPr lang="en" altLang="zh-CN" sz="1100" b="1" dirty="0">
                <a:latin typeface="微软雅黑" panose="020B0503020204020204" pitchFamily="34" charset="-122"/>
                <a:ea typeface="微软雅黑" panose="020B0503020204020204" pitchFamily="34" charset="-122"/>
              </a:endParaRPr>
            </a:p>
          </p:txBody>
        </p:sp>
      </p:grpSp>
      <p:grpSp>
        <p:nvGrpSpPr>
          <p:cNvPr id="63" name="组合 62">
            <a:extLst>
              <a:ext uri="{FF2B5EF4-FFF2-40B4-BE49-F238E27FC236}">
                <a16:creationId xmlns:a16="http://schemas.microsoft.com/office/drawing/2014/main" id="{5E250961-BFC8-D042-AD5A-D6BA92ABAC85}"/>
              </a:ext>
            </a:extLst>
          </p:cNvPr>
          <p:cNvGrpSpPr/>
          <p:nvPr/>
        </p:nvGrpSpPr>
        <p:grpSpPr>
          <a:xfrm>
            <a:off x="4828589" y="2603035"/>
            <a:ext cx="3176622" cy="701117"/>
            <a:chOff x="3776606" y="2004244"/>
            <a:chExt cx="4235497" cy="934821"/>
          </a:xfrm>
        </p:grpSpPr>
        <p:sp>
          <p:nvSpPr>
            <p:cNvPr id="64" name="文本框 63">
              <a:extLst>
                <a:ext uri="{FF2B5EF4-FFF2-40B4-BE49-F238E27FC236}">
                  <a16:creationId xmlns:a16="http://schemas.microsoft.com/office/drawing/2014/main" id="{66A9C3A1-1FE6-814E-B5B4-A7E90D6F42FA}"/>
                </a:ext>
              </a:extLst>
            </p:cNvPr>
            <p:cNvSpPr txBox="1"/>
            <p:nvPr/>
          </p:nvSpPr>
          <p:spPr>
            <a:xfrm>
              <a:off x="3776606" y="2004244"/>
              <a:ext cx="3273393" cy="451405"/>
            </a:xfrm>
            <a:prstGeom prst="rect">
              <a:avLst/>
            </a:prstGeom>
            <a:noFill/>
          </p:spPr>
          <p:txBody>
            <a:bodyPr wrap="square" rtlCol="0">
              <a:spAutoFit/>
            </a:bodyPr>
            <a:lstStyle/>
            <a:p>
              <a:r>
                <a:rPr lang="zh-CN" altLang="en-US" sz="1600" b="1" dirty="0">
                  <a:solidFill>
                    <a:srgbClr val="663A77"/>
                  </a:solidFill>
                  <a:latin typeface="时尚中黑简体" panose="01010104010101010101" pitchFamily="2" charset="-122"/>
                  <a:ea typeface="时尚中黑简体" panose="01010104010101010101" pitchFamily="2" charset="-122"/>
                </a:rPr>
                <a:t>增加数字</a:t>
              </a:r>
            </a:p>
          </p:txBody>
        </p:sp>
        <p:sp>
          <p:nvSpPr>
            <p:cNvPr id="65" name="文本框 64">
              <a:extLst>
                <a:ext uri="{FF2B5EF4-FFF2-40B4-BE49-F238E27FC236}">
                  <a16:creationId xmlns:a16="http://schemas.microsoft.com/office/drawing/2014/main" id="{030881A6-DCAE-3F4C-937D-3BC934219742}"/>
                </a:ext>
              </a:extLst>
            </p:cNvPr>
            <p:cNvSpPr txBox="1"/>
            <p:nvPr/>
          </p:nvSpPr>
          <p:spPr>
            <a:xfrm>
              <a:off x="3782539" y="2364550"/>
              <a:ext cx="4229564" cy="574515"/>
            </a:xfrm>
            <a:prstGeom prst="rect">
              <a:avLst/>
            </a:prstGeom>
            <a:noFill/>
          </p:spPr>
          <p:txBody>
            <a:bodyPr wrap="square" rtlCol="0">
              <a:spAutoFit/>
            </a:bodyPr>
            <a:lstStyle/>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HINCRBY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field</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increment</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 HINCRBY </a:t>
              </a:r>
              <a:r>
                <a:rPr lang="en" altLang="zh-CN" sz="1100" b="1" dirty="0">
                  <a:solidFill>
                    <a:schemeClr val="accent2"/>
                  </a:solidFill>
                  <a:latin typeface="微软雅黑" panose="020B0503020204020204" pitchFamily="34" charset="-122"/>
                  <a:ea typeface="微软雅黑" panose="020B0503020204020204" pitchFamily="34" charset="-122"/>
                </a:rPr>
                <a:t>bd</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rgbClr val="FFB352"/>
                  </a:solidFill>
                  <a:latin typeface="微软雅黑" panose="020B0503020204020204" pitchFamily="34" charset="-122"/>
                  <a:ea typeface="微软雅黑" panose="020B0503020204020204" pitchFamily="34" charset="-122"/>
                </a:rPr>
                <a:t>age</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2</a:t>
              </a:r>
            </a:p>
          </p:txBody>
        </p:sp>
      </p:grpSp>
    </p:spTree>
    <p:extLst>
      <p:ext uri="{BB962C8B-B14F-4D97-AF65-F5344CB8AC3E}">
        <p14:creationId xmlns:p14="http://schemas.microsoft.com/office/powerpoint/2010/main" val="240600002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randombar(vertical)">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5"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randombar(vertical)">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randombar(vertical)">
                                      <p:cBhvr>
                                        <p:cTn id="2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集合</a:t>
            </a:r>
            <a:r>
              <a:rPr lang="en-US" altLang="zh-CN" sz="1800" b="1" dirty="0">
                <a:solidFill>
                  <a:srgbClr val="6C407D"/>
                </a:solidFill>
                <a:latin typeface="微软雅黑" panose="020B0503020204020204" pitchFamily="34" charset="-122"/>
                <a:ea typeface="微软雅黑" panose="020B0503020204020204" pitchFamily="34" charset="-122"/>
              </a:rPr>
              <a:t>-set</a:t>
            </a:r>
            <a:endParaRPr lang="zh-CN" altLang="en-US" sz="1800" b="1" dirty="0">
              <a:solidFill>
                <a:srgbClr val="6C407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90674" y="839907"/>
            <a:ext cx="7314537" cy="3868484"/>
            <a:chOff x="2402680" y="2725738"/>
            <a:chExt cx="2657475" cy="1460501"/>
          </a:xfrm>
          <a:solidFill>
            <a:schemeClr val="bg1">
              <a:lumMod val="85000"/>
              <a:alpha val="15000"/>
            </a:schemeClr>
          </a:solidFill>
        </p:grpSpPr>
        <p:sp>
          <p:nvSpPr>
            <p:cNvPr id="6" name="Freeform 20"/>
            <p:cNvSpPr>
              <a:spLocks/>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 name="Freeform 21"/>
            <p:cNvSpPr>
              <a:spLocks/>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0" name="Freeform 24"/>
            <p:cNvSpPr>
              <a:spLocks/>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1" name="Freeform 25"/>
            <p:cNvSpPr>
              <a:spLocks/>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 name="Freeform 27"/>
            <p:cNvSpPr>
              <a:spLocks/>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28"/>
            <p:cNvSpPr>
              <a:spLocks/>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29"/>
            <p:cNvSpPr>
              <a:spLocks/>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30"/>
            <p:cNvSpPr>
              <a:spLocks/>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31"/>
            <p:cNvSpPr>
              <a:spLocks/>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 name="Freeform 32"/>
            <p:cNvSpPr>
              <a:spLocks/>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34"/>
            <p:cNvSpPr>
              <a:spLocks/>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35"/>
            <p:cNvSpPr>
              <a:spLocks/>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36"/>
            <p:cNvSpPr>
              <a:spLocks/>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37"/>
            <p:cNvSpPr>
              <a:spLocks/>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38"/>
            <p:cNvSpPr>
              <a:spLocks/>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Freeform 39"/>
            <p:cNvSpPr>
              <a:spLocks/>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6" name="Freeform 40"/>
            <p:cNvSpPr>
              <a:spLocks/>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7" name="Freeform 41"/>
            <p:cNvSpPr>
              <a:spLocks/>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8" name="Freeform 42"/>
            <p:cNvSpPr>
              <a:spLocks/>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9" name="Freeform 43"/>
            <p:cNvSpPr>
              <a:spLocks/>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0" name="Freeform 44"/>
            <p:cNvSpPr>
              <a:spLocks/>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1" name="Freeform 45"/>
            <p:cNvSpPr>
              <a:spLocks/>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2" name="Freeform 46"/>
            <p:cNvSpPr>
              <a:spLocks/>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3" name="Freeform 47"/>
            <p:cNvSpPr>
              <a:spLocks/>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4" name="Freeform 48"/>
            <p:cNvSpPr>
              <a:spLocks/>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5" name="Freeform 49"/>
            <p:cNvSpPr>
              <a:spLocks/>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6" name="Freeform 50"/>
            <p:cNvSpPr>
              <a:spLocks/>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7" name="Freeform 51"/>
            <p:cNvSpPr>
              <a:spLocks/>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8" name="Freeform 52"/>
            <p:cNvSpPr>
              <a:spLocks/>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9" name="Freeform 53"/>
            <p:cNvSpPr>
              <a:spLocks/>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0" name="Freeform 54"/>
            <p:cNvSpPr>
              <a:spLocks/>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1" name="Freeform 55"/>
            <p:cNvSpPr>
              <a:spLocks/>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2" name="Freeform 56"/>
            <p:cNvSpPr>
              <a:spLocks/>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3" name="Freeform 57"/>
            <p:cNvSpPr>
              <a:spLocks/>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4" name="Freeform 58"/>
            <p:cNvSpPr>
              <a:spLocks/>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5" name="Freeform 59"/>
            <p:cNvSpPr>
              <a:spLocks/>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6" name="Freeform 60"/>
            <p:cNvSpPr>
              <a:spLocks/>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7" name="Freeform 62"/>
            <p:cNvSpPr>
              <a:spLocks/>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8" name="Freeform 63"/>
            <p:cNvSpPr>
              <a:spLocks/>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9" name="Freeform 64"/>
            <p:cNvSpPr>
              <a:spLocks/>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0" name="Freeform 65"/>
            <p:cNvSpPr>
              <a:spLocks/>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1" name="Freeform 66"/>
            <p:cNvSpPr>
              <a:spLocks/>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54" name="组合 53">
            <a:extLst>
              <a:ext uri="{FF2B5EF4-FFF2-40B4-BE49-F238E27FC236}">
                <a16:creationId xmlns:a16="http://schemas.microsoft.com/office/drawing/2014/main" id="{A8C29EC9-753A-7642-BD1E-8A913C7CF5FF}"/>
              </a:ext>
            </a:extLst>
          </p:cNvPr>
          <p:cNvGrpSpPr/>
          <p:nvPr/>
        </p:nvGrpSpPr>
        <p:grpSpPr>
          <a:xfrm>
            <a:off x="4798578" y="3824884"/>
            <a:ext cx="3389229" cy="1209158"/>
            <a:chOff x="3771793" y="2004244"/>
            <a:chExt cx="4518973" cy="1612205"/>
          </a:xfrm>
        </p:grpSpPr>
        <p:sp>
          <p:nvSpPr>
            <p:cNvPr id="55" name="文本框 54">
              <a:extLst>
                <a:ext uri="{FF2B5EF4-FFF2-40B4-BE49-F238E27FC236}">
                  <a16:creationId xmlns:a16="http://schemas.microsoft.com/office/drawing/2014/main" id="{487AE653-2521-6F48-9533-A9950F9FCA79}"/>
                </a:ext>
              </a:extLst>
            </p:cNvPr>
            <p:cNvSpPr txBox="1"/>
            <p:nvPr/>
          </p:nvSpPr>
          <p:spPr>
            <a:xfrm>
              <a:off x="3776606" y="2004244"/>
              <a:ext cx="1923123" cy="451404"/>
            </a:xfrm>
            <a:prstGeom prst="rect">
              <a:avLst/>
            </a:prstGeom>
            <a:noFill/>
          </p:spPr>
          <p:txBody>
            <a:bodyPr wrap="square" rtlCol="0">
              <a:spAutoFit/>
            </a:bodyPr>
            <a:lstStyle/>
            <a:p>
              <a:r>
                <a:rPr lang="zh-CN" altLang="en-US" sz="1600" b="1" dirty="0">
                  <a:solidFill>
                    <a:srgbClr val="FFB850"/>
                  </a:solidFill>
                  <a:latin typeface="时尚中黑简体" panose="01010104010101010101" pitchFamily="2" charset="-122"/>
                  <a:ea typeface="时尚中黑简体" panose="01010104010101010101" pitchFamily="2" charset="-122"/>
                </a:rPr>
                <a:t>差集</a:t>
              </a:r>
            </a:p>
          </p:txBody>
        </p:sp>
        <p:sp>
          <p:nvSpPr>
            <p:cNvPr id="56" name="文本框 55">
              <a:extLst>
                <a:ext uri="{FF2B5EF4-FFF2-40B4-BE49-F238E27FC236}">
                  <a16:creationId xmlns:a16="http://schemas.microsoft.com/office/drawing/2014/main" id="{B80CF12F-1901-014D-A088-DCD3454CC8C7}"/>
                </a:ext>
              </a:extLst>
            </p:cNvPr>
            <p:cNvSpPr txBox="1"/>
            <p:nvPr/>
          </p:nvSpPr>
          <p:spPr>
            <a:xfrm>
              <a:off x="3771793" y="2364828"/>
              <a:ext cx="4518973" cy="1251621"/>
            </a:xfrm>
            <a:prstGeom prst="rect">
              <a:avLst/>
            </a:prstGeom>
            <a:noFill/>
          </p:spPr>
          <p:txBody>
            <a:bodyPr wrap="square" rtlCol="0">
              <a:spAutoFit/>
            </a:bodyPr>
            <a:lstStyle/>
            <a:p>
              <a:pPr algn="just"/>
              <a:r>
                <a:rPr lang="en" altLang="zh-CN" sz="1100" b="1" dirty="0">
                  <a:solidFill>
                    <a:srgbClr val="00A7B7"/>
                  </a:solidFill>
                  <a:latin typeface="微软雅黑" panose="020B0503020204020204" pitchFamily="34" charset="-122"/>
                  <a:ea typeface="微软雅黑" panose="020B0503020204020204" pitchFamily="34" charset="-122"/>
                </a:rPr>
                <a:t>SDIFF </a:t>
              </a:r>
              <a:r>
                <a:rPr lang="en" altLang="zh-CN" sz="1100" b="1" dirty="0">
                  <a:solidFill>
                    <a:schemeClr val="accent2"/>
                  </a:solidFill>
                  <a:latin typeface="微软雅黑" panose="020B0503020204020204" pitchFamily="34" charset="-122"/>
                  <a:ea typeface="微软雅黑" panose="020B0503020204020204" pitchFamily="34" charset="-122"/>
                </a:rPr>
                <a:t>key1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key2</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SDIFF </a:t>
              </a:r>
              <a:r>
                <a:rPr lang="en" altLang="zh-CN" sz="1100" b="1" dirty="0">
                  <a:solidFill>
                    <a:schemeClr val="accent2"/>
                  </a:solidFill>
                  <a:latin typeface="微软雅黑" panose="020B0503020204020204" pitchFamily="34" charset="-122"/>
                  <a:ea typeface="微软雅黑" panose="020B0503020204020204" pitchFamily="34" charset="-122"/>
                </a:rPr>
                <a:t>se1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se2</a:t>
              </a:r>
            </a:p>
            <a:p>
              <a:pPr marL="171450" indent="-171450" algn="just">
                <a:buFont typeface="Wingdings" pitchFamily="2" charset="2"/>
                <a:buChar char="Ø"/>
              </a:pPr>
              <a:endParaRPr lang="en" altLang="zh-CN" sz="1100" b="1" dirty="0">
                <a:solidFill>
                  <a:srgbClr val="00A7B7"/>
                </a:solidFill>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SDIFFSTORE </a:t>
              </a:r>
              <a:r>
                <a:rPr lang="en" altLang="zh-CN" sz="1100" b="1" dirty="0">
                  <a:solidFill>
                    <a:schemeClr val="accent2"/>
                  </a:solidFill>
                  <a:latin typeface="微软雅黑" panose="020B0503020204020204" pitchFamily="34" charset="-122"/>
                  <a:ea typeface="微软雅黑" panose="020B0503020204020204" pitchFamily="34" charset="-122"/>
                </a:rPr>
                <a:t>destination</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key2</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SDIFFSTORE </a:t>
              </a:r>
              <a:r>
                <a:rPr lang="en" altLang="zh-CN" sz="1100" b="1" dirty="0">
                  <a:solidFill>
                    <a:schemeClr val="accent2"/>
                  </a:solidFill>
                  <a:latin typeface="微软雅黑" panose="020B0503020204020204" pitchFamily="34" charset="-122"/>
                  <a:ea typeface="微软雅黑" panose="020B0503020204020204" pitchFamily="34" charset="-122"/>
                </a:rPr>
                <a:t>se5</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se1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se2</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将差集保存到</a:t>
              </a:r>
              <a:r>
                <a:rPr lang="en" altLang="zh-CN" sz="1100" b="1" dirty="0">
                  <a:latin typeface="微软雅黑" panose="020B0503020204020204" pitchFamily="34" charset="-122"/>
                  <a:ea typeface="微软雅黑" panose="020B0503020204020204" pitchFamily="34" charset="-122"/>
                </a:rPr>
                <a:t>se5</a:t>
              </a:r>
              <a:endParaRPr lang="zh-CN" altLang="en-US" sz="1100" b="1" dirty="0">
                <a:latin typeface="微软雅黑" panose="020B0503020204020204" pitchFamily="34" charset="-122"/>
                <a:ea typeface="微软雅黑" panose="020B0503020204020204" pitchFamily="34" charset="-122"/>
              </a:endParaRPr>
            </a:p>
          </p:txBody>
        </p:sp>
      </p:grpSp>
      <p:grpSp>
        <p:nvGrpSpPr>
          <p:cNvPr id="57" name="组合 56">
            <a:extLst>
              <a:ext uri="{FF2B5EF4-FFF2-40B4-BE49-F238E27FC236}">
                <a16:creationId xmlns:a16="http://schemas.microsoft.com/office/drawing/2014/main" id="{E6E6017A-9295-9441-B0F0-B6CEF7DBD5CD}"/>
              </a:ext>
            </a:extLst>
          </p:cNvPr>
          <p:cNvGrpSpPr/>
          <p:nvPr/>
        </p:nvGrpSpPr>
        <p:grpSpPr>
          <a:xfrm>
            <a:off x="390747" y="911391"/>
            <a:ext cx="3733026" cy="3964071"/>
            <a:chOff x="3776606" y="2004244"/>
            <a:chExt cx="4977368" cy="5285421"/>
          </a:xfrm>
        </p:grpSpPr>
        <p:sp>
          <p:nvSpPr>
            <p:cNvPr id="58" name="文本框 57">
              <a:extLst>
                <a:ext uri="{FF2B5EF4-FFF2-40B4-BE49-F238E27FC236}">
                  <a16:creationId xmlns:a16="http://schemas.microsoft.com/office/drawing/2014/main" id="{1F28BE74-DBDF-4E41-A63D-462FFE9D6370}"/>
                </a:ext>
              </a:extLst>
            </p:cNvPr>
            <p:cNvSpPr txBox="1"/>
            <p:nvPr/>
          </p:nvSpPr>
          <p:spPr>
            <a:xfrm>
              <a:off x="3776606" y="2004244"/>
              <a:ext cx="3235288" cy="451405"/>
            </a:xfrm>
            <a:prstGeom prst="rect">
              <a:avLst/>
            </a:prstGeom>
            <a:noFill/>
          </p:spPr>
          <p:txBody>
            <a:bodyPr wrap="square" rtlCol="0">
              <a:spAutoFit/>
            </a:bodyPr>
            <a:lstStyle/>
            <a:p>
              <a:r>
                <a:rPr lang="zh-CN" altLang="en-US" sz="1600" b="1" dirty="0">
                  <a:solidFill>
                    <a:srgbClr val="01ACBE"/>
                  </a:solidFill>
                  <a:latin typeface="时尚中黑简体" panose="01010104010101010101" pitchFamily="2" charset="-122"/>
                  <a:ea typeface="时尚中黑简体" panose="01010104010101010101" pitchFamily="2" charset="-122"/>
                </a:rPr>
                <a:t>增加、查找 和 删除元素</a:t>
              </a:r>
            </a:p>
          </p:txBody>
        </p:sp>
        <p:sp>
          <p:nvSpPr>
            <p:cNvPr id="59" name="文本框 58">
              <a:extLst>
                <a:ext uri="{FF2B5EF4-FFF2-40B4-BE49-F238E27FC236}">
                  <a16:creationId xmlns:a16="http://schemas.microsoft.com/office/drawing/2014/main" id="{731FF524-C12D-484C-A33D-BC1A08B81385}"/>
                </a:ext>
              </a:extLst>
            </p:cNvPr>
            <p:cNvSpPr txBox="1"/>
            <p:nvPr/>
          </p:nvSpPr>
          <p:spPr>
            <a:xfrm>
              <a:off x="3812899" y="2426802"/>
              <a:ext cx="4941075" cy="4862863"/>
            </a:xfrm>
            <a:prstGeom prst="rect">
              <a:avLst/>
            </a:prstGeom>
            <a:noFill/>
          </p:spPr>
          <p:txBody>
            <a:bodyPr wrap="square" rtlCol="0">
              <a:spAutoFit/>
            </a:bodyPr>
            <a:lstStyle/>
            <a:p>
              <a:pPr algn="just"/>
              <a:r>
                <a:rPr lang="en" altLang="zh-CN" sz="1100" b="1" dirty="0">
                  <a:solidFill>
                    <a:srgbClr val="00A7B7"/>
                  </a:solidFill>
                  <a:latin typeface="微软雅黑" panose="020B0503020204020204" pitchFamily="34" charset="-122"/>
                  <a:ea typeface="微软雅黑" panose="020B0503020204020204" pitchFamily="34" charset="-122"/>
                </a:rPr>
                <a:t>SADD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member</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rgbClr val="FFA538"/>
                  </a:solidFill>
                  <a:latin typeface="微软雅黑" panose="020B0503020204020204" pitchFamily="34" charset="-122"/>
                  <a:ea typeface="微软雅黑" panose="020B0503020204020204" pitchFamily="34" charset="-122"/>
                </a:rPr>
                <a:t>[member …]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增加元素</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SADD </a:t>
              </a:r>
              <a:r>
                <a:rPr lang="en" altLang="zh-CN" sz="1100" b="1" dirty="0">
                  <a:solidFill>
                    <a:schemeClr val="accent2"/>
                  </a:solidFill>
                  <a:latin typeface="微软雅黑" panose="020B0503020204020204" pitchFamily="34" charset="-122"/>
                  <a:ea typeface="微软雅黑" panose="020B0503020204020204" pitchFamily="34" charset="-122"/>
                </a:rPr>
                <a:t>se1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1 2 3 a b</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SADD </a:t>
              </a:r>
              <a:r>
                <a:rPr lang="en" altLang="zh-CN" sz="1100" b="1" dirty="0">
                  <a:solidFill>
                    <a:schemeClr val="accent2"/>
                  </a:solidFill>
                  <a:latin typeface="微软雅黑" panose="020B0503020204020204" pitchFamily="34" charset="-122"/>
                  <a:ea typeface="微软雅黑" panose="020B0503020204020204" pitchFamily="34" charset="-122"/>
                </a:rPr>
                <a:t>se2</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a b c 1 2</a:t>
              </a:r>
            </a:p>
            <a:p>
              <a:pPr algn="just"/>
              <a:endParaRPr lang="en" altLang="zh-CN" sz="1100" b="1" dirty="0">
                <a:solidFill>
                  <a:srgbClr val="00A7B7"/>
                </a:solidFill>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SREM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member</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rgbClr val="FFA538"/>
                  </a:solidFill>
                  <a:latin typeface="微软雅黑" panose="020B0503020204020204" pitchFamily="34" charset="-122"/>
                  <a:ea typeface="微软雅黑" panose="020B0503020204020204" pitchFamily="34" charset="-122"/>
                </a:rPr>
                <a:t>[member …]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删除元素</a:t>
              </a:r>
              <a:endParaRPr lang="en" altLang="zh-CN" sz="11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SREM </a:t>
              </a:r>
              <a:r>
                <a:rPr lang="en" altLang="zh-CN" sz="1100" b="1" dirty="0">
                  <a:solidFill>
                    <a:schemeClr val="accent2"/>
                  </a:solidFill>
                  <a:latin typeface="微软雅黑" panose="020B0503020204020204" pitchFamily="34" charset="-122"/>
                  <a:ea typeface="微软雅黑" panose="020B0503020204020204" pitchFamily="34" charset="-122"/>
                </a:rPr>
                <a:t>se1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2</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删除指定元素</a:t>
              </a:r>
              <a:endParaRPr lang="en-US" altLang="zh-CN" sz="1100" b="1" dirty="0">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SPOP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rgbClr val="FFA538"/>
                  </a:solidFill>
                  <a:latin typeface="微软雅黑" panose="020B0503020204020204" pitchFamily="34" charset="-122"/>
                  <a:ea typeface="微软雅黑" panose="020B0503020204020204" pitchFamily="34" charset="-122"/>
                </a:rPr>
                <a:t>[</a:t>
              </a:r>
              <a:r>
                <a:rPr lang="en" altLang="zh-CN" sz="1100" b="1" dirty="0" err="1">
                  <a:solidFill>
                    <a:srgbClr val="FFA538"/>
                  </a:solidFill>
                  <a:latin typeface="微软雅黑" panose="020B0503020204020204" pitchFamily="34" charset="-122"/>
                  <a:ea typeface="微软雅黑" panose="020B0503020204020204" pitchFamily="34" charset="-122"/>
                </a:rPr>
                <a:t>cout</a:t>
              </a:r>
              <a:r>
                <a:rPr lang="en" altLang="zh-CN" sz="1100" b="1" dirty="0">
                  <a:solidFill>
                    <a:srgbClr val="FFA538"/>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随机删除</a:t>
              </a:r>
              <a:r>
                <a:rPr lang="en" altLang="zh-CN" sz="1100" b="1" dirty="0">
                  <a:latin typeface="微软雅黑" panose="020B0503020204020204" pitchFamily="34" charset="-122"/>
                  <a:ea typeface="微软雅黑" panose="020B0503020204020204" pitchFamily="34" charset="-122"/>
                </a:rPr>
                <a:t>count</a:t>
              </a:r>
              <a:r>
                <a:rPr lang="zh-CN" altLang="en-US" sz="1100" b="1" dirty="0">
                  <a:latin typeface="微软雅黑" panose="020B0503020204020204" pitchFamily="34" charset="-122"/>
                  <a:ea typeface="微软雅黑" panose="020B0503020204020204" pitchFamily="34" charset="-122"/>
                </a:rPr>
                <a:t>个元素</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SPOP </a:t>
              </a:r>
              <a:r>
                <a:rPr lang="en" altLang="zh-CN" sz="1100" b="1" dirty="0">
                  <a:solidFill>
                    <a:schemeClr val="accent2"/>
                  </a:solidFill>
                  <a:latin typeface="微软雅黑" panose="020B0503020204020204" pitchFamily="34" charset="-122"/>
                  <a:ea typeface="微软雅黑" panose="020B0503020204020204" pitchFamily="34" charset="-122"/>
                </a:rPr>
                <a:t>se2</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2</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随机删除</a:t>
              </a:r>
              <a:r>
                <a:rPr lang="en-US" altLang="zh-CN" sz="1100" b="1" dirty="0">
                  <a:latin typeface="微软雅黑" panose="020B0503020204020204" pitchFamily="34" charset="-122"/>
                  <a:ea typeface="微软雅黑" panose="020B0503020204020204" pitchFamily="34" charset="-122"/>
                </a:rPr>
                <a:t>2</a:t>
              </a:r>
              <a:r>
                <a:rPr lang="zh-CN" altLang="en-US" sz="1100" b="1" dirty="0">
                  <a:latin typeface="微软雅黑" panose="020B0503020204020204" pitchFamily="34" charset="-122"/>
                  <a:ea typeface="微软雅黑" panose="020B0503020204020204" pitchFamily="34" charset="-122"/>
                </a:rPr>
                <a:t>个元素</a:t>
              </a:r>
            </a:p>
            <a:p>
              <a:pPr algn="just"/>
              <a:endParaRPr lang="zh-CN" altLang="en-US" sz="1100" b="1" dirty="0">
                <a:solidFill>
                  <a:srgbClr val="00A7B7"/>
                </a:solidFill>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SISMEMBER </a:t>
              </a:r>
              <a:r>
                <a:rPr lang="en" altLang="zh-CN" sz="1100" b="1" dirty="0">
                  <a:solidFill>
                    <a:schemeClr val="accent2"/>
                  </a:solidFill>
                  <a:latin typeface="微软雅黑" panose="020B0503020204020204" pitchFamily="34" charset="-122"/>
                  <a:ea typeface="微软雅黑" panose="020B0503020204020204" pitchFamily="34" charset="-122"/>
                </a:rPr>
                <a:t>se1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判断元素是否存在</a:t>
              </a:r>
            </a:p>
            <a:p>
              <a:pPr algn="just"/>
              <a:endParaRPr lang="zh-CN" altLang="en-US" sz="1100" b="1" dirty="0">
                <a:solidFill>
                  <a:srgbClr val="00A7B7"/>
                </a:solidFill>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SMEMBERS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获取所有元素</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SMEMBERS </a:t>
              </a:r>
              <a:r>
                <a:rPr lang="en" altLang="zh-CN" sz="1100" b="1" dirty="0">
                  <a:solidFill>
                    <a:schemeClr val="accent2"/>
                  </a:solidFill>
                  <a:latin typeface="微软雅黑" panose="020B0503020204020204" pitchFamily="34" charset="-122"/>
                  <a:ea typeface="微软雅黑" panose="020B0503020204020204" pitchFamily="34" charset="-122"/>
                </a:rPr>
                <a:t>se1</a:t>
              </a:r>
            </a:p>
            <a:p>
              <a:pPr algn="just"/>
              <a:endParaRPr lang="en" altLang="zh-CN" sz="1100" b="1" dirty="0">
                <a:solidFill>
                  <a:srgbClr val="00A7B7"/>
                </a:solidFill>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SCARD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获取集合元素个数</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SCARD </a:t>
              </a:r>
              <a:r>
                <a:rPr lang="en" altLang="zh-CN" sz="1100" b="1" dirty="0">
                  <a:solidFill>
                    <a:schemeClr val="accent2"/>
                  </a:solidFill>
                  <a:latin typeface="微软雅黑" panose="020B0503020204020204" pitchFamily="34" charset="-122"/>
                  <a:ea typeface="微软雅黑" panose="020B0503020204020204" pitchFamily="34" charset="-122"/>
                </a:rPr>
                <a:t>se1</a:t>
              </a:r>
            </a:p>
            <a:p>
              <a:pPr marL="171450" indent="-171450" algn="just">
                <a:buFont typeface="Wingdings" pitchFamily="2" charset="2"/>
                <a:buChar char="Ø"/>
              </a:pPr>
              <a:endParaRPr lang="en" altLang="zh-CN" sz="1100" b="1" dirty="0">
                <a:solidFill>
                  <a:schemeClr val="accent2"/>
                </a:solidFill>
                <a:latin typeface="微软雅黑" panose="020B0503020204020204" pitchFamily="34" charset="-122"/>
                <a:ea typeface="微软雅黑" panose="020B0503020204020204" pitchFamily="34" charset="-122"/>
              </a:endParaRPr>
            </a:p>
            <a:p>
              <a:pPr algn="just"/>
              <a:r>
                <a:rPr lang="zh-CN" altLang="en-US" sz="1100" b="1" dirty="0">
                  <a:latin typeface="微软雅黑" panose="020B0503020204020204" pitchFamily="34" charset="-122"/>
                  <a:ea typeface="微软雅黑" panose="020B0503020204020204" pitchFamily="34" charset="-122"/>
                </a:rPr>
                <a:t>随机获取</a:t>
              </a:r>
              <a:r>
                <a:rPr lang="en" altLang="zh-CN" sz="1100" b="1" dirty="0">
                  <a:latin typeface="微软雅黑" panose="020B0503020204020204" pitchFamily="34" charset="-122"/>
                  <a:ea typeface="微软雅黑" panose="020B0503020204020204" pitchFamily="34" charset="-122"/>
                </a:rPr>
                <a:t>count </a:t>
              </a:r>
              <a:r>
                <a:rPr lang="zh-CN" altLang="en-US" sz="1100" b="1" dirty="0">
                  <a:latin typeface="微软雅黑" panose="020B0503020204020204" pitchFamily="34" charset="-122"/>
                  <a:ea typeface="微软雅黑" panose="020B0503020204020204" pitchFamily="34" charset="-122"/>
                </a:rPr>
                <a:t>个数元素 </a:t>
              </a:r>
              <a:r>
                <a:rPr lang="en" altLang="zh-CN" sz="1100" b="1" dirty="0">
                  <a:latin typeface="微软雅黑" panose="020B0503020204020204" pitchFamily="34" charset="-122"/>
                  <a:ea typeface="微软雅黑" panose="020B0503020204020204" pitchFamily="34" charset="-122"/>
                </a:rPr>
                <a:t>count </a:t>
              </a:r>
              <a:r>
                <a:rPr lang="zh-CN" altLang="en-US" sz="1100" b="1" dirty="0">
                  <a:latin typeface="微软雅黑" panose="020B0503020204020204" pitchFamily="34" charset="-122"/>
                  <a:ea typeface="微软雅黑" panose="020B0503020204020204" pitchFamily="34" charset="-122"/>
                </a:rPr>
                <a:t>为正数，返回</a:t>
              </a:r>
              <a:r>
                <a:rPr lang="en" altLang="zh-CN" sz="1100" b="1" dirty="0">
                  <a:latin typeface="微软雅黑" panose="020B0503020204020204" pitchFamily="34" charset="-122"/>
                  <a:ea typeface="微软雅黑" panose="020B0503020204020204" pitchFamily="34" charset="-122"/>
                </a:rPr>
                <a:t>count</a:t>
              </a:r>
              <a:r>
                <a:rPr lang="zh-CN" altLang="en-US" sz="1100" b="1" dirty="0">
                  <a:latin typeface="微软雅黑" panose="020B0503020204020204" pitchFamily="34" charset="-122"/>
                  <a:ea typeface="微软雅黑" panose="020B0503020204020204" pitchFamily="34" charset="-122"/>
                </a:rPr>
                <a:t>个不重复数，为负数可能出现重复数据</a:t>
              </a:r>
              <a:endParaRPr lang="en" altLang="zh-CN" sz="1100" b="1" dirty="0">
                <a:solidFill>
                  <a:srgbClr val="00A7B7"/>
                </a:solidFill>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SRANDMEMBER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rgbClr val="FFA538"/>
                  </a:solidFill>
                  <a:latin typeface="微软雅黑" panose="020B0503020204020204" pitchFamily="34" charset="-122"/>
                  <a:ea typeface="微软雅黑" panose="020B0503020204020204" pitchFamily="34" charset="-122"/>
                </a:rPr>
                <a:t>[count] </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SRANDMEMBER </a:t>
              </a:r>
              <a:r>
                <a:rPr lang="en" altLang="zh-CN" sz="1100" b="1" dirty="0">
                  <a:solidFill>
                    <a:schemeClr val="accent2"/>
                  </a:solidFill>
                  <a:latin typeface="微软雅黑" panose="020B0503020204020204" pitchFamily="34" charset="-122"/>
                  <a:ea typeface="微软雅黑" panose="020B0503020204020204" pitchFamily="34" charset="-122"/>
                </a:rPr>
                <a:t>se2</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3</a:t>
              </a:r>
            </a:p>
          </p:txBody>
        </p:sp>
      </p:grpSp>
      <p:grpSp>
        <p:nvGrpSpPr>
          <p:cNvPr id="60" name="组合 59">
            <a:extLst>
              <a:ext uri="{FF2B5EF4-FFF2-40B4-BE49-F238E27FC236}">
                <a16:creationId xmlns:a16="http://schemas.microsoft.com/office/drawing/2014/main" id="{4DFE0C6B-ECE6-2247-907B-3D964874FB2B}"/>
              </a:ext>
            </a:extLst>
          </p:cNvPr>
          <p:cNvGrpSpPr/>
          <p:nvPr/>
        </p:nvGrpSpPr>
        <p:grpSpPr>
          <a:xfrm>
            <a:off x="4806330" y="1053466"/>
            <a:ext cx="3917792" cy="1227200"/>
            <a:chOff x="3776605" y="2004244"/>
            <a:chExt cx="5223724" cy="1636265"/>
          </a:xfrm>
        </p:grpSpPr>
        <p:sp>
          <p:nvSpPr>
            <p:cNvPr id="61" name="文本框 60">
              <a:extLst>
                <a:ext uri="{FF2B5EF4-FFF2-40B4-BE49-F238E27FC236}">
                  <a16:creationId xmlns:a16="http://schemas.microsoft.com/office/drawing/2014/main" id="{E859EE61-8ACA-F440-9E18-FF03DE7086DB}"/>
                </a:ext>
              </a:extLst>
            </p:cNvPr>
            <p:cNvSpPr txBox="1"/>
            <p:nvPr/>
          </p:nvSpPr>
          <p:spPr>
            <a:xfrm>
              <a:off x="3776606" y="2004244"/>
              <a:ext cx="2794430" cy="451405"/>
            </a:xfrm>
            <a:prstGeom prst="rect">
              <a:avLst/>
            </a:prstGeom>
            <a:noFill/>
          </p:spPr>
          <p:txBody>
            <a:bodyPr wrap="square" rtlCol="0">
              <a:spAutoFit/>
            </a:bodyPr>
            <a:lstStyle/>
            <a:p>
              <a:r>
                <a:rPr lang="zh-CN" altLang="en-US" sz="1600" b="1" dirty="0">
                  <a:solidFill>
                    <a:srgbClr val="E87071"/>
                  </a:solidFill>
                  <a:latin typeface="时尚中黑简体" panose="01010104010101010101" pitchFamily="2" charset="-122"/>
                  <a:ea typeface="时尚中黑简体" panose="01010104010101010101" pitchFamily="2" charset="-122"/>
                </a:rPr>
                <a:t>交集</a:t>
              </a:r>
            </a:p>
          </p:txBody>
        </p:sp>
        <p:sp>
          <p:nvSpPr>
            <p:cNvPr id="62" name="文本框 61">
              <a:extLst>
                <a:ext uri="{FF2B5EF4-FFF2-40B4-BE49-F238E27FC236}">
                  <a16:creationId xmlns:a16="http://schemas.microsoft.com/office/drawing/2014/main" id="{7E7EB7F4-DCDD-8E46-9247-3CB709D4B60C}"/>
                </a:ext>
              </a:extLst>
            </p:cNvPr>
            <p:cNvSpPr txBox="1"/>
            <p:nvPr/>
          </p:nvSpPr>
          <p:spPr>
            <a:xfrm>
              <a:off x="3776605" y="2388885"/>
              <a:ext cx="5223724" cy="1251624"/>
            </a:xfrm>
            <a:prstGeom prst="rect">
              <a:avLst/>
            </a:prstGeom>
            <a:noFill/>
          </p:spPr>
          <p:txBody>
            <a:bodyPr wrap="square" rtlCol="0">
              <a:spAutoFit/>
            </a:bodyPr>
            <a:lstStyle/>
            <a:p>
              <a:pPr algn="just"/>
              <a:r>
                <a:rPr lang="en" altLang="zh-CN" sz="1100" b="1" dirty="0">
                  <a:solidFill>
                    <a:srgbClr val="00A7B7"/>
                  </a:solidFill>
                  <a:latin typeface="微软雅黑" panose="020B0503020204020204" pitchFamily="34" charset="-122"/>
                  <a:ea typeface="微软雅黑" panose="020B0503020204020204" pitchFamily="34" charset="-122"/>
                </a:rPr>
                <a:t>SINTER </a:t>
              </a:r>
              <a:r>
                <a:rPr lang="en" altLang="zh-CN" sz="1100" b="1" dirty="0">
                  <a:solidFill>
                    <a:schemeClr val="accent2"/>
                  </a:solidFill>
                  <a:latin typeface="微软雅黑" panose="020B0503020204020204" pitchFamily="34" charset="-122"/>
                  <a:ea typeface="微软雅黑" panose="020B0503020204020204" pitchFamily="34" charset="-122"/>
                </a:rPr>
                <a:t>key1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key2</a:t>
              </a:r>
              <a:r>
                <a:rPr lang="en" altLang="zh-CN" sz="1100" b="1" dirty="0">
                  <a:solidFill>
                    <a:srgbClr val="00A7B7"/>
                  </a:solidFill>
                  <a:latin typeface="微软雅黑" panose="020B0503020204020204" pitchFamily="34" charset="-122"/>
                  <a:ea typeface="微软雅黑" panose="020B0503020204020204" pitchFamily="34" charset="-122"/>
                </a:rPr>
                <a:t> ..</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 SINTER </a:t>
              </a:r>
              <a:r>
                <a:rPr lang="en" altLang="zh-CN" sz="1100" b="1" dirty="0">
                  <a:solidFill>
                    <a:schemeClr val="accent2"/>
                  </a:solidFill>
                  <a:latin typeface="微软雅黑" panose="020B0503020204020204" pitchFamily="34" charset="-122"/>
                  <a:ea typeface="微软雅黑" panose="020B0503020204020204" pitchFamily="34" charset="-122"/>
                </a:rPr>
                <a:t>se1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se2</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求</a:t>
              </a:r>
              <a:r>
                <a:rPr lang="en" altLang="zh-CN" sz="1100" b="1" dirty="0">
                  <a:latin typeface="微软雅黑" panose="020B0503020204020204" pitchFamily="34" charset="-122"/>
                  <a:ea typeface="微软雅黑" panose="020B0503020204020204" pitchFamily="34" charset="-122"/>
                </a:rPr>
                <a:t>se1 </a:t>
              </a:r>
              <a:r>
                <a:rPr lang="zh-CN" altLang="en-US" sz="1100" b="1" dirty="0">
                  <a:latin typeface="微软雅黑" panose="020B0503020204020204" pitchFamily="34" charset="-122"/>
                  <a:ea typeface="微软雅黑" panose="020B0503020204020204" pitchFamily="34" charset="-122"/>
                </a:rPr>
                <a:t>和 </a:t>
              </a:r>
              <a:r>
                <a:rPr lang="en" altLang="zh-CN" sz="1100" b="1" dirty="0">
                  <a:latin typeface="微软雅黑" panose="020B0503020204020204" pitchFamily="34" charset="-122"/>
                  <a:ea typeface="微软雅黑" panose="020B0503020204020204" pitchFamily="34" charset="-122"/>
                </a:rPr>
                <a:t>se2 </a:t>
              </a:r>
              <a:r>
                <a:rPr lang="zh-CN" altLang="en-US" sz="1100" b="1" dirty="0">
                  <a:latin typeface="微软雅黑" panose="020B0503020204020204" pitchFamily="34" charset="-122"/>
                  <a:ea typeface="微软雅黑" panose="020B0503020204020204" pitchFamily="34" charset="-122"/>
                </a:rPr>
                <a:t>交集</a:t>
              </a:r>
            </a:p>
            <a:p>
              <a:pPr marL="171450" indent="-171450" algn="just">
                <a:buFont typeface="Wingdings" pitchFamily="2" charset="2"/>
                <a:buChar char="Ø"/>
              </a:pPr>
              <a:endParaRPr lang="zh-CN" altLang="en-US" sz="1100" b="1" dirty="0">
                <a:solidFill>
                  <a:srgbClr val="00A7B7"/>
                </a:solidFill>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SINTERSTORE </a:t>
              </a:r>
              <a:r>
                <a:rPr lang="en" altLang="zh-CN" sz="1100" b="1" dirty="0">
                  <a:solidFill>
                    <a:schemeClr val="accent2"/>
                  </a:solidFill>
                  <a:latin typeface="微软雅黑" panose="020B0503020204020204" pitchFamily="34" charset="-122"/>
                  <a:ea typeface="微软雅黑" panose="020B0503020204020204" pitchFamily="34" charset="-122"/>
                </a:rPr>
                <a:t>destination</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key2</a:t>
              </a:r>
              <a:r>
                <a:rPr lang="en" altLang="zh-CN" sz="1100" b="1" dirty="0">
                  <a:solidFill>
                    <a:srgbClr val="00A7B7"/>
                  </a:solidFill>
                  <a:latin typeface="微软雅黑" panose="020B0503020204020204" pitchFamily="34" charset="-122"/>
                  <a:ea typeface="微软雅黑" panose="020B0503020204020204" pitchFamily="34" charset="-122"/>
                </a:rPr>
                <a:t> ..</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SINTERSTORE </a:t>
              </a:r>
              <a:r>
                <a:rPr lang="en" altLang="zh-CN" sz="1100" b="1" dirty="0">
                  <a:solidFill>
                    <a:schemeClr val="accent2"/>
                  </a:solidFill>
                  <a:latin typeface="微软雅黑" panose="020B0503020204020204" pitchFamily="34" charset="-122"/>
                  <a:ea typeface="微软雅黑" panose="020B0503020204020204" pitchFamily="34" charset="-122"/>
                </a:rPr>
                <a:t>se3</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se1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se2</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将交集保存到 </a:t>
              </a:r>
              <a:r>
                <a:rPr lang="en" altLang="zh-CN" sz="1100" b="1" dirty="0">
                  <a:latin typeface="微软雅黑" panose="020B0503020204020204" pitchFamily="34" charset="-122"/>
                  <a:ea typeface="微软雅黑" panose="020B0503020204020204" pitchFamily="34" charset="-122"/>
                </a:rPr>
                <a:t>se3</a:t>
              </a:r>
              <a:r>
                <a:rPr lang="zh-CN" altLang="en-US" sz="1100" b="1" dirty="0">
                  <a:latin typeface="微软雅黑" panose="020B0503020204020204" pitchFamily="34" charset="-122"/>
                  <a:ea typeface="微软雅黑" panose="020B0503020204020204" pitchFamily="34" charset="-122"/>
                </a:rPr>
                <a:t>中</a:t>
              </a:r>
              <a:endParaRPr lang="en" altLang="zh-CN" sz="1100" b="1" dirty="0">
                <a:latin typeface="微软雅黑" panose="020B0503020204020204" pitchFamily="34" charset="-122"/>
                <a:ea typeface="微软雅黑" panose="020B0503020204020204" pitchFamily="34" charset="-122"/>
              </a:endParaRPr>
            </a:p>
          </p:txBody>
        </p:sp>
      </p:grpSp>
      <p:grpSp>
        <p:nvGrpSpPr>
          <p:cNvPr id="63" name="组合 62">
            <a:extLst>
              <a:ext uri="{FF2B5EF4-FFF2-40B4-BE49-F238E27FC236}">
                <a16:creationId xmlns:a16="http://schemas.microsoft.com/office/drawing/2014/main" id="{5E250961-BFC8-D042-AD5A-D6BA92ABAC85}"/>
              </a:ext>
            </a:extLst>
          </p:cNvPr>
          <p:cNvGrpSpPr/>
          <p:nvPr/>
        </p:nvGrpSpPr>
        <p:grpSpPr>
          <a:xfrm>
            <a:off x="4808885" y="2445811"/>
            <a:ext cx="3766588" cy="1208949"/>
            <a:chOff x="3776606" y="2004244"/>
            <a:chExt cx="5022118" cy="1611929"/>
          </a:xfrm>
        </p:grpSpPr>
        <p:sp>
          <p:nvSpPr>
            <p:cNvPr id="64" name="文本框 63">
              <a:extLst>
                <a:ext uri="{FF2B5EF4-FFF2-40B4-BE49-F238E27FC236}">
                  <a16:creationId xmlns:a16="http://schemas.microsoft.com/office/drawing/2014/main" id="{66A9C3A1-1FE6-814E-B5B4-A7E90D6F42FA}"/>
                </a:ext>
              </a:extLst>
            </p:cNvPr>
            <p:cNvSpPr txBox="1"/>
            <p:nvPr/>
          </p:nvSpPr>
          <p:spPr>
            <a:xfrm>
              <a:off x="3776606" y="2004244"/>
              <a:ext cx="3273393" cy="451405"/>
            </a:xfrm>
            <a:prstGeom prst="rect">
              <a:avLst/>
            </a:prstGeom>
            <a:noFill/>
          </p:spPr>
          <p:txBody>
            <a:bodyPr wrap="square" rtlCol="0">
              <a:spAutoFit/>
            </a:bodyPr>
            <a:lstStyle/>
            <a:p>
              <a:r>
                <a:rPr lang="zh-CN" altLang="en-US" sz="1600" b="1" dirty="0">
                  <a:solidFill>
                    <a:srgbClr val="663A77"/>
                  </a:solidFill>
                  <a:latin typeface="时尚中黑简体" panose="01010104010101010101" pitchFamily="2" charset="-122"/>
                  <a:ea typeface="时尚中黑简体" panose="01010104010101010101" pitchFamily="2" charset="-122"/>
                </a:rPr>
                <a:t>并集</a:t>
              </a:r>
            </a:p>
          </p:txBody>
        </p:sp>
        <p:sp>
          <p:nvSpPr>
            <p:cNvPr id="65" name="文本框 64">
              <a:extLst>
                <a:ext uri="{FF2B5EF4-FFF2-40B4-BE49-F238E27FC236}">
                  <a16:creationId xmlns:a16="http://schemas.microsoft.com/office/drawing/2014/main" id="{030881A6-DCAE-3F4C-937D-3BC934219742}"/>
                </a:ext>
              </a:extLst>
            </p:cNvPr>
            <p:cNvSpPr txBox="1"/>
            <p:nvPr/>
          </p:nvSpPr>
          <p:spPr>
            <a:xfrm>
              <a:off x="3782539" y="2364550"/>
              <a:ext cx="5016185" cy="1251623"/>
            </a:xfrm>
            <a:prstGeom prst="rect">
              <a:avLst/>
            </a:prstGeom>
            <a:noFill/>
          </p:spPr>
          <p:txBody>
            <a:bodyPr wrap="square" rtlCol="0">
              <a:spAutoFit/>
            </a:bodyPr>
            <a:lstStyle/>
            <a:p>
              <a:pPr algn="just"/>
              <a:r>
                <a:rPr lang="en" altLang="zh-CN" sz="1100" b="1" dirty="0">
                  <a:solidFill>
                    <a:srgbClr val="00A7B7"/>
                  </a:solidFill>
                  <a:latin typeface="微软雅黑" panose="020B0503020204020204" pitchFamily="34" charset="-122"/>
                  <a:ea typeface="微软雅黑" panose="020B0503020204020204" pitchFamily="34" charset="-122"/>
                </a:rPr>
                <a:t>SUNION </a:t>
              </a:r>
              <a:r>
                <a:rPr lang="en" altLang="zh-CN" sz="1100" b="1" dirty="0">
                  <a:solidFill>
                    <a:schemeClr val="accent2"/>
                  </a:solidFill>
                  <a:latin typeface="微软雅黑" panose="020B0503020204020204" pitchFamily="34" charset="-122"/>
                  <a:ea typeface="微软雅黑" panose="020B0503020204020204" pitchFamily="34" charset="-122"/>
                </a:rPr>
                <a:t>key1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key2</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SUNION </a:t>
              </a:r>
              <a:r>
                <a:rPr lang="en" altLang="zh-CN" sz="1100" b="1" dirty="0">
                  <a:solidFill>
                    <a:schemeClr val="accent2"/>
                  </a:solidFill>
                  <a:latin typeface="微软雅黑" panose="020B0503020204020204" pitchFamily="34" charset="-122"/>
                  <a:ea typeface="微软雅黑" panose="020B0503020204020204" pitchFamily="34" charset="-122"/>
                </a:rPr>
                <a:t>se1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se2</a:t>
              </a:r>
            </a:p>
            <a:p>
              <a:pPr marL="171450" indent="-171450" algn="just">
                <a:buFont typeface="Wingdings" pitchFamily="2" charset="2"/>
                <a:buChar char="Ø"/>
              </a:pPr>
              <a:endParaRPr lang="en" altLang="zh-CN" sz="1100" b="1" dirty="0">
                <a:solidFill>
                  <a:srgbClr val="00A7B7"/>
                </a:solidFill>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SUNIONSTORE </a:t>
              </a:r>
              <a:r>
                <a:rPr lang="en" altLang="zh-CN" sz="1100" b="1" dirty="0">
                  <a:solidFill>
                    <a:schemeClr val="accent2"/>
                  </a:solidFill>
                  <a:latin typeface="微软雅黑" panose="020B0503020204020204" pitchFamily="34" charset="-122"/>
                  <a:ea typeface="微软雅黑" panose="020B0503020204020204" pitchFamily="34" charset="-122"/>
                </a:rPr>
                <a:t>destination</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key2</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 SUNIONSTORE </a:t>
              </a:r>
              <a:r>
                <a:rPr lang="en" altLang="zh-CN" sz="1100" b="1" dirty="0">
                  <a:solidFill>
                    <a:schemeClr val="accent2"/>
                  </a:solidFill>
                  <a:latin typeface="微软雅黑" panose="020B0503020204020204" pitchFamily="34" charset="-122"/>
                  <a:ea typeface="微软雅黑" panose="020B0503020204020204" pitchFamily="34" charset="-122"/>
                </a:rPr>
                <a:t>se4</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se1</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se2</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将并集保存到</a:t>
              </a:r>
              <a:r>
                <a:rPr lang="en" altLang="zh-CN" sz="1100" b="1" dirty="0">
                  <a:latin typeface="微软雅黑" panose="020B0503020204020204" pitchFamily="34" charset="-122"/>
                  <a:ea typeface="微软雅黑" panose="020B0503020204020204" pitchFamily="34" charset="-122"/>
                </a:rPr>
                <a:t>se4</a:t>
              </a:r>
            </a:p>
          </p:txBody>
        </p:sp>
      </p:grpSp>
    </p:spTree>
    <p:extLst>
      <p:ext uri="{BB962C8B-B14F-4D97-AF65-F5344CB8AC3E}">
        <p14:creationId xmlns:p14="http://schemas.microsoft.com/office/powerpoint/2010/main" val="29600439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randombar(vertical)">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5"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randombar(vertical)">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randombar(vertical)">
                                      <p:cBhvr>
                                        <p:cTn id="2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2" name="矩形 31"/>
          <p:cNvSpPr/>
          <p:nvPr/>
        </p:nvSpPr>
        <p:spPr>
          <a:xfrm>
            <a:off x="624820" y="1372397"/>
            <a:ext cx="6821009" cy="790858"/>
          </a:xfrm>
          <a:prstGeom prst="rect">
            <a:avLst/>
          </a:prstGeom>
        </p:spPr>
        <p:txBody>
          <a:bodyPr wrap="square">
            <a:spAutoFit/>
          </a:bodyPr>
          <a:lstStyle/>
          <a:p>
            <a:pPr algn="ctr">
              <a:lnSpc>
                <a:spcPct val="150000"/>
              </a:lnSpc>
            </a:pPr>
            <a:r>
              <a:rPr lang="zh-CN" altLang="en-US" sz="1050" b="1" dirty="0">
                <a:latin typeface="微软雅黑" panose="020B0503020204020204" pitchFamily="34" charset="-122"/>
                <a:ea typeface="微软雅黑" panose="020B0503020204020204" pitchFamily="34" charset="-122"/>
                <a:sym typeface="Gill Sans" charset="0"/>
              </a:rPr>
              <a:t>在集合类型的基础上有序集合类型为集合中的每个元素都关联了一个分数，这使得我们不仅可以完成插入、删除和判断元素是否存在等集合类型支持的操作，还能够获得分数最高（或最低）的前</a:t>
            </a:r>
            <a:r>
              <a:rPr lang="en-US" altLang="zh-CN" sz="1050" b="1" dirty="0">
                <a:latin typeface="微软雅黑" panose="020B0503020204020204" pitchFamily="34" charset="-122"/>
                <a:ea typeface="微软雅黑" panose="020B0503020204020204" pitchFamily="34" charset="-122"/>
                <a:sym typeface="Gill Sans" charset="0"/>
              </a:rPr>
              <a:t>N</a:t>
            </a:r>
            <a:r>
              <a:rPr lang="zh-CN" altLang="en-US" sz="1050" b="1" dirty="0">
                <a:latin typeface="微软雅黑" panose="020B0503020204020204" pitchFamily="34" charset="-122"/>
                <a:ea typeface="微软雅黑" panose="020B0503020204020204" pitchFamily="34" charset="-122"/>
                <a:sym typeface="Gill Sans" charset="0"/>
              </a:rPr>
              <a:t>个元素、获得指定分数范围内的元素等与分数有关的操作。虽然集合中每个元素都是不同的，但是它们的分数却可以相同</a:t>
            </a:r>
          </a:p>
        </p:txBody>
      </p:sp>
      <p:sp>
        <p:nvSpPr>
          <p:cNvPr id="33" name="矩形 32"/>
          <p:cNvSpPr/>
          <p:nvPr/>
        </p:nvSpPr>
        <p:spPr>
          <a:xfrm>
            <a:off x="624820" y="2964610"/>
            <a:ext cx="7643232" cy="1839799"/>
          </a:xfrm>
          <a:prstGeom prst="rect">
            <a:avLst/>
          </a:prstGeom>
        </p:spPr>
        <p:txBody>
          <a:bodyPr wrap="square">
            <a:spAutoFit/>
          </a:bodyPr>
          <a:lstStyle/>
          <a:p>
            <a:pPr>
              <a:lnSpc>
                <a:spcPct val="150000"/>
              </a:lnSpc>
            </a:pPr>
            <a:r>
              <a:rPr lang="zh-CN" altLang="en-US" sz="1100" b="1" dirty="0">
                <a:latin typeface="微软雅黑" panose="020B0503020204020204" pitchFamily="34" charset="-122"/>
                <a:ea typeface="微软雅黑" panose="020B0503020204020204" pitchFamily="34" charset="-122"/>
                <a:sym typeface="Gill Sans" charset="0"/>
              </a:rPr>
              <a:t>（</a:t>
            </a:r>
            <a:r>
              <a:rPr lang="en-US" altLang="zh-CN" sz="1100" b="1" dirty="0">
                <a:latin typeface="微软雅黑" panose="020B0503020204020204" pitchFamily="34" charset="-122"/>
                <a:ea typeface="微软雅黑" panose="020B0503020204020204" pitchFamily="34" charset="-122"/>
                <a:sym typeface="Gill Sans" charset="0"/>
              </a:rPr>
              <a:t>1</a:t>
            </a:r>
            <a:r>
              <a:rPr lang="zh-CN" altLang="en-US" sz="1100" b="1" dirty="0">
                <a:latin typeface="微软雅黑" panose="020B0503020204020204" pitchFamily="34" charset="-122"/>
                <a:ea typeface="微软雅黑" panose="020B0503020204020204" pitchFamily="34" charset="-122"/>
                <a:sym typeface="Gill Sans" charset="0"/>
              </a:rPr>
              <a:t>）列表类型是通过链表实现的，获取靠近两端的数据速度极快，而当元素增多后，访问中间数据的速度会较慢，所以它更加适合实现如“新鲜事”或“日志”这样很少访问中间元素的应用。</a:t>
            </a:r>
          </a:p>
          <a:p>
            <a:pPr>
              <a:lnSpc>
                <a:spcPct val="150000"/>
              </a:lnSpc>
            </a:pPr>
            <a:r>
              <a:rPr lang="zh-CN" altLang="en-US" sz="1100" b="1" dirty="0">
                <a:latin typeface="微软雅黑" panose="020B0503020204020204" pitchFamily="34" charset="-122"/>
                <a:ea typeface="微软雅黑" panose="020B0503020204020204" pitchFamily="34" charset="-122"/>
                <a:sym typeface="Gill Sans" charset="0"/>
              </a:rPr>
              <a:t>（</a:t>
            </a:r>
            <a:r>
              <a:rPr lang="en-US" altLang="zh-CN" sz="1100" b="1" dirty="0">
                <a:latin typeface="微软雅黑" panose="020B0503020204020204" pitchFamily="34" charset="-122"/>
                <a:ea typeface="微软雅黑" panose="020B0503020204020204" pitchFamily="34" charset="-122"/>
                <a:sym typeface="Gill Sans" charset="0"/>
              </a:rPr>
              <a:t>2</a:t>
            </a:r>
            <a:r>
              <a:rPr lang="zh-CN" altLang="en-US" sz="1100" b="1" dirty="0">
                <a:latin typeface="微软雅黑" panose="020B0503020204020204" pitchFamily="34" charset="-122"/>
                <a:ea typeface="微软雅黑" panose="020B0503020204020204" pitchFamily="34" charset="-122"/>
                <a:sym typeface="Gill Sans" charset="0"/>
              </a:rPr>
              <a:t>）有序集合类型是使用散列表和跳跃表（</a:t>
            </a:r>
            <a:r>
              <a:rPr lang="en-US" altLang="zh-CN" sz="1100" b="1" dirty="0" err="1">
                <a:latin typeface="微软雅黑" panose="020B0503020204020204" pitchFamily="34" charset="-122"/>
                <a:ea typeface="微软雅黑" panose="020B0503020204020204" pitchFamily="34" charset="-122"/>
                <a:sym typeface="Gill Sans" charset="0"/>
              </a:rPr>
              <a:t>Skiplist</a:t>
            </a:r>
            <a:r>
              <a:rPr lang="zh-CN" altLang="en-US" sz="1100" b="1" dirty="0">
                <a:latin typeface="微软雅黑" panose="020B0503020204020204" pitchFamily="34" charset="-122"/>
                <a:ea typeface="微软雅黑" panose="020B0503020204020204" pitchFamily="34" charset="-122"/>
                <a:sym typeface="Gill Sans" charset="0"/>
              </a:rPr>
              <a:t>）实现的，所以即使读取位于中间部分的数据速度也很快（时间复杂度是</a:t>
            </a:r>
            <a:r>
              <a:rPr lang="en-US" altLang="zh-CN" sz="1100" b="1" dirty="0">
                <a:latin typeface="微软雅黑" panose="020B0503020204020204" pitchFamily="34" charset="-122"/>
                <a:ea typeface="微软雅黑" panose="020B0503020204020204" pitchFamily="34" charset="-122"/>
                <a:sym typeface="Gill Sans" charset="0"/>
              </a:rPr>
              <a:t>O(log(N))</a:t>
            </a:r>
            <a:r>
              <a:rPr lang="zh-CN" altLang="en-US" sz="1100" b="1" dirty="0">
                <a:latin typeface="微软雅黑" panose="020B0503020204020204" pitchFamily="34" charset="-122"/>
                <a:ea typeface="微软雅黑" panose="020B0503020204020204" pitchFamily="34" charset="-122"/>
                <a:sym typeface="Gill Sans" charset="0"/>
              </a:rPr>
              <a:t>）。</a:t>
            </a:r>
          </a:p>
          <a:p>
            <a:pPr>
              <a:lnSpc>
                <a:spcPct val="150000"/>
              </a:lnSpc>
            </a:pPr>
            <a:r>
              <a:rPr lang="zh-CN" altLang="en-US" sz="1100" b="1" dirty="0">
                <a:latin typeface="微软雅黑" panose="020B0503020204020204" pitchFamily="34" charset="-122"/>
                <a:ea typeface="微软雅黑" panose="020B0503020204020204" pitchFamily="34" charset="-122"/>
                <a:sym typeface="Gill Sans" charset="0"/>
              </a:rPr>
              <a:t>（</a:t>
            </a:r>
            <a:r>
              <a:rPr lang="en-US" altLang="zh-CN" sz="1100" b="1" dirty="0">
                <a:latin typeface="微软雅黑" panose="020B0503020204020204" pitchFamily="34" charset="-122"/>
                <a:ea typeface="微软雅黑" panose="020B0503020204020204" pitchFamily="34" charset="-122"/>
                <a:sym typeface="Gill Sans" charset="0"/>
              </a:rPr>
              <a:t>3</a:t>
            </a:r>
            <a:r>
              <a:rPr lang="zh-CN" altLang="en-US" sz="1100" b="1" dirty="0">
                <a:latin typeface="微软雅黑" panose="020B0503020204020204" pitchFamily="34" charset="-122"/>
                <a:ea typeface="微软雅黑" panose="020B0503020204020204" pitchFamily="34" charset="-122"/>
                <a:sym typeface="Gill Sans" charset="0"/>
              </a:rPr>
              <a:t>）列表中不能简单地调整某个元素的位置，但是有序集合可以（通过更改这个元素的分数）。</a:t>
            </a:r>
          </a:p>
          <a:p>
            <a:pPr>
              <a:lnSpc>
                <a:spcPct val="150000"/>
              </a:lnSpc>
            </a:pPr>
            <a:r>
              <a:rPr lang="zh-CN" altLang="en-US" sz="1100" b="1" dirty="0">
                <a:latin typeface="微软雅黑" panose="020B0503020204020204" pitchFamily="34" charset="-122"/>
                <a:ea typeface="微软雅黑" panose="020B0503020204020204" pitchFamily="34" charset="-122"/>
                <a:sym typeface="Gill Sans" charset="0"/>
              </a:rPr>
              <a:t>（</a:t>
            </a:r>
            <a:r>
              <a:rPr lang="en-US" altLang="zh-CN" sz="1100" b="1" dirty="0">
                <a:latin typeface="微软雅黑" panose="020B0503020204020204" pitchFamily="34" charset="-122"/>
                <a:ea typeface="微软雅黑" panose="020B0503020204020204" pitchFamily="34" charset="-122"/>
                <a:sym typeface="Gill Sans" charset="0"/>
              </a:rPr>
              <a:t>4</a:t>
            </a:r>
            <a:r>
              <a:rPr lang="zh-CN" altLang="en-US" sz="1100" b="1" dirty="0">
                <a:latin typeface="微软雅黑" panose="020B0503020204020204" pitchFamily="34" charset="-122"/>
                <a:ea typeface="微软雅黑" panose="020B0503020204020204" pitchFamily="34" charset="-122"/>
                <a:sym typeface="Gill Sans" charset="0"/>
              </a:rPr>
              <a:t>）有序集合要比列表类型更耗费内存。有序集合类型算得上是</a:t>
            </a:r>
            <a:r>
              <a:rPr lang="en-US" altLang="zh-CN" sz="1100" b="1" dirty="0">
                <a:latin typeface="微软雅黑" panose="020B0503020204020204" pitchFamily="34" charset="-122"/>
                <a:ea typeface="微软雅黑" panose="020B0503020204020204" pitchFamily="34" charset="-122"/>
                <a:sym typeface="Gill Sans" charset="0"/>
              </a:rPr>
              <a:t>Redis</a:t>
            </a:r>
            <a:r>
              <a:rPr lang="zh-CN" altLang="en-US" sz="1100" b="1" dirty="0">
                <a:latin typeface="微软雅黑" panose="020B0503020204020204" pitchFamily="34" charset="-122"/>
                <a:ea typeface="微软雅黑" panose="020B0503020204020204" pitchFamily="34" charset="-122"/>
                <a:sym typeface="Gill Sans" charset="0"/>
              </a:rPr>
              <a:t>的</a:t>
            </a:r>
            <a:r>
              <a:rPr lang="en-US" altLang="zh-CN" sz="1100" b="1" dirty="0">
                <a:latin typeface="微软雅黑" panose="020B0503020204020204" pitchFamily="34" charset="-122"/>
                <a:ea typeface="微软雅黑" panose="020B0503020204020204" pitchFamily="34" charset="-122"/>
                <a:sym typeface="Gill Sans" charset="0"/>
              </a:rPr>
              <a:t>5</a:t>
            </a:r>
            <a:r>
              <a:rPr lang="zh-CN" altLang="en-US" sz="1100" b="1" dirty="0">
                <a:latin typeface="微软雅黑" panose="020B0503020204020204" pitchFamily="34" charset="-122"/>
                <a:ea typeface="微软雅黑" panose="020B0503020204020204" pitchFamily="34" charset="-122"/>
                <a:sym typeface="Gill Sans" charset="0"/>
              </a:rPr>
              <a:t>种数据类型中最高级的类型了，在学习时可以与列表类型和集合类型对照理解。</a:t>
            </a:r>
          </a:p>
        </p:txBody>
      </p:sp>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pitchFamily="34" charset="-122"/>
                <a:ea typeface="微软雅黑" panose="020B0503020204020204" pitchFamily="34" charset="-122"/>
              </a:rPr>
              <a:t>有序集合</a:t>
            </a:r>
          </a:p>
        </p:txBody>
      </p:sp>
      <p:grpSp>
        <p:nvGrpSpPr>
          <p:cNvPr id="11" name="组合 10">
            <a:extLst>
              <a:ext uri="{FF2B5EF4-FFF2-40B4-BE49-F238E27FC236}">
                <a16:creationId xmlns:a16="http://schemas.microsoft.com/office/drawing/2014/main" id="{C83EE2DD-4310-1E4B-B127-314387EDBC91}"/>
              </a:ext>
            </a:extLst>
          </p:cNvPr>
          <p:cNvGrpSpPr/>
          <p:nvPr/>
        </p:nvGrpSpPr>
        <p:grpSpPr>
          <a:xfrm>
            <a:off x="624820" y="971931"/>
            <a:ext cx="1276986" cy="303011"/>
            <a:chOff x="6463726" y="4421987"/>
            <a:chExt cx="1702648" cy="404014"/>
          </a:xfrm>
        </p:grpSpPr>
        <p:sp>
          <p:nvSpPr>
            <p:cNvPr id="12" name="圆角矩形 11">
              <a:extLst>
                <a:ext uri="{FF2B5EF4-FFF2-40B4-BE49-F238E27FC236}">
                  <a16:creationId xmlns:a16="http://schemas.microsoft.com/office/drawing/2014/main" id="{EA8A0C70-1ED5-2B4B-8505-373A900A2398}"/>
                </a:ext>
              </a:extLst>
            </p:cNvPr>
            <p:cNvSpPr/>
            <p:nvPr/>
          </p:nvSpPr>
          <p:spPr>
            <a:xfrm>
              <a:off x="6463726" y="4421987"/>
              <a:ext cx="1702648" cy="404014"/>
            </a:xfrm>
            <a:prstGeom prst="roundRect">
              <a:avLst>
                <a:gd name="adj" fmla="val 50000"/>
              </a:avLst>
            </a:prstGeom>
            <a:gradFill>
              <a:gsLst>
                <a:gs pos="100000">
                  <a:srgbClr val="FFC165"/>
                </a:gs>
                <a:gs pos="0">
                  <a:srgbClr val="FF9A05"/>
                </a:gs>
              </a:gsLst>
              <a:lin ang="5400000" scaled="1"/>
            </a:gradFill>
            <a:ln w="28575" cap="flat">
              <a:gradFill>
                <a:gsLst>
                  <a:gs pos="0">
                    <a:srgbClr val="FFC165"/>
                  </a:gs>
                  <a:gs pos="100000">
                    <a:srgbClr val="FF9A05"/>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prstTxWarp prst="textNoShape">
                <a:avLst/>
              </a:prstTxWarp>
            </a:bodyPr>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13" name="文本框 12">
              <a:extLst>
                <a:ext uri="{FF2B5EF4-FFF2-40B4-BE49-F238E27FC236}">
                  <a16:creationId xmlns:a16="http://schemas.microsoft.com/office/drawing/2014/main" id="{D2098F09-26D7-AA44-8017-A045A52F2216}"/>
                </a:ext>
              </a:extLst>
            </p:cNvPr>
            <p:cNvSpPr txBox="1"/>
            <p:nvPr/>
          </p:nvSpPr>
          <p:spPr>
            <a:xfrm>
              <a:off x="6766609" y="4477211"/>
              <a:ext cx="985740" cy="338554"/>
            </a:xfrm>
            <a:prstGeom prst="rect">
              <a:avLst/>
            </a:prstGeom>
            <a:noFill/>
          </p:spPr>
          <p:txBody>
            <a:bodyPr wrap="none" rtlCol="0">
              <a:spAutoFit/>
            </a:bodyPr>
            <a:lstStyle/>
            <a:p>
              <a:r>
                <a:rPr lang="zh-CN" altLang="en-US" sz="1050" b="1" dirty="0">
                  <a:solidFill>
                    <a:schemeClr val="bg1"/>
                  </a:solidFill>
                  <a:latin typeface="微软雅黑" panose="020B0503020204020204" pitchFamily="34" charset="-122"/>
                  <a:ea typeface="微软雅黑" panose="020B0503020204020204" pitchFamily="34" charset="-122"/>
                </a:rPr>
                <a:t>有序集合</a:t>
              </a:r>
            </a:p>
          </p:txBody>
        </p:sp>
      </p:grpSp>
      <p:grpSp>
        <p:nvGrpSpPr>
          <p:cNvPr id="14" name="组合 13">
            <a:extLst>
              <a:ext uri="{FF2B5EF4-FFF2-40B4-BE49-F238E27FC236}">
                <a16:creationId xmlns:a16="http://schemas.microsoft.com/office/drawing/2014/main" id="{F8230EE1-E305-C74F-9E89-6C7FC5126F23}"/>
              </a:ext>
            </a:extLst>
          </p:cNvPr>
          <p:cNvGrpSpPr/>
          <p:nvPr/>
        </p:nvGrpSpPr>
        <p:grpSpPr>
          <a:xfrm>
            <a:off x="624820" y="2420244"/>
            <a:ext cx="1276986" cy="303011"/>
            <a:chOff x="8798682" y="4421987"/>
            <a:chExt cx="1702648" cy="404014"/>
          </a:xfrm>
        </p:grpSpPr>
        <p:sp>
          <p:nvSpPr>
            <p:cNvPr id="15" name="圆角矩形 14">
              <a:extLst>
                <a:ext uri="{FF2B5EF4-FFF2-40B4-BE49-F238E27FC236}">
                  <a16:creationId xmlns:a16="http://schemas.microsoft.com/office/drawing/2014/main" id="{285B7A76-6E00-C646-B862-1664DCADD1A9}"/>
                </a:ext>
              </a:extLst>
            </p:cNvPr>
            <p:cNvSpPr/>
            <p:nvPr/>
          </p:nvSpPr>
          <p:spPr>
            <a:xfrm flipH="1">
              <a:off x="8798682" y="4421987"/>
              <a:ext cx="1702648" cy="404014"/>
            </a:xfrm>
            <a:prstGeom prst="roundRect">
              <a:avLst>
                <a:gd name="adj" fmla="val 50000"/>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prstTxWarp prst="textNoShape">
                <a:avLst/>
              </a:prstTxWarp>
            </a:bodyPr>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16" name="文本框 15">
              <a:extLst>
                <a:ext uri="{FF2B5EF4-FFF2-40B4-BE49-F238E27FC236}">
                  <a16:creationId xmlns:a16="http://schemas.microsoft.com/office/drawing/2014/main" id="{04EBCD9B-383E-634B-B383-242C1992D7BB}"/>
                </a:ext>
              </a:extLst>
            </p:cNvPr>
            <p:cNvSpPr txBox="1"/>
            <p:nvPr/>
          </p:nvSpPr>
          <p:spPr>
            <a:xfrm>
              <a:off x="9078054" y="4470531"/>
              <a:ext cx="1143903" cy="338554"/>
            </a:xfrm>
            <a:prstGeom prst="rect">
              <a:avLst/>
            </a:prstGeom>
            <a:noFill/>
          </p:spPr>
          <p:txBody>
            <a:bodyPr wrap="none" rtlCol="0">
              <a:spAutoFit/>
            </a:bodyPr>
            <a:lstStyle/>
            <a:p>
              <a:r>
                <a:rPr lang="zh-CN" altLang="en-US" sz="1050" b="1" dirty="0">
                  <a:solidFill>
                    <a:schemeClr val="bg1"/>
                  </a:solidFill>
                  <a:latin typeface="微软雅黑" panose="020B0503020204020204" pitchFamily="34" charset="-122"/>
                  <a:ea typeface="微软雅黑" panose="020B0503020204020204" pitchFamily="34" charset="-122"/>
                </a:rPr>
                <a:t>特点和差别</a:t>
              </a:r>
            </a:p>
          </p:txBody>
        </p:sp>
      </p:grpSp>
    </p:spTree>
    <p:extLst>
      <p:ext uri="{BB962C8B-B14F-4D97-AF65-F5344CB8AC3E}">
        <p14:creationId xmlns:p14="http://schemas.microsoft.com/office/powerpoint/2010/main" val="328454430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2"/>
                                        </p:tgtEl>
                                        <p:attrNameLst>
                                          <p:attrName>ppt_y</p:attrName>
                                        </p:attrNameLst>
                                      </p:cBhvr>
                                      <p:tavLst>
                                        <p:tav tm="0">
                                          <p:val>
                                            <p:strVal val="#ppt_y"/>
                                          </p:val>
                                        </p:tav>
                                        <p:tav tm="100000">
                                          <p:val>
                                            <p:strVal val="#ppt_y"/>
                                          </p:val>
                                        </p:tav>
                                      </p:tavLst>
                                    </p:anim>
                                    <p:anim calcmode="lin" valueType="num">
                                      <p:cBhvr>
                                        <p:cTn id="13"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2"/>
                                        </p:tgtEl>
                                      </p:cBhvr>
                                    </p:animEffect>
                                  </p:childTnLst>
                                </p:cTn>
                              </p:par>
                              <p:par>
                                <p:cTn id="16" presetID="41" presetClass="entr" presetSubtype="0" fill="hold" grpId="0" nodeType="withEffect">
                                  <p:stCondLst>
                                    <p:cond delay="1100"/>
                                  </p:stCondLst>
                                  <p:iterate type="lt">
                                    <p:tmPct val="10000"/>
                                  </p:iterate>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3"/>
                                        </p:tgtEl>
                                        <p:attrNameLst>
                                          <p:attrName>ppt_y</p:attrName>
                                        </p:attrNameLst>
                                      </p:cBhvr>
                                      <p:tavLst>
                                        <p:tav tm="0">
                                          <p:val>
                                            <p:strVal val="#ppt_y"/>
                                          </p:val>
                                        </p:tav>
                                        <p:tav tm="100000">
                                          <p:val>
                                            <p:strVal val="#ppt_y"/>
                                          </p:val>
                                        </p:tav>
                                      </p:tavLst>
                                    </p:anim>
                                    <p:anim calcmode="lin" valueType="num">
                                      <p:cBhvr>
                                        <p:cTn id="20"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3"/>
                                        </p:tgtEl>
                                      </p:cBhvr>
                                    </p:animEffect>
                                  </p:childTnLst>
                                </p:cTn>
                              </p:par>
                              <p:par>
                                <p:cTn id="23" presetID="47" presetClass="entr" presetSubtype="0" fill="hold" nodeType="withEffect">
                                  <p:stCondLst>
                                    <p:cond delay="9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anim calcmode="lin" valueType="num">
                                      <p:cBhvr>
                                        <p:cTn id="26" dur="500" fill="hold"/>
                                        <p:tgtEl>
                                          <p:spTgt spid="11"/>
                                        </p:tgtEl>
                                        <p:attrNameLst>
                                          <p:attrName>ppt_x</p:attrName>
                                        </p:attrNameLst>
                                      </p:cBhvr>
                                      <p:tavLst>
                                        <p:tav tm="0">
                                          <p:val>
                                            <p:strVal val="#ppt_x"/>
                                          </p:val>
                                        </p:tav>
                                        <p:tav tm="100000">
                                          <p:val>
                                            <p:strVal val="#ppt_x"/>
                                          </p:val>
                                        </p:tav>
                                      </p:tavLst>
                                    </p:anim>
                                    <p:anim calcmode="lin" valueType="num">
                                      <p:cBhvr>
                                        <p:cTn id="27" dur="500" fill="hold"/>
                                        <p:tgtEl>
                                          <p:spTgt spid="11"/>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11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45159"/>
                </a:solidFill>
                <a:latin typeface="微软雅黑" panose="020B0503020204020204" pitchFamily="34" charset="-122"/>
                <a:ea typeface="微软雅黑" panose="020B0503020204020204" pitchFamily="34" charset="-122"/>
              </a:rPr>
              <a:t>上节课重点回顾</a:t>
            </a:r>
          </a:p>
        </p:txBody>
      </p:sp>
      <p:sp>
        <p:nvSpPr>
          <p:cNvPr id="5" name="任意多边形 4"/>
          <p:cNvSpPr/>
          <p:nvPr/>
        </p:nvSpPr>
        <p:spPr>
          <a:xfrm>
            <a:off x="3314703"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6" name="任意多边形 5"/>
          <p:cNvSpPr/>
          <p:nvPr/>
        </p:nvSpPr>
        <p:spPr>
          <a:xfrm>
            <a:off x="4738065" y="1553024"/>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7" name="任意多边形 6"/>
          <p:cNvSpPr/>
          <p:nvPr/>
        </p:nvSpPr>
        <p:spPr>
          <a:xfrm>
            <a:off x="3314703"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sp>
        <p:nvSpPr>
          <p:cNvPr id="8" name="任意多边形 7"/>
          <p:cNvSpPr/>
          <p:nvPr/>
        </p:nvSpPr>
        <p:spPr>
          <a:xfrm>
            <a:off x="4738065" y="2899290"/>
            <a:ext cx="1091237" cy="1091238"/>
          </a:xfrm>
          <a:custGeom>
            <a:avLst/>
            <a:gdLst>
              <a:gd name="connsiteX0" fmla="*/ 1752600 w 3505200"/>
              <a:gd name="connsiteY0" fmla="*/ 558800 h 3505200"/>
              <a:gd name="connsiteX1" fmla="*/ 558800 w 3505200"/>
              <a:gd name="connsiteY1" fmla="*/ 1752600 h 3505200"/>
              <a:gd name="connsiteX2" fmla="*/ 1752600 w 3505200"/>
              <a:gd name="connsiteY2" fmla="*/ 2946400 h 3505200"/>
              <a:gd name="connsiteX3" fmla="*/ 2946400 w 3505200"/>
              <a:gd name="connsiteY3" fmla="*/ 1752600 h 3505200"/>
              <a:gd name="connsiteX4" fmla="*/ 1752600 w 3505200"/>
              <a:gd name="connsiteY4" fmla="*/ 558800 h 3505200"/>
              <a:gd name="connsiteX5" fmla="*/ 877887 w 3505200"/>
              <a:gd name="connsiteY5" fmla="*/ 451020 h 3505200"/>
              <a:gd name="connsiteX6" fmla="*/ 793920 w 3505200"/>
              <a:gd name="connsiteY6" fmla="*/ 534987 h 3505200"/>
              <a:gd name="connsiteX7" fmla="*/ 877887 w 3505200"/>
              <a:gd name="connsiteY7" fmla="*/ 618954 h 3505200"/>
              <a:gd name="connsiteX8" fmla="*/ 961854 w 3505200"/>
              <a:gd name="connsiteY8" fmla="*/ 534987 h 3505200"/>
              <a:gd name="connsiteX9" fmla="*/ 877887 w 3505200"/>
              <a:gd name="connsiteY9" fmla="*/ 451020 h 3505200"/>
              <a:gd name="connsiteX10" fmla="*/ 1752600 w 3505200"/>
              <a:gd name="connsiteY10" fmla="*/ 0 h 3505200"/>
              <a:gd name="connsiteX11" fmla="*/ 3505200 w 3505200"/>
              <a:gd name="connsiteY11" fmla="*/ 1752600 h 3505200"/>
              <a:gd name="connsiteX12" fmla="*/ 1752600 w 3505200"/>
              <a:gd name="connsiteY12" fmla="*/ 3505200 h 3505200"/>
              <a:gd name="connsiteX13" fmla="*/ 0 w 3505200"/>
              <a:gd name="connsiteY13" fmla="*/ 1752600 h 3505200"/>
              <a:gd name="connsiteX14" fmla="*/ 1752600 w 3505200"/>
              <a:gd name="connsiteY14" fmla="*/ 0 h 350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5200" h="3505200">
                <a:moveTo>
                  <a:pt x="1752600" y="558800"/>
                </a:moveTo>
                <a:cubicBezTo>
                  <a:pt x="1093282" y="558800"/>
                  <a:pt x="558800" y="1093282"/>
                  <a:pt x="558800" y="1752600"/>
                </a:cubicBezTo>
                <a:cubicBezTo>
                  <a:pt x="558800" y="2411918"/>
                  <a:pt x="1093282" y="2946400"/>
                  <a:pt x="1752600" y="2946400"/>
                </a:cubicBezTo>
                <a:cubicBezTo>
                  <a:pt x="2411918" y="2946400"/>
                  <a:pt x="2946400" y="2411918"/>
                  <a:pt x="2946400" y="1752600"/>
                </a:cubicBezTo>
                <a:cubicBezTo>
                  <a:pt x="2946400" y="1093282"/>
                  <a:pt x="2411918" y="558800"/>
                  <a:pt x="1752600" y="558800"/>
                </a:cubicBezTo>
                <a:close/>
                <a:moveTo>
                  <a:pt x="877887" y="451020"/>
                </a:moveTo>
                <a:cubicBezTo>
                  <a:pt x="831513" y="451020"/>
                  <a:pt x="793920" y="488613"/>
                  <a:pt x="793920" y="534987"/>
                </a:cubicBezTo>
                <a:cubicBezTo>
                  <a:pt x="793920" y="581361"/>
                  <a:pt x="831513" y="618954"/>
                  <a:pt x="877887" y="618954"/>
                </a:cubicBezTo>
                <a:cubicBezTo>
                  <a:pt x="924261" y="618954"/>
                  <a:pt x="961854" y="581361"/>
                  <a:pt x="961854" y="534987"/>
                </a:cubicBezTo>
                <a:cubicBezTo>
                  <a:pt x="961854" y="488613"/>
                  <a:pt x="924261" y="451020"/>
                  <a:pt x="877887" y="451020"/>
                </a:cubicBezTo>
                <a:close/>
                <a:moveTo>
                  <a:pt x="1752600" y="0"/>
                </a:moveTo>
                <a:cubicBezTo>
                  <a:pt x="2720534" y="0"/>
                  <a:pt x="3505200" y="784666"/>
                  <a:pt x="3505200" y="1752600"/>
                </a:cubicBezTo>
                <a:cubicBezTo>
                  <a:pt x="3505200" y="2720534"/>
                  <a:pt x="2720534" y="3505200"/>
                  <a:pt x="1752600" y="3505200"/>
                </a:cubicBezTo>
                <a:cubicBezTo>
                  <a:pt x="784666" y="3505200"/>
                  <a:pt x="0" y="2720534"/>
                  <a:pt x="0" y="1752600"/>
                </a:cubicBezTo>
                <a:cubicBezTo>
                  <a:pt x="0" y="784666"/>
                  <a:pt x="784666" y="0"/>
                  <a:pt x="1752600" y="0"/>
                </a:cubicBezTo>
                <a:close/>
              </a:path>
            </a:pathLst>
          </a:custGeom>
          <a:gradFill flip="none" rotWithShape="1">
            <a:gsLst>
              <a:gs pos="100000">
                <a:schemeClr val="bg1">
                  <a:lumMod val="84000"/>
                </a:schemeClr>
              </a:gs>
              <a:gs pos="0">
                <a:schemeClr val="bg1">
                  <a:lumMod val="91000"/>
                </a:schemeClr>
              </a:gs>
            </a:gsLst>
            <a:lin ang="2700000" scaled="1"/>
            <a:tileRect/>
          </a:gradFill>
          <a:ln>
            <a:noFill/>
          </a:ln>
          <a:effectLst>
            <a:outerShdw blurRad="127000" dist="63500" dir="2700000" algn="tl" rotWithShape="0">
              <a:prstClr val="black">
                <a:alpha val="25000"/>
              </a:prstClr>
            </a:outerShdw>
          </a:effectLst>
          <a:scene3d>
            <a:camera prst="orthographicFront"/>
            <a:lightRig rig="threePt" dir="t">
              <a:rot lat="0" lon="0" rev="0"/>
            </a:lightRig>
          </a:scene3d>
          <a:sp3d>
            <a:bevelT w="190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p>
        </p:txBody>
      </p:sp>
      <p:grpSp>
        <p:nvGrpSpPr>
          <p:cNvPr id="9" name="组合 8"/>
          <p:cNvGrpSpPr/>
          <p:nvPr/>
        </p:nvGrpSpPr>
        <p:grpSpPr>
          <a:xfrm>
            <a:off x="1137465" y="1731692"/>
            <a:ext cx="2112848" cy="700131"/>
            <a:chOff x="1258030" y="3593783"/>
            <a:chExt cx="2139699" cy="933508"/>
          </a:xfrm>
        </p:grpSpPr>
        <p:sp>
          <p:nvSpPr>
            <p:cNvPr id="10" name="文本框 9"/>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FFB850"/>
                  </a:solidFill>
                  <a:latin typeface="Impact" panose="020B0806030902050204" pitchFamily="34" charset="0"/>
                </a:rPr>
                <a:t>01</a:t>
              </a:r>
              <a:endParaRPr lang="zh-CN" altLang="en-US" sz="2400" b="1" dirty="0">
                <a:solidFill>
                  <a:srgbClr val="FFB850"/>
                </a:solidFill>
                <a:latin typeface="Impact" panose="020B0806030902050204" pitchFamily="34" charset="0"/>
              </a:endParaRPr>
            </a:p>
          </p:txBody>
        </p:sp>
        <p:sp>
          <p:nvSpPr>
            <p:cNvPr id="11" name="文本框 10"/>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FFB850"/>
                  </a:solidFill>
                  <a:latin typeface="时尚中黑简体" panose="01010104010101010101" pitchFamily="2" charset="-122"/>
                  <a:ea typeface="时尚中黑简体" panose="01010104010101010101" pitchFamily="2" charset="-122"/>
                </a:rPr>
                <a:t>MySQL </a:t>
              </a:r>
              <a:r>
                <a:rPr lang="zh-CN" altLang="en-US" sz="1050" b="1" dirty="0">
                  <a:solidFill>
                    <a:srgbClr val="FFB850"/>
                  </a:solidFill>
                  <a:latin typeface="时尚中黑简体" panose="01010104010101010101" pitchFamily="2" charset="-122"/>
                  <a:ea typeface="时尚中黑简体" panose="01010104010101010101" pitchFamily="2" charset="-122"/>
                </a:rPr>
                <a:t>单表查询</a:t>
              </a:r>
            </a:p>
          </p:txBody>
        </p:sp>
        <p:sp>
          <p:nvSpPr>
            <p:cNvPr id="12" name="文本框 11"/>
            <p:cNvSpPr txBox="1"/>
            <p:nvPr/>
          </p:nvSpPr>
          <p:spPr>
            <a:xfrm>
              <a:off x="1438395" y="3993811"/>
              <a:ext cx="1915200" cy="533480"/>
            </a:xfrm>
            <a:prstGeom prst="rect">
              <a:avLst/>
            </a:prstGeom>
            <a:noFill/>
          </p:spPr>
          <p:txBody>
            <a:bodyPr wrap="square" rtlCol="0">
              <a:spAutoFit/>
            </a:bodyPr>
            <a:lstStyle/>
            <a:p>
              <a:pPr algn="just"/>
              <a:r>
                <a:rPr lang="zh-CN" altLang="en-US" sz="1000" b="1" dirty="0">
                  <a:latin typeface="微软雅黑" panose="020B0503020204020204" pitchFamily="34" charset="-122"/>
                  <a:ea typeface="微软雅黑" panose="020B0503020204020204" pitchFamily="34" charset="-122"/>
                </a:rPr>
                <a:t>全表查询、部分查询、条件查询、命名别名</a:t>
              </a:r>
            </a:p>
          </p:txBody>
        </p:sp>
      </p:grpSp>
      <p:grpSp>
        <p:nvGrpSpPr>
          <p:cNvPr id="13" name="组合 12"/>
          <p:cNvGrpSpPr/>
          <p:nvPr/>
        </p:nvGrpSpPr>
        <p:grpSpPr>
          <a:xfrm>
            <a:off x="5832728" y="1731692"/>
            <a:ext cx="2219589" cy="700131"/>
            <a:chOff x="1258030" y="3593783"/>
            <a:chExt cx="2139699" cy="933508"/>
          </a:xfrm>
        </p:grpSpPr>
        <p:sp>
          <p:nvSpPr>
            <p:cNvPr id="14" name="文本框 13"/>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E87071"/>
                  </a:solidFill>
                  <a:latin typeface="Impact" panose="020B0806030902050204" pitchFamily="34" charset="0"/>
                </a:rPr>
                <a:t>02</a:t>
              </a:r>
              <a:endParaRPr lang="zh-CN" altLang="en-US" sz="2400" b="1" dirty="0">
                <a:solidFill>
                  <a:srgbClr val="E87071"/>
                </a:solidFill>
                <a:latin typeface="Impact" panose="020B0806030902050204" pitchFamily="34" charset="0"/>
              </a:endParaRPr>
            </a:p>
          </p:txBody>
        </p:sp>
        <p:sp>
          <p:nvSpPr>
            <p:cNvPr id="15" name="文本框 14"/>
            <p:cNvSpPr txBox="1"/>
            <p:nvPr/>
          </p:nvSpPr>
          <p:spPr>
            <a:xfrm>
              <a:off x="1799069" y="3696239"/>
              <a:ext cx="1598660" cy="338555"/>
            </a:xfrm>
            <a:prstGeom prst="rect">
              <a:avLst/>
            </a:prstGeom>
            <a:noFill/>
          </p:spPr>
          <p:txBody>
            <a:bodyPr wrap="square" rtlCol="0">
              <a:spAutoFit/>
            </a:bodyPr>
            <a:lstStyle/>
            <a:p>
              <a:r>
                <a:rPr lang="zh-CN" altLang="en-US" sz="1050" b="1" dirty="0">
                  <a:solidFill>
                    <a:srgbClr val="E87071"/>
                  </a:solidFill>
                  <a:latin typeface="时尚中黑简体" panose="01010104010101010101" pitchFamily="2" charset="-122"/>
                  <a:ea typeface="时尚中黑简体" panose="01010104010101010101" pitchFamily="2" charset="-122"/>
                </a:rPr>
                <a:t>多表查询</a:t>
              </a:r>
            </a:p>
          </p:txBody>
        </p:sp>
        <p:sp>
          <p:nvSpPr>
            <p:cNvPr id="16" name="文本框 15"/>
            <p:cNvSpPr txBox="1"/>
            <p:nvPr/>
          </p:nvSpPr>
          <p:spPr>
            <a:xfrm>
              <a:off x="1438395" y="3993811"/>
              <a:ext cx="1915200" cy="533480"/>
            </a:xfrm>
            <a:prstGeom prst="rect">
              <a:avLst/>
            </a:prstGeom>
            <a:noFill/>
          </p:spPr>
          <p:txBody>
            <a:bodyPr wrap="square" rtlCol="0">
              <a:spAutoFit/>
            </a:bodyPr>
            <a:lstStyle/>
            <a:p>
              <a:pPr algn="just"/>
              <a:r>
                <a:rPr lang="zh-CN" altLang="en-US" sz="1000" b="1" dirty="0">
                  <a:latin typeface="微软雅黑" panose="020B0503020204020204" pitchFamily="34" charset="-122"/>
                  <a:ea typeface="微软雅黑" panose="020B0503020204020204" pitchFamily="34" charset="-122"/>
                </a:rPr>
                <a:t>内连接、外链接、子表查询、查询限制</a:t>
              </a:r>
            </a:p>
          </p:txBody>
        </p:sp>
      </p:grpSp>
      <p:grpSp>
        <p:nvGrpSpPr>
          <p:cNvPr id="17" name="组合 16"/>
          <p:cNvGrpSpPr/>
          <p:nvPr/>
        </p:nvGrpSpPr>
        <p:grpSpPr>
          <a:xfrm>
            <a:off x="1137465" y="3065190"/>
            <a:ext cx="2112848" cy="546242"/>
            <a:chOff x="1258030" y="3593783"/>
            <a:chExt cx="2139699" cy="728323"/>
          </a:xfrm>
        </p:grpSpPr>
        <p:sp>
          <p:nvSpPr>
            <p:cNvPr id="18" name="文本框 17"/>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01ACBE"/>
                  </a:solidFill>
                  <a:latin typeface="Impact" panose="020B0806030902050204" pitchFamily="34" charset="0"/>
                </a:rPr>
                <a:t>04</a:t>
              </a:r>
              <a:endParaRPr lang="zh-CN" altLang="en-US" sz="2400" b="1" dirty="0">
                <a:solidFill>
                  <a:srgbClr val="01ACBE"/>
                </a:solidFill>
                <a:latin typeface="Impact" panose="020B0806030902050204" pitchFamily="34" charset="0"/>
              </a:endParaRPr>
            </a:p>
          </p:txBody>
        </p:sp>
        <p:sp>
          <p:nvSpPr>
            <p:cNvPr id="19" name="文本框 18"/>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01ACBE"/>
                  </a:solidFill>
                  <a:latin typeface="时尚中黑简体" panose="01010104010101010101" pitchFamily="2" charset="-122"/>
                  <a:ea typeface="时尚中黑简体" panose="01010104010101010101" pitchFamily="2" charset="-122"/>
                </a:rPr>
                <a:t>SQL</a:t>
              </a:r>
              <a:r>
                <a:rPr lang="zh-CN" altLang="en-US" sz="1050" b="1" dirty="0">
                  <a:solidFill>
                    <a:srgbClr val="01ACBE"/>
                  </a:solidFill>
                  <a:latin typeface="时尚中黑简体" panose="01010104010101010101" pitchFamily="2" charset="-122"/>
                  <a:ea typeface="时尚中黑简体" panose="01010104010101010101" pitchFamily="2" charset="-122"/>
                </a:rPr>
                <a:t>查询优化</a:t>
              </a:r>
            </a:p>
          </p:txBody>
        </p:sp>
        <p:sp>
          <p:nvSpPr>
            <p:cNvPr id="20" name="文本框 19"/>
            <p:cNvSpPr txBox="1"/>
            <p:nvPr/>
          </p:nvSpPr>
          <p:spPr>
            <a:xfrm>
              <a:off x="1438395" y="3993811"/>
              <a:ext cx="1915200" cy="328295"/>
            </a:xfrm>
            <a:prstGeom prst="rect">
              <a:avLst/>
            </a:prstGeom>
            <a:noFill/>
          </p:spPr>
          <p:txBody>
            <a:bodyPr wrap="square" rtlCol="0">
              <a:spAutoFit/>
            </a:bodyPr>
            <a:lstStyle/>
            <a:p>
              <a:pPr algn="just"/>
              <a:r>
                <a:rPr lang="zh-CN" altLang="en-US" sz="1000" b="1" dirty="0">
                  <a:latin typeface="微软雅黑" panose="020B0503020204020204" pitchFamily="34" charset="-122"/>
                  <a:ea typeface="微软雅黑" panose="020B0503020204020204" pitchFamily="34" charset="-122"/>
                </a:rPr>
                <a:t>了解</a:t>
              </a:r>
              <a:r>
                <a:rPr lang="en-US" altLang="zh-CN" sz="1000" b="1" dirty="0">
                  <a:latin typeface="微软雅黑" panose="020B0503020204020204" pitchFamily="34" charset="-122"/>
                  <a:ea typeface="微软雅黑" panose="020B0503020204020204" pitchFamily="34" charset="-122"/>
                </a:rPr>
                <a:t>MySQL</a:t>
              </a:r>
              <a:r>
                <a:rPr lang="zh-CN" altLang="en-US" sz="1000" b="1">
                  <a:latin typeface="微软雅黑" panose="020B0503020204020204" pitchFamily="34" charset="-122"/>
                  <a:ea typeface="微软雅黑" panose="020B0503020204020204" pitchFamily="34" charset="-122"/>
                </a:rPr>
                <a:t>执行顺序</a:t>
              </a:r>
              <a:endParaRPr lang="zh-CN" altLang="en-US" sz="1000" b="1" dirty="0">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5832728" y="3065190"/>
            <a:ext cx="2219589" cy="546242"/>
            <a:chOff x="1258030" y="3593783"/>
            <a:chExt cx="2139699" cy="728323"/>
          </a:xfrm>
        </p:grpSpPr>
        <p:sp>
          <p:nvSpPr>
            <p:cNvPr id="22" name="文本框 21"/>
            <p:cNvSpPr txBox="1"/>
            <p:nvPr/>
          </p:nvSpPr>
          <p:spPr>
            <a:xfrm>
              <a:off x="1258030" y="3593783"/>
              <a:ext cx="870789" cy="615553"/>
            </a:xfrm>
            <a:prstGeom prst="rect">
              <a:avLst/>
            </a:prstGeom>
            <a:noFill/>
          </p:spPr>
          <p:txBody>
            <a:bodyPr wrap="square" rtlCol="0">
              <a:spAutoFit/>
            </a:bodyPr>
            <a:lstStyle/>
            <a:p>
              <a:pPr algn="ctr"/>
              <a:r>
                <a:rPr lang="en-US" altLang="zh-CN" sz="2400" b="1" dirty="0">
                  <a:solidFill>
                    <a:srgbClr val="663A77"/>
                  </a:solidFill>
                  <a:latin typeface="Impact" panose="020B0806030902050204" pitchFamily="34" charset="0"/>
                </a:rPr>
                <a:t>03</a:t>
              </a:r>
              <a:endParaRPr lang="zh-CN" altLang="en-US" sz="2400" b="1" dirty="0">
                <a:solidFill>
                  <a:srgbClr val="663A77"/>
                </a:solidFill>
                <a:latin typeface="Impact" panose="020B0806030902050204" pitchFamily="34" charset="0"/>
              </a:endParaRPr>
            </a:p>
          </p:txBody>
        </p:sp>
        <p:sp>
          <p:nvSpPr>
            <p:cNvPr id="23" name="文本框 22"/>
            <p:cNvSpPr txBox="1"/>
            <p:nvPr/>
          </p:nvSpPr>
          <p:spPr>
            <a:xfrm>
              <a:off x="1799069" y="3696239"/>
              <a:ext cx="1598660" cy="338555"/>
            </a:xfrm>
            <a:prstGeom prst="rect">
              <a:avLst/>
            </a:prstGeom>
            <a:noFill/>
          </p:spPr>
          <p:txBody>
            <a:bodyPr wrap="square" rtlCol="0">
              <a:spAutoFit/>
            </a:bodyPr>
            <a:lstStyle/>
            <a:p>
              <a:r>
                <a:rPr lang="en-US" altLang="zh-CN" sz="1050" b="1" dirty="0">
                  <a:solidFill>
                    <a:srgbClr val="663A77"/>
                  </a:solidFill>
                  <a:latin typeface="时尚中黑简体" panose="01010104010101010101" pitchFamily="2" charset="-122"/>
                  <a:ea typeface="时尚中黑简体" panose="01010104010101010101" pitchFamily="2" charset="-122"/>
                </a:rPr>
                <a:t>MySQL</a:t>
              </a:r>
              <a:r>
                <a:rPr lang="zh-CN" altLang="en-US" sz="1050" b="1" dirty="0">
                  <a:solidFill>
                    <a:srgbClr val="663A77"/>
                  </a:solidFill>
                  <a:latin typeface="时尚中黑简体" panose="01010104010101010101" pitchFamily="2" charset="-122"/>
                  <a:ea typeface="时尚中黑简体" panose="01010104010101010101" pitchFamily="2" charset="-122"/>
                </a:rPr>
                <a:t>函数</a:t>
              </a:r>
            </a:p>
          </p:txBody>
        </p:sp>
        <p:sp>
          <p:nvSpPr>
            <p:cNvPr id="24" name="文本框 23"/>
            <p:cNvSpPr txBox="1"/>
            <p:nvPr/>
          </p:nvSpPr>
          <p:spPr>
            <a:xfrm>
              <a:off x="1438395" y="3993811"/>
              <a:ext cx="1915200" cy="328295"/>
            </a:xfrm>
            <a:prstGeom prst="rect">
              <a:avLst/>
            </a:prstGeom>
            <a:noFill/>
          </p:spPr>
          <p:txBody>
            <a:bodyPr wrap="square" rtlCol="0">
              <a:spAutoFit/>
            </a:bodyPr>
            <a:lstStyle/>
            <a:p>
              <a:pPr algn="just"/>
              <a:r>
                <a:rPr lang="zh-CN" altLang="en-US" sz="1000" b="1" dirty="0">
                  <a:latin typeface="微软雅黑" panose="020B0503020204020204" pitchFamily="34" charset="-122"/>
                  <a:ea typeface="微软雅黑" panose="020B0503020204020204" pitchFamily="34" charset="-122"/>
                </a:rPr>
                <a:t>空字段判断、字符串截图和拼接</a:t>
              </a:r>
            </a:p>
          </p:txBody>
        </p:sp>
      </p:grpSp>
      <p:grpSp>
        <p:nvGrpSpPr>
          <p:cNvPr id="25" name="组合 24"/>
          <p:cNvGrpSpPr/>
          <p:nvPr/>
        </p:nvGrpSpPr>
        <p:grpSpPr>
          <a:xfrm>
            <a:off x="3712943" y="3268546"/>
            <a:ext cx="295264" cy="359899"/>
            <a:chOff x="3683997" y="856343"/>
            <a:chExt cx="576394" cy="702571"/>
          </a:xfrm>
          <a:solidFill>
            <a:srgbClr val="01ACBE"/>
          </a:solidFill>
        </p:grpSpPr>
        <p:sp>
          <p:nvSpPr>
            <p:cNvPr id="26" name="Freeform 34"/>
            <p:cNvSpPr>
              <a:spLocks noEditPoints="1"/>
            </p:cNvSpPr>
            <p:nvPr/>
          </p:nvSpPr>
          <p:spPr bwMode="auto">
            <a:xfrm>
              <a:off x="3683997" y="856343"/>
              <a:ext cx="576394" cy="702571"/>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sp>
          <p:nvSpPr>
            <p:cNvPr id="27" name="Freeform 35"/>
            <p:cNvSpPr>
              <a:spLocks noEditPoints="1"/>
            </p:cNvSpPr>
            <p:nvPr/>
          </p:nvSpPr>
          <p:spPr bwMode="auto">
            <a:xfrm>
              <a:off x="3765921" y="1015436"/>
              <a:ext cx="412546" cy="433758"/>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grpSp>
      <p:grpSp>
        <p:nvGrpSpPr>
          <p:cNvPr id="28" name="组合 27"/>
          <p:cNvGrpSpPr/>
          <p:nvPr/>
        </p:nvGrpSpPr>
        <p:grpSpPr>
          <a:xfrm>
            <a:off x="5118094" y="1938120"/>
            <a:ext cx="345848" cy="320930"/>
            <a:chOff x="7903081" y="894379"/>
            <a:chExt cx="675141" cy="626498"/>
          </a:xfrm>
          <a:solidFill>
            <a:srgbClr val="E87071"/>
          </a:solidFill>
        </p:grpSpPr>
        <p:sp>
          <p:nvSpPr>
            <p:cNvPr id="29" name="Freeform 36"/>
            <p:cNvSpPr>
              <a:spLocks noEditPoints="1"/>
            </p:cNvSpPr>
            <p:nvPr/>
          </p:nvSpPr>
          <p:spPr bwMode="auto">
            <a:xfrm>
              <a:off x="7990491" y="894379"/>
              <a:ext cx="321479" cy="213587"/>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sp>
          <p:nvSpPr>
            <p:cNvPr id="30" name="Freeform 37"/>
            <p:cNvSpPr>
              <a:spLocks noEditPoints="1"/>
            </p:cNvSpPr>
            <p:nvPr/>
          </p:nvSpPr>
          <p:spPr bwMode="auto">
            <a:xfrm>
              <a:off x="8242846" y="1021288"/>
              <a:ext cx="335376" cy="351103"/>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sp>
          <p:nvSpPr>
            <p:cNvPr id="31" name="Freeform 38"/>
            <p:cNvSpPr>
              <a:spLocks noEditPoints="1"/>
            </p:cNvSpPr>
            <p:nvPr/>
          </p:nvSpPr>
          <p:spPr bwMode="auto">
            <a:xfrm>
              <a:off x="7903081" y="1114915"/>
              <a:ext cx="406328" cy="405962"/>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grpSp>
      <p:grpSp>
        <p:nvGrpSpPr>
          <p:cNvPr id="32" name="组合 31"/>
          <p:cNvGrpSpPr/>
          <p:nvPr/>
        </p:nvGrpSpPr>
        <p:grpSpPr>
          <a:xfrm>
            <a:off x="3686112" y="1913170"/>
            <a:ext cx="366269" cy="359899"/>
            <a:chOff x="5037571" y="856343"/>
            <a:chExt cx="715006" cy="702571"/>
          </a:xfrm>
          <a:solidFill>
            <a:srgbClr val="FFB850"/>
          </a:solidFill>
        </p:grpSpPr>
        <p:sp>
          <p:nvSpPr>
            <p:cNvPr id="33" name="Freeform 39"/>
            <p:cNvSpPr>
              <a:spLocks/>
            </p:cNvSpPr>
            <p:nvPr/>
          </p:nvSpPr>
          <p:spPr bwMode="auto">
            <a:xfrm>
              <a:off x="5468769" y="856343"/>
              <a:ext cx="244675" cy="244675"/>
            </a:xfrm>
            <a:custGeom>
              <a:avLst/>
              <a:gdLst>
                <a:gd name="T0" fmla="*/ 19 w 283"/>
                <a:gd name="T1" fmla="*/ 0 h 283"/>
                <a:gd name="T2" fmla="*/ 264 w 283"/>
                <a:gd name="T3" fmla="*/ 0 h 283"/>
                <a:gd name="T4" fmla="*/ 276 w 283"/>
                <a:gd name="T5" fmla="*/ 4 h 283"/>
                <a:gd name="T6" fmla="*/ 224 w 283"/>
                <a:gd name="T7" fmla="*/ 38 h 283"/>
                <a:gd name="T8" fmla="*/ 97 w 283"/>
                <a:gd name="T9" fmla="*/ 38 h 283"/>
                <a:gd name="T10" fmla="*/ 90 w 283"/>
                <a:gd name="T11" fmla="*/ 38 h 283"/>
                <a:gd name="T12" fmla="*/ 38 w 283"/>
                <a:gd name="T13" fmla="*/ 38 h 283"/>
                <a:gd name="T14" fmla="*/ 38 w 283"/>
                <a:gd name="T15" fmla="*/ 245 h 283"/>
                <a:gd name="T16" fmla="*/ 103 w 283"/>
                <a:gd name="T17" fmla="*/ 245 h 283"/>
                <a:gd name="T18" fmla="*/ 127 w 283"/>
                <a:gd name="T19" fmla="*/ 245 h 283"/>
                <a:gd name="T20" fmla="*/ 245 w 283"/>
                <a:gd name="T21" fmla="*/ 245 h 283"/>
                <a:gd name="T22" fmla="*/ 245 w 283"/>
                <a:gd name="T23" fmla="*/ 152 h 283"/>
                <a:gd name="T24" fmla="*/ 283 w 283"/>
                <a:gd name="T25" fmla="*/ 115 h 283"/>
                <a:gd name="T26" fmla="*/ 283 w 283"/>
                <a:gd name="T27" fmla="*/ 264 h 283"/>
                <a:gd name="T28" fmla="*/ 264 w 283"/>
                <a:gd name="T29" fmla="*/ 283 h 283"/>
                <a:gd name="T30" fmla="*/ 19 w 283"/>
                <a:gd name="T31" fmla="*/ 283 h 283"/>
                <a:gd name="T32" fmla="*/ 0 w 283"/>
                <a:gd name="T33" fmla="*/ 264 h 283"/>
                <a:gd name="T34" fmla="*/ 0 w 283"/>
                <a:gd name="T35" fmla="*/ 19 h 283"/>
                <a:gd name="T36" fmla="*/ 19 w 283"/>
                <a:gd name="T37" fmla="*/ 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83">
                  <a:moveTo>
                    <a:pt x="19" y="0"/>
                  </a:moveTo>
                  <a:cubicBezTo>
                    <a:pt x="264" y="0"/>
                    <a:pt x="264" y="0"/>
                    <a:pt x="264" y="0"/>
                  </a:cubicBezTo>
                  <a:cubicBezTo>
                    <a:pt x="269" y="0"/>
                    <a:pt x="273" y="2"/>
                    <a:pt x="276" y="4"/>
                  </a:cubicBezTo>
                  <a:cubicBezTo>
                    <a:pt x="259" y="16"/>
                    <a:pt x="242" y="27"/>
                    <a:pt x="224" y="38"/>
                  </a:cubicBezTo>
                  <a:cubicBezTo>
                    <a:pt x="97" y="38"/>
                    <a:pt x="97" y="38"/>
                    <a:pt x="97" y="38"/>
                  </a:cubicBezTo>
                  <a:cubicBezTo>
                    <a:pt x="95" y="38"/>
                    <a:pt x="92" y="38"/>
                    <a:pt x="90" y="38"/>
                  </a:cubicBezTo>
                  <a:cubicBezTo>
                    <a:pt x="38" y="38"/>
                    <a:pt x="38" y="38"/>
                    <a:pt x="38" y="38"/>
                  </a:cubicBezTo>
                  <a:cubicBezTo>
                    <a:pt x="38" y="245"/>
                    <a:pt x="38" y="245"/>
                    <a:pt x="38" y="245"/>
                  </a:cubicBezTo>
                  <a:cubicBezTo>
                    <a:pt x="103" y="245"/>
                    <a:pt x="103" y="245"/>
                    <a:pt x="103" y="245"/>
                  </a:cubicBezTo>
                  <a:cubicBezTo>
                    <a:pt x="111" y="247"/>
                    <a:pt x="119" y="247"/>
                    <a:pt x="127" y="245"/>
                  </a:cubicBezTo>
                  <a:cubicBezTo>
                    <a:pt x="245" y="245"/>
                    <a:pt x="245" y="245"/>
                    <a:pt x="245" y="245"/>
                  </a:cubicBezTo>
                  <a:cubicBezTo>
                    <a:pt x="245" y="152"/>
                    <a:pt x="245" y="152"/>
                    <a:pt x="245" y="152"/>
                  </a:cubicBezTo>
                  <a:cubicBezTo>
                    <a:pt x="258" y="140"/>
                    <a:pt x="270" y="128"/>
                    <a:pt x="283" y="115"/>
                  </a:cubicBezTo>
                  <a:cubicBezTo>
                    <a:pt x="283" y="264"/>
                    <a:pt x="283" y="264"/>
                    <a:pt x="283" y="264"/>
                  </a:cubicBezTo>
                  <a:cubicBezTo>
                    <a:pt x="283" y="274"/>
                    <a:pt x="275" y="283"/>
                    <a:pt x="264" y="283"/>
                  </a:cubicBezTo>
                  <a:cubicBezTo>
                    <a:pt x="19" y="283"/>
                    <a:pt x="19" y="283"/>
                    <a:pt x="19" y="283"/>
                  </a:cubicBezTo>
                  <a:cubicBezTo>
                    <a:pt x="9" y="283"/>
                    <a:pt x="0" y="274"/>
                    <a:pt x="0" y="264"/>
                  </a:cubicBezTo>
                  <a:cubicBezTo>
                    <a:pt x="0" y="19"/>
                    <a:pt x="0" y="19"/>
                    <a:pt x="0" y="19"/>
                  </a:cubicBezTo>
                  <a:cubicBezTo>
                    <a:pt x="0" y="9"/>
                    <a:pt x="9"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sp>
          <p:nvSpPr>
            <p:cNvPr id="34" name="Freeform 40"/>
            <p:cNvSpPr>
              <a:spLocks noEditPoints="1"/>
            </p:cNvSpPr>
            <p:nvPr/>
          </p:nvSpPr>
          <p:spPr bwMode="auto">
            <a:xfrm>
              <a:off x="5037571" y="889259"/>
              <a:ext cx="423518" cy="669655"/>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sp>
          <p:nvSpPr>
            <p:cNvPr id="35" name="Freeform 41"/>
            <p:cNvSpPr>
              <a:spLocks/>
            </p:cNvSpPr>
            <p:nvPr/>
          </p:nvSpPr>
          <p:spPr bwMode="auto">
            <a:xfrm>
              <a:off x="5532772" y="870972"/>
              <a:ext cx="219805" cy="176283"/>
            </a:xfrm>
            <a:custGeom>
              <a:avLst/>
              <a:gdLst>
                <a:gd name="T0" fmla="*/ 35 w 254"/>
                <a:gd name="T1" fmla="*/ 62 h 204"/>
                <a:gd name="T2" fmla="*/ 0 w 254"/>
                <a:gd name="T3" fmla="*/ 66 h 204"/>
                <a:gd name="T4" fmla="*/ 11 w 254"/>
                <a:gd name="T5" fmla="*/ 171 h 204"/>
                <a:gd name="T6" fmla="*/ 48 w 254"/>
                <a:gd name="T7" fmla="*/ 195 h 204"/>
                <a:gd name="T8" fmla="*/ 243 w 254"/>
                <a:gd name="T9" fmla="*/ 20 h 204"/>
                <a:gd name="T10" fmla="*/ 230 w 254"/>
                <a:gd name="T11" fmla="*/ 7 h 204"/>
                <a:gd name="T12" fmla="*/ 53 w 254"/>
                <a:gd name="T13" fmla="*/ 116 h 204"/>
                <a:gd name="T14" fmla="*/ 35 w 254"/>
                <a:gd name="T15" fmla="*/ 62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 h="204">
                  <a:moveTo>
                    <a:pt x="35" y="62"/>
                  </a:moveTo>
                  <a:cubicBezTo>
                    <a:pt x="31" y="48"/>
                    <a:pt x="0" y="51"/>
                    <a:pt x="0" y="66"/>
                  </a:cubicBezTo>
                  <a:cubicBezTo>
                    <a:pt x="0" y="113"/>
                    <a:pt x="4" y="130"/>
                    <a:pt x="11" y="171"/>
                  </a:cubicBezTo>
                  <a:cubicBezTo>
                    <a:pt x="14" y="186"/>
                    <a:pt x="36" y="204"/>
                    <a:pt x="48" y="195"/>
                  </a:cubicBezTo>
                  <a:cubicBezTo>
                    <a:pt x="133" y="135"/>
                    <a:pt x="169" y="92"/>
                    <a:pt x="243" y="20"/>
                  </a:cubicBezTo>
                  <a:cubicBezTo>
                    <a:pt x="254" y="9"/>
                    <a:pt x="240" y="0"/>
                    <a:pt x="230" y="7"/>
                  </a:cubicBezTo>
                  <a:cubicBezTo>
                    <a:pt x="158" y="56"/>
                    <a:pt x="123" y="73"/>
                    <a:pt x="53" y="116"/>
                  </a:cubicBezTo>
                  <a:cubicBezTo>
                    <a:pt x="42" y="95"/>
                    <a:pt x="40" y="80"/>
                    <a:pt x="35"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grpSp>
      <p:grpSp>
        <p:nvGrpSpPr>
          <p:cNvPr id="36" name="组合 35"/>
          <p:cNvGrpSpPr/>
          <p:nvPr/>
        </p:nvGrpSpPr>
        <p:grpSpPr>
          <a:xfrm>
            <a:off x="5118094" y="3273390"/>
            <a:ext cx="363271" cy="343038"/>
            <a:chOff x="6460269" y="872801"/>
            <a:chExt cx="709154" cy="669655"/>
          </a:xfrm>
          <a:solidFill>
            <a:srgbClr val="7D4793"/>
          </a:solidFill>
        </p:grpSpPr>
        <p:sp>
          <p:nvSpPr>
            <p:cNvPr id="37" name="Freeform 42"/>
            <p:cNvSpPr>
              <a:spLocks noEditPoints="1"/>
            </p:cNvSpPr>
            <p:nvPr/>
          </p:nvSpPr>
          <p:spPr bwMode="auto">
            <a:xfrm>
              <a:off x="6460269" y="872801"/>
              <a:ext cx="442902" cy="669655"/>
            </a:xfrm>
            <a:custGeom>
              <a:avLst/>
              <a:gdLst>
                <a:gd name="T0" fmla="*/ 250 w 512"/>
                <a:gd name="T1" fmla="*/ 737 h 775"/>
                <a:gd name="T2" fmla="*/ 209 w 512"/>
                <a:gd name="T3" fmla="*/ 775 h 775"/>
                <a:gd name="T4" fmla="*/ 173 w 512"/>
                <a:gd name="T5" fmla="*/ 762 h 775"/>
                <a:gd name="T6" fmla="*/ 159 w 512"/>
                <a:gd name="T7" fmla="*/ 762 h 775"/>
                <a:gd name="T8" fmla="*/ 124 w 512"/>
                <a:gd name="T9" fmla="*/ 775 h 775"/>
                <a:gd name="T10" fmla="*/ 83 w 512"/>
                <a:gd name="T11" fmla="*/ 737 h 775"/>
                <a:gd name="T12" fmla="*/ 75 w 512"/>
                <a:gd name="T13" fmla="*/ 475 h 775"/>
                <a:gd name="T14" fmla="*/ 65 w 512"/>
                <a:gd name="T15" fmla="*/ 474 h 775"/>
                <a:gd name="T16" fmla="*/ 21 w 512"/>
                <a:gd name="T17" fmla="*/ 441 h 775"/>
                <a:gd name="T18" fmla="*/ 19 w 512"/>
                <a:gd name="T19" fmla="*/ 214 h 775"/>
                <a:gd name="T20" fmla="*/ 48 w 512"/>
                <a:gd name="T21" fmla="*/ 189 h 775"/>
                <a:gd name="T22" fmla="*/ 119 w 512"/>
                <a:gd name="T23" fmla="*/ 181 h 775"/>
                <a:gd name="T24" fmla="*/ 131 w 512"/>
                <a:gd name="T25" fmla="*/ 186 h 775"/>
                <a:gd name="T26" fmla="*/ 166 w 512"/>
                <a:gd name="T27" fmla="*/ 239 h 775"/>
                <a:gd name="T28" fmla="*/ 202 w 512"/>
                <a:gd name="T29" fmla="*/ 186 h 775"/>
                <a:gd name="T30" fmla="*/ 213 w 512"/>
                <a:gd name="T31" fmla="*/ 181 h 775"/>
                <a:gd name="T32" fmla="*/ 269 w 512"/>
                <a:gd name="T33" fmla="*/ 184 h 775"/>
                <a:gd name="T34" fmla="*/ 286 w 512"/>
                <a:gd name="T35" fmla="*/ 190 h 775"/>
                <a:gd name="T36" fmla="*/ 361 w 512"/>
                <a:gd name="T37" fmla="*/ 220 h 775"/>
                <a:gd name="T38" fmla="*/ 454 w 512"/>
                <a:gd name="T39" fmla="*/ 179 h 775"/>
                <a:gd name="T40" fmla="*/ 503 w 512"/>
                <a:gd name="T41" fmla="*/ 193 h 775"/>
                <a:gd name="T42" fmla="*/ 488 w 512"/>
                <a:gd name="T43" fmla="*/ 243 h 775"/>
                <a:gd name="T44" fmla="*/ 382 w 512"/>
                <a:gd name="T45" fmla="*/ 290 h 775"/>
                <a:gd name="T46" fmla="*/ 359 w 512"/>
                <a:gd name="T47" fmla="*/ 294 h 775"/>
                <a:gd name="T48" fmla="*/ 266 w 512"/>
                <a:gd name="T49" fmla="*/ 263 h 775"/>
                <a:gd name="T50" fmla="*/ 261 w 512"/>
                <a:gd name="T51" fmla="*/ 265 h 775"/>
                <a:gd name="T52" fmla="*/ 250 w 512"/>
                <a:gd name="T53" fmla="*/ 737 h 775"/>
                <a:gd name="T54" fmla="*/ 168 w 512"/>
                <a:gd name="T55" fmla="*/ 1 h 775"/>
                <a:gd name="T56" fmla="*/ 233 w 512"/>
                <a:gd name="T57" fmla="*/ 72 h 775"/>
                <a:gd name="T58" fmla="*/ 165 w 512"/>
                <a:gd name="T59" fmla="*/ 157 h 775"/>
                <a:gd name="T60" fmla="*/ 99 w 512"/>
                <a:gd name="T61" fmla="*/ 70 h 775"/>
                <a:gd name="T62" fmla="*/ 168 w 512"/>
                <a:gd name="T63"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775">
                  <a:moveTo>
                    <a:pt x="250" y="737"/>
                  </a:moveTo>
                  <a:cubicBezTo>
                    <a:pt x="249" y="758"/>
                    <a:pt x="228" y="775"/>
                    <a:pt x="209" y="775"/>
                  </a:cubicBezTo>
                  <a:cubicBezTo>
                    <a:pt x="196" y="775"/>
                    <a:pt x="180" y="770"/>
                    <a:pt x="173" y="762"/>
                  </a:cubicBezTo>
                  <a:cubicBezTo>
                    <a:pt x="170" y="757"/>
                    <a:pt x="163" y="757"/>
                    <a:pt x="159" y="762"/>
                  </a:cubicBezTo>
                  <a:cubicBezTo>
                    <a:pt x="153" y="770"/>
                    <a:pt x="137" y="775"/>
                    <a:pt x="124" y="775"/>
                  </a:cubicBezTo>
                  <a:cubicBezTo>
                    <a:pt x="105" y="775"/>
                    <a:pt x="84" y="758"/>
                    <a:pt x="83" y="737"/>
                  </a:cubicBezTo>
                  <a:cubicBezTo>
                    <a:pt x="75" y="475"/>
                    <a:pt x="75" y="475"/>
                    <a:pt x="75" y="475"/>
                  </a:cubicBezTo>
                  <a:cubicBezTo>
                    <a:pt x="65" y="474"/>
                    <a:pt x="65" y="474"/>
                    <a:pt x="65" y="474"/>
                  </a:cubicBezTo>
                  <a:cubicBezTo>
                    <a:pt x="46" y="472"/>
                    <a:pt x="24" y="460"/>
                    <a:pt x="21" y="441"/>
                  </a:cubicBezTo>
                  <a:cubicBezTo>
                    <a:pt x="0" y="333"/>
                    <a:pt x="4" y="328"/>
                    <a:pt x="19" y="214"/>
                  </a:cubicBezTo>
                  <a:cubicBezTo>
                    <a:pt x="21" y="206"/>
                    <a:pt x="30" y="191"/>
                    <a:pt x="48" y="189"/>
                  </a:cubicBezTo>
                  <a:cubicBezTo>
                    <a:pt x="119" y="181"/>
                    <a:pt x="119" y="181"/>
                    <a:pt x="119" y="181"/>
                  </a:cubicBezTo>
                  <a:cubicBezTo>
                    <a:pt x="124" y="180"/>
                    <a:pt x="128" y="182"/>
                    <a:pt x="131" y="186"/>
                  </a:cubicBezTo>
                  <a:cubicBezTo>
                    <a:pt x="166" y="239"/>
                    <a:pt x="166" y="239"/>
                    <a:pt x="166" y="239"/>
                  </a:cubicBezTo>
                  <a:cubicBezTo>
                    <a:pt x="202" y="186"/>
                    <a:pt x="202" y="186"/>
                    <a:pt x="202" y="186"/>
                  </a:cubicBezTo>
                  <a:cubicBezTo>
                    <a:pt x="204" y="182"/>
                    <a:pt x="209" y="180"/>
                    <a:pt x="213" y="181"/>
                  </a:cubicBezTo>
                  <a:cubicBezTo>
                    <a:pt x="219" y="181"/>
                    <a:pt x="248" y="183"/>
                    <a:pt x="269" y="184"/>
                  </a:cubicBezTo>
                  <a:cubicBezTo>
                    <a:pt x="275" y="185"/>
                    <a:pt x="281" y="186"/>
                    <a:pt x="286" y="190"/>
                  </a:cubicBezTo>
                  <a:cubicBezTo>
                    <a:pt x="309" y="204"/>
                    <a:pt x="334" y="215"/>
                    <a:pt x="361" y="220"/>
                  </a:cubicBezTo>
                  <a:cubicBezTo>
                    <a:pt x="393" y="209"/>
                    <a:pt x="424" y="195"/>
                    <a:pt x="454" y="179"/>
                  </a:cubicBezTo>
                  <a:cubicBezTo>
                    <a:pt x="471" y="169"/>
                    <a:pt x="493" y="176"/>
                    <a:pt x="503" y="193"/>
                  </a:cubicBezTo>
                  <a:cubicBezTo>
                    <a:pt x="512" y="211"/>
                    <a:pt x="506" y="233"/>
                    <a:pt x="488" y="243"/>
                  </a:cubicBezTo>
                  <a:cubicBezTo>
                    <a:pt x="452" y="262"/>
                    <a:pt x="420" y="274"/>
                    <a:pt x="382" y="290"/>
                  </a:cubicBezTo>
                  <a:cubicBezTo>
                    <a:pt x="375" y="293"/>
                    <a:pt x="367" y="295"/>
                    <a:pt x="359" y="294"/>
                  </a:cubicBezTo>
                  <a:cubicBezTo>
                    <a:pt x="326" y="288"/>
                    <a:pt x="296" y="279"/>
                    <a:pt x="266" y="263"/>
                  </a:cubicBezTo>
                  <a:cubicBezTo>
                    <a:pt x="261" y="265"/>
                    <a:pt x="261" y="265"/>
                    <a:pt x="261" y="265"/>
                  </a:cubicBezTo>
                  <a:cubicBezTo>
                    <a:pt x="250" y="737"/>
                    <a:pt x="250" y="737"/>
                    <a:pt x="250" y="737"/>
                  </a:cubicBezTo>
                  <a:close/>
                  <a:moveTo>
                    <a:pt x="168" y="1"/>
                  </a:moveTo>
                  <a:cubicBezTo>
                    <a:pt x="205" y="1"/>
                    <a:pt x="234" y="33"/>
                    <a:pt x="233" y="72"/>
                  </a:cubicBezTo>
                  <a:cubicBezTo>
                    <a:pt x="233" y="111"/>
                    <a:pt x="202" y="158"/>
                    <a:pt x="165" y="157"/>
                  </a:cubicBezTo>
                  <a:cubicBezTo>
                    <a:pt x="128" y="156"/>
                    <a:pt x="99" y="109"/>
                    <a:pt x="99" y="70"/>
                  </a:cubicBezTo>
                  <a:cubicBezTo>
                    <a:pt x="100" y="31"/>
                    <a:pt x="131" y="0"/>
                    <a:pt x="16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sp>
          <p:nvSpPr>
            <p:cNvPr id="38" name="Freeform 43"/>
            <p:cNvSpPr>
              <a:spLocks noEditPoints="1"/>
            </p:cNvSpPr>
            <p:nvPr/>
          </p:nvSpPr>
          <p:spPr bwMode="auto">
            <a:xfrm>
              <a:off x="6735299" y="1108698"/>
              <a:ext cx="434124" cy="433758"/>
            </a:xfrm>
            <a:custGeom>
              <a:avLst/>
              <a:gdLst>
                <a:gd name="T0" fmla="*/ 388 w 502"/>
                <a:gd name="T1" fmla="*/ 388 h 502"/>
                <a:gd name="T2" fmla="*/ 383 w 502"/>
                <a:gd name="T3" fmla="*/ 335 h 502"/>
                <a:gd name="T4" fmla="*/ 334 w 502"/>
                <a:gd name="T5" fmla="*/ 426 h 502"/>
                <a:gd name="T6" fmla="*/ 445 w 502"/>
                <a:gd name="T7" fmla="*/ 251 h 502"/>
                <a:gd name="T8" fmla="*/ 393 w 502"/>
                <a:gd name="T9" fmla="*/ 214 h 502"/>
                <a:gd name="T10" fmla="*/ 392 w 502"/>
                <a:gd name="T11" fmla="*/ 297 h 502"/>
                <a:gd name="T12" fmla="*/ 430 w 502"/>
                <a:gd name="T13" fmla="*/ 176 h 502"/>
                <a:gd name="T14" fmla="*/ 332 w 502"/>
                <a:gd name="T15" fmla="*/ 75 h 502"/>
                <a:gd name="T16" fmla="*/ 385 w 502"/>
                <a:gd name="T17" fmla="*/ 176 h 502"/>
                <a:gd name="T18" fmla="*/ 72 w 502"/>
                <a:gd name="T19" fmla="*/ 176 h 502"/>
                <a:gd name="T20" fmla="*/ 150 w 502"/>
                <a:gd name="T21" fmla="*/ 117 h 502"/>
                <a:gd name="T22" fmla="*/ 114 w 502"/>
                <a:gd name="T23" fmla="*/ 114 h 502"/>
                <a:gd name="T24" fmla="*/ 165 w 502"/>
                <a:gd name="T25" fmla="*/ 176 h 502"/>
                <a:gd name="T26" fmla="*/ 236 w 502"/>
                <a:gd name="T27" fmla="*/ 71 h 502"/>
                <a:gd name="T28" fmla="*/ 165 w 502"/>
                <a:gd name="T29" fmla="*/ 176 h 502"/>
                <a:gd name="T30" fmla="*/ 345 w 502"/>
                <a:gd name="T31" fmla="*/ 176 h 502"/>
                <a:gd name="T32" fmla="*/ 274 w 502"/>
                <a:gd name="T33" fmla="*/ 71 h 502"/>
                <a:gd name="T34" fmla="*/ 354 w 502"/>
                <a:gd name="T35" fmla="*/ 214 h 502"/>
                <a:gd name="T36" fmla="*/ 274 w 502"/>
                <a:gd name="T37" fmla="*/ 297 h 502"/>
                <a:gd name="T38" fmla="*/ 357 w 502"/>
                <a:gd name="T39" fmla="*/ 252 h 502"/>
                <a:gd name="T40" fmla="*/ 236 w 502"/>
                <a:gd name="T41" fmla="*/ 214 h 502"/>
                <a:gd name="T42" fmla="*/ 153 w 502"/>
                <a:gd name="T43" fmla="*/ 252 h 502"/>
                <a:gd name="T44" fmla="*/ 236 w 502"/>
                <a:gd name="T45" fmla="*/ 297 h 502"/>
                <a:gd name="T46" fmla="*/ 118 w 502"/>
                <a:gd name="T47" fmla="*/ 214 h 502"/>
                <a:gd name="T48" fmla="*/ 57 w 502"/>
                <a:gd name="T49" fmla="*/ 251 h 502"/>
                <a:gd name="T50" fmla="*/ 119 w 502"/>
                <a:gd name="T51" fmla="*/ 297 h 502"/>
                <a:gd name="T52" fmla="*/ 118 w 502"/>
                <a:gd name="T53" fmla="*/ 214 h 502"/>
                <a:gd name="T54" fmla="*/ 274 w 502"/>
                <a:gd name="T55" fmla="*/ 335 h 502"/>
                <a:gd name="T56" fmla="*/ 328 w 502"/>
                <a:gd name="T57" fmla="*/ 367 h 502"/>
                <a:gd name="T58" fmla="*/ 236 w 502"/>
                <a:gd name="T59" fmla="*/ 335 h 502"/>
                <a:gd name="T60" fmla="*/ 182 w 502"/>
                <a:gd name="T61" fmla="*/ 367 h 502"/>
                <a:gd name="T62" fmla="*/ 236 w 502"/>
                <a:gd name="T63" fmla="*/ 335 h 502"/>
                <a:gd name="T64" fmla="*/ 77 w 502"/>
                <a:gd name="T65" fmla="*/ 335 h 502"/>
                <a:gd name="T66" fmla="*/ 181 w 502"/>
                <a:gd name="T67" fmla="*/ 431 h 502"/>
                <a:gd name="T68" fmla="*/ 128 w 502"/>
                <a:gd name="T69" fmla="*/ 335 h 502"/>
                <a:gd name="T70" fmla="*/ 251 w 502"/>
                <a:gd name="T71" fmla="*/ 502 h 502"/>
                <a:gd name="T72" fmla="*/ 0 w 502"/>
                <a:gd name="T73" fmla="*/ 251 h 502"/>
                <a:gd name="T74" fmla="*/ 251 w 502"/>
                <a:gd name="T75" fmla="*/ 0 h 502"/>
                <a:gd name="T76" fmla="*/ 502 w 502"/>
                <a:gd name="T77" fmla="*/ 25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2" h="502">
                  <a:moveTo>
                    <a:pt x="334" y="426"/>
                  </a:moveTo>
                  <a:cubicBezTo>
                    <a:pt x="355" y="416"/>
                    <a:pt x="373" y="403"/>
                    <a:pt x="388" y="388"/>
                  </a:cubicBezTo>
                  <a:cubicBezTo>
                    <a:pt x="403" y="373"/>
                    <a:pt x="416" y="354"/>
                    <a:pt x="425" y="335"/>
                  </a:cubicBezTo>
                  <a:cubicBezTo>
                    <a:pt x="383" y="335"/>
                    <a:pt x="383" y="335"/>
                    <a:pt x="383" y="335"/>
                  </a:cubicBezTo>
                  <a:cubicBezTo>
                    <a:pt x="377" y="352"/>
                    <a:pt x="370" y="370"/>
                    <a:pt x="362" y="385"/>
                  </a:cubicBezTo>
                  <a:cubicBezTo>
                    <a:pt x="354" y="400"/>
                    <a:pt x="345" y="413"/>
                    <a:pt x="334" y="426"/>
                  </a:cubicBezTo>
                  <a:close/>
                  <a:moveTo>
                    <a:pt x="439" y="297"/>
                  </a:moveTo>
                  <a:cubicBezTo>
                    <a:pt x="443" y="282"/>
                    <a:pt x="445" y="267"/>
                    <a:pt x="445" y="251"/>
                  </a:cubicBezTo>
                  <a:cubicBezTo>
                    <a:pt x="445" y="238"/>
                    <a:pt x="444" y="226"/>
                    <a:pt x="442" y="214"/>
                  </a:cubicBezTo>
                  <a:cubicBezTo>
                    <a:pt x="393" y="214"/>
                    <a:pt x="393" y="214"/>
                    <a:pt x="393" y="214"/>
                  </a:cubicBezTo>
                  <a:cubicBezTo>
                    <a:pt x="395" y="227"/>
                    <a:pt x="395" y="239"/>
                    <a:pt x="395" y="252"/>
                  </a:cubicBezTo>
                  <a:cubicBezTo>
                    <a:pt x="395" y="267"/>
                    <a:pt x="394" y="282"/>
                    <a:pt x="392" y="297"/>
                  </a:cubicBezTo>
                  <a:cubicBezTo>
                    <a:pt x="439" y="297"/>
                    <a:pt x="439" y="297"/>
                    <a:pt x="439" y="297"/>
                  </a:cubicBezTo>
                  <a:close/>
                  <a:moveTo>
                    <a:pt x="430" y="176"/>
                  </a:moveTo>
                  <a:cubicBezTo>
                    <a:pt x="420" y="153"/>
                    <a:pt x="406" y="132"/>
                    <a:pt x="388" y="114"/>
                  </a:cubicBezTo>
                  <a:cubicBezTo>
                    <a:pt x="372" y="98"/>
                    <a:pt x="353" y="84"/>
                    <a:pt x="332" y="75"/>
                  </a:cubicBezTo>
                  <a:cubicBezTo>
                    <a:pt x="343" y="88"/>
                    <a:pt x="353" y="102"/>
                    <a:pt x="361" y="117"/>
                  </a:cubicBezTo>
                  <a:cubicBezTo>
                    <a:pt x="371" y="135"/>
                    <a:pt x="379" y="155"/>
                    <a:pt x="385" y="176"/>
                  </a:cubicBezTo>
                  <a:cubicBezTo>
                    <a:pt x="430" y="176"/>
                    <a:pt x="430" y="176"/>
                    <a:pt x="430" y="176"/>
                  </a:cubicBezTo>
                  <a:close/>
                  <a:moveTo>
                    <a:pt x="72" y="176"/>
                  </a:moveTo>
                  <a:cubicBezTo>
                    <a:pt x="125" y="176"/>
                    <a:pt x="125" y="176"/>
                    <a:pt x="125" y="176"/>
                  </a:cubicBezTo>
                  <a:cubicBezTo>
                    <a:pt x="131" y="155"/>
                    <a:pt x="139" y="135"/>
                    <a:pt x="150" y="117"/>
                  </a:cubicBezTo>
                  <a:cubicBezTo>
                    <a:pt x="159" y="100"/>
                    <a:pt x="170" y="84"/>
                    <a:pt x="183" y="69"/>
                  </a:cubicBezTo>
                  <a:cubicBezTo>
                    <a:pt x="157" y="79"/>
                    <a:pt x="133" y="94"/>
                    <a:pt x="114" y="114"/>
                  </a:cubicBezTo>
                  <a:cubicBezTo>
                    <a:pt x="96" y="132"/>
                    <a:pt x="82" y="153"/>
                    <a:pt x="72" y="176"/>
                  </a:cubicBezTo>
                  <a:close/>
                  <a:moveTo>
                    <a:pt x="165" y="176"/>
                  </a:moveTo>
                  <a:cubicBezTo>
                    <a:pt x="236" y="176"/>
                    <a:pt x="236" y="176"/>
                    <a:pt x="236" y="176"/>
                  </a:cubicBezTo>
                  <a:cubicBezTo>
                    <a:pt x="236" y="71"/>
                    <a:pt x="236" y="71"/>
                    <a:pt x="236" y="71"/>
                  </a:cubicBezTo>
                  <a:cubicBezTo>
                    <a:pt x="215" y="88"/>
                    <a:pt x="197" y="110"/>
                    <a:pt x="183" y="135"/>
                  </a:cubicBezTo>
                  <a:cubicBezTo>
                    <a:pt x="176" y="148"/>
                    <a:pt x="170" y="162"/>
                    <a:pt x="165" y="176"/>
                  </a:cubicBezTo>
                  <a:close/>
                  <a:moveTo>
                    <a:pt x="274" y="176"/>
                  </a:moveTo>
                  <a:cubicBezTo>
                    <a:pt x="345" y="176"/>
                    <a:pt x="345" y="176"/>
                    <a:pt x="345" y="176"/>
                  </a:cubicBezTo>
                  <a:cubicBezTo>
                    <a:pt x="341" y="162"/>
                    <a:pt x="335" y="148"/>
                    <a:pt x="327" y="135"/>
                  </a:cubicBezTo>
                  <a:cubicBezTo>
                    <a:pt x="314" y="110"/>
                    <a:pt x="296" y="88"/>
                    <a:pt x="274" y="71"/>
                  </a:cubicBezTo>
                  <a:cubicBezTo>
                    <a:pt x="274" y="176"/>
                    <a:pt x="274" y="176"/>
                    <a:pt x="274" y="176"/>
                  </a:cubicBezTo>
                  <a:close/>
                  <a:moveTo>
                    <a:pt x="354" y="214"/>
                  </a:moveTo>
                  <a:cubicBezTo>
                    <a:pt x="274" y="214"/>
                    <a:pt x="274" y="214"/>
                    <a:pt x="274" y="214"/>
                  </a:cubicBezTo>
                  <a:cubicBezTo>
                    <a:pt x="274" y="297"/>
                    <a:pt x="274" y="297"/>
                    <a:pt x="274" y="297"/>
                  </a:cubicBezTo>
                  <a:cubicBezTo>
                    <a:pt x="353" y="297"/>
                    <a:pt x="353" y="297"/>
                    <a:pt x="353" y="297"/>
                  </a:cubicBezTo>
                  <a:cubicBezTo>
                    <a:pt x="356" y="282"/>
                    <a:pt x="357" y="267"/>
                    <a:pt x="357" y="252"/>
                  </a:cubicBezTo>
                  <a:cubicBezTo>
                    <a:pt x="357" y="239"/>
                    <a:pt x="356" y="227"/>
                    <a:pt x="354" y="214"/>
                  </a:cubicBezTo>
                  <a:close/>
                  <a:moveTo>
                    <a:pt x="236" y="214"/>
                  </a:moveTo>
                  <a:cubicBezTo>
                    <a:pt x="156" y="214"/>
                    <a:pt x="156" y="214"/>
                    <a:pt x="156" y="214"/>
                  </a:cubicBezTo>
                  <a:cubicBezTo>
                    <a:pt x="154" y="227"/>
                    <a:pt x="153" y="239"/>
                    <a:pt x="153" y="252"/>
                  </a:cubicBezTo>
                  <a:cubicBezTo>
                    <a:pt x="153" y="267"/>
                    <a:pt x="155" y="282"/>
                    <a:pt x="158" y="297"/>
                  </a:cubicBezTo>
                  <a:cubicBezTo>
                    <a:pt x="236" y="297"/>
                    <a:pt x="236" y="297"/>
                    <a:pt x="236" y="297"/>
                  </a:cubicBezTo>
                  <a:cubicBezTo>
                    <a:pt x="236" y="214"/>
                    <a:pt x="236" y="214"/>
                    <a:pt x="236" y="214"/>
                  </a:cubicBezTo>
                  <a:close/>
                  <a:moveTo>
                    <a:pt x="118" y="214"/>
                  </a:moveTo>
                  <a:cubicBezTo>
                    <a:pt x="61" y="214"/>
                    <a:pt x="61" y="214"/>
                    <a:pt x="61" y="214"/>
                  </a:cubicBezTo>
                  <a:cubicBezTo>
                    <a:pt x="59" y="226"/>
                    <a:pt x="57" y="238"/>
                    <a:pt x="57" y="251"/>
                  </a:cubicBezTo>
                  <a:cubicBezTo>
                    <a:pt x="57" y="267"/>
                    <a:pt x="59" y="282"/>
                    <a:pt x="63" y="297"/>
                  </a:cubicBezTo>
                  <a:cubicBezTo>
                    <a:pt x="119" y="297"/>
                    <a:pt x="119" y="297"/>
                    <a:pt x="119" y="297"/>
                  </a:cubicBezTo>
                  <a:cubicBezTo>
                    <a:pt x="116" y="282"/>
                    <a:pt x="115" y="267"/>
                    <a:pt x="115" y="252"/>
                  </a:cubicBezTo>
                  <a:cubicBezTo>
                    <a:pt x="115" y="239"/>
                    <a:pt x="116" y="227"/>
                    <a:pt x="118" y="214"/>
                  </a:cubicBezTo>
                  <a:close/>
                  <a:moveTo>
                    <a:pt x="342" y="335"/>
                  </a:moveTo>
                  <a:cubicBezTo>
                    <a:pt x="274" y="335"/>
                    <a:pt x="274" y="335"/>
                    <a:pt x="274" y="335"/>
                  </a:cubicBezTo>
                  <a:cubicBezTo>
                    <a:pt x="274" y="433"/>
                    <a:pt x="274" y="433"/>
                    <a:pt x="274" y="433"/>
                  </a:cubicBezTo>
                  <a:cubicBezTo>
                    <a:pt x="296" y="415"/>
                    <a:pt x="315" y="392"/>
                    <a:pt x="328" y="367"/>
                  </a:cubicBezTo>
                  <a:cubicBezTo>
                    <a:pt x="334" y="357"/>
                    <a:pt x="338" y="346"/>
                    <a:pt x="342" y="335"/>
                  </a:cubicBezTo>
                  <a:close/>
                  <a:moveTo>
                    <a:pt x="236" y="335"/>
                  </a:moveTo>
                  <a:cubicBezTo>
                    <a:pt x="168" y="335"/>
                    <a:pt x="168" y="335"/>
                    <a:pt x="168" y="335"/>
                  </a:cubicBezTo>
                  <a:cubicBezTo>
                    <a:pt x="172" y="346"/>
                    <a:pt x="177" y="357"/>
                    <a:pt x="182" y="367"/>
                  </a:cubicBezTo>
                  <a:cubicBezTo>
                    <a:pt x="196" y="392"/>
                    <a:pt x="214" y="415"/>
                    <a:pt x="236" y="433"/>
                  </a:cubicBezTo>
                  <a:cubicBezTo>
                    <a:pt x="236" y="335"/>
                    <a:pt x="236" y="335"/>
                    <a:pt x="236" y="335"/>
                  </a:cubicBezTo>
                  <a:close/>
                  <a:moveTo>
                    <a:pt x="128" y="335"/>
                  </a:moveTo>
                  <a:cubicBezTo>
                    <a:pt x="77" y="335"/>
                    <a:pt x="77" y="335"/>
                    <a:pt x="77" y="335"/>
                  </a:cubicBezTo>
                  <a:cubicBezTo>
                    <a:pt x="86" y="354"/>
                    <a:pt x="99" y="373"/>
                    <a:pt x="114" y="388"/>
                  </a:cubicBezTo>
                  <a:cubicBezTo>
                    <a:pt x="133" y="407"/>
                    <a:pt x="155" y="422"/>
                    <a:pt x="181" y="431"/>
                  </a:cubicBezTo>
                  <a:cubicBezTo>
                    <a:pt x="168" y="417"/>
                    <a:pt x="158" y="402"/>
                    <a:pt x="149" y="385"/>
                  </a:cubicBezTo>
                  <a:cubicBezTo>
                    <a:pt x="140" y="370"/>
                    <a:pt x="133" y="352"/>
                    <a:pt x="128" y="335"/>
                  </a:cubicBezTo>
                  <a:close/>
                  <a:moveTo>
                    <a:pt x="429" y="428"/>
                  </a:moveTo>
                  <a:cubicBezTo>
                    <a:pt x="383" y="474"/>
                    <a:pt x="321" y="502"/>
                    <a:pt x="251" y="502"/>
                  </a:cubicBezTo>
                  <a:cubicBezTo>
                    <a:pt x="182" y="502"/>
                    <a:pt x="119" y="474"/>
                    <a:pt x="74" y="428"/>
                  </a:cubicBezTo>
                  <a:cubicBezTo>
                    <a:pt x="28" y="383"/>
                    <a:pt x="0" y="320"/>
                    <a:pt x="0" y="251"/>
                  </a:cubicBezTo>
                  <a:cubicBezTo>
                    <a:pt x="0" y="182"/>
                    <a:pt x="28" y="119"/>
                    <a:pt x="74" y="73"/>
                  </a:cubicBezTo>
                  <a:cubicBezTo>
                    <a:pt x="119" y="28"/>
                    <a:pt x="182" y="0"/>
                    <a:pt x="251" y="0"/>
                  </a:cubicBezTo>
                  <a:cubicBezTo>
                    <a:pt x="321" y="0"/>
                    <a:pt x="383" y="28"/>
                    <a:pt x="429" y="73"/>
                  </a:cubicBezTo>
                  <a:cubicBezTo>
                    <a:pt x="474" y="119"/>
                    <a:pt x="502" y="182"/>
                    <a:pt x="502" y="251"/>
                  </a:cubicBezTo>
                  <a:cubicBezTo>
                    <a:pt x="502" y="320"/>
                    <a:pt x="474" y="383"/>
                    <a:pt x="429" y="4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50" b="1"/>
            </a:p>
          </p:txBody>
        </p:sp>
      </p:grpSp>
    </p:spTree>
    <p:extLst>
      <p:ext uri="{BB962C8B-B14F-4D97-AF65-F5344CB8AC3E}">
        <p14:creationId xmlns:p14="http://schemas.microsoft.com/office/powerpoint/2010/main" val="19087702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 fill="hold"/>
                                        <p:tgtEl>
                                          <p:spTgt spid="5"/>
                                        </p:tgtEl>
                                        <p:attrNameLst>
                                          <p:attrName>ppt_w</p:attrName>
                                        </p:attrNameLst>
                                      </p:cBhvr>
                                      <p:tavLst>
                                        <p:tav tm="0">
                                          <p:val>
                                            <p:fltVal val="0"/>
                                          </p:val>
                                        </p:tav>
                                        <p:tav tm="100000">
                                          <p:val>
                                            <p:strVal val="#ppt_w"/>
                                          </p:val>
                                        </p:tav>
                                      </p:tavLst>
                                    </p:anim>
                                    <p:anim calcmode="lin" valueType="num">
                                      <p:cBhvr>
                                        <p:cTn id="12" dur="100" fill="hold"/>
                                        <p:tgtEl>
                                          <p:spTgt spid="5"/>
                                        </p:tgtEl>
                                        <p:attrNameLst>
                                          <p:attrName>ppt_h</p:attrName>
                                        </p:attrNameLst>
                                      </p:cBhvr>
                                      <p:tavLst>
                                        <p:tav tm="0">
                                          <p:val>
                                            <p:fltVal val="0"/>
                                          </p:val>
                                        </p:tav>
                                        <p:tav tm="100000">
                                          <p:val>
                                            <p:strVal val="#ppt_h"/>
                                          </p:val>
                                        </p:tav>
                                      </p:tavLst>
                                    </p:anim>
                                    <p:animEffect transition="in" filter="fade">
                                      <p:cBhvr>
                                        <p:cTn id="13" dur="100"/>
                                        <p:tgtEl>
                                          <p:spTgt spid="5"/>
                                        </p:tgtEl>
                                      </p:cBhvr>
                                    </p:animEffect>
                                  </p:childTnLst>
                                </p:cTn>
                              </p:par>
                              <p:par>
                                <p:cTn id="14" presetID="6" presetClass="emph" presetSubtype="0" fill="hold" grpId="1" nodeType="withEffect">
                                  <p:stCondLst>
                                    <p:cond delay="100"/>
                                  </p:stCondLst>
                                  <p:childTnLst>
                                    <p:animScale>
                                      <p:cBhvr>
                                        <p:cTn id="15" dur="100" fill="hold"/>
                                        <p:tgtEl>
                                          <p:spTgt spid="5"/>
                                        </p:tgtEl>
                                      </p:cBhvr>
                                      <p:by x="110000" y="110000"/>
                                    </p:animScale>
                                  </p:childTnLst>
                                </p:cTn>
                              </p:par>
                              <p:par>
                                <p:cTn id="16" presetID="6" presetClass="emph" presetSubtype="0" fill="hold" grpId="2" nodeType="withEffect">
                                  <p:stCondLst>
                                    <p:cond delay="200"/>
                                  </p:stCondLst>
                                  <p:childTnLst>
                                    <p:animScale>
                                      <p:cBhvr>
                                        <p:cTn id="17" dur="200" fill="hold"/>
                                        <p:tgtEl>
                                          <p:spTgt spid="5"/>
                                        </p:tgtEl>
                                      </p:cBhvr>
                                      <p:by x="90000" y="90000"/>
                                    </p:animScale>
                                  </p:childTnLst>
                                </p:cTn>
                              </p:par>
                              <p:par>
                                <p:cTn id="18" presetID="6" presetClass="emph" presetSubtype="0" fill="hold" grpId="3" nodeType="withEffect">
                                  <p:stCondLst>
                                    <p:cond delay="400"/>
                                  </p:stCondLst>
                                  <p:childTnLst>
                                    <p:animScale>
                                      <p:cBhvr>
                                        <p:cTn id="19" dur="100" fill="hold"/>
                                        <p:tgtEl>
                                          <p:spTgt spid="5"/>
                                        </p:tgtEl>
                                      </p:cBhvr>
                                      <p:by x="105000" y="105000"/>
                                    </p:animScale>
                                  </p:childTnLst>
                                </p:cTn>
                              </p:par>
                              <p:par>
                                <p:cTn id="20" presetID="6" presetClass="emph" presetSubtype="0" fill="hold" grpId="4" nodeType="withEffect">
                                  <p:stCondLst>
                                    <p:cond delay="500"/>
                                  </p:stCondLst>
                                  <p:childTnLst>
                                    <p:animScale>
                                      <p:cBhvr>
                                        <p:cTn id="21" dur="200" fill="hold"/>
                                        <p:tgtEl>
                                          <p:spTgt spid="5"/>
                                        </p:tgtEl>
                                      </p:cBhvr>
                                      <p:by x="95000" y="95000"/>
                                    </p:animScale>
                                  </p:childTnLst>
                                </p:cTn>
                              </p:par>
                            </p:childTnLst>
                          </p:cTn>
                        </p:par>
                        <p:par>
                          <p:cTn id="22" fill="hold">
                            <p:stCondLst>
                              <p:cond delay="16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 fill="hold"/>
                                        <p:tgtEl>
                                          <p:spTgt spid="6"/>
                                        </p:tgtEl>
                                        <p:attrNameLst>
                                          <p:attrName>ppt_w</p:attrName>
                                        </p:attrNameLst>
                                      </p:cBhvr>
                                      <p:tavLst>
                                        <p:tav tm="0">
                                          <p:val>
                                            <p:fltVal val="0"/>
                                          </p:val>
                                        </p:tav>
                                        <p:tav tm="100000">
                                          <p:val>
                                            <p:strVal val="#ppt_w"/>
                                          </p:val>
                                        </p:tav>
                                      </p:tavLst>
                                    </p:anim>
                                    <p:anim calcmode="lin" valueType="num">
                                      <p:cBhvr>
                                        <p:cTn id="26" dur="100" fill="hold"/>
                                        <p:tgtEl>
                                          <p:spTgt spid="6"/>
                                        </p:tgtEl>
                                        <p:attrNameLst>
                                          <p:attrName>ppt_h</p:attrName>
                                        </p:attrNameLst>
                                      </p:cBhvr>
                                      <p:tavLst>
                                        <p:tav tm="0">
                                          <p:val>
                                            <p:fltVal val="0"/>
                                          </p:val>
                                        </p:tav>
                                        <p:tav tm="100000">
                                          <p:val>
                                            <p:strVal val="#ppt_h"/>
                                          </p:val>
                                        </p:tav>
                                      </p:tavLst>
                                    </p:anim>
                                    <p:animEffect transition="in" filter="fade">
                                      <p:cBhvr>
                                        <p:cTn id="27" dur="100"/>
                                        <p:tgtEl>
                                          <p:spTgt spid="6"/>
                                        </p:tgtEl>
                                      </p:cBhvr>
                                    </p:animEffect>
                                  </p:childTnLst>
                                </p:cTn>
                              </p:par>
                              <p:par>
                                <p:cTn id="28" presetID="6" presetClass="emph" presetSubtype="0" fill="hold" grpId="1" nodeType="withEffect">
                                  <p:stCondLst>
                                    <p:cond delay="100"/>
                                  </p:stCondLst>
                                  <p:childTnLst>
                                    <p:animScale>
                                      <p:cBhvr>
                                        <p:cTn id="29" dur="100" fill="hold"/>
                                        <p:tgtEl>
                                          <p:spTgt spid="6"/>
                                        </p:tgtEl>
                                      </p:cBhvr>
                                      <p:by x="110000" y="110000"/>
                                    </p:animScale>
                                  </p:childTnLst>
                                </p:cTn>
                              </p:par>
                              <p:par>
                                <p:cTn id="30" presetID="6" presetClass="emph" presetSubtype="0" fill="hold" grpId="2" nodeType="withEffect">
                                  <p:stCondLst>
                                    <p:cond delay="200"/>
                                  </p:stCondLst>
                                  <p:childTnLst>
                                    <p:animScale>
                                      <p:cBhvr>
                                        <p:cTn id="31" dur="200" fill="hold"/>
                                        <p:tgtEl>
                                          <p:spTgt spid="6"/>
                                        </p:tgtEl>
                                      </p:cBhvr>
                                      <p:by x="90000" y="90000"/>
                                    </p:animScale>
                                  </p:childTnLst>
                                </p:cTn>
                              </p:par>
                              <p:par>
                                <p:cTn id="32" presetID="6" presetClass="emph" presetSubtype="0" fill="hold" grpId="3" nodeType="withEffect">
                                  <p:stCondLst>
                                    <p:cond delay="400"/>
                                  </p:stCondLst>
                                  <p:childTnLst>
                                    <p:animScale>
                                      <p:cBhvr>
                                        <p:cTn id="33" dur="100" fill="hold"/>
                                        <p:tgtEl>
                                          <p:spTgt spid="6"/>
                                        </p:tgtEl>
                                      </p:cBhvr>
                                      <p:by x="105000" y="105000"/>
                                    </p:animScale>
                                  </p:childTnLst>
                                </p:cTn>
                              </p:par>
                              <p:par>
                                <p:cTn id="34" presetID="6" presetClass="emph" presetSubtype="0" fill="hold" grpId="4" nodeType="withEffect">
                                  <p:stCondLst>
                                    <p:cond delay="500"/>
                                  </p:stCondLst>
                                  <p:childTnLst>
                                    <p:animScale>
                                      <p:cBhvr>
                                        <p:cTn id="35" dur="200" fill="hold"/>
                                        <p:tgtEl>
                                          <p:spTgt spid="6"/>
                                        </p:tgtEl>
                                      </p:cBhvr>
                                      <p:by x="95000" y="95000"/>
                                    </p:animScale>
                                  </p:childTnLst>
                                </p:cTn>
                              </p:par>
                            </p:childTnLst>
                          </p:cTn>
                        </p:par>
                        <p:par>
                          <p:cTn id="36" fill="hold">
                            <p:stCondLst>
                              <p:cond delay="2300"/>
                            </p:stCondLst>
                            <p:childTnLst>
                              <p:par>
                                <p:cTn id="37" presetID="53" presetClass="entr" presetSubtype="1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 fill="hold"/>
                                        <p:tgtEl>
                                          <p:spTgt spid="7"/>
                                        </p:tgtEl>
                                        <p:attrNameLst>
                                          <p:attrName>ppt_w</p:attrName>
                                        </p:attrNameLst>
                                      </p:cBhvr>
                                      <p:tavLst>
                                        <p:tav tm="0">
                                          <p:val>
                                            <p:fltVal val="0"/>
                                          </p:val>
                                        </p:tav>
                                        <p:tav tm="100000">
                                          <p:val>
                                            <p:strVal val="#ppt_w"/>
                                          </p:val>
                                        </p:tav>
                                      </p:tavLst>
                                    </p:anim>
                                    <p:anim calcmode="lin" valueType="num">
                                      <p:cBhvr>
                                        <p:cTn id="40" dur="100" fill="hold"/>
                                        <p:tgtEl>
                                          <p:spTgt spid="7"/>
                                        </p:tgtEl>
                                        <p:attrNameLst>
                                          <p:attrName>ppt_h</p:attrName>
                                        </p:attrNameLst>
                                      </p:cBhvr>
                                      <p:tavLst>
                                        <p:tav tm="0">
                                          <p:val>
                                            <p:fltVal val="0"/>
                                          </p:val>
                                        </p:tav>
                                        <p:tav tm="100000">
                                          <p:val>
                                            <p:strVal val="#ppt_h"/>
                                          </p:val>
                                        </p:tav>
                                      </p:tavLst>
                                    </p:anim>
                                    <p:animEffect transition="in" filter="fade">
                                      <p:cBhvr>
                                        <p:cTn id="41" dur="100"/>
                                        <p:tgtEl>
                                          <p:spTgt spid="7"/>
                                        </p:tgtEl>
                                      </p:cBhvr>
                                    </p:animEffect>
                                  </p:childTnLst>
                                </p:cTn>
                              </p:par>
                              <p:par>
                                <p:cTn id="42" presetID="6" presetClass="emph" presetSubtype="0" fill="hold" grpId="1" nodeType="withEffect">
                                  <p:stCondLst>
                                    <p:cond delay="100"/>
                                  </p:stCondLst>
                                  <p:childTnLst>
                                    <p:animScale>
                                      <p:cBhvr>
                                        <p:cTn id="43" dur="100" fill="hold"/>
                                        <p:tgtEl>
                                          <p:spTgt spid="7"/>
                                        </p:tgtEl>
                                      </p:cBhvr>
                                      <p:by x="110000" y="110000"/>
                                    </p:animScale>
                                  </p:childTnLst>
                                </p:cTn>
                              </p:par>
                              <p:par>
                                <p:cTn id="44" presetID="6" presetClass="emph" presetSubtype="0" fill="hold" grpId="2" nodeType="withEffect">
                                  <p:stCondLst>
                                    <p:cond delay="200"/>
                                  </p:stCondLst>
                                  <p:childTnLst>
                                    <p:animScale>
                                      <p:cBhvr>
                                        <p:cTn id="45" dur="200" fill="hold"/>
                                        <p:tgtEl>
                                          <p:spTgt spid="7"/>
                                        </p:tgtEl>
                                      </p:cBhvr>
                                      <p:by x="90000" y="90000"/>
                                    </p:animScale>
                                  </p:childTnLst>
                                </p:cTn>
                              </p:par>
                              <p:par>
                                <p:cTn id="46" presetID="6" presetClass="emph" presetSubtype="0" fill="hold" grpId="3" nodeType="withEffect">
                                  <p:stCondLst>
                                    <p:cond delay="400"/>
                                  </p:stCondLst>
                                  <p:childTnLst>
                                    <p:animScale>
                                      <p:cBhvr>
                                        <p:cTn id="47" dur="100" fill="hold"/>
                                        <p:tgtEl>
                                          <p:spTgt spid="7"/>
                                        </p:tgtEl>
                                      </p:cBhvr>
                                      <p:by x="105000" y="105000"/>
                                    </p:animScale>
                                  </p:childTnLst>
                                </p:cTn>
                              </p:par>
                              <p:par>
                                <p:cTn id="48" presetID="6" presetClass="emph" presetSubtype="0" fill="hold" grpId="4" nodeType="withEffect">
                                  <p:stCondLst>
                                    <p:cond delay="500"/>
                                  </p:stCondLst>
                                  <p:childTnLst>
                                    <p:animScale>
                                      <p:cBhvr>
                                        <p:cTn id="49" dur="200" fill="hold"/>
                                        <p:tgtEl>
                                          <p:spTgt spid="7"/>
                                        </p:tgtEl>
                                      </p:cBhvr>
                                      <p:by x="95000" y="95000"/>
                                    </p:animScale>
                                  </p:childTnLst>
                                </p:cTn>
                              </p:par>
                            </p:childTnLst>
                          </p:cTn>
                        </p:par>
                        <p:par>
                          <p:cTn id="50" fill="hold">
                            <p:stCondLst>
                              <p:cond delay="3000"/>
                            </p:stCondLst>
                            <p:childTnLst>
                              <p:par>
                                <p:cTn id="51" presetID="53" presetClass="entr" presetSubtype="16"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100" fill="hold"/>
                                        <p:tgtEl>
                                          <p:spTgt spid="8"/>
                                        </p:tgtEl>
                                        <p:attrNameLst>
                                          <p:attrName>ppt_w</p:attrName>
                                        </p:attrNameLst>
                                      </p:cBhvr>
                                      <p:tavLst>
                                        <p:tav tm="0">
                                          <p:val>
                                            <p:fltVal val="0"/>
                                          </p:val>
                                        </p:tav>
                                        <p:tav tm="100000">
                                          <p:val>
                                            <p:strVal val="#ppt_w"/>
                                          </p:val>
                                        </p:tav>
                                      </p:tavLst>
                                    </p:anim>
                                    <p:anim calcmode="lin" valueType="num">
                                      <p:cBhvr>
                                        <p:cTn id="54" dur="100" fill="hold"/>
                                        <p:tgtEl>
                                          <p:spTgt spid="8"/>
                                        </p:tgtEl>
                                        <p:attrNameLst>
                                          <p:attrName>ppt_h</p:attrName>
                                        </p:attrNameLst>
                                      </p:cBhvr>
                                      <p:tavLst>
                                        <p:tav tm="0">
                                          <p:val>
                                            <p:fltVal val="0"/>
                                          </p:val>
                                        </p:tav>
                                        <p:tav tm="100000">
                                          <p:val>
                                            <p:strVal val="#ppt_h"/>
                                          </p:val>
                                        </p:tav>
                                      </p:tavLst>
                                    </p:anim>
                                    <p:animEffect transition="in" filter="fade">
                                      <p:cBhvr>
                                        <p:cTn id="55" dur="100"/>
                                        <p:tgtEl>
                                          <p:spTgt spid="8"/>
                                        </p:tgtEl>
                                      </p:cBhvr>
                                    </p:animEffect>
                                  </p:childTnLst>
                                </p:cTn>
                              </p:par>
                              <p:par>
                                <p:cTn id="56" presetID="6" presetClass="emph" presetSubtype="0" fill="hold" grpId="1" nodeType="withEffect">
                                  <p:stCondLst>
                                    <p:cond delay="100"/>
                                  </p:stCondLst>
                                  <p:childTnLst>
                                    <p:animScale>
                                      <p:cBhvr>
                                        <p:cTn id="57" dur="100" fill="hold"/>
                                        <p:tgtEl>
                                          <p:spTgt spid="8"/>
                                        </p:tgtEl>
                                      </p:cBhvr>
                                      <p:by x="110000" y="110000"/>
                                    </p:animScale>
                                  </p:childTnLst>
                                </p:cTn>
                              </p:par>
                              <p:par>
                                <p:cTn id="58" presetID="6" presetClass="emph" presetSubtype="0" fill="hold" grpId="2" nodeType="withEffect">
                                  <p:stCondLst>
                                    <p:cond delay="200"/>
                                  </p:stCondLst>
                                  <p:childTnLst>
                                    <p:animScale>
                                      <p:cBhvr>
                                        <p:cTn id="59" dur="200" fill="hold"/>
                                        <p:tgtEl>
                                          <p:spTgt spid="8"/>
                                        </p:tgtEl>
                                      </p:cBhvr>
                                      <p:by x="90000" y="90000"/>
                                    </p:animScale>
                                  </p:childTnLst>
                                </p:cTn>
                              </p:par>
                              <p:par>
                                <p:cTn id="60" presetID="6" presetClass="emph" presetSubtype="0" fill="hold" grpId="3" nodeType="withEffect">
                                  <p:stCondLst>
                                    <p:cond delay="400"/>
                                  </p:stCondLst>
                                  <p:childTnLst>
                                    <p:animScale>
                                      <p:cBhvr>
                                        <p:cTn id="61" dur="100" fill="hold"/>
                                        <p:tgtEl>
                                          <p:spTgt spid="8"/>
                                        </p:tgtEl>
                                      </p:cBhvr>
                                      <p:by x="105000" y="105000"/>
                                    </p:animScale>
                                  </p:childTnLst>
                                </p:cTn>
                              </p:par>
                              <p:par>
                                <p:cTn id="62" presetID="6" presetClass="emph" presetSubtype="0" fill="hold" grpId="4" nodeType="withEffect">
                                  <p:stCondLst>
                                    <p:cond delay="500"/>
                                  </p:stCondLst>
                                  <p:childTnLst>
                                    <p:animScale>
                                      <p:cBhvr>
                                        <p:cTn id="63" dur="200" fill="hold"/>
                                        <p:tgtEl>
                                          <p:spTgt spid="8"/>
                                        </p:tgtEl>
                                      </p:cBhvr>
                                      <p:by x="95000" y="95000"/>
                                    </p:animScale>
                                  </p:childTnLst>
                                </p:cTn>
                              </p:par>
                            </p:childTnLst>
                          </p:cTn>
                        </p:par>
                        <p:par>
                          <p:cTn id="64" fill="hold">
                            <p:stCondLst>
                              <p:cond delay="3700"/>
                            </p:stCondLst>
                            <p:childTnLst>
                              <p:par>
                                <p:cTn id="65" presetID="21" presetClass="entr" presetSubtype="1"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heel(1)">
                                      <p:cBhvr>
                                        <p:cTn id="67" dur="750"/>
                                        <p:tgtEl>
                                          <p:spTgt spid="32"/>
                                        </p:tgtEl>
                                      </p:cBhvr>
                                    </p:animEffect>
                                  </p:childTnLst>
                                </p:cTn>
                              </p:par>
                              <p:par>
                                <p:cTn id="68" presetID="21" presetClass="entr" presetSubtype="1" fill="hold" nodeType="withEffect">
                                  <p:stCondLst>
                                    <p:cond delay="250"/>
                                  </p:stCondLst>
                                  <p:childTnLst>
                                    <p:set>
                                      <p:cBhvr>
                                        <p:cTn id="69" dur="1" fill="hold">
                                          <p:stCondLst>
                                            <p:cond delay="0"/>
                                          </p:stCondLst>
                                        </p:cTn>
                                        <p:tgtEl>
                                          <p:spTgt spid="28"/>
                                        </p:tgtEl>
                                        <p:attrNameLst>
                                          <p:attrName>style.visibility</p:attrName>
                                        </p:attrNameLst>
                                      </p:cBhvr>
                                      <p:to>
                                        <p:strVal val="visible"/>
                                      </p:to>
                                    </p:set>
                                    <p:animEffect transition="in" filter="wheel(1)">
                                      <p:cBhvr>
                                        <p:cTn id="70" dur="750"/>
                                        <p:tgtEl>
                                          <p:spTgt spid="28"/>
                                        </p:tgtEl>
                                      </p:cBhvr>
                                    </p:animEffect>
                                  </p:childTnLst>
                                </p:cTn>
                              </p:par>
                              <p:par>
                                <p:cTn id="71" presetID="21" presetClass="entr" presetSubtype="1" fill="hold" nodeType="withEffect">
                                  <p:stCondLst>
                                    <p:cond delay="500"/>
                                  </p:stCondLst>
                                  <p:childTnLst>
                                    <p:set>
                                      <p:cBhvr>
                                        <p:cTn id="72" dur="1" fill="hold">
                                          <p:stCondLst>
                                            <p:cond delay="0"/>
                                          </p:stCondLst>
                                        </p:cTn>
                                        <p:tgtEl>
                                          <p:spTgt spid="25"/>
                                        </p:tgtEl>
                                        <p:attrNameLst>
                                          <p:attrName>style.visibility</p:attrName>
                                        </p:attrNameLst>
                                      </p:cBhvr>
                                      <p:to>
                                        <p:strVal val="visible"/>
                                      </p:to>
                                    </p:set>
                                    <p:animEffect transition="in" filter="wheel(1)">
                                      <p:cBhvr>
                                        <p:cTn id="73" dur="750"/>
                                        <p:tgtEl>
                                          <p:spTgt spid="25"/>
                                        </p:tgtEl>
                                      </p:cBhvr>
                                    </p:animEffect>
                                  </p:childTnLst>
                                </p:cTn>
                              </p:par>
                              <p:par>
                                <p:cTn id="74" presetID="21" presetClass="entr" presetSubtype="1" fill="hold" nodeType="withEffect">
                                  <p:stCondLst>
                                    <p:cond delay="750"/>
                                  </p:stCondLst>
                                  <p:childTnLst>
                                    <p:set>
                                      <p:cBhvr>
                                        <p:cTn id="75" dur="1" fill="hold">
                                          <p:stCondLst>
                                            <p:cond delay="0"/>
                                          </p:stCondLst>
                                        </p:cTn>
                                        <p:tgtEl>
                                          <p:spTgt spid="36"/>
                                        </p:tgtEl>
                                        <p:attrNameLst>
                                          <p:attrName>style.visibility</p:attrName>
                                        </p:attrNameLst>
                                      </p:cBhvr>
                                      <p:to>
                                        <p:strVal val="visible"/>
                                      </p:to>
                                    </p:set>
                                    <p:animEffect transition="in" filter="wheel(1)">
                                      <p:cBhvr>
                                        <p:cTn id="76" dur="750"/>
                                        <p:tgtEl>
                                          <p:spTgt spid="36"/>
                                        </p:tgtEl>
                                      </p:cBhvr>
                                    </p:animEffect>
                                  </p:childTnLst>
                                </p:cTn>
                              </p:par>
                            </p:childTnLst>
                          </p:cTn>
                        </p:par>
                        <p:par>
                          <p:cTn id="77" fill="hold">
                            <p:stCondLst>
                              <p:cond delay="5200"/>
                            </p:stCondLst>
                            <p:childTnLst>
                              <p:par>
                                <p:cTn id="78" presetID="37" presetClass="entr" presetSubtype="0"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1000"/>
                                        <p:tgtEl>
                                          <p:spTgt spid="9"/>
                                        </p:tgtEl>
                                      </p:cBhvr>
                                    </p:animEffect>
                                    <p:anim calcmode="lin" valueType="num">
                                      <p:cBhvr>
                                        <p:cTn id="81" dur="1000" fill="hold"/>
                                        <p:tgtEl>
                                          <p:spTgt spid="9"/>
                                        </p:tgtEl>
                                        <p:attrNameLst>
                                          <p:attrName>ppt_x</p:attrName>
                                        </p:attrNameLst>
                                      </p:cBhvr>
                                      <p:tavLst>
                                        <p:tav tm="0">
                                          <p:val>
                                            <p:strVal val="#ppt_x"/>
                                          </p:val>
                                        </p:tav>
                                        <p:tav tm="100000">
                                          <p:val>
                                            <p:strVal val="#ppt_x"/>
                                          </p:val>
                                        </p:tav>
                                      </p:tavLst>
                                    </p:anim>
                                    <p:anim calcmode="lin" valueType="num">
                                      <p:cBhvr>
                                        <p:cTn id="82" dur="900" decel="100000" fill="hold"/>
                                        <p:tgtEl>
                                          <p:spTgt spid="9"/>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84" presetID="37" presetClass="entr" presetSubtype="0" fill="hold" nodeType="withEffect">
                                  <p:stCondLst>
                                    <p:cond delay="25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1000"/>
                                        <p:tgtEl>
                                          <p:spTgt spid="13"/>
                                        </p:tgtEl>
                                      </p:cBhvr>
                                    </p:animEffect>
                                    <p:anim calcmode="lin" valueType="num">
                                      <p:cBhvr>
                                        <p:cTn id="87" dur="1000" fill="hold"/>
                                        <p:tgtEl>
                                          <p:spTgt spid="13"/>
                                        </p:tgtEl>
                                        <p:attrNameLst>
                                          <p:attrName>ppt_x</p:attrName>
                                        </p:attrNameLst>
                                      </p:cBhvr>
                                      <p:tavLst>
                                        <p:tav tm="0">
                                          <p:val>
                                            <p:strVal val="#ppt_x"/>
                                          </p:val>
                                        </p:tav>
                                        <p:tav tm="100000">
                                          <p:val>
                                            <p:strVal val="#ppt_x"/>
                                          </p:val>
                                        </p:tav>
                                      </p:tavLst>
                                    </p:anim>
                                    <p:anim calcmode="lin" valueType="num">
                                      <p:cBhvr>
                                        <p:cTn id="88" dur="900" decel="100000" fill="hold"/>
                                        <p:tgtEl>
                                          <p:spTgt spid="13"/>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90" presetID="37" presetClass="entr" presetSubtype="0" fill="hold" nodeType="withEffect">
                                  <p:stCondLst>
                                    <p:cond delay="50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900" decel="100000" fill="hold"/>
                                        <p:tgtEl>
                                          <p:spTgt spid="17"/>
                                        </p:tgtEl>
                                        <p:attrNameLst>
                                          <p:attrName>ppt_y</p:attrName>
                                        </p:attrNameLst>
                                      </p:cBhvr>
                                      <p:tavLst>
                                        <p:tav tm="0">
                                          <p:val>
                                            <p:strVal val="#ppt_y+1"/>
                                          </p:val>
                                        </p:tav>
                                        <p:tav tm="100000">
                                          <p:val>
                                            <p:strVal val="#ppt_y-.03"/>
                                          </p:val>
                                        </p:tav>
                                      </p:tavLst>
                                    </p:anim>
                                    <p:anim calcmode="lin" valueType="num">
                                      <p:cBhvr>
                                        <p:cTn id="95"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par>
                                <p:cTn id="96" presetID="37" presetClass="entr" presetSubtype="0" fill="hold" nodeType="withEffect">
                                  <p:stCondLst>
                                    <p:cond delay="75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900" decel="100000" fill="hold"/>
                                        <p:tgtEl>
                                          <p:spTgt spid="21"/>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5" grpId="2" animBg="1"/>
      <p:bldP spid="5" grpId="3" animBg="1"/>
      <p:bldP spid="5" grpId="4" animBg="1"/>
      <p:bldP spid="6" grpId="0" animBg="1"/>
      <p:bldP spid="6" grpId="1" animBg="1"/>
      <p:bldP spid="6" grpId="2" animBg="1"/>
      <p:bldP spid="6" grpId="3" animBg="1"/>
      <p:bldP spid="6" grpId="4" animBg="1"/>
      <p:bldP spid="7" grpId="0" animBg="1"/>
      <p:bldP spid="7" grpId="1" animBg="1"/>
      <p:bldP spid="7" grpId="2" animBg="1"/>
      <p:bldP spid="7" grpId="3" animBg="1"/>
      <p:bldP spid="7" grpId="4" animBg="1"/>
      <p:bldP spid="8" grpId="0" animBg="1"/>
      <p:bldP spid="8" grpId="1" animBg="1"/>
      <p:bldP spid="8" grpId="2" animBg="1"/>
      <p:bldP spid="8" grpId="3" animBg="1"/>
      <p:bldP spid="8" grpId="4"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有序集合</a:t>
            </a:r>
            <a:r>
              <a:rPr lang="en-US" altLang="zh-CN" sz="1800" b="1" dirty="0">
                <a:solidFill>
                  <a:srgbClr val="6C407D"/>
                </a:solidFill>
                <a:latin typeface="微软雅黑" panose="020B0503020204020204" pitchFamily="34" charset="-122"/>
                <a:ea typeface="微软雅黑" panose="020B0503020204020204" pitchFamily="34" charset="-122"/>
              </a:rPr>
              <a:t>-</a:t>
            </a:r>
            <a:r>
              <a:rPr lang="en-US" altLang="zh-CN" sz="1800" b="1" dirty="0" err="1">
                <a:solidFill>
                  <a:srgbClr val="6C407D"/>
                </a:solidFill>
                <a:latin typeface="微软雅黑" panose="020B0503020204020204" pitchFamily="34" charset="-122"/>
                <a:ea typeface="微软雅黑" panose="020B0503020204020204" pitchFamily="34" charset="-122"/>
              </a:rPr>
              <a:t>zset</a:t>
            </a:r>
            <a:endParaRPr lang="zh-CN" altLang="en-US" sz="1800" b="1" dirty="0">
              <a:solidFill>
                <a:srgbClr val="6C407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90674" y="839907"/>
            <a:ext cx="7314537" cy="3868484"/>
            <a:chOff x="2402680" y="2725738"/>
            <a:chExt cx="2657475" cy="1460501"/>
          </a:xfrm>
          <a:solidFill>
            <a:schemeClr val="bg1">
              <a:lumMod val="85000"/>
              <a:alpha val="15000"/>
            </a:schemeClr>
          </a:solidFill>
        </p:grpSpPr>
        <p:sp>
          <p:nvSpPr>
            <p:cNvPr id="6" name="Freeform 20"/>
            <p:cNvSpPr>
              <a:spLocks/>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 name="Freeform 21"/>
            <p:cNvSpPr>
              <a:spLocks/>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0" name="Freeform 24"/>
            <p:cNvSpPr>
              <a:spLocks/>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1" name="Freeform 25"/>
            <p:cNvSpPr>
              <a:spLocks/>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 name="Freeform 27"/>
            <p:cNvSpPr>
              <a:spLocks/>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28"/>
            <p:cNvSpPr>
              <a:spLocks/>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29"/>
            <p:cNvSpPr>
              <a:spLocks/>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30"/>
            <p:cNvSpPr>
              <a:spLocks/>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31"/>
            <p:cNvSpPr>
              <a:spLocks/>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 name="Freeform 32"/>
            <p:cNvSpPr>
              <a:spLocks/>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34"/>
            <p:cNvSpPr>
              <a:spLocks/>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35"/>
            <p:cNvSpPr>
              <a:spLocks/>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36"/>
            <p:cNvSpPr>
              <a:spLocks/>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37"/>
            <p:cNvSpPr>
              <a:spLocks/>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38"/>
            <p:cNvSpPr>
              <a:spLocks/>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Freeform 39"/>
            <p:cNvSpPr>
              <a:spLocks/>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6" name="Freeform 40"/>
            <p:cNvSpPr>
              <a:spLocks/>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7" name="Freeform 41"/>
            <p:cNvSpPr>
              <a:spLocks/>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8" name="Freeform 42"/>
            <p:cNvSpPr>
              <a:spLocks/>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9" name="Freeform 43"/>
            <p:cNvSpPr>
              <a:spLocks/>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0" name="Freeform 44"/>
            <p:cNvSpPr>
              <a:spLocks/>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1" name="Freeform 45"/>
            <p:cNvSpPr>
              <a:spLocks/>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2" name="Freeform 46"/>
            <p:cNvSpPr>
              <a:spLocks/>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3" name="Freeform 47"/>
            <p:cNvSpPr>
              <a:spLocks/>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4" name="Freeform 48"/>
            <p:cNvSpPr>
              <a:spLocks/>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5" name="Freeform 49"/>
            <p:cNvSpPr>
              <a:spLocks/>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6" name="Freeform 50"/>
            <p:cNvSpPr>
              <a:spLocks/>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7" name="Freeform 51"/>
            <p:cNvSpPr>
              <a:spLocks/>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8" name="Freeform 52"/>
            <p:cNvSpPr>
              <a:spLocks/>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9" name="Freeform 53"/>
            <p:cNvSpPr>
              <a:spLocks/>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0" name="Freeform 54"/>
            <p:cNvSpPr>
              <a:spLocks/>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1" name="Freeform 55"/>
            <p:cNvSpPr>
              <a:spLocks/>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2" name="Freeform 56"/>
            <p:cNvSpPr>
              <a:spLocks/>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3" name="Freeform 57"/>
            <p:cNvSpPr>
              <a:spLocks/>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4" name="Freeform 58"/>
            <p:cNvSpPr>
              <a:spLocks/>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5" name="Freeform 59"/>
            <p:cNvSpPr>
              <a:spLocks/>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6" name="Freeform 60"/>
            <p:cNvSpPr>
              <a:spLocks/>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7" name="Freeform 62"/>
            <p:cNvSpPr>
              <a:spLocks/>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8" name="Freeform 63"/>
            <p:cNvSpPr>
              <a:spLocks/>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9" name="Freeform 64"/>
            <p:cNvSpPr>
              <a:spLocks/>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0" name="Freeform 65"/>
            <p:cNvSpPr>
              <a:spLocks/>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1" name="Freeform 66"/>
            <p:cNvSpPr>
              <a:spLocks/>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54" name="组合 53">
            <a:extLst>
              <a:ext uri="{FF2B5EF4-FFF2-40B4-BE49-F238E27FC236}">
                <a16:creationId xmlns:a16="http://schemas.microsoft.com/office/drawing/2014/main" id="{A8C29EC9-753A-7642-BD1E-8A913C7CF5FF}"/>
              </a:ext>
            </a:extLst>
          </p:cNvPr>
          <p:cNvGrpSpPr/>
          <p:nvPr/>
        </p:nvGrpSpPr>
        <p:grpSpPr>
          <a:xfrm>
            <a:off x="4596945" y="3756430"/>
            <a:ext cx="4396050" cy="701326"/>
            <a:chOff x="3771793" y="2004244"/>
            <a:chExt cx="5861401" cy="935098"/>
          </a:xfrm>
        </p:grpSpPr>
        <p:sp>
          <p:nvSpPr>
            <p:cNvPr id="55" name="文本框 54">
              <a:extLst>
                <a:ext uri="{FF2B5EF4-FFF2-40B4-BE49-F238E27FC236}">
                  <a16:creationId xmlns:a16="http://schemas.microsoft.com/office/drawing/2014/main" id="{487AE653-2521-6F48-9533-A9950F9FCA79}"/>
                </a:ext>
              </a:extLst>
            </p:cNvPr>
            <p:cNvSpPr txBox="1"/>
            <p:nvPr/>
          </p:nvSpPr>
          <p:spPr>
            <a:xfrm>
              <a:off x="3776605" y="2004244"/>
              <a:ext cx="2963447" cy="451404"/>
            </a:xfrm>
            <a:prstGeom prst="rect">
              <a:avLst/>
            </a:prstGeom>
            <a:noFill/>
          </p:spPr>
          <p:txBody>
            <a:bodyPr wrap="square" rtlCol="0">
              <a:spAutoFit/>
            </a:bodyPr>
            <a:lstStyle/>
            <a:p>
              <a:r>
                <a:rPr lang="zh-CN" altLang="en-US" sz="1600" b="1" dirty="0">
                  <a:solidFill>
                    <a:srgbClr val="FFB850"/>
                  </a:solidFill>
                  <a:latin typeface="时尚中黑简体" panose="01010104010101010101" pitchFamily="2" charset="-122"/>
                  <a:ea typeface="时尚中黑简体" panose="01010104010101010101" pitchFamily="2" charset="-122"/>
                </a:rPr>
                <a:t>增加某个元素的分数</a:t>
              </a:r>
            </a:p>
          </p:txBody>
        </p:sp>
        <p:sp>
          <p:nvSpPr>
            <p:cNvPr id="56" name="文本框 55">
              <a:extLst>
                <a:ext uri="{FF2B5EF4-FFF2-40B4-BE49-F238E27FC236}">
                  <a16:creationId xmlns:a16="http://schemas.microsoft.com/office/drawing/2014/main" id="{B80CF12F-1901-014D-A088-DCD3454CC8C7}"/>
                </a:ext>
              </a:extLst>
            </p:cNvPr>
            <p:cNvSpPr txBox="1"/>
            <p:nvPr/>
          </p:nvSpPr>
          <p:spPr>
            <a:xfrm>
              <a:off x="3771793" y="2364828"/>
              <a:ext cx="5861401" cy="574514"/>
            </a:xfrm>
            <a:prstGeom prst="rect">
              <a:avLst/>
            </a:prstGeom>
            <a:noFill/>
          </p:spPr>
          <p:txBody>
            <a:bodyPr wrap="square" rtlCol="0">
              <a:spAutoFit/>
            </a:bodyPr>
            <a:lstStyle/>
            <a:p>
              <a:pPr algn="just"/>
              <a:r>
                <a:rPr lang="en" altLang="zh-CN" sz="1100" b="1" dirty="0">
                  <a:solidFill>
                    <a:srgbClr val="00A7B7"/>
                  </a:solidFill>
                  <a:latin typeface="微软雅黑" panose="020B0503020204020204" pitchFamily="34" charset="-122"/>
                  <a:ea typeface="微软雅黑" panose="020B0503020204020204" pitchFamily="34" charset="-122"/>
                </a:rPr>
                <a:t>ZINCRBY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increment</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4"/>
                  </a:solidFill>
                  <a:latin typeface="微软雅黑" panose="020B0503020204020204" pitchFamily="34" charset="-122"/>
                  <a:ea typeface="微软雅黑" panose="020B0503020204020204" pitchFamily="34" charset="-122"/>
                </a:rPr>
                <a:t>member</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ZINCRBY </a:t>
              </a:r>
              <a:r>
                <a:rPr lang="en" altLang="zh-CN" sz="1100" b="1" dirty="0">
                  <a:solidFill>
                    <a:schemeClr val="accent2"/>
                  </a:solidFill>
                  <a:latin typeface="微软雅黑" panose="020B0503020204020204" pitchFamily="34" charset="-122"/>
                  <a:ea typeface="微软雅黑" panose="020B0503020204020204" pitchFamily="34" charset="-122"/>
                </a:rPr>
                <a:t>math</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5</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4"/>
                  </a:solidFill>
                  <a:latin typeface="微软雅黑" panose="020B0503020204020204" pitchFamily="34" charset="-122"/>
                  <a:ea typeface="微软雅黑" panose="020B0503020204020204" pitchFamily="34" charset="-122"/>
                </a:rPr>
                <a:t>bd</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增加</a:t>
              </a:r>
              <a:r>
                <a:rPr lang="en-US" altLang="zh-CN" sz="1100" b="1" dirty="0">
                  <a:latin typeface="微软雅黑" panose="020B0503020204020204" pitchFamily="34" charset="-122"/>
                  <a:ea typeface="微软雅黑" panose="020B0503020204020204" pitchFamily="34" charset="-122"/>
                </a:rPr>
                <a:t>5</a:t>
              </a:r>
              <a:r>
                <a:rPr lang="zh-CN" altLang="en-US" sz="1100" b="1" dirty="0">
                  <a:latin typeface="微软雅黑" panose="020B0503020204020204" pitchFamily="34" charset="-122"/>
                  <a:ea typeface="微软雅黑" panose="020B0503020204020204" pitchFamily="34" charset="-122"/>
                </a:rPr>
                <a:t>分 分数也可以是负数，表示减分</a:t>
              </a:r>
              <a:endParaRPr lang="en-US" altLang="zh-CN" sz="1100" b="1" dirty="0">
                <a:latin typeface="微软雅黑" panose="020B0503020204020204" pitchFamily="34" charset="-122"/>
                <a:ea typeface="微软雅黑" panose="020B0503020204020204" pitchFamily="34" charset="-122"/>
              </a:endParaRPr>
            </a:p>
          </p:txBody>
        </p:sp>
      </p:grpSp>
      <p:grpSp>
        <p:nvGrpSpPr>
          <p:cNvPr id="57" name="组合 56">
            <a:extLst>
              <a:ext uri="{FF2B5EF4-FFF2-40B4-BE49-F238E27FC236}">
                <a16:creationId xmlns:a16="http://schemas.microsoft.com/office/drawing/2014/main" id="{E6E6017A-9295-9441-B0F0-B6CEF7DBD5CD}"/>
              </a:ext>
            </a:extLst>
          </p:cNvPr>
          <p:cNvGrpSpPr/>
          <p:nvPr/>
        </p:nvGrpSpPr>
        <p:grpSpPr>
          <a:xfrm>
            <a:off x="390747" y="911391"/>
            <a:ext cx="4291502" cy="3625517"/>
            <a:chOff x="3776606" y="2004244"/>
            <a:chExt cx="5722003" cy="4834016"/>
          </a:xfrm>
        </p:grpSpPr>
        <p:sp>
          <p:nvSpPr>
            <p:cNvPr id="58" name="文本框 57">
              <a:extLst>
                <a:ext uri="{FF2B5EF4-FFF2-40B4-BE49-F238E27FC236}">
                  <a16:creationId xmlns:a16="http://schemas.microsoft.com/office/drawing/2014/main" id="{1F28BE74-DBDF-4E41-A63D-462FFE9D6370}"/>
                </a:ext>
              </a:extLst>
            </p:cNvPr>
            <p:cNvSpPr txBox="1"/>
            <p:nvPr/>
          </p:nvSpPr>
          <p:spPr>
            <a:xfrm>
              <a:off x="3776606" y="2004244"/>
              <a:ext cx="3235288" cy="451405"/>
            </a:xfrm>
            <a:prstGeom prst="rect">
              <a:avLst/>
            </a:prstGeom>
            <a:noFill/>
          </p:spPr>
          <p:txBody>
            <a:bodyPr wrap="square" rtlCol="0">
              <a:spAutoFit/>
            </a:bodyPr>
            <a:lstStyle/>
            <a:p>
              <a:r>
                <a:rPr lang="zh-CN" altLang="en-US" sz="1600" b="1" dirty="0">
                  <a:solidFill>
                    <a:srgbClr val="01ACBE"/>
                  </a:solidFill>
                  <a:latin typeface="时尚中黑简体" panose="01010104010101010101" pitchFamily="2" charset="-122"/>
                  <a:ea typeface="时尚中黑简体" panose="01010104010101010101" pitchFamily="2" charset="-122"/>
                </a:rPr>
                <a:t>增加、获取和删除 元素</a:t>
              </a:r>
            </a:p>
          </p:txBody>
        </p:sp>
        <p:sp>
          <p:nvSpPr>
            <p:cNvPr id="59" name="文本框 58">
              <a:extLst>
                <a:ext uri="{FF2B5EF4-FFF2-40B4-BE49-F238E27FC236}">
                  <a16:creationId xmlns:a16="http://schemas.microsoft.com/office/drawing/2014/main" id="{731FF524-C12D-484C-A33D-BC1A08B81385}"/>
                </a:ext>
              </a:extLst>
            </p:cNvPr>
            <p:cNvSpPr txBox="1"/>
            <p:nvPr/>
          </p:nvSpPr>
          <p:spPr>
            <a:xfrm>
              <a:off x="3812898" y="2426802"/>
              <a:ext cx="5685711" cy="4411458"/>
            </a:xfrm>
            <a:prstGeom prst="rect">
              <a:avLst/>
            </a:prstGeom>
            <a:noFill/>
          </p:spPr>
          <p:txBody>
            <a:bodyPr wrap="square" rtlCol="0">
              <a:spAutoFit/>
            </a:bodyPr>
            <a:lstStyle/>
            <a:p>
              <a:pPr algn="just"/>
              <a:r>
                <a:rPr lang="en" altLang="zh-CN" sz="1100" b="1" dirty="0">
                  <a:solidFill>
                    <a:srgbClr val="00A7B7"/>
                  </a:solidFill>
                  <a:latin typeface="微软雅黑" panose="020B0503020204020204" pitchFamily="34" charset="-122"/>
                  <a:ea typeface="微软雅黑" panose="020B0503020204020204" pitchFamily="34" charset="-122"/>
                </a:rPr>
                <a:t>ZADD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score</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4"/>
                  </a:solidFill>
                  <a:latin typeface="微软雅黑" panose="020B0503020204020204" pitchFamily="34" charset="-122"/>
                  <a:ea typeface="微软雅黑" panose="020B0503020204020204" pitchFamily="34" charset="-122"/>
                </a:rPr>
                <a:t>member</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rgbClr val="FFA538"/>
                  </a:solidFill>
                  <a:latin typeface="微软雅黑" panose="020B0503020204020204" pitchFamily="34" charset="-122"/>
                  <a:ea typeface="微软雅黑" panose="020B0503020204020204" pitchFamily="34" charset="-122"/>
                </a:rPr>
                <a:t>[score member … ]</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ZADD </a:t>
              </a:r>
              <a:r>
                <a:rPr lang="en" altLang="zh-CN" sz="1100" b="1" dirty="0">
                  <a:solidFill>
                    <a:schemeClr val="accent2"/>
                  </a:solidFill>
                  <a:latin typeface="微软雅黑" panose="020B0503020204020204" pitchFamily="34" charset="-122"/>
                  <a:ea typeface="微软雅黑" panose="020B0503020204020204" pitchFamily="34" charset="-122"/>
                </a:rPr>
                <a:t>math</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90</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4"/>
                  </a:solidFill>
                  <a:latin typeface="微软雅黑" panose="020B0503020204020204" pitchFamily="34" charset="-122"/>
                  <a:ea typeface="微软雅黑" panose="020B0503020204020204" pitchFamily="34" charset="-122"/>
                </a:rPr>
                <a:t>bd</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86</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err="1">
                  <a:solidFill>
                    <a:schemeClr val="accent4"/>
                  </a:solidFill>
                  <a:latin typeface="微软雅黑" panose="020B0503020204020204" pitchFamily="34" charset="-122"/>
                  <a:ea typeface="微软雅黑" panose="020B0503020204020204" pitchFamily="34" charset="-122"/>
                </a:rPr>
                <a:t>ks</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88</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err="1">
                  <a:solidFill>
                    <a:schemeClr val="accent4"/>
                  </a:solidFill>
                  <a:latin typeface="微软雅黑" panose="020B0503020204020204" pitchFamily="34" charset="-122"/>
                  <a:ea typeface="微软雅黑" panose="020B0503020204020204" pitchFamily="34" charset="-122"/>
                </a:rPr>
                <a:t>yf</a:t>
              </a:r>
              <a:endParaRPr lang="en" altLang="zh-CN" sz="1100" b="1" dirty="0">
                <a:solidFill>
                  <a:schemeClr val="accent4"/>
                </a:solidFill>
                <a:latin typeface="微软雅黑" panose="020B0503020204020204" pitchFamily="34" charset="-122"/>
                <a:ea typeface="微软雅黑" panose="020B0503020204020204" pitchFamily="34" charset="-122"/>
              </a:endParaRPr>
            </a:p>
            <a:p>
              <a:pPr algn="just"/>
              <a:r>
                <a:rPr lang="en" altLang="zh-CN" sz="1100" b="1" dirty="0">
                  <a:latin typeface="微软雅黑" panose="020B0503020204020204" pitchFamily="34" charset="-122"/>
                  <a:ea typeface="微软雅黑" panose="020B0503020204020204" pitchFamily="34" charset="-122"/>
                </a:rPr>
                <a:t>ZADD </a:t>
              </a:r>
              <a:r>
                <a:rPr lang="zh-CN" altLang="en-US" sz="1100" b="1" dirty="0">
                  <a:latin typeface="微软雅黑" panose="020B0503020204020204" pitchFamily="34" charset="-122"/>
                  <a:ea typeface="微软雅黑" panose="020B0503020204020204" pitchFamily="34" charset="-122"/>
                </a:rPr>
                <a:t>还可以用双精度浮点数，</a:t>
              </a:r>
              <a:r>
                <a:rPr lang="en-US" altLang="zh-CN" sz="1100" b="1" dirty="0">
                  <a:latin typeface="微软雅黑" panose="020B0503020204020204" pitchFamily="34" charset="-122"/>
                  <a:ea typeface="微软雅黑" panose="020B0503020204020204" pitchFamily="34" charset="-122"/>
                </a:rPr>
                <a:t>+</a:t>
              </a:r>
              <a:r>
                <a:rPr lang="en" altLang="zh-CN" sz="1100" b="1" dirty="0">
                  <a:latin typeface="微软雅黑" panose="020B0503020204020204" pitchFamily="34" charset="-122"/>
                  <a:ea typeface="微软雅黑" panose="020B0503020204020204" pitchFamily="34" charset="-122"/>
                </a:rPr>
                <a:t>inf </a:t>
              </a:r>
              <a:r>
                <a:rPr lang="zh-CN" altLang="en-US" sz="1100" b="1" dirty="0">
                  <a:latin typeface="微软雅黑" panose="020B0503020204020204" pitchFamily="34" charset="-122"/>
                  <a:ea typeface="微软雅黑" panose="020B0503020204020204" pitchFamily="34" charset="-122"/>
                </a:rPr>
                <a:t>表示正无穷 </a:t>
              </a:r>
              <a:r>
                <a:rPr lang="en-US" altLang="zh-CN" sz="1100" b="1" dirty="0">
                  <a:latin typeface="微软雅黑" panose="020B0503020204020204" pitchFamily="34" charset="-122"/>
                  <a:ea typeface="微软雅黑" panose="020B0503020204020204" pitchFamily="34" charset="-122"/>
                </a:rPr>
                <a:t>-</a:t>
              </a:r>
              <a:r>
                <a:rPr lang="en" altLang="zh-CN" sz="1100" b="1" dirty="0">
                  <a:latin typeface="微软雅黑" panose="020B0503020204020204" pitchFamily="34" charset="-122"/>
                  <a:ea typeface="微软雅黑" panose="020B0503020204020204" pitchFamily="34" charset="-122"/>
                </a:rPr>
                <a:t>inf </a:t>
              </a:r>
              <a:r>
                <a:rPr lang="zh-CN" altLang="en-US" sz="1100" b="1" dirty="0">
                  <a:latin typeface="微软雅黑" panose="020B0503020204020204" pitchFamily="34" charset="-122"/>
                  <a:ea typeface="微软雅黑" panose="020B0503020204020204" pitchFamily="34" charset="-122"/>
                </a:rPr>
                <a:t>表示负无穷</a:t>
              </a:r>
            </a:p>
            <a:p>
              <a:pPr algn="just"/>
              <a:endParaRPr lang="zh-CN" altLang="en-US" sz="1100" b="1" dirty="0">
                <a:solidFill>
                  <a:srgbClr val="00A7B7"/>
                </a:solidFill>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ZCARD </a:t>
              </a:r>
              <a:r>
                <a:rPr lang="en" altLang="zh-CN" sz="1100" b="1" dirty="0">
                  <a:solidFill>
                    <a:schemeClr val="accent2"/>
                  </a:solidFill>
                  <a:latin typeface="微软雅黑" panose="020B0503020204020204" pitchFamily="34" charset="-122"/>
                  <a:ea typeface="微软雅黑" panose="020B0503020204020204" pitchFamily="34" charset="-122"/>
                </a:rPr>
                <a:t>key</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ZCARD </a:t>
              </a:r>
              <a:r>
                <a:rPr lang="en" altLang="zh-CN" sz="1100" b="1" dirty="0">
                  <a:solidFill>
                    <a:schemeClr val="accent2"/>
                  </a:solidFill>
                  <a:latin typeface="微软雅黑" panose="020B0503020204020204" pitchFamily="34" charset="-122"/>
                  <a:ea typeface="微软雅黑" panose="020B0503020204020204" pitchFamily="34" charset="-122"/>
                </a:rPr>
                <a:t>math</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查看元素个数</a:t>
              </a:r>
            </a:p>
            <a:p>
              <a:pPr algn="just"/>
              <a:endParaRPr lang="zh-CN" altLang="en-US" sz="1100" b="1" dirty="0">
                <a:solidFill>
                  <a:srgbClr val="00A7B7"/>
                </a:solidFill>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ZSCORE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4"/>
                  </a:solidFill>
                  <a:latin typeface="微软雅黑" panose="020B0503020204020204" pitchFamily="34" charset="-122"/>
                  <a:ea typeface="微软雅黑" panose="020B0503020204020204" pitchFamily="34" charset="-122"/>
                </a:rPr>
                <a:t>member</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获取元素分数（权重）</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ZSCORE </a:t>
              </a:r>
              <a:r>
                <a:rPr lang="en" altLang="zh-CN" sz="1100" b="1" dirty="0">
                  <a:solidFill>
                    <a:schemeClr val="accent2"/>
                  </a:solidFill>
                  <a:latin typeface="微软雅黑" panose="020B0503020204020204" pitchFamily="34" charset="-122"/>
                  <a:ea typeface="微软雅黑" panose="020B0503020204020204" pitchFamily="34" charset="-122"/>
                </a:rPr>
                <a:t>math</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4"/>
                  </a:solidFill>
                  <a:latin typeface="微软雅黑" panose="020B0503020204020204" pitchFamily="34" charset="-122"/>
                  <a:ea typeface="微软雅黑" panose="020B0503020204020204" pitchFamily="34" charset="-122"/>
                </a:rPr>
                <a:t>bd</a:t>
              </a:r>
            </a:p>
            <a:p>
              <a:pPr algn="just"/>
              <a:endParaRPr lang="en" altLang="zh-CN" sz="1100" b="1" dirty="0">
                <a:solidFill>
                  <a:srgbClr val="00A7B7"/>
                </a:solidFill>
                <a:latin typeface="微软雅黑" panose="020B0503020204020204" pitchFamily="34" charset="-122"/>
                <a:ea typeface="微软雅黑" panose="020B0503020204020204" pitchFamily="34" charset="-122"/>
              </a:endParaRPr>
            </a:p>
            <a:p>
              <a:pPr algn="just"/>
              <a:r>
                <a:rPr lang="zh-CN" altLang="en-US" sz="1100" b="1" dirty="0">
                  <a:latin typeface="微软雅黑" panose="020B0503020204020204" pitchFamily="34" charset="-122"/>
                  <a:ea typeface="微软雅黑" panose="020B0503020204020204" pitchFamily="34" charset="-122"/>
                </a:rPr>
                <a:t>从小到大打印 加上</a:t>
              </a:r>
              <a:r>
                <a:rPr lang="en" altLang="zh-CN" sz="1100" b="1" dirty="0">
                  <a:latin typeface="微软雅黑" panose="020B0503020204020204" pitchFamily="34" charset="-122"/>
                  <a:ea typeface="微软雅黑" panose="020B0503020204020204" pitchFamily="34" charset="-122"/>
                </a:rPr>
                <a:t>WITHSCORES </a:t>
              </a:r>
              <a:r>
                <a:rPr lang="zh-CN" altLang="en-US" sz="1100" b="1" dirty="0">
                  <a:latin typeface="微软雅黑" panose="020B0503020204020204" pitchFamily="34" charset="-122"/>
                  <a:ea typeface="微软雅黑" panose="020B0503020204020204" pitchFamily="34" charset="-122"/>
                </a:rPr>
                <a:t>同时打印分数</a:t>
              </a:r>
              <a:endParaRPr lang="en" altLang="zh-CN" sz="1100" b="1" dirty="0">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ZRANGE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start stop </a:t>
              </a:r>
              <a:r>
                <a:rPr lang="en" altLang="zh-CN" sz="1100" b="1" dirty="0">
                  <a:solidFill>
                    <a:srgbClr val="FFA538"/>
                  </a:solidFill>
                  <a:latin typeface="微软雅黑" panose="020B0503020204020204" pitchFamily="34" charset="-122"/>
                  <a:ea typeface="微软雅黑" panose="020B0503020204020204" pitchFamily="34" charset="-122"/>
                </a:rPr>
                <a:t>[WITHSCORES] </a:t>
              </a:r>
              <a:endParaRPr lang="zh-CN" altLang="en-US" sz="1100" b="1" dirty="0">
                <a:solidFill>
                  <a:srgbClr val="FFA538"/>
                </a:solidFill>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ZRANGE </a:t>
              </a:r>
              <a:r>
                <a:rPr lang="en" altLang="zh-CN" sz="1100" b="1" dirty="0">
                  <a:solidFill>
                    <a:schemeClr val="accent2"/>
                  </a:solidFill>
                  <a:latin typeface="微软雅黑" panose="020B0503020204020204" pitchFamily="34" charset="-122"/>
                  <a:ea typeface="微软雅黑" panose="020B0503020204020204" pitchFamily="34" charset="-122"/>
                </a:rPr>
                <a:t>math</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0 -1</a:t>
              </a:r>
            </a:p>
            <a:p>
              <a:pPr algn="just"/>
              <a:r>
                <a:rPr lang="en" altLang="zh-CN" sz="1100" b="1" dirty="0">
                  <a:solidFill>
                    <a:srgbClr val="00A7B7"/>
                  </a:solidFill>
                  <a:latin typeface="微软雅黑" panose="020B0503020204020204" pitchFamily="34" charset="-122"/>
                  <a:ea typeface="微软雅黑" panose="020B0503020204020204" pitchFamily="34" charset="-122"/>
                </a:rPr>
                <a:t>ZREVRANGE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start stop </a:t>
              </a:r>
              <a:r>
                <a:rPr lang="en" altLang="zh-CN" sz="1100" b="1" dirty="0">
                  <a:solidFill>
                    <a:srgbClr val="FFA538"/>
                  </a:solidFill>
                  <a:latin typeface="微软雅黑" panose="020B0503020204020204" pitchFamily="34" charset="-122"/>
                  <a:ea typeface="微软雅黑" panose="020B0503020204020204" pitchFamily="34" charset="-122"/>
                </a:rPr>
                <a:t>[WITHSCORES]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从大到小打印</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ZREVRANGE </a:t>
              </a:r>
              <a:r>
                <a:rPr lang="en" altLang="zh-CN" sz="1100" b="1" dirty="0">
                  <a:solidFill>
                    <a:schemeClr val="accent2"/>
                  </a:solidFill>
                  <a:latin typeface="微软雅黑" panose="020B0503020204020204" pitchFamily="34" charset="-122"/>
                  <a:ea typeface="微软雅黑" panose="020B0503020204020204" pitchFamily="34" charset="-122"/>
                </a:rPr>
                <a:t>math</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0 -1</a:t>
              </a:r>
            </a:p>
            <a:p>
              <a:pPr algn="just"/>
              <a:endParaRPr lang="en" altLang="zh-CN" sz="1100" b="1" dirty="0">
                <a:solidFill>
                  <a:srgbClr val="00A7B7"/>
                </a:solidFill>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ZREM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4"/>
                  </a:solidFill>
                  <a:latin typeface="微软雅黑" panose="020B0503020204020204" pitchFamily="34" charset="-122"/>
                  <a:ea typeface="微软雅黑" panose="020B0503020204020204" pitchFamily="34" charset="-122"/>
                </a:rPr>
                <a:t>member</a:t>
              </a:r>
              <a:r>
                <a:rPr lang="zh-CN" altLang="en-US" sz="1100" b="1" dirty="0">
                  <a:solidFill>
                    <a:schemeClr val="accent4"/>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移除元素</a:t>
              </a:r>
              <a:endParaRPr lang="en" altLang="zh-CN" sz="1100" b="1" dirty="0">
                <a:solidFill>
                  <a:schemeClr val="accent4"/>
                </a:solidFill>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ZREM </a:t>
              </a:r>
              <a:r>
                <a:rPr lang="en" altLang="zh-CN" sz="1100" b="1" dirty="0">
                  <a:solidFill>
                    <a:schemeClr val="accent2"/>
                  </a:solidFill>
                  <a:latin typeface="微软雅黑" panose="020B0503020204020204" pitchFamily="34" charset="-122"/>
                  <a:ea typeface="微软雅黑" panose="020B0503020204020204" pitchFamily="34" charset="-122"/>
                </a:rPr>
                <a:t>math</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err="1">
                  <a:solidFill>
                    <a:schemeClr val="accent4"/>
                  </a:solidFill>
                  <a:latin typeface="微软雅黑" panose="020B0503020204020204" pitchFamily="34" charset="-122"/>
                  <a:ea typeface="微软雅黑" panose="020B0503020204020204" pitchFamily="34" charset="-122"/>
                </a:rPr>
                <a:t>yf</a:t>
              </a:r>
              <a:endParaRPr lang="en" altLang="zh-CN" sz="1100" b="1" dirty="0">
                <a:solidFill>
                  <a:schemeClr val="accent4"/>
                </a:solidFill>
                <a:latin typeface="微软雅黑" panose="020B0503020204020204" pitchFamily="34" charset="-122"/>
                <a:ea typeface="微软雅黑" panose="020B0503020204020204" pitchFamily="34" charset="-122"/>
              </a:endParaRPr>
            </a:p>
            <a:p>
              <a:pPr algn="just"/>
              <a:endParaRPr lang="en" altLang="zh-CN" sz="1100" b="1" dirty="0">
                <a:solidFill>
                  <a:srgbClr val="00A7B7"/>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4DFE0C6B-ECE6-2247-907B-3D964874FB2B}"/>
              </a:ext>
            </a:extLst>
          </p:cNvPr>
          <p:cNvGrpSpPr/>
          <p:nvPr/>
        </p:nvGrpSpPr>
        <p:grpSpPr>
          <a:xfrm>
            <a:off x="4601374" y="940844"/>
            <a:ext cx="4542626" cy="1396477"/>
            <a:chOff x="3776605" y="2004244"/>
            <a:chExt cx="6056836" cy="1861968"/>
          </a:xfrm>
        </p:grpSpPr>
        <p:sp>
          <p:nvSpPr>
            <p:cNvPr id="61" name="文本框 60">
              <a:extLst>
                <a:ext uri="{FF2B5EF4-FFF2-40B4-BE49-F238E27FC236}">
                  <a16:creationId xmlns:a16="http://schemas.microsoft.com/office/drawing/2014/main" id="{E859EE61-8ACA-F440-9E18-FF03DE7086DB}"/>
                </a:ext>
              </a:extLst>
            </p:cNvPr>
            <p:cNvSpPr txBox="1"/>
            <p:nvPr/>
          </p:nvSpPr>
          <p:spPr>
            <a:xfrm>
              <a:off x="3776606" y="2004244"/>
              <a:ext cx="3400334" cy="451405"/>
            </a:xfrm>
            <a:prstGeom prst="rect">
              <a:avLst/>
            </a:prstGeom>
            <a:noFill/>
          </p:spPr>
          <p:txBody>
            <a:bodyPr wrap="square" rtlCol="0">
              <a:spAutoFit/>
            </a:bodyPr>
            <a:lstStyle/>
            <a:p>
              <a:r>
                <a:rPr lang="zh-CN" altLang="en-US" sz="1600" b="1" dirty="0">
                  <a:solidFill>
                    <a:srgbClr val="E87071"/>
                  </a:solidFill>
                  <a:latin typeface="时尚中黑简体" panose="01010104010101010101" pitchFamily="2" charset="-122"/>
                  <a:ea typeface="时尚中黑简体" panose="01010104010101010101" pitchFamily="2" charset="-122"/>
                </a:rPr>
                <a:t>获取指定分数范围的元素</a:t>
              </a:r>
            </a:p>
          </p:txBody>
        </p:sp>
        <p:sp>
          <p:nvSpPr>
            <p:cNvPr id="62" name="文本框 61">
              <a:extLst>
                <a:ext uri="{FF2B5EF4-FFF2-40B4-BE49-F238E27FC236}">
                  <a16:creationId xmlns:a16="http://schemas.microsoft.com/office/drawing/2014/main" id="{7E7EB7F4-DCDD-8E46-9247-3CB709D4B60C}"/>
                </a:ext>
              </a:extLst>
            </p:cNvPr>
            <p:cNvSpPr txBox="1"/>
            <p:nvPr/>
          </p:nvSpPr>
          <p:spPr>
            <a:xfrm>
              <a:off x="3776605" y="2388885"/>
              <a:ext cx="6056836" cy="1477327"/>
            </a:xfrm>
            <a:prstGeom prst="rect">
              <a:avLst/>
            </a:prstGeom>
            <a:noFill/>
          </p:spPr>
          <p:txBody>
            <a:bodyPr wrap="square" rtlCol="0">
              <a:spAutoFit/>
            </a:bodyPr>
            <a:lstStyle/>
            <a:p>
              <a:pPr algn="just"/>
              <a:r>
                <a:rPr lang="en" altLang="zh-CN" sz="1100" b="1" dirty="0">
                  <a:solidFill>
                    <a:srgbClr val="00A7B7"/>
                  </a:solidFill>
                  <a:latin typeface="微软雅黑" panose="020B0503020204020204" pitchFamily="34" charset="-122"/>
                  <a:ea typeface="微软雅黑" panose="020B0503020204020204" pitchFamily="34" charset="-122"/>
                </a:rPr>
                <a:t>ZRANGEBYSCORE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min max </a:t>
              </a:r>
              <a:r>
                <a:rPr lang="en" altLang="zh-CN" sz="1100" b="1" dirty="0">
                  <a:solidFill>
                    <a:srgbClr val="FFA538"/>
                  </a:solidFill>
                  <a:latin typeface="微软雅黑" panose="020B0503020204020204" pitchFamily="34" charset="-122"/>
                  <a:ea typeface="微软雅黑" panose="020B0503020204020204" pitchFamily="34" charset="-122"/>
                </a:rPr>
                <a:t>[WITHSCORES] [LIMIT offset count]</a:t>
              </a:r>
            </a:p>
            <a:p>
              <a:pPr algn="just"/>
              <a:r>
                <a:rPr lang="zh-CN" altLang="en-US" sz="1100" b="1" dirty="0">
                  <a:latin typeface="微软雅黑" panose="020B0503020204020204" pitchFamily="34" charset="-122"/>
                  <a:ea typeface="微软雅黑" panose="020B0503020204020204" pitchFamily="34" charset="-122"/>
                </a:rPr>
                <a:t>按照元素分数从小到大的顺序返回分数在</a:t>
              </a:r>
              <a:r>
                <a:rPr lang="en" altLang="zh-CN" sz="1100" b="1" dirty="0">
                  <a:latin typeface="微软雅黑" panose="020B0503020204020204" pitchFamily="34" charset="-122"/>
                  <a:ea typeface="微软雅黑" panose="020B0503020204020204" pitchFamily="34" charset="-122"/>
                </a:rPr>
                <a:t>min</a:t>
              </a:r>
              <a:r>
                <a:rPr lang="zh-CN" altLang="en-US" sz="1100" b="1" dirty="0">
                  <a:latin typeface="微软雅黑" panose="020B0503020204020204" pitchFamily="34" charset="-122"/>
                  <a:ea typeface="微软雅黑" panose="020B0503020204020204" pitchFamily="34" charset="-122"/>
                </a:rPr>
                <a:t>和</a:t>
              </a:r>
              <a:r>
                <a:rPr lang="en" altLang="zh-CN" sz="1100" b="1" dirty="0">
                  <a:latin typeface="微软雅黑" panose="020B0503020204020204" pitchFamily="34" charset="-122"/>
                  <a:ea typeface="微软雅黑" panose="020B0503020204020204" pitchFamily="34" charset="-122"/>
                </a:rPr>
                <a:t>max</a:t>
              </a:r>
              <a:r>
                <a:rPr lang="zh-CN" altLang="en-US" sz="1100" b="1" dirty="0">
                  <a:latin typeface="微软雅黑" panose="020B0503020204020204" pitchFamily="34" charset="-122"/>
                  <a:ea typeface="微软雅黑" panose="020B0503020204020204" pitchFamily="34" charset="-122"/>
                </a:rPr>
                <a:t>之间（包含</a:t>
              </a:r>
              <a:r>
                <a:rPr lang="en" altLang="zh-CN" sz="1100" b="1" dirty="0">
                  <a:latin typeface="微软雅黑" panose="020B0503020204020204" pitchFamily="34" charset="-122"/>
                  <a:ea typeface="微软雅黑" panose="020B0503020204020204" pitchFamily="34" charset="-122"/>
                </a:rPr>
                <a:t>min</a:t>
              </a:r>
              <a:r>
                <a:rPr lang="zh-CN" altLang="en-US" sz="1100" b="1" dirty="0">
                  <a:latin typeface="微软雅黑" panose="020B0503020204020204" pitchFamily="34" charset="-122"/>
                  <a:ea typeface="微软雅黑" panose="020B0503020204020204" pitchFamily="34" charset="-122"/>
                </a:rPr>
                <a:t>和</a:t>
              </a:r>
              <a:r>
                <a:rPr lang="en" altLang="zh-CN" sz="1100" b="1" dirty="0">
                  <a:latin typeface="微软雅黑" panose="020B0503020204020204" pitchFamily="34" charset="-122"/>
                  <a:ea typeface="微软雅黑" panose="020B0503020204020204" pitchFamily="34" charset="-122"/>
                </a:rPr>
                <a:t>max</a:t>
              </a:r>
              <a:r>
                <a:rPr lang="zh-CN" altLang="en" sz="1100" b="1" dirty="0">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LIMIT </a:t>
              </a:r>
              <a:r>
                <a:rPr lang="zh-CN" altLang="en-US" sz="1100" b="1" dirty="0">
                  <a:latin typeface="微软雅黑" panose="020B0503020204020204" pitchFamily="34" charset="-122"/>
                  <a:ea typeface="微软雅黑" panose="020B0503020204020204" pitchFamily="34" charset="-122"/>
                </a:rPr>
                <a:t>向后偏移</a:t>
              </a:r>
              <a:r>
                <a:rPr lang="en" altLang="zh-CN" sz="1100" b="1" dirty="0">
                  <a:latin typeface="微软雅黑" panose="020B0503020204020204" pitchFamily="34" charset="-122"/>
                  <a:ea typeface="微软雅黑" panose="020B0503020204020204" pitchFamily="34" charset="-122"/>
                </a:rPr>
                <a:t>offset</a:t>
              </a:r>
              <a:r>
                <a:rPr lang="zh-CN" altLang="en-US" sz="1100" b="1" dirty="0">
                  <a:latin typeface="微软雅黑" panose="020B0503020204020204" pitchFamily="34" charset="-122"/>
                  <a:ea typeface="微软雅黑" panose="020B0503020204020204" pitchFamily="34" charset="-122"/>
                </a:rPr>
                <a:t>个元素，并且只获取前</a:t>
              </a:r>
              <a:r>
                <a:rPr lang="en" altLang="zh-CN" sz="1100" b="1" dirty="0">
                  <a:latin typeface="微软雅黑" panose="020B0503020204020204" pitchFamily="34" charset="-122"/>
                  <a:ea typeface="微软雅黑" panose="020B0503020204020204" pitchFamily="34" charset="-122"/>
                </a:rPr>
                <a:t>count</a:t>
              </a:r>
              <a:r>
                <a:rPr lang="zh-CN" altLang="en-US" sz="1100" b="1" dirty="0">
                  <a:latin typeface="微软雅黑" panose="020B0503020204020204" pitchFamily="34" charset="-122"/>
                  <a:ea typeface="微软雅黑" panose="020B0503020204020204" pitchFamily="34" charset="-122"/>
                </a:rPr>
                <a:t>个元素</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ZRANGEBYSCORE </a:t>
              </a:r>
              <a:r>
                <a:rPr lang="en" altLang="zh-CN" sz="1100" b="1" dirty="0">
                  <a:solidFill>
                    <a:schemeClr val="accent2"/>
                  </a:solidFill>
                  <a:latin typeface="微软雅黑" panose="020B0503020204020204" pitchFamily="34" charset="-122"/>
                  <a:ea typeface="微软雅黑" panose="020B0503020204020204" pitchFamily="34" charset="-122"/>
                </a:rPr>
                <a:t>math</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70 90</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ZRANGEBYSCORE </a:t>
              </a:r>
              <a:r>
                <a:rPr lang="en" altLang="zh-CN" sz="1100" b="1" dirty="0">
                  <a:solidFill>
                    <a:schemeClr val="accent2"/>
                  </a:solidFill>
                  <a:latin typeface="微软雅黑" panose="020B0503020204020204" pitchFamily="34" charset="-122"/>
                  <a:ea typeface="微软雅黑" panose="020B0503020204020204" pitchFamily="34" charset="-122"/>
                </a:rPr>
                <a:t>math</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70 (90 </a:t>
              </a:r>
              <a:r>
                <a:rPr lang="en" altLang="zh-CN" sz="1100" b="1" dirty="0">
                  <a:solidFill>
                    <a:srgbClr val="00A7B7"/>
                  </a:solidFill>
                  <a:latin typeface="微软雅黑" panose="020B0503020204020204" pitchFamily="34" charset="-122"/>
                  <a:ea typeface="微软雅黑" panose="020B0503020204020204" pitchFamily="34" charset="-122"/>
                </a:rPr>
                <a:t>LIMIT </a:t>
              </a:r>
              <a:r>
                <a:rPr lang="en" altLang="zh-CN" sz="1100" b="1" dirty="0">
                  <a:solidFill>
                    <a:schemeClr val="accent6"/>
                  </a:solidFill>
                  <a:latin typeface="微软雅黑" panose="020B0503020204020204" pitchFamily="34" charset="-122"/>
                  <a:ea typeface="微软雅黑" panose="020B0503020204020204" pitchFamily="34" charset="-122"/>
                </a:rPr>
                <a:t>1 2</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不取</a:t>
              </a:r>
              <a:r>
                <a:rPr lang="en-US" altLang="zh-CN" sz="1100" b="1" dirty="0">
                  <a:latin typeface="微软雅黑" panose="020B0503020204020204" pitchFamily="34" charset="-122"/>
                  <a:ea typeface="微软雅黑" panose="020B0503020204020204" pitchFamily="34" charset="-122"/>
                </a:rPr>
                <a:t>90 </a:t>
              </a:r>
            </a:p>
          </p:txBody>
        </p:sp>
      </p:grpSp>
      <p:grpSp>
        <p:nvGrpSpPr>
          <p:cNvPr id="63" name="组合 62">
            <a:extLst>
              <a:ext uri="{FF2B5EF4-FFF2-40B4-BE49-F238E27FC236}">
                <a16:creationId xmlns:a16="http://schemas.microsoft.com/office/drawing/2014/main" id="{5E250961-BFC8-D042-AD5A-D6BA92ABAC85}"/>
              </a:ext>
            </a:extLst>
          </p:cNvPr>
          <p:cNvGrpSpPr/>
          <p:nvPr/>
        </p:nvGrpSpPr>
        <p:grpSpPr>
          <a:xfrm>
            <a:off x="4596945" y="2661165"/>
            <a:ext cx="3766588" cy="701117"/>
            <a:chOff x="3776606" y="2004244"/>
            <a:chExt cx="5022118" cy="934821"/>
          </a:xfrm>
        </p:grpSpPr>
        <p:sp>
          <p:nvSpPr>
            <p:cNvPr id="64" name="文本框 63">
              <a:extLst>
                <a:ext uri="{FF2B5EF4-FFF2-40B4-BE49-F238E27FC236}">
                  <a16:creationId xmlns:a16="http://schemas.microsoft.com/office/drawing/2014/main" id="{66A9C3A1-1FE6-814E-B5B4-A7E90D6F42FA}"/>
                </a:ext>
              </a:extLst>
            </p:cNvPr>
            <p:cNvSpPr txBox="1"/>
            <p:nvPr/>
          </p:nvSpPr>
          <p:spPr>
            <a:xfrm>
              <a:off x="3776606" y="2004244"/>
              <a:ext cx="3920950" cy="451404"/>
            </a:xfrm>
            <a:prstGeom prst="rect">
              <a:avLst/>
            </a:prstGeom>
            <a:noFill/>
          </p:spPr>
          <p:txBody>
            <a:bodyPr wrap="square" rtlCol="0">
              <a:spAutoFit/>
            </a:bodyPr>
            <a:lstStyle/>
            <a:p>
              <a:r>
                <a:rPr lang="zh-CN" altLang="en-US" sz="1600" b="1" dirty="0">
                  <a:solidFill>
                    <a:srgbClr val="663A77"/>
                  </a:solidFill>
                  <a:latin typeface="时尚中黑简体" panose="01010104010101010101" pitchFamily="2" charset="-122"/>
                  <a:ea typeface="时尚中黑简体" panose="01010104010101010101" pitchFamily="2" charset="-122"/>
                </a:rPr>
                <a:t>获取指定分数范围的元素个数</a:t>
              </a:r>
            </a:p>
          </p:txBody>
        </p:sp>
        <p:sp>
          <p:nvSpPr>
            <p:cNvPr id="65" name="文本框 64">
              <a:extLst>
                <a:ext uri="{FF2B5EF4-FFF2-40B4-BE49-F238E27FC236}">
                  <a16:creationId xmlns:a16="http://schemas.microsoft.com/office/drawing/2014/main" id="{030881A6-DCAE-3F4C-937D-3BC934219742}"/>
                </a:ext>
              </a:extLst>
            </p:cNvPr>
            <p:cNvSpPr txBox="1"/>
            <p:nvPr/>
          </p:nvSpPr>
          <p:spPr>
            <a:xfrm>
              <a:off x="3782539" y="2364550"/>
              <a:ext cx="5016185" cy="574515"/>
            </a:xfrm>
            <a:prstGeom prst="rect">
              <a:avLst/>
            </a:prstGeom>
            <a:noFill/>
          </p:spPr>
          <p:txBody>
            <a:bodyPr wrap="square" rtlCol="0">
              <a:spAutoFit/>
            </a:bodyPr>
            <a:lstStyle/>
            <a:p>
              <a:pPr algn="just"/>
              <a:r>
                <a:rPr lang="en" altLang="zh-CN" sz="1100" b="1" dirty="0">
                  <a:solidFill>
                    <a:srgbClr val="00A7B7"/>
                  </a:solidFill>
                  <a:latin typeface="微软雅黑" panose="020B0503020204020204" pitchFamily="34" charset="-122"/>
                  <a:ea typeface="微软雅黑" panose="020B0503020204020204" pitchFamily="34" charset="-122"/>
                </a:rPr>
                <a:t>ZCOUNT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min max</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ZCOUNT </a:t>
              </a:r>
              <a:r>
                <a:rPr lang="en" altLang="zh-CN" sz="1100" b="1" dirty="0">
                  <a:solidFill>
                    <a:schemeClr val="accent2"/>
                  </a:solidFill>
                  <a:latin typeface="微软雅黑" panose="020B0503020204020204" pitchFamily="34" charset="-122"/>
                  <a:ea typeface="微软雅黑" panose="020B0503020204020204" pitchFamily="34" charset="-122"/>
                </a:rPr>
                <a:t>math</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70 90</a:t>
              </a:r>
            </a:p>
          </p:txBody>
        </p:sp>
      </p:grpSp>
    </p:spTree>
    <p:extLst>
      <p:ext uri="{BB962C8B-B14F-4D97-AF65-F5344CB8AC3E}">
        <p14:creationId xmlns:p14="http://schemas.microsoft.com/office/powerpoint/2010/main" val="2256198842"/>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randombar(vertical)">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5"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randombar(vertical)">
                                      <p:cBhvr>
                                        <p:cTn id="20" dur="5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5"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randombar(vertical)">
                                      <p:cBhvr>
                                        <p:cTn id="2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6C407D"/>
                </a:solidFill>
                <a:latin typeface="微软雅黑" panose="020B0503020204020204" pitchFamily="34" charset="-122"/>
                <a:ea typeface="微软雅黑" panose="020B0503020204020204" pitchFamily="34" charset="-122"/>
              </a:rPr>
              <a:t>有序集合</a:t>
            </a:r>
            <a:r>
              <a:rPr lang="en-US" altLang="zh-CN" sz="1800" b="1" dirty="0">
                <a:solidFill>
                  <a:srgbClr val="6C407D"/>
                </a:solidFill>
                <a:latin typeface="微软雅黑" panose="020B0503020204020204" pitchFamily="34" charset="-122"/>
                <a:ea typeface="微软雅黑" panose="020B0503020204020204" pitchFamily="34" charset="-122"/>
              </a:rPr>
              <a:t>-</a:t>
            </a:r>
            <a:r>
              <a:rPr lang="en-US" altLang="zh-CN" sz="1800" b="1" dirty="0" err="1">
                <a:solidFill>
                  <a:srgbClr val="6C407D"/>
                </a:solidFill>
                <a:latin typeface="微软雅黑" panose="020B0503020204020204" pitchFamily="34" charset="-122"/>
                <a:ea typeface="微软雅黑" panose="020B0503020204020204" pitchFamily="34" charset="-122"/>
              </a:rPr>
              <a:t>zset</a:t>
            </a:r>
            <a:endParaRPr lang="zh-CN" altLang="en-US" sz="1800" b="1" dirty="0">
              <a:solidFill>
                <a:srgbClr val="6C407D"/>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90674" y="839907"/>
            <a:ext cx="7314537" cy="3868484"/>
            <a:chOff x="2402680" y="2725738"/>
            <a:chExt cx="2657475" cy="1460501"/>
          </a:xfrm>
          <a:solidFill>
            <a:schemeClr val="bg1">
              <a:lumMod val="85000"/>
              <a:alpha val="15000"/>
            </a:schemeClr>
          </a:solidFill>
        </p:grpSpPr>
        <p:sp>
          <p:nvSpPr>
            <p:cNvPr id="6" name="Freeform 20"/>
            <p:cNvSpPr>
              <a:spLocks/>
            </p:cNvSpPr>
            <p:nvPr/>
          </p:nvSpPr>
          <p:spPr bwMode="auto">
            <a:xfrm>
              <a:off x="3110705" y="2746376"/>
              <a:ext cx="33338" cy="14288"/>
            </a:xfrm>
            <a:custGeom>
              <a:avLst/>
              <a:gdLst>
                <a:gd name="T0" fmla="*/ 5 w 5"/>
                <a:gd name="T1" fmla="*/ 0 h 2"/>
                <a:gd name="T2" fmla="*/ 0 w 5"/>
                <a:gd name="T3" fmla="*/ 1 h 2"/>
                <a:gd name="T4" fmla="*/ 3 w 5"/>
                <a:gd name="T5" fmla="*/ 2 h 2"/>
                <a:gd name="T6" fmla="*/ 5 w 5"/>
                <a:gd name="T7" fmla="*/ 0 h 2"/>
              </a:gdLst>
              <a:ahLst/>
              <a:cxnLst>
                <a:cxn ang="0">
                  <a:pos x="T0" y="T1"/>
                </a:cxn>
                <a:cxn ang="0">
                  <a:pos x="T2" y="T3"/>
                </a:cxn>
                <a:cxn ang="0">
                  <a:pos x="T4" y="T5"/>
                </a:cxn>
                <a:cxn ang="0">
                  <a:pos x="T6" y="T7"/>
                </a:cxn>
              </a:cxnLst>
              <a:rect l="0" t="0" r="r" b="b"/>
              <a:pathLst>
                <a:path w="5" h="2">
                  <a:moveTo>
                    <a:pt x="5" y="0"/>
                  </a:moveTo>
                  <a:cubicBezTo>
                    <a:pt x="3" y="1"/>
                    <a:pt x="1" y="0"/>
                    <a:pt x="0" y="1"/>
                  </a:cubicBezTo>
                  <a:cubicBezTo>
                    <a:pt x="0" y="2"/>
                    <a:pt x="2" y="2"/>
                    <a:pt x="3" y="2"/>
                  </a:cubicBezTo>
                  <a:cubicBezTo>
                    <a:pt x="4" y="2"/>
                    <a:pt x="5"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7" name="Freeform 21"/>
            <p:cNvSpPr>
              <a:spLocks/>
            </p:cNvSpPr>
            <p:nvPr/>
          </p:nvSpPr>
          <p:spPr bwMode="auto">
            <a:xfrm>
              <a:off x="4682330" y="2994026"/>
              <a:ext cx="14288" cy="28575"/>
            </a:xfrm>
            <a:custGeom>
              <a:avLst/>
              <a:gdLst>
                <a:gd name="T0" fmla="*/ 0 w 2"/>
                <a:gd name="T1" fmla="*/ 0 h 4"/>
                <a:gd name="T2" fmla="*/ 2 w 2"/>
                <a:gd name="T3" fmla="*/ 4 h 4"/>
                <a:gd name="T4" fmla="*/ 2 w 2"/>
                <a:gd name="T5" fmla="*/ 3 h 4"/>
                <a:gd name="T6" fmla="*/ 0 w 2"/>
                <a:gd name="T7" fmla="*/ 0 h 4"/>
              </a:gdLst>
              <a:ahLst/>
              <a:cxnLst>
                <a:cxn ang="0">
                  <a:pos x="T0" y="T1"/>
                </a:cxn>
                <a:cxn ang="0">
                  <a:pos x="T2" y="T3"/>
                </a:cxn>
                <a:cxn ang="0">
                  <a:pos x="T4" y="T5"/>
                </a:cxn>
                <a:cxn ang="0">
                  <a:pos x="T6" y="T7"/>
                </a:cxn>
              </a:cxnLst>
              <a:rect l="0" t="0" r="r" b="b"/>
              <a:pathLst>
                <a:path w="2" h="4">
                  <a:moveTo>
                    <a:pt x="0" y="0"/>
                  </a:moveTo>
                  <a:cubicBezTo>
                    <a:pt x="0" y="1"/>
                    <a:pt x="1" y="4"/>
                    <a:pt x="2" y="4"/>
                  </a:cubicBezTo>
                  <a:cubicBezTo>
                    <a:pt x="2" y="4"/>
                    <a:pt x="2" y="4"/>
                    <a:pt x="2" y="3"/>
                  </a:cubicBezTo>
                  <a:cubicBezTo>
                    <a:pt x="2" y="3"/>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8" name="Freeform 22"/>
            <p:cNvSpPr>
              <a:spLocks noEditPoints="1"/>
            </p:cNvSpPr>
            <p:nvPr/>
          </p:nvSpPr>
          <p:spPr bwMode="auto">
            <a:xfrm>
              <a:off x="3494880" y="2767013"/>
              <a:ext cx="1366838" cy="668338"/>
            </a:xfrm>
            <a:custGeom>
              <a:avLst/>
              <a:gdLst>
                <a:gd name="T0" fmla="*/ 80 w 199"/>
                <a:gd name="T1" fmla="*/ 43 h 97"/>
                <a:gd name="T2" fmla="*/ 64 w 199"/>
                <a:gd name="T3" fmla="*/ 36 h 97"/>
                <a:gd name="T4" fmla="*/ 76 w 199"/>
                <a:gd name="T5" fmla="*/ 47 h 97"/>
                <a:gd name="T6" fmla="*/ 69 w 199"/>
                <a:gd name="T7" fmla="*/ 50 h 97"/>
                <a:gd name="T8" fmla="*/ 128 w 199"/>
                <a:gd name="T9" fmla="*/ 33 h 97"/>
                <a:gd name="T10" fmla="*/ 88 w 199"/>
                <a:gd name="T11" fmla="*/ 4 h 97"/>
                <a:gd name="T12" fmla="*/ 90 w 199"/>
                <a:gd name="T13" fmla="*/ 11 h 97"/>
                <a:gd name="T14" fmla="*/ 83 w 199"/>
                <a:gd name="T15" fmla="*/ 13 h 97"/>
                <a:gd name="T16" fmla="*/ 76 w 199"/>
                <a:gd name="T17" fmla="*/ 6 h 97"/>
                <a:gd name="T18" fmla="*/ 45 w 199"/>
                <a:gd name="T19" fmla="*/ 11 h 97"/>
                <a:gd name="T20" fmla="*/ 40 w 199"/>
                <a:gd name="T21" fmla="*/ 10 h 97"/>
                <a:gd name="T22" fmla="*/ 34 w 199"/>
                <a:gd name="T23" fmla="*/ 8 h 97"/>
                <a:gd name="T24" fmla="*/ 26 w 199"/>
                <a:gd name="T25" fmla="*/ 16 h 97"/>
                <a:gd name="T26" fmla="*/ 23 w 199"/>
                <a:gd name="T27" fmla="*/ 17 h 97"/>
                <a:gd name="T28" fmla="*/ 26 w 199"/>
                <a:gd name="T29" fmla="*/ 19 h 97"/>
                <a:gd name="T30" fmla="*/ 39 w 199"/>
                <a:gd name="T31" fmla="*/ 15 h 97"/>
                <a:gd name="T32" fmla="*/ 46 w 199"/>
                <a:gd name="T33" fmla="*/ 28 h 97"/>
                <a:gd name="T34" fmla="*/ 42 w 199"/>
                <a:gd name="T35" fmla="*/ 26 h 97"/>
                <a:gd name="T36" fmla="*/ 36 w 199"/>
                <a:gd name="T37" fmla="*/ 27 h 97"/>
                <a:gd name="T38" fmla="*/ 25 w 199"/>
                <a:gd name="T39" fmla="*/ 29 h 97"/>
                <a:gd name="T40" fmla="*/ 9 w 199"/>
                <a:gd name="T41" fmla="*/ 45 h 97"/>
                <a:gd name="T42" fmla="*/ 5 w 199"/>
                <a:gd name="T43" fmla="*/ 55 h 97"/>
                <a:gd name="T44" fmla="*/ 20 w 199"/>
                <a:gd name="T45" fmla="*/ 42 h 97"/>
                <a:gd name="T46" fmla="*/ 25 w 199"/>
                <a:gd name="T47" fmla="*/ 44 h 97"/>
                <a:gd name="T48" fmla="*/ 32 w 199"/>
                <a:gd name="T49" fmla="*/ 36 h 97"/>
                <a:gd name="T50" fmla="*/ 35 w 199"/>
                <a:gd name="T51" fmla="*/ 38 h 97"/>
                <a:gd name="T52" fmla="*/ 28 w 199"/>
                <a:gd name="T53" fmla="*/ 42 h 97"/>
                <a:gd name="T54" fmla="*/ 35 w 199"/>
                <a:gd name="T55" fmla="*/ 41 h 97"/>
                <a:gd name="T56" fmla="*/ 39 w 199"/>
                <a:gd name="T57" fmla="*/ 49 h 97"/>
                <a:gd name="T58" fmla="*/ 42 w 199"/>
                <a:gd name="T59" fmla="*/ 44 h 97"/>
                <a:gd name="T60" fmla="*/ 45 w 199"/>
                <a:gd name="T61" fmla="*/ 42 h 97"/>
                <a:gd name="T62" fmla="*/ 56 w 199"/>
                <a:gd name="T63" fmla="*/ 36 h 97"/>
                <a:gd name="T64" fmla="*/ 60 w 199"/>
                <a:gd name="T65" fmla="*/ 45 h 97"/>
                <a:gd name="T66" fmla="*/ 51 w 199"/>
                <a:gd name="T67" fmla="*/ 47 h 97"/>
                <a:gd name="T68" fmla="*/ 55 w 199"/>
                <a:gd name="T69" fmla="*/ 59 h 97"/>
                <a:gd name="T70" fmla="*/ 57 w 199"/>
                <a:gd name="T71" fmla="*/ 65 h 97"/>
                <a:gd name="T72" fmla="*/ 82 w 199"/>
                <a:gd name="T73" fmla="*/ 72 h 97"/>
                <a:gd name="T74" fmla="*/ 70 w 199"/>
                <a:gd name="T75" fmla="*/ 65 h 97"/>
                <a:gd name="T76" fmla="*/ 84 w 199"/>
                <a:gd name="T77" fmla="*/ 71 h 97"/>
                <a:gd name="T78" fmla="*/ 95 w 199"/>
                <a:gd name="T79" fmla="*/ 71 h 97"/>
                <a:gd name="T80" fmla="*/ 101 w 199"/>
                <a:gd name="T81" fmla="*/ 74 h 97"/>
                <a:gd name="T82" fmla="*/ 104 w 199"/>
                <a:gd name="T83" fmla="*/ 76 h 97"/>
                <a:gd name="T84" fmla="*/ 125 w 199"/>
                <a:gd name="T85" fmla="*/ 76 h 97"/>
                <a:gd name="T86" fmla="*/ 130 w 199"/>
                <a:gd name="T87" fmla="*/ 74 h 97"/>
                <a:gd name="T88" fmla="*/ 139 w 199"/>
                <a:gd name="T89" fmla="*/ 90 h 97"/>
                <a:gd name="T90" fmla="*/ 144 w 199"/>
                <a:gd name="T91" fmla="*/ 89 h 97"/>
                <a:gd name="T92" fmla="*/ 146 w 199"/>
                <a:gd name="T93" fmla="*/ 80 h 97"/>
                <a:gd name="T94" fmla="*/ 150 w 199"/>
                <a:gd name="T95" fmla="*/ 77 h 97"/>
                <a:gd name="T96" fmla="*/ 156 w 199"/>
                <a:gd name="T97" fmla="*/ 49 h 97"/>
                <a:gd name="T98" fmla="*/ 165 w 199"/>
                <a:gd name="T99" fmla="*/ 52 h 97"/>
                <a:gd name="T100" fmla="*/ 167 w 199"/>
                <a:gd name="T101" fmla="*/ 46 h 97"/>
                <a:gd name="T102" fmla="*/ 166 w 199"/>
                <a:gd name="T103" fmla="*/ 29 h 97"/>
                <a:gd name="T104" fmla="*/ 174 w 199"/>
                <a:gd name="T105" fmla="*/ 21 h 97"/>
                <a:gd name="T106" fmla="*/ 184 w 199"/>
                <a:gd name="T107" fmla="*/ 20 h 97"/>
                <a:gd name="T108" fmla="*/ 192 w 199"/>
                <a:gd name="T109" fmla="*/ 13 h 97"/>
                <a:gd name="T110" fmla="*/ 199 w 199"/>
                <a:gd name="T111" fmla="*/ 13 h 97"/>
                <a:gd name="T112" fmla="*/ 127 w 199"/>
                <a:gd name="T113" fmla="*/ 3 h 97"/>
                <a:gd name="T114" fmla="*/ 113 w 199"/>
                <a:gd name="T115"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9" h="97">
                  <a:moveTo>
                    <a:pt x="77" y="44"/>
                  </a:moveTo>
                  <a:cubicBezTo>
                    <a:pt x="76" y="42"/>
                    <a:pt x="80" y="40"/>
                    <a:pt x="82" y="40"/>
                  </a:cubicBezTo>
                  <a:cubicBezTo>
                    <a:pt x="83" y="40"/>
                    <a:pt x="83" y="40"/>
                    <a:pt x="83" y="40"/>
                  </a:cubicBezTo>
                  <a:cubicBezTo>
                    <a:pt x="83" y="40"/>
                    <a:pt x="82" y="40"/>
                    <a:pt x="82" y="40"/>
                  </a:cubicBezTo>
                  <a:cubicBezTo>
                    <a:pt x="82" y="42"/>
                    <a:pt x="84" y="43"/>
                    <a:pt x="83" y="44"/>
                  </a:cubicBezTo>
                  <a:cubicBezTo>
                    <a:pt x="82" y="44"/>
                    <a:pt x="82" y="44"/>
                    <a:pt x="82" y="44"/>
                  </a:cubicBezTo>
                  <a:cubicBezTo>
                    <a:pt x="81" y="44"/>
                    <a:pt x="80" y="43"/>
                    <a:pt x="80" y="43"/>
                  </a:cubicBezTo>
                  <a:cubicBezTo>
                    <a:pt x="79" y="42"/>
                    <a:pt x="79" y="42"/>
                    <a:pt x="78" y="42"/>
                  </a:cubicBezTo>
                  <a:cubicBezTo>
                    <a:pt x="78" y="42"/>
                    <a:pt x="77" y="42"/>
                    <a:pt x="77" y="44"/>
                  </a:cubicBezTo>
                  <a:moveTo>
                    <a:pt x="68" y="48"/>
                  </a:moveTo>
                  <a:cubicBezTo>
                    <a:pt x="68" y="47"/>
                    <a:pt x="68" y="47"/>
                    <a:pt x="68" y="47"/>
                  </a:cubicBezTo>
                  <a:cubicBezTo>
                    <a:pt x="67" y="46"/>
                    <a:pt x="67" y="43"/>
                    <a:pt x="66" y="42"/>
                  </a:cubicBezTo>
                  <a:cubicBezTo>
                    <a:pt x="66" y="41"/>
                    <a:pt x="67" y="41"/>
                    <a:pt x="68" y="40"/>
                  </a:cubicBezTo>
                  <a:cubicBezTo>
                    <a:pt x="67" y="38"/>
                    <a:pt x="64" y="38"/>
                    <a:pt x="64" y="36"/>
                  </a:cubicBezTo>
                  <a:cubicBezTo>
                    <a:pt x="66" y="37"/>
                    <a:pt x="67" y="39"/>
                    <a:pt x="69" y="40"/>
                  </a:cubicBezTo>
                  <a:cubicBezTo>
                    <a:pt x="69" y="39"/>
                    <a:pt x="70" y="39"/>
                    <a:pt x="71" y="39"/>
                  </a:cubicBezTo>
                  <a:cubicBezTo>
                    <a:pt x="72" y="39"/>
                    <a:pt x="72" y="39"/>
                    <a:pt x="73" y="40"/>
                  </a:cubicBezTo>
                  <a:cubicBezTo>
                    <a:pt x="73" y="43"/>
                    <a:pt x="72" y="42"/>
                    <a:pt x="72" y="45"/>
                  </a:cubicBezTo>
                  <a:cubicBezTo>
                    <a:pt x="72" y="45"/>
                    <a:pt x="72" y="45"/>
                    <a:pt x="72" y="45"/>
                  </a:cubicBezTo>
                  <a:cubicBezTo>
                    <a:pt x="73" y="45"/>
                    <a:pt x="73" y="45"/>
                    <a:pt x="74" y="45"/>
                  </a:cubicBezTo>
                  <a:cubicBezTo>
                    <a:pt x="74" y="47"/>
                    <a:pt x="75" y="47"/>
                    <a:pt x="76" y="47"/>
                  </a:cubicBezTo>
                  <a:cubicBezTo>
                    <a:pt x="76" y="48"/>
                    <a:pt x="76" y="48"/>
                    <a:pt x="76" y="49"/>
                  </a:cubicBezTo>
                  <a:cubicBezTo>
                    <a:pt x="75" y="49"/>
                    <a:pt x="74" y="49"/>
                    <a:pt x="74" y="49"/>
                  </a:cubicBezTo>
                  <a:cubicBezTo>
                    <a:pt x="74" y="49"/>
                    <a:pt x="74" y="49"/>
                    <a:pt x="74" y="49"/>
                  </a:cubicBezTo>
                  <a:cubicBezTo>
                    <a:pt x="77" y="49"/>
                    <a:pt x="76" y="52"/>
                    <a:pt x="76" y="53"/>
                  </a:cubicBezTo>
                  <a:cubicBezTo>
                    <a:pt x="76" y="54"/>
                    <a:pt x="75" y="54"/>
                    <a:pt x="75" y="55"/>
                  </a:cubicBezTo>
                  <a:cubicBezTo>
                    <a:pt x="72" y="54"/>
                    <a:pt x="69" y="53"/>
                    <a:pt x="68" y="50"/>
                  </a:cubicBezTo>
                  <a:cubicBezTo>
                    <a:pt x="68" y="50"/>
                    <a:pt x="69" y="50"/>
                    <a:pt x="69" y="50"/>
                  </a:cubicBezTo>
                  <a:cubicBezTo>
                    <a:pt x="69" y="50"/>
                    <a:pt x="69" y="50"/>
                    <a:pt x="70" y="50"/>
                  </a:cubicBezTo>
                  <a:cubicBezTo>
                    <a:pt x="70" y="50"/>
                    <a:pt x="70" y="50"/>
                    <a:pt x="70" y="50"/>
                  </a:cubicBezTo>
                  <a:cubicBezTo>
                    <a:pt x="70" y="50"/>
                    <a:pt x="70" y="50"/>
                    <a:pt x="70" y="49"/>
                  </a:cubicBezTo>
                  <a:cubicBezTo>
                    <a:pt x="70" y="48"/>
                    <a:pt x="70" y="48"/>
                    <a:pt x="68" y="48"/>
                  </a:cubicBezTo>
                  <a:cubicBezTo>
                    <a:pt x="68" y="48"/>
                    <a:pt x="68" y="48"/>
                    <a:pt x="68" y="48"/>
                  </a:cubicBezTo>
                  <a:moveTo>
                    <a:pt x="129" y="33"/>
                  </a:moveTo>
                  <a:cubicBezTo>
                    <a:pt x="129" y="33"/>
                    <a:pt x="128" y="33"/>
                    <a:pt x="128" y="33"/>
                  </a:cubicBezTo>
                  <a:cubicBezTo>
                    <a:pt x="131" y="32"/>
                    <a:pt x="130" y="27"/>
                    <a:pt x="132" y="26"/>
                  </a:cubicBezTo>
                  <a:cubicBezTo>
                    <a:pt x="132" y="28"/>
                    <a:pt x="133" y="29"/>
                    <a:pt x="133" y="31"/>
                  </a:cubicBezTo>
                  <a:cubicBezTo>
                    <a:pt x="131" y="32"/>
                    <a:pt x="131" y="33"/>
                    <a:pt x="129" y="33"/>
                  </a:cubicBezTo>
                  <a:moveTo>
                    <a:pt x="106" y="0"/>
                  </a:moveTo>
                  <a:cubicBezTo>
                    <a:pt x="102" y="0"/>
                    <a:pt x="98" y="1"/>
                    <a:pt x="92" y="1"/>
                  </a:cubicBezTo>
                  <a:cubicBezTo>
                    <a:pt x="93" y="5"/>
                    <a:pt x="88" y="2"/>
                    <a:pt x="87" y="5"/>
                  </a:cubicBezTo>
                  <a:cubicBezTo>
                    <a:pt x="88" y="5"/>
                    <a:pt x="88" y="4"/>
                    <a:pt x="88" y="4"/>
                  </a:cubicBezTo>
                  <a:cubicBezTo>
                    <a:pt x="89" y="4"/>
                    <a:pt x="90" y="5"/>
                    <a:pt x="90" y="6"/>
                  </a:cubicBezTo>
                  <a:cubicBezTo>
                    <a:pt x="90" y="6"/>
                    <a:pt x="90" y="6"/>
                    <a:pt x="89" y="6"/>
                  </a:cubicBezTo>
                  <a:cubicBezTo>
                    <a:pt x="89" y="6"/>
                    <a:pt x="88" y="6"/>
                    <a:pt x="88" y="6"/>
                  </a:cubicBezTo>
                  <a:cubicBezTo>
                    <a:pt x="87" y="6"/>
                    <a:pt x="87" y="5"/>
                    <a:pt x="87" y="5"/>
                  </a:cubicBezTo>
                  <a:cubicBezTo>
                    <a:pt x="86" y="5"/>
                    <a:pt x="87" y="6"/>
                    <a:pt x="87" y="7"/>
                  </a:cubicBezTo>
                  <a:cubicBezTo>
                    <a:pt x="85" y="7"/>
                    <a:pt x="83" y="6"/>
                    <a:pt x="82" y="5"/>
                  </a:cubicBezTo>
                  <a:cubicBezTo>
                    <a:pt x="82" y="10"/>
                    <a:pt x="89" y="8"/>
                    <a:pt x="90" y="11"/>
                  </a:cubicBezTo>
                  <a:cubicBezTo>
                    <a:pt x="90" y="11"/>
                    <a:pt x="89" y="11"/>
                    <a:pt x="89" y="11"/>
                  </a:cubicBezTo>
                  <a:cubicBezTo>
                    <a:pt x="88" y="11"/>
                    <a:pt x="88" y="11"/>
                    <a:pt x="87" y="10"/>
                  </a:cubicBezTo>
                  <a:cubicBezTo>
                    <a:pt x="87" y="10"/>
                    <a:pt x="87" y="9"/>
                    <a:pt x="86" y="9"/>
                  </a:cubicBezTo>
                  <a:cubicBezTo>
                    <a:pt x="86" y="9"/>
                    <a:pt x="86" y="10"/>
                    <a:pt x="85" y="10"/>
                  </a:cubicBezTo>
                  <a:cubicBezTo>
                    <a:pt x="87" y="10"/>
                    <a:pt x="85" y="13"/>
                    <a:pt x="84" y="13"/>
                  </a:cubicBezTo>
                  <a:cubicBezTo>
                    <a:pt x="84" y="13"/>
                    <a:pt x="84" y="13"/>
                    <a:pt x="84" y="13"/>
                  </a:cubicBezTo>
                  <a:cubicBezTo>
                    <a:pt x="84" y="13"/>
                    <a:pt x="83" y="13"/>
                    <a:pt x="83" y="13"/>
                  </a:cubicBezTo>
                  <a:cubicBezTo>
                    <a:pt x="83" y="13"/>
                    <a:pt x="83" y="13"/>
                    <a:pt x="82" y="13"/>
                  </a:cubicBezTo>
                  <a:cubicBezTo>
                    <a:pt x="81" y="13"/>
                    <a:pt x="80" y="13"/>
                    <a:pt x="80" y="11"/>
                  </a:cubicBezTo>
                  <a:cubicBezTo>
                    <a:pt x="80" y="11"/>
                    <a:pt x="81" y="11"/>
                    <a:pt x="81" y="11"/>
                  </a:cubicBezTo>
                  <a:cubicBezTo>
                    <a:pt x="82" y="11"/>
                    <a:pt x="83" y="11"/>
                    <a:pt x="83" y="10"/>
                  </a:cubicBezTo>
                  <a:cubicBezTo>
                    <a:pt x="82" y="8"/>
                    <a:pt x="80" y="7"/>
                    <a:pt x="80" y="5"/>
                  </a:cubicBezTo>
                  <a:cubicBezTo>
                    <a:pt x="79" y="4"/>
                    <a:pt x="79" y="4"/>
                    <a:pt x="79" y="4"/>
                  </a:cubicBezTo>
                  <a:cubicBezTo>
                    <a:pt x="78" y="4"/>
                    <a:pt x="77" y="5"/>
                    <a:pt x="76" y="6"/>
                  </a:cubicBezTo>
                  <a:cubicBezTo>
                    <a:pt x="76" y="9"/>
                    <a:pt x="80" y="7"/>
                    <a:pt x="80" y="10"/>
                  </a:cubicBezTo>
                  <a:cubicBezTo>
                    <a:pt x="78" y="10"/>
                    <a:pt x="75" y="9"/>
                    <a:pt x="72" y="9"/>
                  </a:cubicBezTo>
                  <a:cubicBezTo>
                    <a:pt x="67" y="9"/>
                    <a:pt x="61" y="10"/>
                    <a:pt x="57" y="11"/>
                  </a:cubicBezTo>
                  <a:cubicBezTo>
                    <a:pt x="56" y="11"/>
                    <a:pt x="56" y="13"/>
                    <a:pt x="55" y="13"/>
                  </a:cubicBezTo>
                  <a:cubicBezTo>
                    <a:pt x="54" y="13"/>
                    <a:pt x="54" y="13"/>
                    <a:pt x="53" y="13"/>
                  </a:cubicBezTo>
                  <a:cubicBezTo>
                    <a:pt x="53" y="15"/>
                    <a:pt x="52" y="14"/>
                    <a:pt x="51" y="16"/>
                  </a:cubicBezTo>
                  <a:cubicBezTo>
                    <a:pt x="47" y="16"/>
                    <a:pt x="46" y="13"/>
                    <a:pt x="45" y="11"/>
                  </a:cubicBezTo>
                  <a:cubicBezTo>
                    <a:pt x="45" y="11"/>
                    <a:pt x="45" y="11"/>
                    <a:pt x="45" y="11"/>
                  </a:cubicBezTo>
                  <a:cubicBezTo>
                    <a:pt x="46" y="11"/>
                    <a:pt x="47" y="12"/>
                    <a:pt x="48" y="12"/>
                  </a:cubicBezTo>
                  <a:cubicBezTo>
                    <a:pt x="49" y="12"/>
                    <a:pt x="50" y="13"/>
                    <a:pt x="51" y="13"/>
                  </a:cubicBezTo>
                  <a:cubicBezTo>
                    <a:pt x="52" y="13"/>
                    <a:pt x="53" y="12"/>
                    <a:pt x="53" y="11"/>
                  </a:cubicBezTo>
                  <a:cubicBezTo>
                    <a:pt x="50" y="11"/>
                    <a:pt x="47" y="9"/>
                    <a:pt x="44" y="9"/>
                  </a:cubicBezTo>
                  <a:cubicBezTo>
                    <a:pt x="43" y="9"/>
                    <a:pt x="42" y="9"/>
                    <a:pt x="41" y="10"/>
                  </a:cubicBezTo>
                  <a:cubicBezTo>
                    <a:pt x="41" y="10"/>
                    <a:pt x="40" y="10"/>
                    <a:pt x="40" y="10"/>
                  </a:cubicBezTo>
                  <a:cubicBezTo>
                    <a:pt x="40" y="9"/>
                    <a:pt x="40" y="8"/>
                    <a:pt x="39" y="8"/>
                  </a:cubicBezTo>
                  <a:cubicBezTo>
                    <a:pt x="39" y="7"/>
                    <a:pt x="40" y="7"/>
                    <a:pt x="40" y="7"/>
                  </a:cubicBezTo>
                  <a:cubicBezTo>
                    <a:pt x="40" y="7"/>
                    <a:pt x="40" y="7"/>
                    <a:pt x="40" y="7"/>
                  </a:cubicBezTo>
                  <a:cubicBezTo>
                    <a:pt x="39" y="7"/>
                    <a:pt x="38" y="8"/>
                    <a:pt x="38" y="8"/>
                  </a:cubicBezTo>
                  <a:cubicBezTo>
                    <a:pt x="38" y="7"/>
                    <a:pt x="37" y="7"/>
                    <a:pt x="37" y="7"/>
                  </a:cubicBezTo>
                  <a:cubicBezTo>
                    <a:pt x="36" y="7"/>
                    <a:pt x="35" y="7"/>
                    <a:pt x="35" y="8"/>
                  </a:cubicBezTo>
                  <a:cubicBezTo>
                    <a:pt x="34" y="8"/>
                    <a:pt x="34" y="8"/>
                    <a:pt x="34" y="8"/>
                  </a:cubicBezTo>
                  <a:cubicBezTo>
                    <a:pt x="35" y="8"/>
                    <a:pt x="34" y="9"/>
                    <a:pt x="35" y="9"/>
                  </a:cubicBezTo>
                  <a:cubicBezTo>
                    <a:pt x="35" y="10"/>
                    <a:pt x="35" y="10"/>
                    <a:pt x="35" y="10"/>
                  </a:cubicBezTo>
                  <a:cubicBezTo>
                    <a:pt x="35" y="10"/>
                    <a:pt x="34" y="10"/>
                    <a:pt x="34" y="10"/>
                  </a:cubicBezTo>
                  <a:cubicBezTo>
                    <a:pt x="29" y="10"/>
                    <a:pt x="29" y="13"/>
                    <a:pt x="27" y="13"/>
                  </a:cubicBezTo>
                  <a:cubicBezTo>
                    <a:pt x="28" y="13"/>
                    <a:pt x="27" y="16"/>
                    <a:pt x="26" y="16"/>
                  </a:cubicBezTo>
                  <a:cubicBezTo>
                    <a:pt x="25" y="14"/>
                    <a:pt x="28" y="13"/>
                    <a:pt x="26" y="13"/>
                  </a:cubicBezTo>
                  <a:cubicBezTo>
                    <a:pt x="26" y="14"/>
                    <a:pt x="24" y="15"/>
                    <a:pt x="26" y="16"/>
                  </a:cubicBezTo>
                  <a:cubicBezTo>
                    <a:pt x="26" y="16"/>
                    <a:pt x="26" y="16"/>
                    <a:pt x="26" y="16"/>
                  </a:cubicBezTo>
                  <a:cubicBezTo>
                    <a:pt x="25" y="16"/>
                    <a:pt x="25" y="16"/>
                    <a:pt x="25" y="16"/>
                  </a:cubicBezTo>
                  <a:cubicBezTo>
                    <a:pt x="25" y="16"/>
                    <a:pt x="25" y="16"/>
                    <a:pt x="25" y="16"/>
                  </a:cubicBezTo>
                  <a:cubicBezTo>
                    <a:pt x="25" y="16"/>
                    <a:pt x="24" y="16"/>
                    <a:pt x="24" y="16"/>
                  </a:cubicBezTo>
                  <a:cubicBezTo>
                    <a:pt x="25" y="16"/>
                    <a:pt x="25" y="16"/>
                    <a:pt x="24" y="15"/>
                  </a:cubicBezTo>
                  <a:cubicBezTo>
                    <a:pt x="24" y="16"/>
                    <a:pt x="24" y="16"/>
                    <a:pt x="24" y="17"/>
                  </a:cubicBezTo>
                  <a:cubicBezTo>
                    <a:pt x="24" y="17"/>
                    <a:pt x="24" y="17"/>
                    <a:pt x="23" y="17"/>
                  </a:cubicBezTo>
                  <a:cubicBezTo>
                    <a:pt x="21" y="17"/>
                    <a:pt x="20" y="17"/>
                    <a:pt x="20" y="19"/>
                  </a:cubicBezTo>
                  <a:cubicBezTo>
                    <a:pt x="23" y="19"/>
                    <a:pt x="17" y="22"/>
                    <a:pt x="20" y="24"/>
                  </a:cubicBezTo>
                  <a:cubicBezTo>
                    <a:pt x="22" y="23"/>
                    <a:pt x="23" y="21"/>
                    <a:pt x="25" y="21"/>
                  </a:cubicBezTo>
                  <a:cubicBezTo>
                    <a:pt x="25" y="21"/>
                    <a:pt x="25" y="21"/>
                    <a:pt x="25" y="21"/>
                  </a:cubicBezTo>
                  <a:cubicBezTo>
                    <a:pt x="25" y="20"/>
                    <a:pt x="25" y="19"/>
                    <a:pt x="25" y="19"/>
                  </a:cubicBezTo>
                  <a:cubicBezTo>
                    <a:pt x="25" y="19"/>
                    <a:pt x="26" y="19"/>
                    <a:pt x="26" y="19"/>
                  </a:cubicBezTo>
                  <a:cubicBezTo>
                    <a:pt x="26" y="19"/>
                    <a:pt x="26" y="19"/>
                    <a:pt x="26" y="19"/>
                  </a:cubicBezTo>
                  <a:cubicBezTo>
                    <a:pt x="26" y="19"/>
                    <a:pt x="26" y="19"/>
                    <a:pt x="26" y="19"/>
                  </a:cubicBezTo>
                  <a:cubicBezTo>
                    <a:pt x="24" y="21"/>
                    <a:pt x="25" y="25"/>
                    <a:pt x="27" y="27"/>
                  </a:cubicBezTo>
                  <a:cubicBezTo>
                    <a:pt x="30" y="25"/>
                    <a:pt x="29" y="23"/>
                    <a:pt x="31" y="20"/>
                  </a:cubicBezTo>
                  <a:cubicBezTo>
                    <a:pt x="27" y="16"/>
                    <a:pt x="34" y="16"/>
                    <a:pt x="36" y="12"/>
                  </a:cubicBezTo>
                  <a:cubicBezTo>
                    <a:pt x="37" y="12"/>
                    <a:pt x="37" y="12"/>
                    <a:pt x="37" y="12"/>
                  </a:cubicBezTo>
                  <a:cubicBezTo>
                    <a:pt x="37" y="12"/>
                    <a:pt x="37" y="12"/>
                    <a:pt x="37" y="12"/>
                  </a:cubicBezTo>
                  <a:cubicBezTo>
                    <a:pt x="36" y="14"/>
                    <a:pt x="39" y="13"/>
                    <a:pt x="39" y="15"/>
                  </a:cubicBezTo>
                  <a:cubicBezTo>
                    <a:pt x="36" y="15"/>
                    <a:pt x="36" y="17"/>
                    <a:pt x="34" y="18"/>
                  </a:cubicBezTo>
                  <a:cubicBezTo>
                    <a:pt x="35" y="18"/>
                    <a:pt x="35" y="19"/>
                    <a:pt x="35" y="19"/>
                  </a:cubicBezTo>
                  <a:cubicBezTo>
                    <a:pt x="36" y="20"/>
                    <a:pt x="37" y="20"/>
                    <a:pt x="38" y="20"/>
                  </a:cubicBezTo>
                  <a:cubicBezTo>
                    <a:pt x="41" y="20"/>
                    <a:pt x="44" y="18"/>
                    <a:pt x="44" y="16"/>
                  </a:cubicBezTo>
                  <a:cubicBezTo>
                    <a:pt x="45" y="17"/>
                    <a:pt x="44" y="21"/>
                    <a:pt x="42" y="21"/>
                  </a:cubicBezTo>
                  <a:cubicBezTo>
                    <a:pt x="42" y="23"/>
                    <a:pt x="42" y="24"/>
                    <a:pt x="42" y="26"/>
                  </a:cubicBezTo>
                  <a:cubicBezTo>
                    <a:pt x="44" y="26"/>
                    <a:pt x="46" y="26"/>
                    <a:pt x="46" y="28"/>
                  </a:cubicBezTo>
                  <a:cubicBezTo>
                    <a:pt x="45" y="28"/>
                    <a:pt x="45" y="28"/>
                    <a:pt x="45" y="28"/>
                  </a:cubicBezTo>
                  <a:cubicBezTo>
                    <a:pt x="46" y="27"/>
                    <a:pt x="45" y="27"/>
                    <a:pt x="44" y="27"/>
                  </a:cubicBezTo>
                  <a:cubicBezTo>
                    <a:pt x="44" y="27"/>
                    <a:pt x="44" y="27"/>
                    <a:pt x="44" y="27"/>
                  </a:cubicBezTo>
                  <a:cubicBezTo>
                    <a:pt x="43" y="27"/>
                    <a:pt x="43" y="27"/>
                    <a:pt x="43" y="27"/>
                  </a:cubicBezTo>
                  <a:cubicBezTo>
                    <a:pt x="43" y="27"/>
                    <a:pt x="43" y="27"/>
                    <a:pt x="43" y="27"/>
                  </a:cubicBezTo>
                  <a:cubicBezTo>
                    <a:pt x="43" y="27"/>
                    <a:pt x="43" y="26"/>
                    <a:pt x="42" y="26"/>
                  </a:cubicBezTo>
                  <a:cubicBezTo>
                    <a:pt x="42" y="26"/>
                    <a:pt x="42" y="26"/>
                    <a:pt x="42" y="26"/>
                  </a:cubicBezTo>
                  <a:cubicBezTo>
                    <a:pt x="41" y="25"/>
                    <a:pt x="40" y="25"/>
                    <a:pt x="39" y="25"/>
                  </a:cubicBezTo>
                  <a:cubicBezTo>
                    <a:pt x="39" y="25"/>
                    <a:pt x="39" y="25"/>
                    <a:pt x="38" y="25"/>
                  </a:cubicBezTo>
                  <a:cubicBezTo>
                    <a:pt x="38" y="25"/>
                    <a:pt x="38" y="25"/>
                    <a:pt x="37" y="25"/>
                  </a:cubicBezTo>
                  <a:cubicBezTo>
                    <a:pt x="37" y="25"/>
                    <a:pt x="36" y="25"/>
                    <a:pt x="35" y="24"/>
                  </a:cubicBezTo>
                  <a:cubicBezTo>
                    <a:pt x="35" y="25"/>
                    <a:pt x="35" y="25"/>
                    <a:pt x="35" y="25"/>
                  </a:cubicBezTo>
                  <a:cubicBezTo>
                    <a:pt x="34" y="25"/>
                    <a:pt x="35" y="26"/>
                    <a:pt x="35" y="26"/>
                  </a:cubicBezTo>
                  <a:cubicBezTo>
                    <a:pt x="35" y="27"/>
                    <a:pt x="35" y="27"/>
                    <a:pt x="36" y="27"/>
                  </a:cubicBezTo>
                  <a:cubicBezTo>
                    <a:pt x="36" y="27"/>
                    <a:pt x="36" y="27"/>
                    <a:pt x="36" y="27"/>
                  </a:cubicBezTo>
                  <a:cubicBezTo>
                    <a:pt x="36" y="27"/>
                    <a:pt x="36" y="27"/>
                    <a:pt x="36" y="27"/>
                  </a:cubicBezTo>
                  <a:cubicBezTo>
                    <a:pt x="36" y="27"/>
                    <a:pt x="36" y="27"/>
                    <a:pt x="36" y="27"/>
                  </a:cubicBezTo>
                  <a:cubicBezTo>
                    <a:pt x="36" y="28"/>
                    <a:pt x="35" y="28"/>
                    <a:pt x="34" y="29"/>
                  </a:cubicBezTo>
                  <a:cubicBezTo>
                    <a:pt x="33" y="29"/>
                    <a:pt x="32" y="29"/>
                    <a:pt x="32" y="29"/>
                  </a:cubicBezTo>
                  <a:cubicBezTo>
                    <a:pt x="30" y="29"/>
                    <a:pt x="28" y="29"/>
                    <a:pt x="27" y="31"/>
                  </a:cubicBezTo>
                  <a:cubicBezTo>
                    <a:pt x="27" y="30"/>
                    <a:pt x="26" y="29"/>
                    <a:pt x="25" y="29"/>
                  </a:cubicBezTo>
                  <a:cubicBezTo>
                    <a:pt x="23" y="29"/>
                    <a:pt x="21" y="30"/>
                    <a:pt x="20" y="30"/>
                  </a:cubicBezTo>
                  <a:cubicBezTo>
                    <a:pt x="20" y="30"/>
                    <a:pt x="20" y="30"/>
                    <a:pt x="20" y="30"/>
                  </a:cubicBezTo>
                  <a:cubicBezTo>
                    <a:pt x="16" y="31"/>
                    <a:pt x="15" y="34"/>
                    <a:pt x="17" y="35"/>
                  </a:cubicBezTo>
                  <a:cubicBezTo>
                    <a:pt x="17" y="35"/>
                    <a:pt x="17" y="35"/>
                    <a:pt x="17" y="35"/>
                  </a:cubicBezTo>
                  <a:cubicBezTo>
                    <a:pt x="15" y="35"/>
                    <a:pt x="15" y="34"/>
                    <a:pt x="13" y="34"/>
                  </a:cubicBezTo>
                  <a:cubicBezTo>
                    <a:pt x="13" y="37"/>
                    <a:pt x="9" y="36"/>
                    <a:pt x="7" y="38"/>
                  </a:cubicBezTo>
                  <a:cubicBezTo>
                    <a:pt x="11" y="38"/>
                    <a:pt x="11" y="44"/>
                    <a:pt x="9" y="45"/>
                  </a:cubicBezTo>
                  <a:cubicBezTo>
                    <a:pt x="9" y="45"/>
                    <a:pt x="7" y="44"/>
                    <a:pt x="6" y="44"/>
                  </a:cubicBezTo>
                  <a:cubicBezTo>
                    <a:pt x="5" y="44"/>
                    <a:pt x="5" y="44"/>
                    <a:pt x="4" y="45"/>
                  </a:cubicBezTo>
                  <a:cubicBezTo>
                    <a:pt x="3" y="45"/>
                    <a:pt x="3" y="45"/>
                    <a:pt x="2" y="45"/>
                  </a:cubicBezTo>
                  <a:cubicBezTo>
                    <a:pt x="1" y="45"/>
                    <a:pt x="1" y="45"/>
                    <a:pt x="1" y="45"/>
                  </a:cubicBezTo>
                  <a:cubicBezTo>
                    <a:pt x="0" y="47"/>
                    <a:pt x="3" y="46"/>
                    <a:pt x="3" y="48"/>
                  </a:cubicBezTo>
                  <a:cubicBezTo>
                    <a:pt x="2" y="50"/>
                    <a:pt x="3" y="52"/>
                    <a:pt x="2" y="54"/>
                  </a:cubicBezTo>
                  <a:cubicBezTo>
                    <a:pt x="3" y="54"/>
                    <a:pt x="4" y="55"/>
                    <a:pt x="5" y="55"/>
                  </a:cubicBezTo>
                  <a:cubicBezTo>
                    <a:pt x="9" y="55"/>
                    <a:pt x="10" y="49"/>
                    <a:pt x="13" y="47"/>
                  </a:cubicBezTo>
                  <a:cubicBezTo>
                    <a:pt x="14" y="47"/>
                    <a:pt x="14" y="46"/>
                    <a:pt x="14" y="45"/>
                  </a:cubicBezTo>
                  <a:cubicBezTo>
                    <a:pt x="15" y="44"/>
                    <a:pt x="15" y="44"/>
                    <a:pt x="16" y="44"/>
                  </a:cubicBezTo>
                  <a:cubicBezTo>
                    <a:pt x="16" y="44"/>
                    <a:pt x="17" y="44"/>
                    <a:pt x="17" y="44"/>
                  </a:cubicBezTo>
                  <a:cubicBezTo>
                    <a:pt x="17" y="44"/>
                    <a:pt x="18" y="44"/>
                    <a:pt x="18" y="44"/>
                  </a:cubicBezTo>
                  <a:cubicBezTo>
                    <a:pt x="19" y="44"/>
                    <a:pt x="19" y="44"/>
                    <a:pt x="20" y="42"/>
                  </a:cubicBezTo>
                  <a:cubicBezTo>
                    <a:pt x="20" y="42"/>
                    <a:pt x="20" y="42"/>
                    <a:pt x="20" y="42"/>
                  </a:cubicBezTo>
                  <a:cubicBezTo>
                    <a:pt x="20" y="42"/>
                    <a:pt x="20" y="42"/>
                    <a:pt x="20" y="42"/>
                  </a:cubicBezTo>
                  <a:cubicBezTo>
                    <a:pt x="20" y="43"/>
                    <a:pt x="20" y="43"/>
                    <a:pt x="20" y="43"/>
                  </a:cubicBezTo>
                  <a:cubicBezTo>
                    <a:pt x="21" y="43"/>
                    <a:pt x="21" y="43"/>
                    <a:pt x="21" y="43"/>
                  </a:cubicBezTo>
                  <a:cubicBezTo>
                    <a:pt x="22" y="43"/>
                    <a:pt x="22" y="43"/>
                    <a:pt x="22" y="43"/>
                  </a:cubicBezTo>
                  <a:cubicBezTo>
                    <a:pt x="23" y="43"/>
                    <a:pt x="23" y="43"/>
                    <a:pt x="23" y="43"/>
                  </a:cubicBezTo>
                  <a:cubicBezTo>
                    <a:pt x="24" y="47"/>
                    <a:pt x="28" y="47"/>
                    <a:pt x="30" y="50"/>
                  </a:cubicBezTo>
                  <a:cubicBezTo>
                    <a:pt x="32" y="46"/>
                    <a:pt x="27" y="46"/>
                    <a:pt x="25" y="44"/>
                  </a:cubicBezTo>
                  <a:cubicBezTo>
                    <a:pt x="24" y="42"/>
                    <a:pt x="26" y="41"/>
                    <a:pt x="26" y="40"/>
                  </a:cubicBezTo>
                  <a:cubicBezTo>
                    <a:pt x="27" y="41"/>
                    <a:pt x="27" y="41"/>
                    <a:pt x="28" y="41"/>
                  </a:cubicBezTo>
                  <a:cubicBezTo>
                    <a:pt x="29" y="41"/>
                    <a:pt x="30" y="41"/>
                    <a:pt x="30" y="40"/>
                  </a:cubicBezTo>
                  <a:cubicBezTo>
                    <a:pt x="29" y="40"/>
                    <a:pt x="29" y="40"/>
                    <a:pt x="29" y="39"/>
                  </a:cubicBezTo>
                  <a:cubicBezTo>
                    <a:pt x="31" y="38"/>
                    <a:pt x="30" y="37"/>
                    <a:pt x="29" y="36"/>
                  </a:cubicBezTo>
                  <a:cubicBezTo>
                    <a:pt x="30" y="36"/>
                    <a:pt x="30" y="36"/>
                    <a:pt x="31" y="36"/>
                  </a:cubicBezTo>
                  <a:cubicBezTo>
                    <a:pt x="32" y="36"/>
                    <a:pt x="32" y="36"/>
                    <a:pt x="32" y="36"/>
                  </a:cubicBezTo>
                  <a:cubicBezTo>
                    <a:pt x="32" y="36"/>
                    <a:pt x="32" y="36"/>
                    <a:pt x="32" y="36"/>
                  </a:cubicBezTo>
                  <a:cubicBezTo>
                    <a:pt x="32" y="36"/>
                    <a:pt x="32" y="36"/>
                    <a:pt x="32" y="36"/>
                  </a:cubicBezTo>
                  <a:cubicBezTo>
                    <a:pt x="32" y="37"/>
                    <a:pt x="31" y="37"/>
                    <a:pt x="31" y="38"/>
                  </a:cubicBezTo>
                  <a:cubicBezTo>
                    <a:pt x="31" y="38"/>
                    <a:pt x="32" y="38"/>
                    <a:pt x="32" y="38"/>
                  </a:cubicBezTo>
                  <a:cubicBezTo>
                    <a:pt x="32" y="38"/>
                    <a:pt x="33" y="38"/>
                    <a:pt x="33" y="37"/>
                  </a:cubicBezTo>
                  <a:cubicBezTo>
                    <a:pt x="34" y="37"/>
                    <a:pt x="34" y="37"/>
                    <a:pt x="34" y="37"/>
                  </a:cubicBezTo>
                  <a:cubicBezTo>
                    <a:pt x="35" y="37"/>
                    <a:pt x="35" y="37"/>
                    <a:pt x="35" y="38"/>
                  </a:cubicBezTo>
                  <a:cubicBezTo>
                    <a:pt x="35" y="38"/>
                    <a:pt x="35" y="38"/>
                    <a:pt x="35" y="38"/>
                  </a:cubicBezTo>
                  <a:cubicBezTo>
                    <a:pt x="34" y="38"/>
                    <a:pt x="33" y="38"/>
                    <a:pt x="33" y="38"/>
                  </a:cubicBezTo>
                  <a:cubicBezTo>
                    <a:pt x="32" y="38"/>
                    <a:pt x="32" y="39"/>
                    <a:pt x="31" y="39"/>
                  </a:cubicBezTo>
                  <a:cubicBezTo>
                    <a:pt x="31" y="39"/>
                    <a:pt x="31" y="38"/>
                    <a:pt x="30" y="38"/>
                  </a:cubicBezTo>
                  <a:cubicBezTo>
                    <a:pt x="30" y="39"/>
                    <a:pt x="31" y="40"/>
                    <a:pt x="31" y="40"/>
                  </a:cubicBezTo>
                  <a:cubicBezTo>
                    <a:pt x="31" y="40"/>
                    <a:pt x="31" y="40"/>
                    <a:pt x="31" y="40"/>
                  </a:cubicBezTo>
                  <a:cubicBezTo>
                    <a:pt x="29" y="40"/>
                    <a:pt x="29" y="42"/>
                    <a:pt x="28" y="42"/>
                  </a:cubicBezTo>
                  <a:cubicBezTo>
                    <a:pt x="29" y="43"/>
                    <a:pt x="29" y="43"/>
                    <a:pt x="29" y="43"/>
                  </a:cubicBezTo>
                  <a:cubicBezTo>
                    <a:pt x="31" y="43"/>
                    <a:pt x="34" y="42"/>
                    <a:pt x="32" y="40"/>
                  </a:cubicBezTo>
                  <a:cubicBezTo>
                    <a:pt x="33" y="40"/>
                    <a:pt x="33" y="40"/>
                    <a:pt x="33" y="40"/>
                  </a:cubicBezTo>
                  <a:cubicBezTo>
                    <a:pt x="33" y="40"/>
                    <a:pt x="33" y="40"/>
                    <a:pt x="33" y="40"/>
                  </a:cubicBezTo>
                  <a:cubicBezTo>
                    <a:pt x="33" y="40"/>
                    <a:pt x="34" y="40"/>
                    <a:pt x="34" y="40"/>
                  </a:cubicBezTo>
                  <a:cubicBezTo>
                    <a:pt x="34" y="40"/>
                    <a:pt x="35" y="41"/>
                    <a:pt x="35" y="41"/>
                  </a:cubicBezTo>
                  <a:cubicBezTo>
                    <a:pt x="35" y="41"/>
                    <a:pt x="35" y="41"/>
                    <a:pt x="35" y="41"/>
                  </a:cubicBezTo>
                  <a:cubicBezTo>
                    <a:pt x="33" y="41"/>
                    <a:pt x="34" y="43"/>
                    <a:pt x="34" y="44"/>
                  </a:cubicBezTo>
                  <a:cubicBezTo>
                    <a:pt x="34" y="44"/>
                    <a:pt x="34" y="44"/>
                    <a:pt x="34" y="44"/>
                  </a:cubicBezTo>
                  <a:cubicBezTo>
                    <a:pt x="33" y="46"/>
                    <a:pt x="34" y="49"/>
                    <a:pt x="36" y="50"/>
                  </a:cubicBezTo>
                  <a:cubicBezTo>
                    <a:pt x="36" y="51"/>
                    <a:pt x="37" y="51"/>
                    <a:pt x="38" y="51"/>
                  </a:cubicBezTo>
                  <a:cubicBezTo>
                    <a:pt x="38" y="51"/>
                    <a:pt x="38" y="51"/>
                    <a:pt x="38" y="51"/>
                  </a:cubicBezTo>
                  <a:cubicBezTo>
                    <a:pt x="38" y="50"/>
                    <a:pt x="37" y="48"/>
                    <a:pt x="39" y="48"/>
                  </a:cubicBezTo>
                  <a:cubicBezTo>
                    <a:pt x="39" y="48"/>
                    <a:pt x="39" y="48"/>
                    <a:pt x="39" y="49"/>
                  </a:cubicBezTo>
                  <a:cubicBezTo>
                    <a:pt x="40" y="48"/>
                    <a:pt x="40" y="48"/>
                    <a:pt x="41" y="47"/>
                  </a:cubicBezTo>
                  <a:cubicBezTo>
                    <a:pt x="41" y="47"/>
                    <a:pt x="41" y="47"/>
                    <a:pt x="42" y="47"/>
                  </a:cubicBezTo>
                  <a:cubicBezTo>
                    <a:pt x="43" y="47"/>
                    <a:pt x="42" y="48"/>
                    <a:pt x="42" y="49"/>
                  </a:cubicBezTo>
                  <a:cubicBezTo>
                    <a:pt x="43" y="48"/>
                    <a:pt x="45" y="48"/>
                    <a:pt x="45" y="47"/>
                  </a:cubicBezTo>
                  <a:cubicBezTo>
                    <a:pt x="44" y="47"/>
                    <a:pt x="44" y="46"/>
                    <a:pt x="44" y="45"/>
                  </a:cubicBezTo>
                  <a:cubicBezTo>
                    <a:pt x="44" y="44"/>
                    <a:pt x="44" y="44"/>
                    <a:pt x="43" y="44"/>
                  </a:cubicBezTo>
                  <a:cubicBezTo>
                    <a:pt x="43" y="44"/>
                    <a:pt x="42" y="44"/>
                    <a:pt x="42" y="44"/>
                  </a:cubicBezTo>
                  <a:cubicBezTo>
                    <a:pt x="41" y="44"/>
                    <a:pt x="41" y="45"/>
                    <a:pt x="40" y="45"/>
                  </a:cubicBezTo>
                  <a:cubicBezTo>
                    <a:pt x="40" y="45"/>
                    <a:pt x="39" y="45"/>
                    <a:pt x="39" y="45"/>
                  </a:cubicBezTo>
                  <a:cubicBezTo>
                    <a:pt x="39" y="44"/>
                    <a:pt x="40" y="44"/>
                    <a:pt x="40" y="44"/>
                  </a:cubicBezTo>
                  <a:cubicBezTo>
                    <a:pt x="40" y="44"/>
                    <a:pt x="40" y="44"/>
                    <a:pt x="41" y="44"/>
                  </a:cubicBezTo>
                  <a:cubicBezTo>
                    <a:pt x="41" y="43"/>
                    <a:pt x="42" y="43"/>
                    <a:pt x="43" y="43"/>
                  </a:cubicBezTo>
                  <a:cubicBezTo>
                    <a:pt x="44" y="43"/>
                    <a:pt x="44" y="43"/>
                    <a:pt x="45" y="43"/>
                  </a:cubicBezTo>
                  <a:cubicBezTo>
                    <a:pt x="45" y="43"/>
                    <a:pt x="45" y="42"/>
                    <a:pt x="45" y="42"/>
                  </a:cubicBezTo>
                  <a:cubicBezTo>
                    <a:pt x="45" y="42"/>
                    <a:pt x="45" y="42"/>
                    <a:pt x="45" y="42"/>
                  </a:cubicBezTo>
                  <a:cubicBezTo>
                    <a:pt x="45" y="42"/>
                    <a:pt x="45" y="42"/>
                    <a:pt x="45" y="42"/>
                  </a:cubicBezTo>
                  <a:cubicBezTo>
                    <a:pt x="45" y="42"/>
                    <a:pt x="46" y="42"/>
                    <a:pt x="46" y="42"/>
                  </a:cubicBezTo>
                  <a:cubicBezTo>
                    <a:pt x="46" y="42"/>
                    <a:pt x="46" y="42"/>
                    <a:pt x="46" y="42"/>
                  </a:cubicBezTo>
                  <a:cubicBezTo>
                    <a:pt x="44" y="41"/>
                    <a:pt x="47" y="40"/>
                    <a:pt x="47" y="39"/>
                  </a:cubicBezTo>
                  <a:cubicBezTo>
                    <a:pt x="48" y="40"/>
                    <a:pt x="49" y="40"/>
                    <a:pt x="51" y="40"/>
                  </a:cubicBezTo>
                  <a:cubicBezTo>
                    <a:pt x="53" y="40"/>
                    <a:pt x="56" y="39"/>
                    <a:pt x="56" y="36"/>
                  </a:cubicBezTo>
                  <a:cubicBezTo>
                    <a:pt x="55" y="36"/>
                    <a:pt x="55" y="36"/>
                    <a:pt x="55" y="36"/>
                  </a:cubicBezTo>
                  <a:cubicBezTo>
                    <a:pt x="56" y="35"/>
                    <a:pt x="56" y="35"/>
                    <a:pt x="56" y="35"/>
                  </a:cubicBezTo>
                  <a:cubicBezTo>
                    <a:pt x="56" y="35"/>
                    <a:pt x="56" y="35"/>
                    <a:pt x="56" y="35"/>
                  </a:cubicBezTo>
                  <a:cubicBezTo>
                    <a:pt x="60" y="36"/>
                    <a:pt x="55" y="41"/>
                    <a:pt x="55" y="42"/>
                  </a:cubicBezTo>
                  <a:cubicBezTo>
                    <a:pt x="57" y="43"/>
                    <a:pt x="60" y="44"/>
                    <a:pt x="59" y="45"/>
                  </a:cubicBezTo>
                  <a:cubicBezTo>
                    <a:pt x="59" y="45"/>
                    <a:pt x="59" y="45"/>
                    <a:pt x="59" y="45"/>
                  </a:cubicBezTo>
                  <a:cubicBezTo>
                    <a:pt x="59" y="45"/>
                    <a:pt x="60" y="45"/>
                    <a:pt x="60" y="45"/>
                  </a:cubicBezTo>
                  <a:cubicBezTo>
                    <a:pt x="61" y="45"/>
                    <a:pt x="61" y="44"/>
                    <a:pt x="62" y="44"/>
                  </a:cubicBezTo>
                  <a:cubicBezTo>
                    <a:pt x="62" y="44"/>
                    <a:pt x="63" y="45"/>
                    <a:pt x="63" y="45"/>
                  </a:cubicBezTo>
                  <a:cubicBezTo>
                    <a:pt x="63" y="46"/>
                    <a:pt x="63" y="46"/>
                    <a:pt x="63" y="46"/>
                  </a:cubicBezTo>
                  <a:cubicBezTo>
                    <a:pt x="63" y="45"/>
                    <a:pt x="62" y="45"/>
                    <a:pt x="61" y="45"/>
                  </a:cubicBezTo>
                  <a:cubicBezTo>
                    <a:pt x="60" y="45"/>
                    <a:pt x="60" y="46"/>
                    <a:pt x="61" y="47"/>
                  </a:cubicBezTo>
                  <a:cubicBezTo>
                    <a:pt x="61" y="47"/>
                    <a:pt x="60" y="47"/>
                    <a:pt x="60" y="48"/>
                  </a:cubicBezTo>
                  <a:cubicBezTo>
                    <a:pt x="57" y="48"/>
                    <a:pt x="54" y="47"/>
                    <a:pt x="51" y="47"/>
                  </a:cubicBezTo>
                  <a:cubicBezTo>
                    <a:pt x="48" y="47"/>
                    <a:pt x="46" y="48"/>
                    <a:pt x="43" y="50"/>
                  </a:cubicBezTo>
                  <a:cubicBezTo>
                    <a:pt x="44" y="54"/>
                    <a:pt x="47" y="54"/>
                    <a:pt x="50" y="54"/>
                  </a:cubicBezTo>
                  <a:cubicBezTo>
                    <a:pt x="52" y="54"/>
                    <a:pt x="54" y="54"/>
                    <a:pt x="57" y="54"/>
                  </a:cubicBezTo>
                  <a:cubicBezTo>
                    <a:pt x="57" y="55"/>
                    <a:pt x="57" y="55"/>
                    <a:pt x="57" y="55"/>
                  </a:cubicBezTo>
                  <a:cubicBezTo>
                    <a:pt x="56" y="55"/>
                    <a:pt x="55" y="56"/>
                    <a:pt x="55" y="57"/>
                  </a:cubicBezTo>
                  <a:cubicBezTo>
                    <a:pt x="55" y="57"/>
                    <a:pt x="55" y="57"/>
                    <a:pt x="55" y="57"/>
                  </a:cubicBezTo>
                  <a:cubicBezTo>
                    <a:pt x="57" y="57"/>
                    <a:pt x="56" y="59"/>
                    <a:pt x="55" y="59"/>
                  </a:cubicBezTo>
                  <a:cubicBezTo>
                    <a:pt x="55" y="59"/>
                    <a:pt x="55" y="59"/>
                    <a:pt x="54" y="59"/>
                  </a:cubicBezTo>
                  <a:cubicBezTo>
                    <a:pt x="54" y="59"/>
                    <a:pt x="56" y="61"/>
                    <a:pt x="56" y="61"/>
                  </a:cubicBezTo>
                  <a:cubicBezTo>
                    <a:pt x="55" y="61"/>
                    <a:pt x="55" y="61"/>
                    <a:pt x="55" y="61"/>
                  </a:cubicBezTo>
                  <a:cubicBezTo>
                    <a:pt x="55" y="62"/>
                    <a:pt x="55" y="63"/>
                    <a:pt x="55" y="65"/>
                  </a:cubicBezTo>
                  <a:cubicBezTo>
                    <a:pt x="55" y="65"/>
                    <a:pt x="55" y="65"/>
                    <a:pt x="55" y="65"/>
                  </a:cubicBezTo>
                  <a:cubicBezTo>
                    <a:pt x="56" y="65"/>
                    <a:pt x="57" y="64"/>
                    <a:pt x="57" y="63"/>
                  </a:cubicBezTo>
                  <a:cubicBezTo>
                    <a:pt x="58" y="64"/>
                    <a:pt x="57" y="64"/>
                    <a:pt x="57" y="65"/>
                  </a:cubicBezTo>
                  <a:cubicBezTo>
                    <a:pt x="56" y="65"/>
                    <a:pt x="56" y="66"/>
                    <a:pt x="55" y="66"/>
                  </a:cubicBezTo>
                  <a:cubicBezTo>
                    <a:pt x="55" y="66"/>
                    <a:pt x="54" y="66"/>
                    <a:pt x="54" y="66"/>
                  </a:cubicBezTo>
                  <a:cubicBezTo>
                    <a:pt x="58" y="71"/>
                    <a:pt x="61" y="81"/>
                    <a:pt x="66" y="83"/>
                  </a:cubicBezTo>
                  <a:cubicBezTo>
                    <a:pt x="65" y="85"/>
                    <a:pt x="66" y="87"/>
                    <a:pt x="66" y="90"/>
                  </a:cubicBezTo>
                  <a:cubicBezTo>
                    <a:pt x="71" y="89"/>
                    <a:pt x="75" y="87"/>
                    <a:pt x="78" y="84"/>
                  </a:cubicBezTo>
                  <a:cubicBezTo>
                    <a:pt x="78" y="84"/>
                    <a:pt x="79" y="84"/>
                    <a:pt x="79" y="84"/>
                  </a:cubicBezTo>
                  <a:cubicBezTo>
                    <a:pt x="84" y="82"/>
                    <a:pt x="90" y="74"/>
                    <a:pt x="82" y="72"/>
                  </a:cubicBezTo>
                  <a:cubicBezTo>
                    <a:pt x="81" y="74"/>
                    <a:pt x="81" y="75"/>
                    <a:pt x="82" y="77"/>
                  </a:cubicBezTo>
                  <a:cubicBezTo>
                    <a:pt x="81" y="77"/>
                    <a:pt x="81" y="77"/>
                    <a:pt x="81" y="77"/>
                  </a:cubicBezTo>
                  <a:cubicBezTo>
                    <a:pt x="81" y="76"/>
                    <a:pt x="80" y="76"/>
                    <a:pt x="80" y="75"/>
                  </a:cubicBezTo>
                  <a:cubicBezTo>
                    <a:pt x="81" y="74"/>
                    <a:pt x="81" y="72"/>
                    <a:pt x="82" y="71"/>
                  </a:cubicBezTo>
                  <a:cubicBezTo>
                    <a:pt x="80" y="72"/>
                    <a:pt x="79" y="74"/>
                    <a:pt x="76" y="74"/>
                  </a:cubicBezTo>
                  <a:cubicBezTo>
                    <a:pt x="73" y="72"/>
                    <a:pt x="73" y="67"/>
                    <a:pt x="68" y="66"/>
                  </a:cubicBezTo>
                  <a:cubicBezTo>
                    <a:pt x="69" y="65"/>
                    <a:pt x="69" y="65"/>
                    <a:pt x="70" y="65"/>
                  </a:cubicBezTo>
                  <a:cubicBezTo>
                    <a:pt x="70" y="65"/>
                    <a:pt x="70" y="65"/>
                    <a:pt x="70" y="65"/>
                  </a:cubicBezTo>
                  <a:cubicBezTo>
                    <a:pt x="70" y="64"/>
                    <a:pt x="70" y="63"/>
                    <a:pt x="70" y="63"/>
                  </a:cubicBezTo>
                  <a:cubicBezTo>
                    <a:pt x="71" y="63"/>
                    <a:pt x="71" y="63"/>
                    <a:pt x="71" y="63"/>
                  </a:cubicBezTo>
                  <a:cubicBezTo>
                    <a:pt x="72" y="63"/>
                    <a:pt x="73" y="63"/>
                    <a:pt x="74" y="63"/>
                  </a:cubicBezTo>
                  <a:cubicBezTo>
                    <a:pt x="74" y="67"/>
                    <a:pt x="77" y="69"/>
                    <a:pt x="80" y="69"/>
                  </a:cubicBezTo>
                  <a:cubicBezTo>
                    <a:pt x="81" y="69"/>
                    <a:pt x="82" y="69"/>
                    <a:pt x="83" y="68"/>
                  </a:cubicBezTo>
                  <a:cubicBezTo>
                    <a:pt x="83" y="69"/>
                    <a:pt x="84" y="70"/>
                    <a:pt x="84" y="71"/>
                  </a:cubicBezTo>
                  <a:cubicBezTo>
                    <a:pt x="85" y="71"/>
                    <a:pt x="87" y="71"/>
                    <a:pt x="88" y="71"/>
                  </a:cubicBezTo>
                  <a:cubicBezTo>
                    <a:pt x="88" y="71"/>
                    <a:pt x="88" y="71"/>
                    <a:pt x="88" y="71"/>
                  </a:cubicBezTo>
                  <a:cubicBezTo>
                    <a:pt x="89" y="71"/>
                    <a:pt x="89" y="71"/>
                    <a:pt x="89" y="71"/>
                  </a:cubicBezTo>
                  <a:cubicBezTo>
                    <a:pt x="89" y="71"/>
                    <a:pt x="90" y="71"/>
                    <a:pt x="90" y="71"/>
                  </a:cubicBezTo>
                  <a:cubicBezTo>
                    <a:pt x="90" y="71"/>
                    <a:pt x="90" y="71"/>
                    <a:pt x="90" y="71"/>
                  </a:cubicBezTo>
                  <a:cubicBezTo>
                    <a:pt x="91" y="71"/>
                    <a:pt x="92" y="70"/>
                    <a:pt x="93" y="70"/>
                  </a:cubicBezTo>
                  <a:cubicBezTo>
                    <a:pt x="94" y="70"/>
                    <a:pt x="95" y="71"/>
                    <a:pt x="95" y="71"/>
                  </a:cubicBezTo>
                  <a:cubicBezTo>
                    <a:pt x="96" y="72"/>
                    <a:pt x="97" y="72"/>
                    <a:pt x="98" y="72"/>
                  </a:cubicBezTo>
                  <a:cubicBezTo>
                    <a:pt x="98" y="72"/>
                    <a:pt x="98" y="72"/>
                    <a:pt x="99" y="72"/>
                  </a:cubicBezTo>
                  <a:cubicBezTo>
                    <a:pt x="99" y="72"/>
                    <a:pt x="99" y="72"/>
                    <a:pt x="99" y="72"/>
                  </a:cubicBezTo>
                  <a:cubicBezTo>
                    <a:pt x="99" y="72"/>
                    <a:pt x="99" y="72"/>
                    <a:pt x="99" y="72"/>
                  </a:cubicBezTo>
                  <a:cubicBezTo>
                    <a:pt x="98" y="73"/>
                    <a:pt x="98" y="74"/>
                    <a:pt x="100" y="74"/>
                  </a:cubicBezTo>
                  <a:cubicBezTo>
                    <a:pt x="100" y="74"/>
                    <a:pt x="100" y="74"/>
                    <a:pt x="101" y="74"/>
                  </a:cubicBezTo>
                  <a:cubicBezTo>
                    <a:pt x="101" y="74"/>
                    <a:pt x="101" y="74"/>
                    <a:pt x="101" y="74"/>
                  </a:cubicBezTo>
                  <a:cubicBezTo>
                    <a:pt x="101" y="74"/>
                    <a:pt x="101" y="74"/>
                    <a:pt x="101" y="74"/>
                  </a:cubicBezTo>
                  <a:cubicBezTo>
                    <a:pt x="100" y="75"/>
                    <a:pt x="99" y="78"/>
                    <a:pt x="101" y="78"/>
                  </a:cubicBezTo>
                  <a:cubicBezTo>
                    <a:pt x="101" y="78"/>
                    <a:pt x="101" y="78"/>
                    <a:pt x="102" y="78"/>
                  </a:cubicBezTo>
                  <a:cubicBezTo>
                    <a:pt x="102" y="78"/>
                    <a:pt x="102" y="78"/>
                    <a:pt x="102" y="78"/>
                  </a:cubicBezTo>
                  <a:cubicBezTo>
                    <a:pt x="102" y="78"/>
                    <a:pt x="102" y="77"/>
                    <a:pt x="102" y="77"/>
                  </a:cubicBezTo>
                  <a:cubicBezTo>
                    <a:pt x="102" y="76"/>
                    <a:pt x="102" y="75"/>
                    <a:pt x="103" y="75"/>
                  </a:cubicBezTo>
                  <a:cubicBezTo>
                    <a:pt x="103" y="75"/>
                    <a:pt x="103" y="76"/>
                    <a:pt x="104" y="76"/>
                  </a:cubicBezTo>
                  <a:cubicBezTo>
                    <a:pt x="103" y="83"/>
                    <a:pt x="108" y="90"/>
                    <a:pt x="110" y="97"/>
                  </a:cubicBezTo>
                  <a:cubicBezTo>
                    <a:pt x="114" y="95"/>
                    <a:pt x="114" y="90"/>
                    <a:pt x="114" y="85"/>
                  </a:cubicBezTo>
                  <a:cubicBezTo>
                    <a:pt x="119" y="84"/>
                    <a:pt x="121" y="76"/>
                    <a:pt x="124" y="76"/>
                  </a:cubicBezTo>
                  <a:cubicBezTo>
                    <a:pt x="124" y="74"/>
                    <a:pt x="123" y="74"/>
                    <a:pt x="123" y="72"/>
                  </a:cubicBezTo>
                  <a:cubicBezTo>
                    <a:pt x="123" y="72"/>
                    <a:pt x="123" y="72"/>
                    <a:pt x="123" y="72"/>
                  </a:cubicBezTo>
                  <a:cubicBezTo>
                    <a:pt x="123" y="72"/>
                    <a:pt x="123" y="73"/>
                    <a:pt x="124" y="73"/>
                  </a:cubicBezTo>
                  <a:cubicBezTo>
                    <a:pt x="124" y="74"/>
                    <a:pt x="124" y="75"/>
                    <a:pt x="125" y="76"/>
                  </a:cubicBezTo>
                  <a:cubicBezTo>
                    <a:pt x="125" y="73"/>
                    <a:pt x="127" y="72"/>
                    <a:pt x="129" y="72"/>
                  </a:cubicBezTo>
                  <a:cubicBezTo>
                    <a:pt x="129" y="73"/>
                    <a:pt x="125" y="74"/>
                    <a:pt x="127" y="74"/>
                  </a:cubicBezTo>
                  <a:cubicBezTo>
                    <a:pt x="128" y="74"/>
                    <a:pt x="128" y="74"/>
                    <a:pt x="128" y="74"/>
                  </a:cubicBezTo>
                  <a:cubicBezTo>
                    <a:pt x="128" y="74"/>
                    <a:pt x="128" y="74"/>
                    <a:pt x="129" y="75"/>
                  </a:cubicBezTo>
                  <a:cubicBezTo>
                    <a:pt x="129" y="75"/>
                    <a:pt x="129" y="76"/>
                    <a:pt x="129" y="76"/>
                  </a:cubicBezTo>
                  <a:cubicBezTo>
                    <a:pt x="129" y="76"/>
                    <a:pt x="129" y="75"/>
                    <a:pt x="129" y="74"/>
                  </a:cubicBezTo>
                  <a:cubicBezTo>
                    <a:pt x="130" y="74"/>
                    <a:pt x="130" y="74"/>
                    <a:pt x="130" y="74"/>
                  </a:cubicBezTo>
                  <a:cubicBezTo>
                    <a:pt x="130" y="74"/>
                    <a:pt x="130" y="74"/>
                    <a:pt x="130" y="74"/>
                  </a:cubicBezTo>
                  <a:cubicBezTo>
                    <a:pt x="128" y="79"/>
                    <a:pt x="133" y="79"/>
                    <a:pt x="133" y="84"/>
                  </a:cubicBezTo>
                  <a:cubicBezTo>
                    <a:pt x="135" y="83"/>
                    <a:pt x="135" y="83"/>
                    <a:pt x="136" y="83"/>
                  </a:cubicBezTo>
                  <a:cubicBezTo>
                    <a:pt x="136" y="83"/>
                    <a:pt x="136" y="83"/>
                    <a:pt x="137" y="83"/>
                  </a:cubicBezTo>
                  <a:cubicBezTo>
                    <a:pt x="136" y="83"/>
                    <a:pt x="136" y="82"/>
                    <a:pt x="135" y="81"/>
                  </a:cubicBezTo>
                  <a:cubicBezTo>
                    <a:pt x="136" y="81"/>
                    <a:pt x="136" y="81"/>
                    <a:pt x="137" y="81"/>
                  </a:cubicBezTo>
                  <a:cubicBezTo>
                    <a:pt x="138" y="84"/>
                    <a:pt x="138" y="88"/>
                    <a:pt x="139" y="90"/>
                  </a:cubicBezTo>
                  <a:cubicBezTo>
                    <a:pt x="139" y="89"/>
                    <a:pt x="139" y="89"/>
                    <a:pt x="139" y="89"/>
                  </a:cubicBezTo>
                  <a:cubicBezTo>
                    <a:pt x="139" y="89"/>
                    <a:pt x="140" y="90"/>
                    <a:pt x="140" y="90"/>
                  </a:cubicBezTo>
                  <a:cubicBezTo>
                    <a:pt x="140" y="89"/>
                    <a:pt x="140" y="89"/>
                    <a:pt x="141" y="89"/>
                  </a:cubicBezTo>
                  <a:cubicBezTo>
                    <a:pt x="142" y="89"/>
                    <a:pt x="141" y="90"/>
                    <a:pt x="142" y="90"/>
                  </a:cubicBezTo>
                  <a:cubicBezTo>
                    <a:pt x="143" y="90"/>
                    <a:pt x="143" y="90"/>
                    <a:pt x="143" y="90"/>
                  </a:cubicBezTo>
                  <a:cubicBezTo>
                    <a:pt x="143" y="89"/>
                    <a:pt x="143" y="89"/>
                    <a:pt x="143" y="89"/>
                  </a:cubicBezTo>
                  <a:cubicBezTo>
                    <a:pt x="144" y="89"/>
                    <a:pt x="144" y="89"/>
                    <a:pt x="144" y="89"/>
                  </a:cubicBezTo>
                  <a:cubicBezTo>
                    <a:pt x="144" y="91"/>
                    <a:pt x="144" y="93"/>
                    <a:pt x="147" y="93"/>
                  </a:cubicBezTo>
                  <a:cubicBezTo>
                    <a:pt x="148" y="92"/>
                    <a:pt x="148" y="91"/>
                    <a:pt x="149" y="91"/>
                  </a:cubicBezTo>
                  <a:cubicBezTo>
                    <a:pt x="149" y="91"/>
                    <a:pt x="150" y="91"/>
                    <a:pt x="150" y="91"/>
                  </a:cubicBezTo>
                  <a:cubicBezTo>
                    <a:pt x="150" y="91"/>
                    <a:pt x="149" y="92"/>
                    <a:pt x="149" y="93"/>
                  </a:cubicBezTo>
                  <a:cubicBezTo>
                    <a:pt x="149" y="93"/>
                    <a:pt x="150" y="93"/>
                    <a:pt x="150" y="93"/>
                  </a:cubicBezTo>
                  <a:cubicBezTo>
                    <a:pt x="153" y="93"/>
                    <a:pt x="152" y="87"/>
                    <a:pt x="150" y="86"/>
                  </a:cubicBezTo>
                  <a:cubicBezTo>
                    <a:pt x="150" y="85"/>
                    <a:pt x="142" y="82"/>
                    <a:pt x="146" y="80"/>
                  </a:cubicBezTo>
                  <a:cubicBezTo>
                    <a:pt x="147" y="78"/>
                    <a:pt x="147" y="75"/>
                    <a:pt x="145" y="74"/>
                  </a:cubicBezTo>
                  <a:cubicBezTo>
                    <a:pt x="145" y="75"/>
                    <a:pt x="145" y="76"/>
                    <a:pt x="144" y="76"/>
                  </a:cubicBezTo>
                  <a:cubicBezTo>
                    <a:pt x="144" y="75"/>
                    <a:pt x="144" y="75"/>
                    <a:pt x="143" y="75"/>
                  </a:cubicBezTo>
                  <a:cubicBezTo>
                    <a:pt x="143" y="75"/>
                    <a:pt x="143" y="75"/>
                    <a:pt x="143" y="75"/>
                  </a:cubicBezTo>
                  <a:cubicBezTo>
                    <a:pt x="143" y="74"/>
                    <a:pt x="145" y="75"/>
                    <a:pt x="146" y="74"/>
                  </a:cubicBezTo>
                  <a:cubicBezTo>
                    <a:pt x="146" y="75"/>
                    <a:pt x="147" y="75"/>
                    <a:pt x="148" y="76"/>
                  </a:cubicBezTo>
                  <a:cubicBezTo>
                    <a:pt x="148" y="77"/>
                    <a:pt x="149" y="77"/>
                    <a:pt x="150" y="77"/>
                  </a:cubicBezTo>
                  <a:cubicBezTo>
                    <a:pt x="158" y="77"/>
                    <a:pt x="165" y="69"/>
                    <a:pt x="163" y="62"/>
                  </a:cubicBezTo>
                  <a:cubicBezTo>
                    <a:pt x="159" y="62"/>
                    <a:pt x="160" y="61"/>
                    <a:pt x="161" y="59"/>
                  </a:cubicBezTo>
                  <a:cubicBezTo>
                    <a:pt x="158" y="59"/>
                    <a:pt x="157" y="56"/>
                    <a:pt x="159" y="53"/>
                  </a:cubicBezTo>
                  <a:cubicBezTo>
                    <a:pt x="159" y="54"/>
                    <a:pt x="158" y="54"/>
                    <a:pt x="157" y="54"/>
                  </a:cubicBezTo>
                  <a:cubicBezTo>
                    <a:pt x="156" y="54"/>
                    <a:pt x="154" y="53"/>
                    <a:pt x="154" y="51"/>
                  </a:cubicBezTo>
                  <a:cubicBezTo>
                    <a:pt x="154" y="51"/>
                    <a:pt x="154" y="51"/>
                    <a:pt x="154" y="51"/>
                  </a:cubicBezTo>
                  <a:cubicBezTo>
                    <a:pt x="155" y="51"/>
                    <a:pt x="155" y="50"/>
                    <a:pt x="156" y="49"/>
                  </a:cubicBezTo>
                  <a:cubicBezTo>
                    <a:pt x="156" y="49"/>
                    <a:pt x="156" y="48"/>
                    <a:pt x="157" y="48"/>
                  </a:cubicBezTo>
                  <a:cubicBezTo>
                    <a:pt x="157" y="48"/>
                    <a:pt x="158" y="48"/>
                    <a:pt x="158" y="48"/>
                  </a:cubicBezTo>
                  <a:cubicBezTo>
                    <a:pt x="159" y="48"/>
                    <a:pt x="158" y="51"/>
                    <a:pt x="159" y="51"/>
                  </a:cubicBezTo>
                  <a:cubicBezTo>
                    <a:pt x="160" y="49"/>
                    <a:pt x="162" y="49"/>
                    <a:pt x="163" y="48"/>
                  </a:cubicBezTo>
                  <a:cubicBezTo>
                    <a:pt x="163" y="48"/>
                    <a:pt x="163" y="48"/>
                    <a:pt x="163" y="48"/>
                  </a:cubicBezTo>
                  <a:cubicBezTo>
                    <a:pt x="163" y="48"/>
                    <a:pt x="163" y="48"/>
                    <a:pt x="163" y="48"/>
                  </a:cubicBezTo>
                  <a:cubicBezTo>
                    <a:pt x="162" y="49"/>
                    <a:pt x="163" y="52"/>
                    <a:pt x="165" y="52"/>
                  </a:cubicBezTo>
                  <a:cubicBezTo>
                    <a:pt x="166" y="52"/>
                    <a:pt x="166" y="52"/>
                    <a:pt x="167" y="52"/>
                  </a:cubicBezTo>
                  <a:cubicBezTo>
                    <a:pt x="167" y="52"/>
                    <a:pt x="167" y="52"/>
                    <a:pt x="167" y="52"/>
                  </a:cubicBezTo>
                  <a:cubicBezTo>
                    <a:pt x="167" y="52"/>
                    <a:pt x="167" y="52"/>
                    <a:pt x="167" y="52"/>
                  </a:cubicBezTo>
                  <a:cubicBezTo>
                    <a:pt x="165" y="54"/>
                    <a:pt x="168" y="54"/>
                    <a:pt x="167" y="57"/>
                  </a:cubicBezTo>
                  <a:cubicBezTo>
                    <a:pt x="168" y="57"/>
                    <a:pt x="169" y="57"/>
                    <a:pt x="170" y="57"/>
                  </a:cubicBezTo>
                  <a:cubicBezTo>
                    <a:pt x="170" y="53"/>
                    <a:pt x="167" y="52"/>
                    <a:pt x="165" y="51"/>
                  </a:cubicBezTo>
                  <a:cubicBezTo>
                    <a:pt x="166" y="48"/>
                    <a:pt x="166" y="48"/>
                    <a:pt x="167" y="46"/>
                  </a:cubicBezTo>
                  <a:cubicBezTo>
                    <a:pt x="166" y="46"/>
                    <a:pt x="166" y="46"/>
                    <a:pt x="166" y="46"/>
                  </a:cubicBezTo>
                  <a:cubicBezTo>
                    <a:pt x="165" y="46"/>
                    <a:pt x="165" y="48"/>
                    <a:pt x="164" y="48"/>
                  </a:cubicBezTo>
                  <a:cubicBezTo>
                    <a:pt x="164" y="47"/>
                    <a:pt x="163" y="47"/>
                    <a:pt x="163" y="47"/>
                  </a:cubicBezTo>
                  <a:cubicBezTo>
                    <a:pt x="165" y="46"/>
                    <a:pt x="166" y="45"/>
                    <a:pt x="168" y="45"/>
                  </a:cubicBezTo>
                  <a:cubicBezTo>
                    <a:pt x="168" y="45"/>
                    <a:pt x="169" y="45"/>
                    <a:pt x="171" y="45"/>
                  </a:cubicBezTo>
                  <a:cubicBezTo>
                    <a:pt x="174" y="39"/>
                    <a:pt x="171" y="32"/>
                    <a:pt x="167" y="29"/>
                  </a:cubicBezTo>
                  <a:cubicBezTo>
                    <a:pt x="166" y="29"/>
                    <a:pt x="166" y="29"/>
                    <a:pt x="166" y="29"/>
                  </a:cubicBezTo>
                  <a:cubicBezTo>
                    <a:pt x="165" y="29"/>
                    <a:pt x="165" y="30"/>
                    <a:pt x="164" y="30"/>
                  </a:cubicBezTo>
                  <a:cubicBezTo>
                    <a:pt x="163" y="29"/>
                    <a:pt x="161" y="29"/>
                    <a:pt x="160" y="28"/>
                  </a:cubicBezTo>
                  <a:cubicBezTo>
                    <a:pt x="162" y="26"/>
                    <a:pt x="161" y="22"/>
                    <a:pt x="163" y="21"/>
                  </a:cubicBezTo>
                  <a:cubicBezTo>
                    <a:pt x="163" y="21"/>
                    <a:pt x="163" y="21"/>
                    <a:pt x="164" y="21"/>
                  </a:cubicBezTo>
                  <a:cubicBezTo>
                    <a:pt x="165" y="21"/>
                    <a:pt x="166" y="21"/>
                    <a:pt x="167" y="21"/>
                  </a:cubicBezTo>
                  <a:cubicBezTo>
                    <a:pt x="168" y="21"/>
                    <a:pt x="169" y="21"/>
                    <a:pt x="171" y="21"/>
                  </a:cubicBezTo>
                  <a:cubicBezTo>
                    <a:pt x="172" y="21"/>
                    <a:pt x="173" y="21"/>
                    <a:pt x="174" y="21"/>
                  </a:cubicBezTo>
                  <a:cubicBezTo>
                    <a:pt x="174" y="18"/>
                    <a:pt x="175" y="18"/>
                    <a:pt x="177" y="18"/>
                  </a:cubicBezTo>
                  <a:cubicBezTo>
                    <a:pt x="177" y="18"/>
                    <a:pt x="177" y="18"/>
                    <a:pt x="178" y="18"/>
                  </a:cubicBezTo>
                  <a:cubicBezTo>
                    <a:pt x="178" y="18"/>
                    <a:pt x="178" y="18"/>
                    <a:pt x="178" y="18"/>
                  </a:cubicBezTo>
                  <a:cubicBezTo>
                    <a:pt x="180" y="18"/>
                    <a:pt x="181" y="18"/>
                    <a:pt x="182" y="17"/>
                  </a:cubicBezTo>
                  <a:cubicBezTo>
                    <a:pt x="184" y="19"/>
                    <a:pt x="181" y="22"/>
                    <a:pt x="181" y="26"/>
                  </a:cubicBezTo>
                  <a:cubicBezTo>
                    <a:pt x="183" y="29"/>
                    <a:pt x="186" y="30"/>
                    <a:pt x="189" y="33"/>
                  </a:cubicBezTo>
                  <a:cubicBezTo>
                    <a:pt x="189" y="28"/>
                    <a:pt x="187" y="26"/>
                    <a:pt x="184" y="20"/>
                  </a:cubicBezTo>
                  <a:cubicBezTo>
                    <a:pt x="186" y="20"/>
                    <a:pt x="188" y="20"/>
                    <a:pt x="190" y="20"/>
                  </a:cubicBezTo>
                  <a:cubicBezTo>
                    <a:pt x="190" y="17"/>
                    <a:pt x="193" y="18"/>
                    <a:pt x="193" y="16"/>
                  </a:cubicBezTo>
                  <a:cubicBezTo>
                    <a:pt x="192" y="15"/>
                    <a:pt x="188" y="16"/>
                    <a:pt x="188" y="13"/>
                  </a:cubicBezTo>
                  <a:cubicBezTo>
                    <a:pt x="188" y="13"/>
                    <a:pt x="188" y="13"/>
                    <a:pt x="189" y="13"/>
                  </a:cubicBezTo>
                  <a:cubicBezTo>
                    <a:pt x="189" y="13"/>
                    <a:pt x="189" y="14"/>
                    <a:pt x="190" y="14"/>
                  </a:cubicBezTo>
                  <a:cubicBezTo>
                    <a:pt x="190" y="14"/>
                    <a:pt x="191" y="14"/>
                    <a:pt x="191" y="14"/>
                  </a:cubicBezTo>
                  <a:cubicBezTo>
                    <a:pt x="191" y="14"/>
                    <a:pt x="192" y="14"/>
                    <a:pt x="192" y="13"/>
                  </a:cubicBezTo>
                  <a:cubicBezTo>
                    <a:pt x="191" y="13"/>
                    <a:pt x="190" y="13"/>
                    <a:pt x="190" y="12"/>
                  </a:cubicBezTo>
                  <a:cubicBezTo>
                    <a:pt x="190" y="12"/>
                    <a:pt x="190" y="12"/>
                    <a:pt x="191" y="12"/>
                  </a:cubicBezTo>
                  <a:cubicBezTo>
                    <a:pt x="192" y="12"/>
                    <a:pt x="192" y="13"/>
                    <a:pt x="194" y="13"/>
                  </a:cubicBezTo>
                  <a:cubicBezTo>
                    <a:pt x="194" y="13"/>
                    <a:pt x="194" y="13"/>
                    <a:pt x="194" y="13"/>
                  </a:cubicBezTo>
                  <a:cubicBezTo>
                    <a:pt x="194" y="13"/>
                    <a:pt x="195" y="14"/>
                    <a:pt x="196" y="14"/>
                  </a:cubicBezTo>
                  <a:cubicBezTo>
                    <a:pt x="196" y="14"/>
                    <a:pt x="197" y="14"/>
                    <a:pt x="198" y="14"/>
                  </a:cubicBezTo>
                  <a:cubicBezTo>
                    <a:pt x="198" y="14"/>
                    <a:pt x="199" y="14"/>
                    <a:pt x="199" y="13"/>
                  </a:cubicBezTo>
                  <a:cubicBezTo>
                    <a:pt x="198" y="13"/>
                    <a:pt x="199" y="11"/>
                    <a:pt x="198" y="11"/>
                  </a:cubicBezTo>
                  <a:cubicBezTo>
                    <a:pt x="197" y="12"/>
                    <a:pt x="196" y="13"/>
                    <a:pt x="195" y="13"/>
                  </a:cubicBezTo>
                  <a:cubicBezTo>
                    <a:pt x="195" y="13"/>
                    <a:pt x="194" y="12"/>
                    <a:pt x="194" y="12"/>
                  </a:cubicBezTo>
                  <a:cubicBezTo>
                    <a:pt x="178" y="7"/>
                    <a:pt x="157" y="9"/>
                    <a:pt x="144" y="5"/>
                  </a:cubicBezTo>
                  <a:cubicBezTo>
                    <a:pt x="142" y="6"/>
                    <a:pt x="140" y="7"/>
                    <a:pt x="138" y="7"/>
                  </a:cubicBezTo>
                  <a:cubicBezTo>
                    <a:pt x="135" y="7"/>
                    <a:pt x="131" y="5"/>
                    <a:pt x="127" y="4"/>
                  </a:cubicBezTo>
                  <a:cubicBezTo>
                    <a:pt x="127" y="3"/>
                    <a:pt x="127" y="3"/>
                    <a:pt x="127" y="3"/>
                  </a:cubicBezTo>
                  <a:cubicBezTo>
                    <a:pt x="125" y="3"/>
                    <a:pt x="124" y="4"/>
                    <a:pt x="122" y="4"/>
                  </a:cubicBezTo>
                  <a:cubicBezTo>
                    <a:pt x="122" y="4"/>
                    <a:pt x="122" y="4"/>
                    <a:pt x="121" y="4"/>
                  </a:cubicBezTo>
                  <a:cubicBezTo>
                    <a:pt x="120" y="4"/>
                    <a:pt x="120" y="4"/>
                    <a:pt x="119" y="4"/>
                  </a:cubicBezTo>
                  <a:cubicBezTo>
                    <a:pt x="118" y="4"/>
                    <a:pt x="116" y="4"/>
                    <a:pt x="115" y="4"/>
                  </a:cubicBezTo>
                  <a:cubicBezTo>
                    <a:pt x="113" y="4"/>
                    <a:pt x="112" y="4"/>
                    <a:pt x="111" y="4"/>
                  </a:cubicBezTo>
                  <a:cubicBezTo>
                    <a:pt x="110" y="4"/>
                    <a:pt x="109" y="4"/>
                    <a:pt x="109" y="4"/>
                  </a:cubicBezTo>
                  <a:cubicBezTo>
                    <a:pt x="111" y="3"/>
                    <a:pt x="112" y="2"/>
                    <a:pt x="113" y="1"/>
                  </a:cubicBezTo>
                  <a:cubicBezTo>
                    <a:pt x="110" y="0"/>
                    <a:pt x="108" y="0"/>
                    <a:pt x="10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9" name="Freeform 23"/>
            <p:cNvSpPr>
              <a:spLocks noEditPoints="1"/>
            </p:cNvSpPr>
            <p:nvPr/>
          </p:nvSpPr>
          <p:spPr bwMode="auto">
            <a:xfrm>
              <a:off x="2402680" y="2794001"/>
              <a:ext cx="741363" cy="614363"/>
            </a:xfrm>
            <a:custGeom>
              <a:avLst/>
              <a:gdLst>
                <a:gd name="T0" fmla="*/ 72 w 108"/>
                <a:gd name="T1" fmla="*/ 32 h 89"/>
                <a:gd name="T2" fmla="*/ 80 w 108"/>
                <a:gd name="T3" fmla="*/ 39 h 89"/>
                <a:gd name="T4" fmla="*/ 72 w 108"/>
                <a:gd name="T5" fmla="*/ 38 h 89"/>
                <a:gd name="T6" fmla="*/ 68 w 108"/>
                <a:gd name="T7" fmla="*/ 36 h 89"/>
                <a:gd name="T8" fmla="*/ 60 w 108"/>
                <a:gd name="T9" fmla="*/ 30 h 89"/>
                <a:gd name="T10" fmla="*/ 60 w 108"/>
                <a:gd name="T11" fmla="*/ 30 h 89"/>
                <a:gd name="T12" fmla="*/ 61 w 108"/>
                <a:gd name="T13" fmla="*/ 13 h 89"/>
                <a:gd name="T14" fmla="*/ 50 w 108"/>
                <a:gd name="T15" fmla="*/ 8 h 89"/>
                <a:gd name="T16" fmla="*/ 48 w 108"/>
                <a:gd name="T17" fmla="*/ 11 h 89"/>
                <a:gd name="T18" fmla="*/ 97 w 108"/>
                <a:gd name="T19" fmla="*/ 0 h 89"/>
                <a:gd name="T20" fmla="*/ 93 w 108"/>
                <a:gd name="T21" fmla="*/ 0 h 89"/>
                <a:gd name="T22" fmla="*/ 90 w 108"/>
                <a:gd name="T23" fmla="*/ 3 h 89"/>
                <a:gd name="T24" fmla="*/ 86 w 108"/>
                <a:gd name="T25" fmla="*/ 6 h 89"/>
                <a:gd name="T26" fmla="*/ 78 w 108"/>
                <a:gd name="T27" fmla="*/ 9 h 89"/>
                <a:gd name="T28" fmla="*/ 61 w 108"/>
                <a:gd name="T29" fmla="*/ 7 h 89"/>
                <a:gd name="T30" fmla="*/ 42 w 108"/>
                <a:gd name="T31" fmla="*/ 6 h 89"/>
                <a:gd name="T32" fmla="*/ 29 w 108"/>
                <a:gd name="T33" fmla="*/ 3 h 89"/>
                <a:gd name="T34" fmla="*/ 10 w 108"/>
                <a:gd name="T35" fmla="*/ 9 h 89"/>
                <a:gd name="T36" fmla="*/ 9 w 108"/>
                <a:gd name="T37" fmla="*/ 10 h 89"/>
                <a:gd name="T38" fmla="*/ 1 w 108"/>
                <a:gd name="T39" fmla="*/ 15 h 89"/>
                <a:gd name="T40" fmla="*/ 4 w 108"/>
                <a:gd name="T41" fmla="*/ 20 h 89"/>
                <a:gd name="T42" fmla="*/ 14 w 108"/>
                <a:gd name="T43" fmla="*/ 17 h 89"/>
                <a:gd name="T44" fmla="*/ 23 w 108"/>
                <a:gd name="T45" fmla="*/ 17 h 89"/>
                <a:gd name="T46" fmla="*/ 26 w 108"/>
                <a:gd name="T47" fmla="*/ 17 h 89"/>
                <a:gd name="T48" fmla="*/ 30 w 108"/>
                <a:gd name="T49" fmla="*/ 32 h 89"/>
                <a:gd name="T50" fmla="*/ 20 w 108"/>
                <a:gd name="T51" fmla="*/ 53 h 89"/>
                <a:gd name="T52" fmla="*/ 29 w 108"/>
                <a:gd name="T53" fmla="*/ 57 h 89"/>
                <a:gd name="T54" fmla="*/ 51 w 108"/>
                <a:gd name="T55" fmla="*/ 79 h 89"/>
                <a:gd name="T56" fmla="*/ 53 w 108"/>
                <a:gd name="T57" fmla="*/ 85 h 89"/>
                <a:gd name="T58" fmla="*/ 59 w 108"/>
                <a:gd name="T59" fmla="*/ 89 h 89"/>
                <a:gd name="T60" fmla="*/ 58 w 108"/>
                <a:gd name="T61" fmla="*/ 82 h 89"/>
                <a:gd name="T62" fmla="*/ 54 w 108"/>
                <a:gd name="T63" fmla="*/ 82 h 89"/>
                <a:gd name="T64" fmla="*/ 52 w 108"/>
                <a:gd name="T65" fmla="*/ 78 h 89"/>
                <a:gd name="T66" fmla="*/ 53 w 108"/>
                <a:gd name="T67" fmla="*/ 74 h 89"/>
                <a:gd name="T68" fmla="*/ 46 w 108"/>
                <a:gd name="T69" fmla="*/ 78 h 89"/>
                <a:gd name="T70" fmla="*/ 51 w 108"/>
                <a:gd name="T71" fmla="*/ 61 h 89"/>
                <a:gd name="T72" fmla="*/ 75 w 108"/>
                <a:gd name="T73" fmla="*/ 52 h 89"/>
                <a:gd name="T74" fmla="*/ 90 w 108"/>
                <a:gd name="T75" fmla="*/ 38 h 89"/>
                <a:gd name="T76" fmla="*/ 95 w 108"/>
                <a:gd name="T77" fmla="*/ 32 h 89"/>
                <a:gd name="T78" fmla="*/ 89 w 108"/>
                <a:gd name="T79" fmla="*/ 34 h 89"/>
                <a:gd name="T80" fmla="*/ 107 w 108"/>
                <a:gd name="T81" fmla="*/ 26 h 89"/>
                <a:gd name="T82" fmla="*/ 106 w 108"/>
                <a:gd name="T83" fmla="*/ 24 h 89"/>
                <a:gd name="T84" fmla="*/ 98 w 108"/>
                <a:gd name="T85" fmla="*/ 15 h 89"/>
                <a:gd name="T86" fmla="*/ 78 w 108"/>
                <a:gd name="T87" fmla="*/ 30 h 89"/>
                <a:gd name="T88" fmla="*/ 72 w 108"/>
                <a:gd name="T89" fmla="*/ 21 h 89"/>
                <a:gd name="T90" fmla="*/ 77 w 108"/>
                <a:gd name="T91" fmla="*/ 11 h 89"/>
                <a:gd name="T92" fmla="*/ 81 w 108"/>
                <a:gd name="T93" fmla="*/ 9 h 89"/>
                <a:gd name="T94" fmla="*/ 97 w 108"/>
                <a:gd name="T95" fmla="*/ 4 h 89"/>
                <a:gd name="T96" fmla="*/ 108 w 108"/>
                <a:gd name="T97" fmla="*/ 8 h 89"/>
                <a:gd name="T98" fmla="*/ 99 w 108"/>
                <a:gd name="T9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89">
                  <a:moveTo>
                    <a:pt x="64" y="36"/>
                  </a:moveTo>
                  <a:cubicBezTo>
                    <a:pt x="63" y="36"/>
                    <a:pt x="63" y="36"/>
                    <a:pt x="63" y="36"/>
                  </a:cubicBezTo>
                  <a:cubicBezTo>
                    <a:pt x="63" y="33"/>
                    <a:pt x="66" y="32"/>
                    <a:pt x="70" y="32"/>
                  </a:cubicBezTo>
                  <a:cubicBezTo>
                    <a:pt x="70" y="32"/>
                    <a:pt x="71" y="32"/>
                    <a:pt x="72" y="32"/>
                  </a:cubicBezTo>
                  <a:cubicBezTo>
                    <a:pt x="72" y="35"/>
                    <a:pt x="72" y="37"/>
                    <a:pt x="75" y="37"/>
                  </a:cubicBezTo>
                  <a:cubicBezTo>
                    <a:pt x="75" y="37"/>
                    <a:pt x="76" y="37"/>
                    <a:pt x="76" y="36"/>
                  </a:cubicBezTo>
                  <a:cubicBezTo>
                    <a:pt x="77" y="40"/>
                    <a:pt x="72" y="38"/>
                    <a:pt x="72" y="41"/>
                  </a:cubicBezTo>
                  <a:cubicBezTo>
                    <a:pt x="74" y="40"/>
                    <a:pt x="77" y="40"/>
                    <a:pt x="80" y="39"/>
                  </a:cubicBezTo>
                  <a:cubicBezTo>
                    <a:pt x="80" y="40"/>
                    <a:pt x="80" y="40"/>
                    <a:pt x="80" y="40"/>
                  </a:cubicBezTo>
                  <a:cubicBezTo>
                    <a:pt x="76" y="41"/>
                    <a:pt x="74" y="43"/>
                    <a:pt x="69" y="44"/>
                  </a:cubicBezTo>
                  <a:cubicBezTo>
                    <a:pt x="70" y="42"/>
                    <a:pt x="71" y="42"/>
                    <a:pt x="72" y="41"/>
                  </a:cubicBezTo>
                  <a:cubicBezTo>
                    <a:pt x="71" y="40"/>
                    <a:pt x="70" y="39"/>
                    <a:pt x="72" y="38"/>
                  </a:cubicBezTo>
                  <a:cubicBezTo>
                    <a:pt x="70" y="38"/>
                    <a:pt x="69" y="39"/>
                    <a:pt x="67" y="39"/>
                  </a:cubicBezTo>
                  <a:cubicBezTo>
                    <a:pt x="68" y="42"/>
                    <a:pt x="67" y="43"/>
                    <a:pt x="65" y="43"/>
                  </a:cubicBezTo>
                  <a:cubicBezTo>
                    <a:pt x="64" y="43"/>
                    <a:pt x="64" y="43"/>
                    <a:pt x="64" y="43"/>
                  </a:cubicBezTo>
                  <a:cubicBezTo>
                    <a:pt x="65" y="41"/>
                    <a:pt x="66" y="38"/>
                    <a:pt x="68" y="36"/>
                  </a:cubicBezTo>
                  <a:cubicBezTo>
                    <a:pt x="68" y="36"/>
                    <a:pt x="67" y="36"/>
                    <a:pt x="66" y="36"/>
                  </a:cubicBezTo>
                  <a:cubicBezTo>
                    <a:pt x="66" y="36"/>
                    <a:pt x="65" y="36"/>
                    <a:pt x="65" y="36"/>
                  </a:cubicBezTo>
                  <a:cubicBezTo>
                    <a:pt x="64" y="36"/>
                    <a:pt x="64" y="36"/>
                    <a:pt x="64" y="36"/>
                  </a:cubicBezTo>
                  <a:moveTo>
                    <a:pt x="60" y="30"/>
                  </a:moveTo>
                  <a:cubicBezTo>
                    <a:pt x="60" y="30"/>
                    <a:pt x="60" y="30"/>
                    <a:pt x="60" y="30"/>
                  </a:cubicBezTo>
                  <a:cubicBezTo>
                    <a:pt x="60" y="28"/>
                    <a:pt x="59" y="25"/>
                    <a:pt x="62" y="25"/>
                  </a:cubicBezTo>
                  <a:cubicBezTo>
                    <a:pt x="62" y="25"/>
                    <a:pt x="62" y="25"/>
                    <a:pt x="62" y="25"/>
                  </a:cubicBezTo>
                  <a:cubicBezTo>
                    <a:pt x="62" y="26"/>
                    <a:pt x="63" y="30"/>
                    <a:pt x="60" y="30"/>
                  </a:cubicBezTo>
                  <a:moveTo>
                    <a:pt x="55" y="14"/>
                  </a:moveTo>
                  <a:cubicBezTo>
                    <a:pt x="56" y="14"/>
                    <a:pt x="56" y="13"/>
                    <a:pt x="57" y="13"/>
                  </a:cubicBezTo>
                  <a:cubicBezTo>
                    <a:pt x="58" y="13"/>
                    <a:pt x="59" y="13"/>
                    <a:pt x="60" y="13"/>
                  </a:cubicBezTo>
                  <a:cubicBezTo>
                    <a:pt x="60" y="13"/>
                    <a:pt x="60" y="13"/>
                    <a:pt x="61" y="13"/>
                  </a:cubicBezTo>
                  <a:cubicBezTo>
                    <a:pt x="58" y="15"/>
                    <a:pt x="54" y="16"/>
                    <a:pt x="49" y="16"/>
                  </a:cubicBezTo>
                  <a:cubicBezTo>
                    <a:pt x="49" y="13"/>
                    <a:pt x="54" y="16"/>
                    <a:pt x="53" y="13"/>
                  </a:cubicBezTo>
                  <a:cubicBezTo>
                    <a:pt x="53" y="13"/>
                    <a:pt x="54" y="14"/>
                    <a:pt x="55" y="14"/>
                  </a:cubicBezTo>
                  <a:moveTo>
                    <a:pt x="50" y="8"/>
                  </a:moveTo>
                  <a:cubicBezTo>
                    <a:pt x="51" y="8"/>
                    <a:pt x="51" y="8"/>
                    <a:pt x="52" y="8"/>
                  </a:cubicBezTo>
                  <a:cubicBezTo>
                    <a:pt x="53" y="7"/>
                    <a:pt x="54" y="7"/>
                    <a:pt x="55" y="7"/>
                  </a:cubicBezTo>
                  <a:cubicBezTo>
                    <a:pt x="55" y="7"/>
                    <a:pt x="56" y="7"/>
                    <a:pt x="57" y="8"/>
                  </a:cubicBezTo>
                  <a:cubicBezTo>
                    <a:pt x="55" y="10"/>
                    <a:pt x="52" y="11"/>
                    <a:pt x="48" y="11"/>
                  </a:cubicBezTo>
                  <a:cubicBezTo>
                    <a:pt x="48" y="10"/>
                    <a:pt x="48" y="9"/>
                    <a:pt x="48" y="8"/>
                  </a:cubicBezTo>
                  <a:cubicBezTo>
                    <a:pt x="49" y="8"/>
                    <a:pt x="49" y="8"/>
                    <a:pt x="50" y="8"/>
                  </a:cubicBezTo>
                  <a:moveTo>
                    <a:pt x="98" y="0"/>
                  </a:moveTo>
                  <a:cubicBezTo>
                    <a:pt x="97" y="0"/>
                    <a:pt x="97" y="0"/>
                    <a:pt x="97" y="0"/>
                  </a:cubicBezTo>
                  <a:cubicBezTo>
                    <a:pt x="96" y="0"/>
                    <a:pt x="96" y="1"/>
                    <a:pt x="96" y="1"/>
                  </a:cubicBezTo>
                  <a:cubicBezTo>
                    <a:pt x="95" y="1"/>
                    <a:pt x="95" y="1"/>
                    <a:pt x="95" y="1"/>
                  </a:cubicBezTo>
                  <a:cubicBezTo>
                    <a:pt x="95" y="1"/>
                    <a:pt x="94" y="1"/>
                    <a:pt x="94" y="1"/>
                  </a:cubicBezTo>
                  <a:cubicBezTo>
                    <a:pt x="94" y="1"/>
                    <a:pt x="93" y="0"/>
                    <a:pt x="93" y="0"/>
                  </a:cubicBezTo>
                  <a:cubicBezTo>
                    <a:pt x="92" y="0"/>
                    <a:pt x="92" y="1"/>
                    <a:pt x="91" y="1"/>
                  </a:cubicBezTo>
                  <a:cubicBezTo>
                    <a:pt x="91" y="1"/>
                    <a:pt x="91" y="1"/>
                    <a:pt x="90" y="1"/>
                  </a:cubicBezTo>
                  <a:cubicBezTo>
                    <a:pt x="90" y="2"/>
                    <a:pt x="91" y="2"/>
                    <a:pt x="89" y="3"/>
                  </a:cubicBezTo>
                  <a:cubicBezTo>
                    <a:pt x="89" y="3"/>
                    <a:pt x="90" y="3"/>
                    <a:pt x="90" y="3"/>
                  </a:cubicBezTo>
                  <a:cubicBezTo>
                    <a:pt x="91" y="3"/>
                    <a:pt x="91" y="4"/>
                    <a:pt x="91" y="5"/>
                  </a:cubicBezTo>
                  <a:cubicBezTo>
                    <a:pt x="90" y="6"/>
                    <a:pt x="88" y="7"/>
                    <a:pt x="86" y="7"/>
                  </a:cubicBezTo>
                  <a:cubicBezTo>
                    <a:pt x="86" y="6"/>
                    <a:pt x="86" y="6"/>
                    <a:pt x="86" y="6"/>
                  </a:cubicBezTo>
                  <a:cubicBezTo>
                    <a:pt x="86" y="6"/>
                    <a:pt x="86" y="6"/>
                    <a:pt x="86" y="6"/>
                  </a:cubicBezTo>
                  <a:cubicBezTo>
                    <a:pt x="85" y="7"/>
                    <a:pt x="85" y="7"/>
                    <a:pt x="85" y="7"/>
                  </a:cubicBezTo>
                  <a:cubicBezTo>
                    <a:pt x="85" y="7"/>
                    <a:pt x="85" y="7"/>
                    <a:pt x="84" y="7"/>
                  </a:cubicBezTo>
                  <a:cubicBezTo>
                    <a:pt x="84" y="6"/>
                    <a:pt x="85" y="5"/>
                    <a:pt x="85" y="5"/>
                  </a:cubicBezTo>
                  <a:cubicBezTo>
                    <a:pt x="82" y="6"/>
                    <a:pt x="80" y="7"/>
                    <a:pt x="78" y="9"/>
                  </a:cubicBezTo>
                  <a:cubicBezTo>
                    <a:pt x="77" y="7"/>
                    <a:pt x="74" y="6"/>
                    <a:pt x="72" y="6"/>
                  </a:cubicBezTo>
                  <a:cubicBezTo>
                    <a:pt x="69" y="6"/>
                    <a:pt x="67" y="7"/>
                    <a:pt x="66" y="9"/>
                  </a:cubicBezTo>
                  <a:cubicBezTo>
                    <a:pt x="66" y="7"/>
                    <a:pt x="65" y="7"/>
                    <a:pt x="63" y="7"/>
                  </a:cubicBezTo>
                  <a:cubicBezTo>
                    <a:pt x="62" y="7"/>
                    <a:pt x="62" y="7"/>
                    <a:pt x="61" y="7"/>
                  </a:cubicBezTo>
                  <a:cubicBezTo>
                    <a:pt x="61" y="7"/>
                    <a:pt x="61" y="7"/>
                    <a:pt x="60" y="7"/>
                  </a:cubicBezTo>
                  <a:cubicBezTo>
                    <a:pt x="60" y="7"/>
                    <a:pt x="60" y="7"/>
                    <a:pt x="60" y="7"/>
                  </a:cubicBezTo>
                  <a:cubicBezTo>
                    <a:pt x="60" y="5"/>
                    <a:pt x="58" y="4"/>
                    <a:pt x="56" y="4"/>
                  </a:cubicBezTo>
                  <a:cubicBezTo>
                    <a:pt x="52" y="4"/>
                    <a:pt x="46" y="6"/>
                    <a:pt x="42" y="6"/>
                  </a:cubicBezTo>
                  <a:cubicBezTo>
                    <a:pt x="41" y="6"/>
                    <a:pt x="39" y="5"/>
                    <a:pt x="38" y="5"/>
                  </a:cubicBezTo>
                  <a:cubicBezTo>
                    <a:pt x="37" y="5"/>
                    <a:pt x="36" y="6"/>
                    <a:pt x="36" y="7"/>
                  </a:cubicBezTo>
                  <a:cubicBezTo>
                    <a:pt x="36" y="5"/>
                    <a:pt x="37" y="5"/>
                    <a:pt x="38" y="4"/>
                  </a:cubicBezTo>
                  <a:cubicBezTo>
                    <a:pt x="34" y="3"/>
                    <a:pt x="32" y="3"/>
                    <a:pt x="29" y="3"/>
                  </a:cubicBezTo>
                  <a:cubicBezTo>
                    <a:pt x="24" y="3"/>
                    <a:pt x="19" y="4"/>
                    <a:pt x="13" y="5"/>
                  </a:cubicBezTo>
                  <a:cubicBezTo>
                    <a:pt x="12" y="7"/>
                    <a:pt x="16" y="8"/>
                    <a:pt x="14" y="9"/>
                  </a:cubicBezTo>
                  <a:cubicBezTo>
                    <a:pt x="13" y="9"/>
                    <a:pt x="13" y="9"/>
                    <a:pt x="12" y="9"/>
                  </a:cubicBezTo>
                  <a:cubicBezTo>
                    <a:pt x="11" y="9"/>
                    <a:pt x="11" y="9"/>
                    <a:pt x="10" y="9"/>
                  </a:cubicBezTo>
                  <a:cubicBezTo>
                    <a:pt x="10" y="9"/>
                    <a:pt x="9" y="9"/>
                    <a:pt x="9" y="9"/>
                  </a:cubicBezTo>
                  <a:cubicBezTo>
                    <a:pt x="8" y="9"/>
                    <a:pt x="7" y="9"/>
                    <a:pt x="6" y="11"/>
                  </a:cubicBezTo>
                  <a:cubicBezTo>
                    <a:pt x="6" y="11"/>
                    <a:pt x="6" y="11"/>
                    <a:pt x="7" y="11"/>
                  </a:cubicBezTo>
                  <a:cubicBezTo>
                    <a:pt x="7" y="11"/>
                    <a:pt x="8" y="11"/>
                    <a:pt x="9" y="10"/>
                  </a:cubicBezTo>
                  <a:cubicBezTo>
                    <a:pt x="9" y="10"/>
                    <a:pt x="10" y="10"/>
                    <a:pt x="10" y="10"/>
                  </a:cubicBezTo>
                  <a:cubicBezTo>
                    <a:pt x="11" y="10"/>
                    <a:pt x="11" y="10"/>
                    <a:pt x="11" y="11"/>
                  </a:cubicBezTo>
                  <a:cubicBezTo>
                    <a:pt x="9" y="13"/>
                    <a:pt x="0" y="13"/>
                    <a:pt x="1" y="15"/>
                  </a:cubicBezTo>
                  <a:cubicBezTo>
                    <a:pt x="1" y="15"/>
                    <a:pt x="1" y="15"/>
                    <a:pt x="1" y="15"/>
                  </a:cubicBezTo>
                  <a:cubicBezTo>
                    <a:pt x="2" y="15"/>
                    <a:pt x="3" y="16"/>
                    <a:pt x="3" y="16"/>
                  </a:cubicBezTo>
                  <a:cubicBezTo>
                    <a:pt x="2" y="17"/>
                    <a:pt x="1" y="17"/>
                    <a:pt x="0" y="18"/>
                  </a:cubicBezTo>
                  <a:cubicBezTo>
                    <a:pt x="1" y="18"/>
                    <a:pt x="2" y="18"/>
                    <a:pt x="3" y="18"/>
                  </a:cubicBezTo>
                  <a:cubicBezTo>
                    <a:pt x="5" y="18"/>
                    <a:pt x="5" y="18"/>
                    <a:pt x="4" y="20"/>
                  </a:cubicBezTo>
                  <a:cubicBezTo>
                    <a:pt x="7" y="19"/>
                    <a:pt x="9" y="16"/>
                    <a:pt x="13" y="16"/>
                  </a:cubicBezTo>
                  <a:cubicBezTo>
                    <a:pt x="13" y="16"/>
                    <a:pt x="14" y="16"/>
                    <a:pt x="15" y="16"/>
                  </a:cubicBezTo>
                  <a:cubicBezTo>
                    <a:pt x="14" y="16"/>
                    <a:pt x="13" y="16"/>
                    <a:pt x="13" y="17"/>
                  </a:cubicBezTo>
                  <a:cubicBezTo>
                    <a:pt x="13" y="17"/>
                    <a:pt x="14" y="17"/>
                    <a:pt x="14" y="17"/>
                  </a:cubicBezTo>
                  <a:cubicBezTo>
                    <a:pt x="16" y="17"/>
                    <a:pt x="16" y="16"/>
                    <a:pt x="15" y="15"/>
                  </a:cubicBezTo>
                  <a:cubicBezTo>
                    <a:pt x="15" y="15"/>
                    <a:pt x="16" y="14"/>
                    <a:pt x="17" y="14"/>
                  </a:cubicBezTo>
                  <a:cubicBezTo>
                    <a:pt x="18" y="14"/>
                    <a:pt x="19" y="15"/>
                    <a:pt x="20" y="16"/>
                  </a:cubicBezTo>
                  <a:cubicBezTo>
                    <a:pt x="21" y="16"/>
                    <a:pt x="22" y="17"/>
                    <a:pt x="23" y="17"/>
                  </a:cubicBezTo>
                  <a:cubicBezTo>
                    <a:pt x="23" y="17"/>
                    <a:pt x="24" y="16"/>
                    <a:pt x="25" y="15"/>
                  </a:cubicBezTo>
                  <a:cubicBezTo>
                    <a:pt x="25" y="16"/>
                    <a:pt x="25" y="16"/>
                    <a:pt x="25" y="16"/>
                  </a:cubicBezTo>
                  <a:cubicBezTo>
                    <a:pt x="25" y="16"/>
                    <a:pt x="25" y="16"/>
                    <a:pt x="25" y="16"/>
                  </a:cubicBezTo>
                  <a:cubicBezTo>
                    <a:pt x="26" y="17"/>
                    <a:pt x="26" y="17"/>
                    <a:pt x="26" y="17"/>
                  </a:cubicBezTo>
                  <a:cubicBezTo>
                    <a:pt x="27" y="17"/>
                    <a:pt x="27" y="17"/>
                    <a:pt x="27" y="17"/>
                  </a:cubicBezTo>
                  <a:cubicBezTo>
                    <a:pt x="28" y="17"/>
                    <a:pt x="28" y="17"/>
                    <a:pt x="28" y="17"/>
                  </a:cubicBezTo>
                  <a:cubicBezTo>
                    <a:pt x="29" y="17"/>
                    <a:pt x="29" y="17"/>
                    <a:pt x="29" y="17"/>
                  </a:cubicBezTo>
                  <a:cubicBezTo>
                    <a:pt x="30" y="24"/>
                    <a:pt x="27" y="27"/>
                    <a:pt x="30" y="32"/>
                  </a:cubicBezTo>
                  <a:cubicBezTo>
                    <a:pt x="30" y="32"/>
                    <a:pt x="29" y="32"/>
                    <a:pt x="29" y="33"/>
                  </a:cubicBezTo>
                  <a:cubicBezTo>
                    <a:pt x="28" y="35"/>
                    <a:pt x="28" y="35"/>
                    <a:pt x="28" y="35"/>
                  </a:cubicBezTo>
                  <a:cubicBezTo>
                    <a:pt x="27" y="35"/>
                    <a:pt x="27" y="34"/>
                    <a:pt x="26" y="34"/>
                  </a:cubicBezTo>
                  <a:cubicBezTo>
                    <a:pt x="23" y="41"/>
                    <a:pt x="18" y="44"/>
                    <a:pt x="20" y="53"/>
                  </a:cubicBezTo>
                  <a:cubicBezTo>
                    <a:pt x="22" y="54"/>
                    <a:pt x="23" y="56"/>
                    <a:pt x="26" y="57"/>
                  </a:cubicBezTo>
                  <a:cubicBezTo>
                    <a:pt x="20" y="58"/>
                    <a:pt x="27" y="68"/>
                    <a:pt x="28" y="70"/>
                  </a:cubicBezTo>
                  <a:cubicBezTo>
                    <a:pt x="27" y="66"/>
                    <a:pt x="21" y="57"/>
                    <a:pt x="27" y="57"/>
                  </a:cubicBezTo>
                  <a:cubicBezTo>
                    <a:pt x="28" y="57"/>
                    <a:pt x="28" y="57"/>
                    <a:pt x="29" y="57"/>
                  </a:cubicBezTo>
                  <a:cubicBezTo>
                    <a:pt x="29" y="58"/>
                    <a:pt x="29" y="58"/>
                    <a:pt x="29" y="58"/>
                  </a:cubicBezTo>
                  <a:cubicBezTo>
                    <a:pt x="24" y="64"/>
                    <a:pt x="36" y="69"/>
                    <a:pt x="33" y="76"/>
                  </a:cubicBezTo>
                  <a:cubicBezTo>
                    <a:pt x="37" y="80"/>
                    <a:pt x="43" y="81"/>
                    <a:pt x="48" y="82"/>
                  </a:cubicBezTo>
                  <a:cubicBezTo>
                    <a:pt x="49" y="80"/>
                    <a:pt x="50" y="79"/>
                    <a:pt x="51" y="79"/>
                  </a:cubicBezTo>
                  <a:cubicBezTo>
                    <a:pt x="53" y="82"/>
                    <a:pt x="49" y="80"/>
                    <a:pt x="49" y="84"/>
                  </a:cubicBezTo>
                  <a:cubicBezTo>
                    <a:pt x="50" y="84"/>
                    <a:pt x="51" y="84"/>
                    <a:pt x="51" y="84"/>
                  </a:cubicBezTo>
                  <a:cubicBezTo>
                    <a:pt x="51" y="85"/>
                    <a:pt x="51" y="85"/>
                    <a:pt x="51" y="85"/>
                  </a:cubicBezTo>
                  <a:cubicBezTo>
                    <a:pt x="52" y="85"/>
                    <a:pt x="52" y="85"/>
                    <a:pt x="53" y="85"/>
                  </a:cubicBezTo>
                  <a:cubicBezTo>
                    <a:pt x="53" y="85"/>
                    <a:pt x="53" y="85"/>
                    <a:pt x="53" y="85"/>
                  </a:cubicBezTo>
                  <a:cubicBezTo>
                    <a:pt x="54" y="85"/>
                    <a:pt x="54" y="85"/>
                    <a:pt x="54" y="85"/>
                  </a:cubicBezTo>
                  <a:cubicBezTo>
                    <a:pt x="55" y="85"/>
                    <a:pt x="55" y="85"/>
                    <a:pt x="55" y="86"/>
                  </a:cubicBezTo>
                  <a:cubicBezTo>
                    <a:pt x="54" y="87"/>
                    <a:pt x="59" y="87"/>
                    <a:pt x="59" y="89"/>
                  </a:cubicBezTo>
                  <a:cubicBezTo>
                    <a:pt x="59" y="87"/>
                    <a:pt x="59" y="84"/>
                    <a:pt x="60" y="83"/>
                  </a:cubicBezTo>
                  <a:cubicBezTo>
                    <a:pt x="60" y="83"/>
                    <a:pt x="60" y="83"/>
                    <a:pt x="60" y="83"/>
                  </a:cubicBezTo>
                  <a:cubicBezTo>
                    <a:pt x="59" y="83"/>
                    <a:pt x="59" y="83"/>
                    <a:pt x="59" y="83"/>
                  </a:cubicBezTo>
                  <a:cubicBezTo>
                    <a:pt x="59" y="82"/>
                    <a:pt x="58" y="82"/>
                    <a:pt x="58" y="82"/>
                  </a:cubicBezTo>
                  <a:cubicBezTo>
                    <a:pt x="57" y="82"/>
                    <a:pt x="57" y="82"/>
                    <a:pt x="56" y="82"/>
                  </a:cubicBezTo>
                  <a:cubicBezTo>
                    <a:pt x="56" y="82"/>
                    <a:pt x="55" y="82"/>
                    <a:pt x="55" y="82"/>
                  </a:cubicBezTo>
                  <a:cubicBezTo>
                    <a:pt x="54" y="82"/>
                    <a:pt x="54" y="82"/>
                    <a:pt x="54" y="82"/>
                  </a:cubicBezTo>
                  <a:cubicBezTo>
                    <a:pt x="54" y="82"/>
                    <a:pt x="54" y="82"/>
                    <a:pt x="54" y="82"/>
                  </a:cubicBezTo>
                  <a:cubicBezTo>
                    <a:pt x="53" y="82"/>
                    <a:pt x="53" y="81"/>
                    <a:pt x="53" y="81"/>
                  </a:cubicBezTo>
                  <a:cubicBezTo>
                    <a:pt x="53" y="80"/>
                    <a:pt x="54" y="81"/>
                    <a:pt x="54" y="79"/>
                  </a:cubicBezTo>
                  <a:cubicBezTo>
                    <a:pt x="53" y="79"/>
                    <a:pt x="53" y="78"/>
                    <a:pt x="52" y="78"/>
                  </a:cubicBezTo>
                  <a:cubicBezTo>
                    <a:pt x="52" y="78"/>
                    <a:pt x="52" y="78"/>
                    <a:pt x="52" y="78"/>
                  </a:cubicBezTo>
                  <a:cubicBezTo>
                    <a:pt x="54" y="77"/>
                    <a:pt x="56" y="76"/>
                    <a:pt x="57" y="73"/>
                  </a:cubicBezTo>
                  <a:cubicBezTo>
                    <a:pt x="56" y="73"/>
                    <a:pt x="56" y="73"/>
                    <a:pt x="56" y="73"/>
                  </a:cubicBezTo>
                  <a:cubicBezTo>
                    <a:pt x="55" y="73"/>
                    <a:pt x="55" y="73"/>
                    <a:pt x="55" y="73"/>
                  </a:cubicBezTo>
                  <a:cubicBezTo>
                    <a:pt x="54" y="74"/>
                    <a:pt x="54" y="74"/>
                    <a:pt x="53" y="74"/>
                  </a:cubicBezTo>
                  <a:cubicBezTo>
                    <a:pt x="53" y="74"/>
                    <a:pt x="53" y="74"/>
                    <a:pt x="53" y="74"/>
                  </a:cubicBezTo>
                  <a:cubicBezTo>
                    <a:pt x="53" y="77"/>
                    <a:pt x="51" y="78"/>
                    <a:pt x="49" y="78"/>
                  </a:cubicBezTo>
                  <a:cubicBezTo>
                    <a:pt x="48" y="78"/>
                    <a:pt x="48" y="78"/>
                    <a:pt x="47" y="78"/>
                  </a:cubicBezTo>
                  <a:cubicBezTo>
                    <a:pt x="47" y="78"/>
                    <a:pt x="47" y="78"/>
                    <a:pt x="46" y="78"/>
                  </a:cubicBezTo>
                  <a:cubicBezTo>
                    <a:pt x="46" y="78"/>
                    <a:pt x="45" y="78"/>
                    <a:pt x="44" y="78"/>
                  </a:cubicBezTo>
                  <a:cubicBezTo>
                    <a:pt x="43" y="75"/>
                    <a:pt x="43" y="70"/>
                    <a:pt x="44" y="66"/>
                  </a:cubicBezTo>
                  <a:cubicBezTo>
                    <a:pt x="44" y="66"/>
                    <a:pt x="44" y="66"/>
                    <a:pt x="44" y="66"/>
                  </a:cubicBezTo>
                  <a:cubicBezTo>
                    <a:pt x="45" y="63"/>
                    <a:pt x="48" y="61"/>
                    <a:pt x="51" y="61"/>
                  </a:cubicBezTo>
                  <a:cubicBezTo>
                    <a:pt x="52" y="61"/>
                    <a:pt x="54" y="61"/>
                    <a:pt x="55" y="62"/>
                  </a:cubicBezTo>
                  <a:cubicBezTo>
                    <a:pt x="56" y="60"/>
                    <a:pt x="57" y="59"/>
                    <a:pt x="59" y="59"/>
                  </a:cubicBezTo>
                  <a:cubicBezTo>
                    <a:pt x="62" y="59"/>
                    <a:pt x="65" y="62"/>
                    <a:pt x="66" y="65"/>
                  </a:cubicBezTo>
                  <a:cubicBezTo>
                    <a:pt x="66" y="59"/>
                    <a:pt x="69" y="54"/>
                    <a:pt x="75" y="52"/>
                  </a:cubicBezTo>
                  <a:cubicBezTo>
                    <a:pt x="74" y="49"/>
                    <a:pt x="76" y="46"/>
                    <a:pt x="78" y="46"/>
                  </a:cubicBezTo>
                  <a:cubicBezTo>
                    <a:pt x="79" y="46"/>
                    <a:pt x="79" y="46"/>
                    <a:pt x="80" y="46"/>
                  </a:cubicBezTo>
                  <a:cubicBezTo>
                    <a:pt x="82" y="43"/>
                    <a:pt x="86" y="40"/>
                    <a:pt x="90" y="38"/>
                  </a:cubicBezTo>
                  <a:cubicBezTo>
                    <a:pt x="90" y="38"/>
                    <a:pt x="90" y="38"/>
                    <a:pt x="90" y="38"/>
                  </a:cubicBezTo>
                  <a:cubicBezTo>
                    <a:pt x="91" y="38"/>
                    <a:pt x="91" y="38"/>
                    <a:pt x="91" y="38"/>
                  </a:cubicBezTo>
                  <a:cubicBezTo>
                    <a:pt x="92" y="38"/>
                    <a:pt x="92" y="37"/>
                    <a:pt x="93" y="37"/>
                  </a:cubicBezTo>
                  <a:cubicBezTo>
                    <a:pt x="93" y="37"/>
                    <a:pt x="94" y="37"/>
                    <a:pt x="94" y="37"/>
                  </a:cubicBezTo>
                  <a:cubicBezTo>
                    <a:pt x="92" y="33"/>
                    <a:pt x="95" y="33"/>
                    <a:pt x="95" y="32"/>
                  </a:cubicBezTo>
                  <a:cubicBezTo>
                    <a:pt x="95" y="32"/>
                    <a:pt x="95" y="32"/>
                    <a:pt x="94" y="32"/>
                  </a:cubicBezTo>
                  <a:cubicBezTo>
                    <a:pt x="93" y="32"/>
                    <a:pt x="92" y="33"/>
                    <a:pt x="90" y="34"/>
                  </a:cubicBezTo>
                  <a:cubicBezTo>
                    <a:pt x="90" y="34"/>
                    <a:pt x="90" y="34"/>
                    <a:pt x="90" y="34"/>
                  </a:cubicBezTo>
                  <a:cubicBezTo>
                    <a:pt x="90" y="34"/>
                    <a:pt x="90" y="34"/>
                    <a:pt x="89" y="34"/>
                  </a:cubicBezTo>
                  <a:cubicBezTo>
                    <a:pt x="89" y="35"/>
                    <a:pt x="89" y="35"/>
                    <a:pt x="89" y="35"/>
                  </a:cubicBezTo>
                  <a:cubicBezTo>
                    <a:pt x="89" y="35"/>
                    <a:pt x="89" y="35"/>
                    <a:pt x="88" y="34"/>
                  </a:cubicBezTo>
                  <a:cubicBezTo>
                    <a:pt x="90" y="29"/>
                    <a:pt x="104" y="32"/>
                    <a:pt x="107" y="27"/>
                  </a:cubicBezTo>
                  <a:cubicBezTo>
                    <a:pt x="107" y="26"/>
                    <a:pt x="107" y="26"/>
                    <a:pt x="107" y="26"/>
                  </a:cubicBezTo>
                  <a:cubicBezTo>
                    <a:pt x="106" y="26"/>
                    <a:pt x="106" y="26"/>
                    <a:pt x="105" y="26"/>
                  </a:cubicBezTo>
                  <a:cubicBezTo>
                    <a:pt x="105" y="26"/>
                    <a:pt x="105" y="26"/>
                    <a:pt x="104" y="26"/>
                  </a:cubicBezTo>
                  <a:cubicBezTo>
                    <a:pt x="104" y="26"/>
                    <a:pt x="104" y="26"/>
                    <a:pt x="103" y="26"/>
                  </a:cubicBezTo>
                  <a:cubicBezTo>
                    <a:pt x="104" y="25"/>
                    <a:pt x="106" y="26"/>
                    <a:pt x="106" y="24"/>
                  </a:cubicBezTo>
                  <a:cubicBezTo>
                    <a:pt x="102" y="24"/>
                    <a:pt x="104" y="20"/>
                    <a:pt x="103" y="17"/>
                  </a:cubicBezTo>
                  <a:cubicBezTo>
                    <a:pt x="102" y="19"/>
                    <a:pt x="101" y="20"/>
                    <a:pt x="99" y="20"/>
                  </a:cubicBezTo>
                  <a:cubicBezTo>
                    <a:pt x="99" y="20"/>
                    <a:pt x="98" y="20"/>
                    <a:pt x="98" y="20"/>
                  </a:cubicBezTo>
                  <a:cubicBezTo>
                    <a:pt x="97" y="19"/>
                    <a:pt x="97" y="16"/>
                    <a:pt x="98" y="15"/>
                  </a:cubicBezTo>
                  <a:cubicBezTo>
                    <a:pt x="96" y="15"/>
                    <a:pt x="94" y="14"/>
                    <a:pt x="92" y="13"/>
                  </a:cubicBezTo>
                  <a:cubicBezTo>
                    <a:pt x="91" y="18"/>
                    <a:pt x="88" y="18"/>
                    <a:pt x="88" y="22"/>
                  </a:cubicBezTo>
                  <a:cubicBezTo>
                    <a:pt x="84" y="23"/>
                    <a:pt x="83" y="27"/>
                    <a:pt x="81" y="30"/>
                  </a:cubicBezTo>
                  <a:cubicBezTo>
                    <a:pt x="80" y="30"/>
                    <a:pt x="79" y="30"/>
                    <a:pt x="78" y="30"/>
                  </a:cubicBezTo>
                  <a:cubicBezTo>
                    <a:pt x="78" y="28"/>
                    <a:pt x="79" y="26"/>
                    <a:pt x="80" y="24"/>
                  </a:cubicBezTo>
                  <a:cubicBezTo>
                    <a:pt x="80" y="24"/>
                    <a:pt x="79" y="24"/>
                    <a:pt x="79" y="24"/>
                  </a:cubicBezTo>
                  <a:cubicBezTo>
                    <a:pt x="77" y="24"/>
                    <a:pt x="76" y="23"/>
                    <a:pt x="75" y="22"/>
                  </a:cubicBezTo>
                  <a:cubicBezTo>
                    <a:pt x="75" y="22"/>
                    <a:pt x="74" y="21"/>
                    <a:pt x="72" y="21"/>
                  </a:cubicBezTo>
                  <a:cubicBezTo>
                    <a:pt x="72" y="21"/>
                    <a:pt x="71" y="21"/>
                    <a:pt x="70" y="22"/>
                  </a:cubicBezTo>
                  <a:cubicBezTo>
                    <a:pt x="72" y="20"/>
                    <a:pt x="71" y="19"/>
                    <a:pt x="70" y="17"/>
                  </a:cubicBezTo>
                  <a:cubicBezTo>
                    <a:pt x="72" y="15"/>
                    <a:pt x="81" y="13"/>
                    <a:pt x="77" y="11"/>
                  </a:cubicBezTo>
                  <a:cubicBezTo>
                    <a:pt x="77" y="11"/>
                    <a:pt x="77" y="11"/>
                    <a:pt x="77" y="11"/>
                  </a:cubicBezTo>
                  <a:cubicBezTo>
                    <a:pt x="77" y="11"/>
                    <a:pt x="77" y="11"/>
                    <a:pt x="77" y="11"/>
                  </a:cubicBezTo>
                  <a:cubicBezTo>
                    <a:pt x="78" y="11"/>
                    <a:pt x="78" y="11"/>
                    <a:pt x="79" y="11"/>
                  </a:cubicBezTo>
                  <a:cubicBezTo>
                    <a:pt x="81" y="11"/>
                    <a:pt x="83" y="11"/>
                    <a:pt x="84" y="10"/>
                  </a:cubicBezTo>
                  <a:cubicBezTo>
                    <a:pt x="82" y="10"/>
                    <a:pt x="81" y="10"/>
                    <a:pt x="81" y="9"/>
                  </a:cubicBezTo>
                  <a:cubicBezTo>
                    <a:pt x="86" y="9"/>
                    <a:pt x="91" y="9"/>
                    <a:pt x="93" y="5"/>
                  </a:cubicBezTo>
                  <a:cubicBezTo>
                    <a:pt x="93" y="4"/>
                    <a:pt x="94" y="4"/>
                    <a:pt x="95" y="4"/>
                  </a:cubicBezTo>
                  <a:cubicBezTo>
                    <a:pt x="95" y="4"/>
                    <a:pt x="96" y="4"/>
                    <a:pt x="96" y="4"/>
                  </a:cubicBezTo>
                  <a:cubicBezTo>
                    <a:pt x="96" y="4"/>
                    <a:pt x="97" y="4"/>
                    <a:pt x="97" y="4"/>
                  </a:cubicBezTo>
                  <a:cubicBezTo>
                    <a:pt x="98" y="4"/>
                    <a:pt x="98" y="4"/>
                    <a:pt x="99" y="3"/>
                  </a:cubicBezTo>
                  <a:cubicBezTo>
                    <a:pt x="101" y="4"/>
                    <a:pt x="102" y="5"/>
                    <a:pt x="102" y="7"/>
                  </a:cubicBezTo>
                  <a:cubicBezTo>
                    <a:pt x="103" y="8"/>
                    <a:pt x="105" y="8"/>
                    <a:pt x="107" y="8"/>
                  </a:cubicBezTo>
                  <a:cubicBezTo>
                    <a:pt x="107" y="8"/>
                    <a:pt x="108" y="8"/>
                    <a:pt x="108" y="8"/>
                  </a:cubicBezTo>
                  <a:cubicBezTo>
                    <a:pt x="108" y="4"/>
                    <a:pt x="101" y="4"/>
                    <a:pt x="103" y="1"/>
                  </a:cubicBezTo>
                  <a:cubicBezTo>
                    <a:pt x="101" y="1"/>
                    <a:pt x="100" y="2"/>
                    <a:pt x="99" y="2"/>
                  </a:cubicBezTo>
                  <a:cubicBezTo>
                    <a:pt x="98" y="2"/>
                    <a:pt x="98" y="2"/>
                    <a:pt x="97" y="1"/>
                  </a:cubicBezTo>
                  <a:cubicBezTo>
                    <a:pt x="97" y="0"/>
                    <a:pt x="98" y="1"/>
                    <a:pt x="99" y="0"/>
                  </a:cubicBezTo>
                  <a:cubicBezTo>
                    <a:pt x="98" y="0"/>
                    <a:pt x="98" y="0"/>
                    <a:pt x="9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0" name="Freeform 24"/>
            <p:cNvSpPr>
              <a:spLocks/>
            </p:cNvSpPr>
            <p:nvPr/>
          </p:nvSpPr>
          <p:spPr bwMode="auto">
            <a:xfrm>
              <a:off x="3082130" y="2843213"/>
              <a:ext cx="49213" cy="47625"/>
            </a:xfrm>
            <a:custGeom>
              <a:avLst/>
              <a:gdLst>
                <a:gd name="T0" fmla="*/ 2 w 7"/>
                <a:gd name="T1" fmla="*/ 0 h 7"/>
                <a:gd name="T2" fmla="*/ 0 w 7"/>
                <a:gd name="T3" fmla="*/ 4 h 7"/>
                <a:gd name="T4" fmla="*/ 0 w 7"/>
                <a:gd name="T5" fmla="*/ 4 h 7"/>
                <a:gd name="T6" fmla="*/ 1 w 7"/>
                <a:gd name="T7" fmla="*/ 5 h 7"/>
                <a:gd name="T8" fmla="*/ 2 w 7"/>
                <a:gd name="T9" fmla="*/ 7 h 7"/>
                <a:gd name="T10" fmla="*/ 3 w 7"/>
                <a:gd name="T11" fmla="*/ 6 h 7"/>
                <a:gd name="T12" fmla="*/ 3 w 7"/>
                <a:gd name="T13" fmla="*/ 4 h 7"/>
                <a:gd name="T14" fmla="*/ 5 w 7"/>
                <a:gd name="T15" fmla="*/ 5 h 7"/>
                <a:gd name="T16" fmla="*/ 6 w 7"/>
                <a:gd name="T17" fmla="*/ 5 h 7"/>
                <a:gd name="T18" fmla="*/ 6 w 7"/>
                <a:gd name="T19" fmla="*/ 5 h 7"/>
                <a:gd name="T20" fmla="*/ 2 w 7"/>
                <a:gd name="T21" fmla="*/ 1 h 7"/>
                <a:gd name="T22" fmla="*/ 2 w 7"/>
                <a:gd name="T23" fmla="*/ 1 h 7"/>
                <a:gd name="T24" fmla="*/ 2 w 7"/>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7">
                  <a:moveTo>
                    <a:pt x="2" y="0"/>
                  </a:moveTo>
                  <a:cubicBezTo>
                    <a:pt x="1" y="1"/>
                    <a:pt x="0" y="2"/>
                    <a:pt x="0" y="4"/>
                  </a:cubicBezTo>
                  <a:cubicBezTo>
                    <a:pt x="0" y="4"/>
                    <a:pt x="0" y="4"/>
                    <a:pt x="0" y="4"/>
                  </a:cubicBezTo>
                  <a:cubicBezTo>
                    <a:pt x="1" y="4"/>
                    <a:pt x="1" y="5"/>
                    <a:pt x="1" y="5"/>
                  </a:cubicBezTo>
                  <a:cubicBezTo>
                    <a:pt x="1" y="6"/>
                    <a:pt x="2" y="7"/>
                    <a:pt x="2" y="7"/>
                  </a:cubicBezTo>
                  <a:cubicBezTo>
                    <a:pt x="3" y="7"/>
                    <a:pt x="3" y="6"/>
                    <a:pt x="3" y="6"/>
                  </a:cubicBezTo>
                  <a:cubicBezTo>
                    <a:pt x="2" y="5"/>
                    <a:pt x="2" y="4"/>
                    <a:pt x="3" y="4"/>
                  </a:cubicBezTo>
                  <a:cubicBezTo>
                    <a:pt x="3" y="4"/>
                    <a:pt x="4" y="5"/>
                    <a:pt x="5" y="5"/>
                  </a:cubicBezTo>
                  <a:cubicBezTo>
                    <a:pt x="5" y="5"/>
                    <a:pt x="6" y="5"/>
                    <a:pt x="6" y="5"/>
                  </a:cubicBezTo>
                  <a:cubicBezTo>
                    <a:pt x="6" y="5"/>
                    <a:pt x="6" y="5"/>
                    <a:pt x="6" y="5"/>
                  </a:cubicBezTo>
                  <a:cubicBezTo>
                    <a:pt x="7" y="2"/>
                    <a:pt x="4" y="2"/>
                    <a:pt x="2" y="1"/>
                  </a:cubicBezTo>
                  <a:cubicBezTo>
                    <a:pt x="2" y="1"/>
                    <a:pt x="2" y="1"/>
                    <a:pt x="2"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1" name="Freeform 25"/>
            <p:cNvSpPr>
              <a:spLocks/>
            </p:cNvSpPr>
            <p:nvPr/>
          </p:nvSpPr>
          <p:spPr bwMode="auto">
            <a:xfrm>
              <a:off x="2801143" y="2781301"/>
              <a:ext cx="123825" cy="47625"/>
            </a:xfrm>
            <a:custGeom>
              <a:avLst/>
              <a:gdLst>
                <a:gd name="T0" fmla="*/ 5 w 18"/>
                <a:gd name="T1" fmla="*/ 0 h 7"/>
                <a:gd name="T2" fmla="*/ 3 w 18"/>
                <a:gd name="T3" fmla="*/ 1 h 7"/>
                <a:gd name="T4" fmla="*/ 0 w 18"/>
                <a:gd name="T5" fmla="*/ 4 h 7"/>
                <a:gd name="T6" fmla="*/ 1 w 18"/>
                <a:gd name="T7" fmla="*/ 4 h 7"/>
                <a:gd name="T8" fmla="*/ 4 w 18"/>
                <a:gd name="T9" fmla="*/ 3 h 7"/>
                <a:gd name="T10" fmla="*/ 7 w 18"/>
                <a:gd name="T11" fmla="*/ 2 h 7"/>
                <a:gd name="T12" fmla="*/ 9 w 18"/>
                <a:gd name="T13" fmla="*/ 3 h 7"/>
                <a:gd name="T14" fmla="*/ 7 w 18"/>
                <a:gd name="T15" fmla="*/ 3 h 7"/>
                <a:gd name="T16" fmla="*/ 7 w 18"/>
                <a:gd name="T17" fmla="*/ 5 h 7"/>
                <a:gd name="T18" fmla="*/ 5 w 18"/>
                <a:gd name="T19" fmla="*/ 5 h 7"/>
                <a:gd name="T20" fmla="*/ 5 w 18"/>
                <a:gd name="T21" fmla="*/ 6 h 7"/>
                <a:gd name="T22" fmla="*/ 8 w 18"/>
                <a:gd name="T23" fmla="*/ 7 h 7"/>
                <a:gd name="T24" fmla="*/ 18 w 18"/>
                <a:gd name="T25" fmla="*/ 5 h 7"/>
                <a:gd name="T26" fmla="*/ 18 w 18"/>
                <a:gd name="T27" fmla="*/ 5 h 7"/>
                <a:gd name="T28" fmla="*/ 18 w 18"/>
                <a:gd name="T29" fmla="*/ 2 h 7"/>
                <a:gd name="T30" fmla="*/ 14 w 18"/>
                <a:gd name="T31" fmla="*/ 3 h 7"/>
                <a:gd name="T32" fmla="*/ 10 w 18"/>
                <a:gd name="T33" fmla="*/ 3 h 7"/>
                <a:gd name="T34" fmla="*/ 10 w 18"/>
                <a:gd name="T35" fmla="*/ 1 h 7"/>
                <a:gd name="T36" fmla="*/ 8 w 18"/>
                <a:gd name="T37" fmla="*/ 1 h 7"/>
                <a:gd name="T38" fmla="*/ 7 w 18"/>
                <a:gd name="T39" fmla="*/ 1 h 7"/>
                <a:gd name="T40" fmla="*/ 5 w 18"/>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7">
                  <a:moveTo>
                    <a:pt x="5" y="0"/>
                  </a:moveTo>
                  <a:cubicBezTo>
                    <a:pt x="4" y="0"/>
                    <a:pt x="4" y="0"/>
                    <a:pt x="3" y="1"/>
                  </a:cubicBezTo>
                  <a:cubicBezTo>
                    <a:pt x="3" y="3"/>
                    <a:pt x="0" y="2"/>
                    <a:pt x="0" y="4"/>
                  </a:cubicBezTo>
                  <a:cubicBezTo>
                    <a:pt x="0" y="4"/>
                    <a:pt x="1" y="4"/>
                    <a:pt x="1" y="4"/>
                  </a:cubicBezTo>
                  <a:cubicBezTo>
                    <a:pt x="2" y="4"/>
                    <a:pt x="3" y="3"/>
                    <a:pt x="4" y="3"/>
                  </a:cubicBezTo>
                  <a:cubicBezTo>
                    <a:pt x="5" y="2"/>
                    <a:pt x="6" y="2"/>
                    <a:pt x="7" y="2"/>
                  </a:cubicBezTo>
                  <a:cubicBezTo>
                    <a:pt x="8" y="2"/>
                    <a:pt x="8" y="2"/>
                    <a:pt x="9" y="3"/>
                  </a:cubicBezTo>
                  <a:cubicBezTo>
                    <a:pt x="8" y="3"/>
                    <a:pt x="7" y="2"/>
                    <a:pt x="7" y="3"/>
                  </a:cubicBezTo>
                  <a:cubicBezTo>
                    <a:pt x="4" y="4"/>
                    <a:pt x="9" y="3"/>
                    <a:pt x="7" y="5"/>
                  </a:cubicBezTo>
                  <a:cubicBezTo>
                    <a:pt x="7" y="5"/>
                    <a:pt x="6" y="5"/>
                    <a:pt x="5" y="5"/>
                  </a:cubicBezTo>
                  <a:cubicBezTo>
                    <a:pt x="4" y="5"/>
                    <a:pt x="4" y="5"/>
                    <a:pt x="5" y="6"/>
                  </a:cubicBezTo>
                  <a:cubicBezTo>
                    <a:pt x="5" y="7"/>
                    <a:pt x="7" y="7"/>
                    <a:pt x="8" y="7"/>
                  </a:cubicBezTo>
                  <a:cubicBezTo>
                    <a:pt x="12" y="7"/>
                    <a:pt x="16" y="6"/>
                    <a:pt x="18" y="5"/>
                  </a:cubicBezTo>
                  <a:cubicBezTo>
                    <a:pt x="18" y="5"/>
                    <a:pt x="18" y="5"/>
                    <a:pt x="18" y="5"/>
                  </a:cubicBezTo>
                  <a:cubicBezTo>
                    <a:pt x="15" y="5"/>
                    <a:pt x="18" y="4"/>
                    <a:pt x="18" y="2"/>
                  </a:cubicBezTo>
                  <a:cubicBezTo>
                    <a:pt x="16" y="3"/>
                    <a:pt x="15" y="3"/>
                    <a:pt x="14" y="3"/>
                  </a:cubicBezTo>
                  <a:cubicBezTo>
                    <a:pt x="13" y="3"/>
                    <a:pt x="12" y="3"/>
                    <a:pt x="10" y="3"/>
                  </a:cubicBezTo>
                  <a:cubicBezTo>
                    <a:pt x="10" y="1"/>
                    <a:pt x="9" y="2"/>
                    <a:pt x="10" y="1"/>
                  </a:cubicBezTo>
                  <a:cubicBezTo>
                    <a:pt x="9" y="1"/>
                    <a:pt x="9" y="1"/>
                    <a:pt x="8" y="1"/>
                  </a:cubicBezTo>
                  <a:cubicBezTo>
                    <a:pt x="8" y="1"/>
                    <a:pt x="7" y="1"/>
                    <a:pt x="7" y="1"/>
                  </a:cubicBezTo>
                  <a:cubicBezTo>
                    <a:pt x="6" y="1"/>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2" name="Rectangle 26"/>
            <p:cNvSpPr>
              <a:spLocks noChangeArrowheads="1"/>
            </p:cNvSpPr>
            <p:nvPr/>
          </p:nvSpPr>
          <p:spPr bwMode="auto">
            <a:xfrm>
              <a:off x="2896393" y="3076576"/>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3" name="Freeform 27"/>
            <p:cNvSpPr>
              <a:spLocks/>
            </p:cNvSpPr>
            <p:nvPr/>
          </p:nvSpPr>
          <p:spPr bwMode="auto">
            <a:xfrm>
              <a:off x="2896393" y="307657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4" name="Freeform 28"/>
            <p:cNvSpPr>
              <a:spLocks/>
            </p:cNvSpPr>
            <p:nvPr/>
          </p:nvSpPr>
          <p:spPr bwMode="auto">
            <a:xfrm>
              <a:off x="2855118" y="3243263"/>
              <a:ext cx="0" cy="12700"/>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5" name="Freeform 29"/>
            <p:cNvSpPr>
              <a:spLocks/>
            </p:cNvSpPr>
            <p:nvPr/>
          </p:nvSpPr>
          <p:spPr bwMode="auto">
            <a:xfrm>
              <a:off x="2986880" y="2863851"/>
              <a:ext cx="20638" cy="14288"/>
            </a:xfrm>
            <a:custGeom>
              <a:avLst/>
              <a:gdLst>
                <a:gd name="T0" fmla="*/ 2 w 3"/>
                <a:gd name="T1" fmla="*/ 0 h 2"/>
                <a:gd name="T2" fmla="*/ 0 w 3"/>
                <a:gd name="T3" fmla="*/ 2 h 2"/>
                <a:gd name="T4" fmla="*/ 3 w 3"/>
                <a:gd name="T5" fmla="*/ 0 h 2"/>
                <a:gd name="T6" fmla="*/ 2 w 3"/>
                <a:gd name="T7" fmla="*/ 0 h 2"/>
              </a:gdLst>
              <a:ahLst/>
              <a:cxnLst>
                <a:cxn ang="0">
                  <a:pos x="T0" y="T1"/>
                </a:cxn>
                <a:cxn ang="0">
                  <a:pos x="T2" y="T3"/>
                </a:cxn>
                <a:cxn ang="0">
                  <a:pos x="T4" y="T5"/>
                </a:cxn>
                <a:cxn ang="0">
                  <a:pos x="T6" y="T7"/>
                </a:cxn>
              </a:cxnLst>
              <a:rect l="0" t="0" r="r" b="b"/>
              <a:pathLst>
                <a:path w="3" h="2">
                  <a:moveTo>
                    <a:pt x="2" y="0"/>
                  </a:moveTo>
                  <a:cubicBezTo>
                    <a:pt x="1" y="0"/>
                    <a:pt x="0" y="0"/>
                    <a:pt x="0" y="2"/>
                  </a:cubicBezTo>
                  <a:cubicBezTo>
                    <a:pt x="2" y="2"/>
                    <a:pt x="2" y="1"/>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6" name="Freeform 30"/>
            <p:cNvSpPr>
              <a:spLocks/>
            </p:cNvSpPr>
            <p:nvPr/>
          </p:nvSpPr>
          <p:spPr bwMode="auto">
            <a:xfrm>
              <a:off x="3536155" y="2932113"/>
              <a:ext cx="47625" cy="69850"/>
            </a:xfrm>
            <a:custGeom>
              <a:avLst/>
              <a:gdLst>
                <a:gd name="T0" fmla="*/ 3 w 7"/>
                <a:gd name="T1" fmla="*/ 0 h 10"/>
                <a:gd name="T2" fmla="*/ 1 w 7"/>
                <a:gd name="T3" fmla="*/ 0 h 10"/>
                <a:gd name="T4" fmla="*/ 1 w 7"/>
                <a:gd name="T5" fmla="*/ 4 h 10"/>
                <a:gd name="T6" fmla="*/ 3 w 7"/>
                <a:gd name="T7" fmla="*/ 4 h 10"/>
                <a:gd name="T8" fmla="*/ 1 w 7"/>
                <a:gd name="T9" fmla="*/ 8 h 10"/>
                <a:gd name="T10" fmla="*/ 3 w 7"/>
                <a:gd name="T11" fmla="*/ 9 h 10"/>
                <a:gd name="T12" fmla="*/ 2 w 7"/>
                <a:gd name="T13" fmla="*/ 10 h 10"/>
                <a:gd name="T14" fmla="*/ 3 w 7"/>
                <a:gd name="T15" fmla="*/ 10 h 10"/>
                <a:gd name="T16" fmla="*/ 4 w 7"/>
                <a:gd name="T17" fmla="*/ 10 h 10"/>
                <a:gd name="T18" fmla="*/ 5 w 7"/>
                <a:gd name="T19" fmla="*/ 10 h 10"/>
                <a:gd name="T20" fmla="*/ 6 w 7"/>
                <a:gd name="T21" fmla="*/ 9 h 10"/>
                <a:gd name="T22" fmla="*/ 7 w 7"/>
                <a:gd name="T23" fmla="*/ 7 h 10"/>
                <a:gd name="T24" fmla="*/ 3 w 7"/>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2" y="0"/>
                    <a:pt x="2" y="0"/>
                    <a:pt x="1" y="0"/>
                  </a:cubicBezTo>
                  <a:cubicBezTo>
                    <a:pt x="0" y="2"/>
                    <a:pt x="2" y="2"/>
                    <a:pt x="1" y="4"/>
                  </a:cubicBezTo>
                  <a:cubicBezTo>
                    <a:pt x="1" y="4"/>
                    <a:pt x="3" y="3"/>
                    <a:pt x="3" y="4"/>
                  </a:cubicBezTo>
                  <a:cubicBezTo>
                    <a:pt x="3" y="7"/>
                    <a:pt x="1" y="6"/>
                    <a:pt x="1" y="8"/>
                  </a:cubicBezTo>
                  <a:cubicBezTo>
                    <a:pt x="1" y="8"/>
                    <a:pt x="3" y="8"/>
                    <a:pt x="3" y="9"/>
                  </a:cubicBezTo>
                  <a:cubicBezTo>
                    <a:pt x="2" y="9"/>
                    <a:pt x="2" y="9"/>
                    <a:pt x="2" y="10"/>
                  </a:cubicBezTo>
                  <a:cubicBezTo>
                    <a:pt x="2" y="10"/>
                    <a:pt x="2" y="10"/>
                    <a:pt x="3" y="10"/>
                  </a:cubicBezTo>
                  <a:cubicBezTo>
                    <a:pt x="3" y="10"/>
                    <a:pt x="3" y="10"/>
                    <a:pt x="4" y="10"/>
                  </a:cubicBezTo>
                  <a:cubicBezTo>
                    <a:pt x="4" y="10"/>
                    <a:pt x="5" y="10"/>
                    <a:pt x="5" y="10"/>
                  </a:cubicBezTo>
                  <a:cubicBezTo>
                    <a:pt x="6" y="10"/>
                    <a:pt x="6" y="10"/>
                    <a:pt x="6" y="9"/>
                  </a:cubicBezTo>
                  <a:cubicBezTo>
                    <a:pt x="4" y="9"/>
                    <a:pt x="7" y="8"/>
                    <a:pt x="7" y="7"/>
                  </a:cubicBezTo>
                  <a:cubicBezTo>
                    <a:pt x="5" y="4"/>
                    <a:pt x="1" y="3"/>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7" name="Freeform 31"/>
            <p:cNvSpPr>
              <a:spLocks/>
            </p:cNvSpPr>
            <p:nvPr/>
          </p:nvSpPr>
          <p:spPr bwMode="auto">
            <a:xfrm>
              <a:off x="3110705" y="3001963"/>
              <a:ext cx="33338" cy="26988"/>
            </a:xfrm>
            <a:custGeom>
              <a:avLst/>
              <a:gdLst>
                <a:gd name="T0" fmla="*/ 2 w 5"/>
                <a:gd name="T1" fmla="*/ 0 h 4"/>
                <a:gd name="T2" fmla="*/ 0 w 5"/>
                <a:gd name="T3" fmla="*/ 4 h 4"/>
                <a:gd name="T4" fmla="*/ 4 w 5"/>
                <a:gd name="T5" fmla="*/ 4 h 4"/>
                <a:gd name="T6" fmla="*/ 2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1"/>
                    <a:pt x="1" y="2"/>
                    <a:pt x="0" y="4"/>
                  </a:cubicBezTo>
                  <a:cubicBezTo>
                    <a:pt x="1" y="4"/>
                    <a:pt x="3" y="4"/>
                    <a:pt x="4" y="4"/>
                  </a:cubicBezTo>
                  <a:cubicBezTo>
                    <a:pt x="5" y="1"/>
                    <a:pt x="2" y="3"/>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8" name="Freeform 32"/>
            <p:cNvSpPr>
              <a:spLocks/>
            </p:cNvSpPr>
            <p:nvPr/>
          </p:nvSpPr>
          <p:spPr bwMode="auto">
            <a:xfrm>
              <a:off x="4688680" y="3105151"/>
              <a:ext cx="69850" cy="61913"/>
            </a:xfrm>
            <a:custGeom>
              <a:avLst/>
              <a:gdLst>
                <a:gd name="T0" fmla="*/ 6 w 10"/>
                <a:gd name="T1" fmla="*/ 0 h 9"/>
                <a:gd name="T2" fmla="*/ 7 w 10"/>
                <a:gd name="T3" fmla="*/ 4 h 9"/>
                <a:gd name="T4" fmla="*/ 5 w 10"/>
                <a:gd name="T5" fmla="*/ 6 h 9"/>
                <a:gd name="T6" fmla="*/ 4 w 10"/>
                <a:gd name="T7" fmla="*/ 7 h 9"/>
                <a:gd name="T8" fmla="*/ 4 w 10"/>
                <a:gd name="T9" fmla="*/ 7 h 9"/>
                <a:gd name="T10" fmla="*/ 3 w 10"/>
                <a:gd name="T11" fmla="*/ 7 h 9"/>
                <a:gd name="T12" fmla="*/ 2 w 10"/>
                <a:gd name="T13" fmla="*/ 7 h 9"/>
                <a:gd name="T14" fmla="*/ 0 w 10"/>
                <a:gd name="T15" fmla="*/ 8 h 9"/>
                <a:gd name="T16" fmla="*/ 1 w 10"/>
                <a:gd name="T17" fmla="*/ 8 h 9"/>
                <a:gd name="T18" fmla="*/ 2 w 10"/>
                <a:gd name="T19" fmla="*/ 8 h 9"/>
                <a:gd name="T20" fmla="*/ 3 w 10"/>
                <a:gd name="T21" fmla="*/ 8 h 9"/>
                <a:gd name="T22" fmla="*/ 5 w 10"/>
                <a:gd name="T23" fmla="*/ 8 h 9"/>
                <a:gd name="T24" fmla="*/ 5 w 10"/>
                <a:gd name="T25" fmla="*/ 9 h 9"/>
                <a:gd name="T26" fmla="*/ 9 w 10"/>
                <a:gd name="T27" fmla="*/ 7 h 9"/>
                <a:gd name="T28" fmla="*/ 6 w 10"/>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9">
                  <a:moveTo>
                    <a:pt x="6" y="0"/>
                  </a:moveTo>
                  <a:cubicBezTo>
                    <a:pt x="6" y="1"/>
                    <a:pt x="7" y="2"/>
                    <a:pt x="7" y="4"/>
                  </a:cubicBezTo>
                  <a:cubicBezTo>
                    <a:pt x="6" y="4"/>
                    <a:pt x="6" y="5"/>
                    <a:pt x="5" y="6"/>
                  </a:cubicBezTo>
                  <a:cubicBezTo>
                    <a:pt x="4" y="6"/>
                    <a:pt x="4" y="6"/>
                    <a:pt x="4" y="7"/>
                  </a:cubicBezTo>
                  <a:cubicBezTo>
                    <a:pt x="4" y="7"/>
                    <a:pt x="4" y="7"/>
                    <a:pt x="4" y="7"/>
                  </a:cubicBezTo>
                  <a:cubicBezTo>
                    <a:pt x="4" y="7"/>
                    <a:pt x="4" y="7"/>
                    <a:pt x="3" y="7"/>
                  </a:cubicBezTo>
                  <a:cubicBezTo>
                    <a:pt x="3" y="7"/>
                    <a:pt x="3" y="7"/>
                    <a:pt x="2" y="7"/>
                  </a:cubicBezTo>
                  <a:cubicBezTo>
                    <a:pt x="1" y="7"/>
                    <a:pt x="0" y="7"/>
                    <a:pt x="0" y="8"/>
                  </a:cubicBezTo>
                  <a:cubicBezTo>
                    <a:pt x="0" y="8"/>
                    <a:pt x="0" y="8"/>
                    <a:pt x="1" y="8"/>
                  </a:cubicBezTo>
                  <a:cubicBezTo>
                    <a:pt x="1" y="8"/>
                    <a:pt x="2" y="8"/>
                    <a:pt x="2" y="8"/>
                  </a:cubicBezTo>
                  <a:cubicBezTo>
                    <a:pt x="3" y="8"/>
                    <a:pt x="3" y="8"/>
                    <a:pt x="3" y="8"/>
                  </a:cubicBezTo>
                  <a:cubicBezTo>
                    <a:pt x="4" y="8"/>
                    <a:pt x="4" y="8"/>
                    <a:pt x="5" y="8"/>
                  </a:cubicBezTo>
                  <a:cubicBezTo>
                    <a:pt x="5" y="9"/>
                    <a:pt x="5" y="9"/>
                    <a:pt x="5" y="9"/>
                  </a:cubicBezTo>
                  <a:cubicBezTo>
                    <a:pt x="6" y="9"/>
                    <a:pt x="7" y="7"/>
                    <a:pt x="9" y="7"/>
                  </a:cubicBezTo>
                  <a:cubicBezTo>
                    <a:pt x="8" y="3"/>
                    <a:pt x="10" y="1"/>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19" name="Freeform 33"/>
            <p:cNvSpPr>
              <a:spLocks noEditPoints="1"/>
            </p:cNvSpPr>
            <p:nvPr/>
          </p:nvSpPr>
          <p:spPr bwMode="auto">
            <a:xfrm>
              <a:off x="3405980" y="3140076"/>
              <a:ext cx="611188" cy="730250"/>
            </a:xfrm>
            <a:custGeom>
              <a:avLst/>
              <a:gdLst>
                <a:gd name="T0" fmla="*/ 54 w 89"/>
                <a:gd name="T1" fmla="*/ 73 h 106"/>
                <a:gd name="T2" fmla="*/ 56 w 89"/>
                <a:gd name="T3" fmla="*/ 71 h 106"/>
                <a:gd name="T4" fmla="*/ 58 w 89"/>
                <a:gd name="T5" fmla="*/ 72 h 106"/>
                <a:gd name="T6" fmla="*/ 54 w 89"/>
                <a:gd name="T7" fmla="*/ 73 h 106"/>
                <a:gd name="T8" fmla="*/ 41 w 89"/>
                <a:gd name="T9" fmla="*/ 64 h 106"/>
                <a:gd name="T10" fmla="*/ 42 w 89"/>
                <a:gd name="T11" fmla="*/ 64 h 106"/>
                <a:gd name="T12" fmla="*/ 41 w 89"/>
                <a:gd name="T13" fmla="*/ 64 h 106"/>
                <a:gd name="T14" fmla="*/ 42 w 89"/>
                <a:gd name="T15" fmla="*/ 64 h 106"/>
                <a:gd name="T16" fmla="*/ 40 w 89"/>
                <a:gd name="T17" fmla="*/ 64 h 106"/>
                <a:gd name="T18" fmla="*/ 40 w 89"/>
                <a:gd name="T19" fmla="*/ 64 h 106"/>
                <a:gd name="T20" fmla="*/ 42 w 89"/>
                <a:gd name="T21" fmla="*/ 64 h 106"/>
                <a:gd name="T22" fmla="*/ 42 w 89"/>
                <a:gd name="T23" fmla="*/ 63 h 106"/>
                <a:gd name="T24" fmla="*/ 63 w 89"/>
                <a:gd name="T25" fmla="*/ 58 h 106"/>
                <a:gd name="T26" fmla="*/ 65 w 89"/>
                <a:gd name="T27" fmla="*/ 69 h 106"/>
                <a:gd name="T28" fmla="*/ 60 w 89"/>
                <a:gd name="T29" fmla="*/ 58 h 106"/>
                <a:gd name="T30" fmla="*/ 68 w 89"/>
                <a:gd name="T31" fmla="*/ 49 h 106"/>
                <a:gd name="T32" fmla="*/ 64 w 89"/>
                <a:gd name="T33" fmla="*/ 56 h 106"/>
                <a:gd name="T34" fmla="*/ 66 w 89"/>
                <a:gd name="T35" fmla="*/ 49 h 106"/>
                <a:gd name="T36" fmla="*/ 33 w 89"/>
                <a:gd name="T37" fmla="*/ 4 h 106"/>
                <a:gd name="T38" fmla="*/ 22 w 89"/>
                <a:gd name="T39" fmla="*/ 3 h 106"/>
                <a:gd name="T40" fmla="*/ 8 w 89"/>
                <a:gd name="T41" fmla="*/ 13 h 106"/>
                <a:gd name="T42" fmla="*/ 5 w 89"/>
                <a:gd name="T43" fmla="*/ 23 h 106"/>
                <a:gd name="T44" fmla="*/ 4 w 89"/>
                <a:gd name="T45" fmla="*/ 24 h 106"/>
                <a:gd name="T46" fmla="*/ 3 w 89"/>
                <a:gd name="T47" fmla="*/ 30 h 106"/>
                <a:gd name="T48" fmla="*/ 1 w 89"/>
                <a:gd name="T49" fmla="*/ 30 h 106"/>
                <a:gd name="T50" fmla="*/ 2 w 89"/>
                <a:gd name="T51" fmla="*/ 36 h 106"/>
                <a:gd name="T52" fmla="*/ 5 w 89"/>
                <a:gd name="T53" fmla="*/ 37 h 106"/>
                <a:gd name="T54" fmla="*/ 6 w 89"/>
                <a:gd name="T55" fmla="*/ 40 h 106"/>
                <a:gd name="T56" fmla="*/ 8 w 89"/>
                <a:gd name="T57" fmla="*/ 45 h 106"/>
                <a:gd name="T58" fmla="*/ 19 w 89"/>
                <a:gd name="T59" fmla="*/ 46 h 106"/>
                <a:gd name="T60" fmla="*/ 22 w 89"/>
                <a:gd name="T61" fmla="*/ 47 h 106"/>
                <a:gd name="T62" fmla="*/ 26 w 89"/>
                <a:gd name="T63" fmla="*/ 43 h 106"/>
                <a:gd name="T64" fmla="*/ 35 w 89"/>
                <a:gd name="T65" fmla="*/ 46 h 106"/>
                <a:gd name="T66" fmla="*/ 37 w 89"/>
                <a:gd name="T67" fmla="*/ 52 h 106"/>
                <a:gd name="T68" fmla="*/ 37 w 89"/>
                <a:gd name="T69" fmla="*/ 54 h 106"/>
                <a:gd name="T70" fmla="*/ 39 w 89"/>
                <a:gd name="T71" fmla="*/ 80 h 106"/>
                <a:gd name="T72" fmla="*/ 45 w 89"/>
                <a:gd name="T73" fmla="*/ 97 h 106"/>
                <a:gd name="T74" fmla="*/ 63 w 89"/>
                <a:gd name="T75" fmla="*/ 95 h 106"/>
                <a:gd name="T76" fmla="*/ 65 w 89"/>
                <a:gd name="T77" fmla="*/ 93 h 106"/>
                <a:gd name="T78" fmla="*/ 75 w 89"/>
                <a:gd name="T79" fmla="*/ 72 h 106"/>
                <a:gd name="T80" fmla="*/ 73 w 89"/>
                <a:gd name="T81" fmla="*/ 72 h 106"/>
                <a:gd name="T82" fmla="*/ 77 w 89"/>
                <a:gd name="T83" fmla="*/ 56 h 106"/>
                <a:gd name="T84" fmla="*/ 81 w 89"/>
                <a:gd name="T85" fmla="*/ 40 h 106"/>
                <a:gd name="T86" fmla="*/ 79 w 89"/>
                <a:gd name="T87" fmla="*/ 37 h 106"/>
                <a:gd name="T88" fmla="*/ 74 w 89"/>
                <a:gd name="T89" fmla="*/ 32 h 106"/>
                <a:gd name="T90" fmla="*/ 71 w 89"/>
                <a:gd name="T91" fmla="*/ 30 h 106"/>
                <a:gd name="T92" fmla="*/ 65 w 89"/>
                <a:gd name="T93" fmla="*/ 12 h 106"/>
                <a:gd name="T94" fmla="*/ 63 w 89"/>
                <a:gd name="T95" fmla="*/ 9 h 106"/>
                <a:gd name="T96" fmla="*/ 54 w 89"/>
                <a:gd name="T97" fmla="*/ 8 h 106"/>
                <a:gd name="T98" fmla="*/ 50 w 89"/>
                <a:gd name="T99" fmla="*/ 6 h 106"/>
                <a:gd name="T100" fmla="*/ 37 w 89"/>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106">
                  <a:moveTo>
                    <a:pt x="64" y="95"/>
                  </a:moveTo>
                  <a:cubicBezTo>
                    <a:pt x="64" y="95"/>
                    <a:pt x="64" y="95"/>
                    <a:pt x="64" y="95"/>
                  </a:cubicBezTo>
                  <a:cubicBezTo>
                    <a:pt x="64" y="95"/>
                    <a:pt x="64" y="95"/>
                    <a:pt x="64" y="95"/>
                  </a:cubicBezTo>
                  <a:moveTo>
                    <a:pt x="54" y="73"/>
                  </a:moveTo>
                  <a:cubicBezTo>
                    <a:pt x="54" y="73"/>
                    <a:pt x="54" y="72"/>
                    <a:pt x="54" y="72"/>
                  </a:cubicBezTo>
                  <a:cubicBezTo>
                    <a:pt x="54" y="71"/>
                    <a:pt x="54" y="71"/>
                    <a:pt x="54" y="70"/>
                  </a:cubicBezTo>
                  <a:cubicBezTo>
                    <a:pt x="54" y="70"/>
                    <a:pt x="54" y="70"/>
                    <a:pt x="54" y="70"/>
                  </a:cubicBezTo>
                  <a:cubicBezTo>
                    <a:pt x="55" y="70"/>
                    <a:pt x="55" y="71"/>
                    <a:pt x="56" y="71"/>
                  </a:cubicBezTo>
                  <a:cubicBezTo>
                    <a:pt x="56" y="72"/>
                    <a:pt x="57" y="72"/>
                    <a:pt x="57" y="72"/>
                  </a:cubicBezTo>
                  <a:cubicBezTo>
                    <a:pt x="58" y="72"/>
                    <a:pt x="58" y="72"/>
                    <a:pt x="58" y="72"/>
                  </a:cubicBezTo>
                  <a:cubicBezTo>
                    <a:pt x="58" y="72"/>
                    <a:pt x="58" y="72"/>
                    <a:pt x="58" y="72"/>
                  </a:cubicBezTo>
                  <a:cubicBezTo>
                    <a:pt x="58" y="72"/>
                    <a:pt x="58" y="72"/>
                    <a:pt x="58" y="72"/>
                  </a:cubicBezTo>
                  <a:cubicBezTo>
                    <a:pt x="58" y="72"/>
                    <a:pt x="58" y="73"/>
                    <a:pt x="58" y="73"/>
                  </a:cubicBezTo>
                  <a:cubicBezTo>
                    <a:pt x="57" y="73"/>
                    <a:pt x="56" y="72"/>
                    <a:pt x="55" y="72"/>
                  </a:cubicBezTo>
                  <a:cubicBezTo>
                    <a:pt x="54" y="72"/>
                    <a:pt x="54" y="72"/>
                    <a:pt x="54" y="73"/>
                  </a:cubicBezTo>
                  <a:cubicBezTo>
                    <a:pt x="54" y="73"/>
                    <a:pt x="54" y="73"/>
                    <a:pt x="54" y="73"/>
                  </a:cubicBezTo>
                  <a:moveTo>
                    <a:pt x="41" y="64"/>
                  </a:moveTo>
                  <a:cubicBezTo>
                    <a:pt x="42" y="64"/>
                    <a:pt x="42" y="64"/>
                    <a:pt x="42" y="64"/>
                  </a:cubicBezTo>
                  <a:cubicBezTo>
                    <a:pt x="41" y="64"/>
                    <a:pt x="41" y="64"/>
                    <a:pt x="41" y="64"/>
                  </a:cubicBezTo>
                  <a:moveTo>
                    <a:pt x="41" y="64"/>
                  </a:moveTo>
                  <a:cubicBezTo>
                    <a:pt x="41" y="64"/>
                    <a:pt x="41" y="64"/>
                    <a:pt x="41" y="64"/>
                  </a:cubicBezTo>
                  <a:cubicBezTo>
                    <a:pt x="41" y="64"/>
                    <a:pt x="41" y="64"/>
                    <a:pt x="41" y="64"/>
                  </a:cubicBezTo>
                  <a:moveTo>
                    <a:pt x="42" y="64"/>
                  </a:moveTo>
                  <a:cubicBezTo>
                    <a:pt x="42" y="64"/>
                    <a:pt x="42" y="64"/>
                    <a:pt x="42" y="64"/>
                  </a:cubicBezTo>
                  <a:cubicBezTo>
                    <a:pt x="42" y="64"/>
                    <a:pt x="42" y="64"/>
                    <a:pt x="42" y="64"/>
                  </a:cubicBezTo>
                  <a:moveTo>
                    <a:pt x="41" y="64"/>
                  </a:moveTo>
                  <a:cubicBezTo>
                    <a:pt x="41" y="64"/>
                    <a:pt x="41" y="64"/>
                    <a:pt x="41" y="64"/>
                  </a:cubicBezTo>
                  <a:cubicBezTo>
                    <a:pt x="41" y="64"/>
                    <a:pt x="41" y="64"/>
                    <a:pt x="41"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0" y="64"/>
                  </a:moveTo>
                  <a:cubicBezTo>
                    <a:pt x="40" y="64"/>
                    <a:pt x="40" y="64"/>
                    <a:pt x="40" y="64"/>
                  </a:cubicBezTo>
                  <a:cubicBezTo>
                    <a:pt x="40" y="64"/>
                    <a:pt x="40" y="64"/>
                    <a:pt x="40" y="64"/>
                  </a:cubicBezTo>
                  <a:moveTo>
                    <a:pt x="42" y="64"/>
                  </a:moveTo>
                  <a:cubicBezTo>
                    <a:pt x="42" y="64"/>
                    <a:pt x="42" y="64"/>
                    <a:pt x="42" y="64"/>
                  </a:cubicBezTo>
                  <a:cubicBezTo>
                    <a:pt x="42" y="64"/>
                    <a:pt x="42" y="64"/>
                    <a:pt x="42" y="64"/>
                  </a:cubicBezTo>
                  <a:moveTo>
                    <a:pt x="42" y="63"/>
                  </a:moveTo>
                  <a:cubicBezTo>
                    <a:pt x="42" y="63"/>
                    <a:pt x="42" y="63"/>
                    <a:pt x="42" y="63"/>
                  </a:cubicBezTo>
                  <a:cubicBezTo>
                    <a:pt x="42" y="63"/>
                    <a:pt x="42" y="63"/>
                    <a:pt x="42" y="63"/>
                  </a:cubicBezTo>
                  <a:moveTo>
                    <a:pt x="61" y="59"/>
                  </a:moveTo>
                  <a:cubicBezTo>
                    <a:pt x="61" y="59"/>
                    <a:pt x="62" y="59"/>
                    <a:pt x="62" y="59"/>
                  </a:cubicBezTo>
                  <a:cubicBezTo>
                    <a:pt x="62" y="58"/>
                    <a:pt x="62" y="58"/>
                    <a:pt x="63" y="58"/>
                  </a:cubicBezTo>
                  <a:cubicBezTo>
                    <a:pt x="63" y="58"/>
                    <a:pt x="63" y="58"/>
                    <a:pt x="63" y="58"/>
                  </a:cubicBezTo>
                  <a:cubicBezTo>
                    <a:pt x="63" y="59"/>
                    <a:pt x="63" y="59"/>
                    <a:pt x="64" y="60"/>
                  </a:cubicBezTo>
                  <a:cubicBezTo>
                    <a:pt x="60" y="62"/>
                    <a:pt x="62" y="67"/>
                    <a:pt x="65" y="68"/>
                  </a:cubicBezTo>
                  <a:cubicBezTo>
                    <a:pt x="65" y="69"/>
                    <a:pt x="65" y="69"/>
                    <a:pt x="65" y="69"/>
                  </a:cubicBezTo>
                  <a:cubicBezTo>
                    <a:pt x="64" y="69"/>
                    <a:pt x="63" y="68"/>
                    <a:pt x="61" y="68"/>
                  </a:cubicBezTo>
                  <a:cubicBezTo>
                    <a:pt x="61" y="68"/>
                    <a:pt x="61" y="68"/>
                    <a:pt x="61" y="68"/>
                  </a:cubicBezTo>
                  <a:cubicBezTo>
                    <a:pt x="60" y="68"/>
                    <a:pt x="60" y="67"/>
                    <a:pt x="60" y="67"/>
                  </a:cubicBezTo>
                  <a:cubicBezTo>
                    <a:pt x="63" y="66"/>
                    <a:pt x="59" y="62"/>
                    <a:pt x="60" y="58"/>
                  </a:cubicBezTo>
                  <a:cubicBezTo>
                    <a:pt x="61" y="59"/>
                    <a:pt x="61" y="59"/>
                    <a:pt x="61" y="59"/>
                  </a:cubicBezTo>
                  <a:moveTo>
                    <a:pt x="66" y="49"/>
                  </a:moveTo>
                  <a:cubicBezTo>
                    <a:pt x="67" y="49"/>
                    <a:pt x="67" y="48"/>
                    <a:pt x="68" y="48"/>
                  </a:cubicBezTo>
                  <a:cubicBezTo>
                    <a:pt x="68" y="49"/>
                    <a:pt x="68" y="49"/>
                    <a:pt x="68" y="49"/>
                  </a:cubicBezTo>
                  <a:cubicBezTo>
                    <a:pt x="70" y="53"/>
                    <a:pt x="66" y="54"/>
                    <a:pt x="69" y="57"/>
                  </a:cubicBezTo>
                  <a:cubicBezTo>
                    <a:pt x="68" y="58"/>
                    <a:pt x="66" y="58"/>
                    <a:pt x="66" y="60"/>
                  </a:cubicBezTo>
                  <a:cubicBezTo>
                    <a:pt x="66" y="60"/>
                    <a:pt x="66" y="60"/>
                    <a:pt x="66" y="60"/>
                  </a:cubicBezTo>
                  <a:cubicBezTo>
                    <a:pt x="65" y="59"/>
                    <a:pt x="64" y="58"/>
                    <a:pt x="64" y="56"/>
                  </a:cubicBezTo>
                  <a:cubicBezTo>
                    <a:pt x="65" y="54"/>
                    <a:pt x="67" y="54"/>
                    <a:pt x="68" y="53"/>
                  </a:cubicBezTo>
                  <a:cubicBezTo>
                    <a:pt x="68" y="51"/>
                    <a:pt x="68" y="50"/>
                    <a:pt x="66" y="49"/>
                  </a:cubicBezTo>
                  <a:cubicBezTo>
                    <a:pt x="66" y="49"/>
                    <a:pt x="66" y="49"/>
                    <a:pt x="66" y="49"/>
                  </a:cubicBezTo>
                  <a:cubicBezTo>
                    <a:pt x="66" y="49"/>
                    <a:pt x="66" y="49"/>
                    <a:pt x="66" y="49"/>
                  </a:cubicBezTo>
                  <a:cubicBezTo>
                    <a:pt x="66" y="49"/>
                    <a:pt x="66" y="49"/>
                    <a:pt x="66" y="49"/>
                  </a:cubicBezTo>
                  <a:moveTo>
                    <a:pt x="37" y="0"/>
                  </a:moveTo>
                  <a:cubicBezTo>
                    <a:pt x="36" y="0"/>
                    <a:pt x="35" y="0"/>
                    <a:pt x="34" y="0"/>
                  </a:cubicBezTo>
                  <a:cubicBezTo>
                    <a:pt x="34" y="1"/>
                    <a:pt x="35" y="4"/>
                    <a:pt x="33" y="4"/>
                  </a:cubicBezTo>
                  <a:cubicBezTo>
                    <a:pt x="33" y="4"/>
                    <a:pt x="33" y="4"/>
                    <a:pt x="33" y="4"/>
                  </a:cubicBezTo>
                  <a:cubicBezTo>
                    <a:pt x="33" y="3"/>
                    <a:pt x="33" y="2"/>
                    <a:pt x="33" y="1"/>
                  </a:cubicBezTo>
                  <a:cubicBezTo>
                    <a:pt x="32" y="0"/>
                    <a:pt x="31" y="0"/>
                    <a:pt x="30" y="0"/>
                  </a:cubicBezTo>
                  <a:cubicBezTo>
                    <a:pt x="27" y="0"/>
                    <a:pt x="23" y="1"/>
                    <a:pt x="22" y="3"/>
                  </a:cubicBezTo>
                  <a:cubicBezTo>
                    <a:pt x="21" y="3"/>
                    <a:pt x="21" y="3"/>
                    <a:pt x="20" y="3"/>
                  </a:cubicBezTo>
                  <a:cubicBezTo>
                    <a:pt x="20" y="3"/>
                    <a:pt x="20" y="3"/>
                    <a:pt x="19" y="3"/>
                  </a:cubicBezTo>
                  <a:cubicBezTo>
                    <a:pt x="18" y="3"/>
                    <a:pt x="17" y="3"/>
                    <a:pt x="16" y="2"/>
                  </a:cubicBezTo>
                  <a:cubicBezTo>
                    <a:pt x="13" y="5"/>
                    <a:pt x="12" y="10"/>
                    <a:pt x="8" y="13"/>
                  </a:cubicBezTo>
                  <a:cubicBezTo>
                    <a:pt x="8" y="13"/>
                    <a:pt x="7" y="13"/>
                    <a:pt x="7" y="14"/>
                  </a:cubicBezTo>
                  <a:cubicBezTo>
                    <a:pt x="7" y="14"/>
                    <a:pt x="7" y="14"/>
                    <a:pt x="6" y="14"/>
                  </a:cubicBezTo>
                  <a:cubicBezTo>
                    <a:pt x="5" y="17"/>
                    <a:pt x="3" y="20"/>
                    <a:pt x="1" y="23"/>
                  </a:cubicBezTo>
                  <a:cubicBezTo>
                    <a:pt x="3" y="23"/>
                    <a:pt x="4" y="23"/>
                    <a:pt x="5" y="23"/>
                  </a:cubicBezTo>
                  <a:cubicBezTo>
                    <a:pt x="6" y="23"/>
                    <a:pt x="6" y="23"/>
                    <a:pt x="6" y="23"/>
                  </a:cubicBezTo>
                  <a:cubicBezTo>
                    <a:pt x="6" y="23"/>
                    <a:pt x="6" y="23"/>
                    <a:pt x="6" y="23"/>
                  </a:cubicBezTo>
                  <a:cubicBezTo>
                    <a:pt x="6" y="24"/>
                    <a:pt x="6" y="24"/>
                    <a:pt x="5" y="24"/>
                  </a:cubicBezTo>
                  <a:cubicBezTo>
                    <a:pt x="5" y="24"/>
                    <a:pt x="4" y="24"/>
                    <a:pt x="4" y="24"/>
                  </a:cubicBezTo>
                  <a:cubicBezTo>
                    <a:pt x="3" y="24"/>
                    <a:pt x="3" y="24"/>
                    <a:pt x="3" y="24"/>
                  </a:cubicBezTo>
                  <a:cubicBezTo>
                    <a:pt x="2" y="24"/>
                    <a:pt x="2" y="24"/>
                    <a:pt x="2" y="24"/>
                  </a:cubicBezTo>
                  <a:cubicBezTo>
                    <a:pt x="2" y="26"/>
                    <a:pt x="2" y="28"/>
                    <a:pt x="2" y="30"/>
                  </a:cubicBezTo>
                  <a:cubicBezTo>
                    <a:pt x="2" y="30"/>
                    <a:pt x="3" y="30"/>
                    <a:pt x="3" y="30"/>
                  </a:cubicBezTo>
                  <a:cubicBezTo>
                    <a:pt x="5" y="30"/>
                    <a:pt x="6" y="31"/>
                    <a:pt x="6" y="32"/>
                  </a:cubicBezTo>
                  <a:cubicBezTo>
                    <a:pt x="5" y="32"/>
                    <a:pt x="5" y="32"/>
                    <a:pt x="5" y="32"/>
                  </a:cubicBezTo>
                  <a:cubicBezTo>
                    <a:pt x="5" y="31"/>
                    <a:pt x="4" y="30"/>
                    <a:pt x="2" y="30"/>
                  </a:cubicBezTo>
                  <a:cubicBezTo>
                    <a:pt x="2" y="30"/>
                    <a:pt x="2" y="30"/>
                    <a:pt x="1" y="30"/>
                  </a:cubicBezTo>
                  <a:cubicBezTo>
                    <a:pt x="2" y="32"/>
                    <a:pt x="0" y="32"/>
                    <a:pt x="1" y="34"/>
                  </a:cubicBezTo>
                  <a:cubicBezTo>
                    <a:pt x="1" y="34"/>
                    <a:pt x="2" y="35"/>
                    <a:pt x="2" y="35"/>
                  </a:cubicBezTo>
                  <a:cubicBezTo>
                    <a:pt x="3" y="35"/>
                    <a:pt x="3" y="35"/>
                    <a:pt x="3" y="35"/>
                  </a:cubicBezTo>
                  <a:cubicBezTo>
                    <a:pt x="4" y="35"/>
                    <a:pt x="2" y="35"/>
                    <a:pt x="2" y="36"/>
                  </a:cubicBezTo>
                  <a:cubicBezTo>
                    <a:pt x="3" y="36"/>
                    <a:pt x="3" y="36"/>
                    <a:pt x="3" y="37"/>
                  </a:cubicBezTo>
                  <a:cubicBezTo>
                    <a:pt x="3" y="37"/>
                    <a:pt x="3" y="37"/>
                    <a:pt x="3" y="37"/>
                  </a:cubicBezTo>
                  <a:cubicBezTo>
                    <a:pt x="4" y="37"/>
                    <a:pt x="4" y="37"/>
                    <a:pt x="5" y="37"/>
                  </a:cubicBezTo>
                  <a:cubicBezTo>
                    <a:pt x="5" y="37"/>
                    <a:pt x="5" y="37"/>
                    <a:pt x="5" y="37"/>
                  </a:cubicBezTo>
                  <a:cubicBezTo>
                    <a:pt x="5" y="37"/>
                    <a:pt x="5" y="37"/>
                    <a:pt x="5" y="37"/>
                  </a:cubicBezTo>
                  <a:cubicBezTo>
                    <a:pt x="5" y="37"/>
                    <a:pt x="5" y="38"/>
                    <a:pt x="4" y="38"/>
                  </a:cubicBezTo>
                  <a:cubicBezTo>
                    <a:pt x="4" y="38"/>
                    <a:pt x="4" y="38"/>
                    <a:pt x="3" y="38"/>
                  </a:cubicBezTo>
                  <a:cubicBezTo>
                    <a:pt x="4" y="40"/>
                    <a:pt x="4" y="40"/>
                    <a:pt x="6" y="40"/>
                  </a:cubicBezTo>
                  <a:cubicBezTo>
                    <a:pt x="6" y="40"/>
                    <a:pt x="7" y="40"/>
                    <a:pt x="8" y="40"/>
                  </a:cubicBezTo>
                  <a:cubicBezTo>
                    <a:pt x="8" y="41"/>
                    <a:pt x="10" y="41"/>
                    <a:pt x="10" y="43"/>
                  </a:cubicBezTo>
                  <a:cubicBezTo>
                    <a:pt x="10" y="43"/>
                    <a:pt x="10" y="43"/>
                    <a:pt x="10" y="43"/>
                  </a:cubicBezTo>
                  <a:cubicBezTo>
                    <a:pt x="8" y="43"/>
                    <a:pt x="8" y="44"/>
                    <a:pt x="8" y="45"/>
                  </a:cubicBezTo>
                  <a:cubicBezTo>
                    <a:pt x="10" y="47"/>
                    <a:pt x="12" y="48"/>
                    <a:pt x="13" y="48"/>
                  </a:cubicBezTo>
                  <a:cubicBezTo>
                    <a:pt x="15" y="48"/>
                    <a:pt x="16" y="47"/>
                    <a:pt x="18" y="46"/>
                  </a:cubicBezTo>
                  <a:cubicBezTo>
                    <a:pt x="19" y="46"/>
                    <a:pt x="19" y="46"/>
                    <a:pt x="19" y="46"/>
                  </a:cubicBezTo>
                  <a:cubicBezTo>
                    <a:pt x="19" y="46"/>
                    <a:pt x="19" y="46"/>
                    <a:pt x="19" y="46"/>
                  </a:cubicBezTo>
                  <a:cubicBezTo>
                    <a:pt x="19" y="47"/>
                    <a:pt x="19" y="47"/>
                    <a:pt x="19" y="47"/>
                  </a:cubicBezTo>
                  <a:cubicBezTo>
                    <a:pt x="20" y="47"/>
                    <a:pt x="20" y="47"/>
                    <a:pt x="20" y="47"/>
                  </a:cubicBezTo>
                  <a:cubicBezTo>
                    <a:pt x="21" y="47"/>
                    <a:pt x="21" y="47"/>
                    <a:pt x="22" y="47"/>
                  </a:cubicBezTo>
                  <a:cubicBezTo>
                    <a:pt x="22" y="47"/>
                    <a:pt x="22" y="47"/>
                    <a:pt x="22" y="47"/>
                  </a:cubicBezTo>
                  <a:cubicBezTo>
                    <a:pt x="23" y="47"/>
                    <a:pt x="23" y="47"/>
                    <a:pt x="23" y="47"/>
                  </a:cubicBezTo>
                  <a:cubicBezTo>
                    <a:pt x="23" y="46"/>
                    <a:pt x="25" y="46"/>
                    <a:pt x="25" y="45"/>
                  </a:cubicBezTo>
                  <a:cubicBezTo>
                    <a:pt x="25" y="45"/>
                    <a:pt x="25" y="45"/>
                    <a:pt x="25" y="45"/>
                  </a:cubicBezTo>
                  <a:cubicBezTo>
                    <a:pt x="26" y="45"/>
                    <a:pt x="26" y="44"/>
                    <a:pt x="26" y="43"/>
                  </a:cubicBezTo>
                  <a:cubicBezTo>
                    <a:pt x="26" y="42"/>
                    <a:pt x="26" y="41"/>
                    <a:pt x="26" y="41"/>
                  </a:cubicBezTo>
                  <a:cubicBezTo>
                    <a:pt x="26" y="41"/>
                    <a:pt x="26" y="41"/>
                    <a:pt x="26" y="41"/>
                  </a:cubicBezTo>
                  <a:cubicBezTo>
                    <a:pt x="25" y="46"/>
                    <a:pt x="31" y="44"/>
                    <a:pt x="30" y="48"/>
                  </a:cubicBezTo>
                  <a:cubicBezTo>
                    <a:pt x="32" y="48"/>
                    <a:pt x="34" y="48"/>
                    <a:pt x="35" y="46"/>
                  </a:cubicBezTo>
                  <a:cubicBezTo>
                    <a:pt x="35" y="46"/>
                    <a:pt x="35" y="46"/>
                    <a:pt x="35" y="46"/>
                  </a:cubicBezTo>
                  <a:cubicBezTo>
                    <a:pt x="35" y="46"/>
                    <a:pt x="35" y="46"/>
                    <a:pt x="35" y="46"/>
                  </a:cubicBezTo>
                  <a:cubicBezTo>
                    <a:pt x="34" y="49"/>
                    <a:pt x="37" y="48"/>
                    <a:pt x="36" y="52"/>
                  </a:cubicBezTo>
                  <a:cubicBezTo>
                    <a:pt x="36" y="52"/>
                    <a:pt x="37" y="52"/>
                    <a:pt x="37" y="52"/>
                  </a:cubicBezTo>
                  <a:cubicBezTo>
                    <a:pt x="37" y="52"/>
                    <a:pt x="37" y="52"/>
                    <a:pt x="37" y="52"/>
                  </a:cubicBezTo>
                  <a:cubicBezTo>
                    <a:pt x="37" y="52"/>
                    <a:pt x="37" y="52"/>
                    <a:pt x="37" y="52"/>
                  </a:cubicBezTo>
                  <a:cubicBezTo>
                    <a:pt x="37" y="52"/>
                    <a:pt x="36" y="52"/>
                    <a:pt x="36" y="53"/>
                  </a:cubicBezTo>
                  <a:cubicBezTo>
                    <a:pt x="36" y="53"/>
                    <a:pt x="37" y="53"/>
                    <a:pt x="37" y="54"/>
                  </a:cubicBezTo>
                  <a:cubicBezTo>
                    <a:pt x="33" y="54"/>
                    <a:pt x="35" y="59"/>
                    <a:pt x="37" y="60"/>
                  </a:cubicBezTo>
                  <a:cubicBezTo>
                    <a:pt x="38" y="62"/>
                    <a:pt x="39" y="63"/>
                    <a:pt x="39" y="64"/>
                  </a:cubicBezTo>
                  <a:cubicBezTo>
                    <a:pt x="39" y="64"/>
                    <a:pt x="39" y="64"/>
                    <a:pt x="39" y="64"/>
                  </a:cubicBezTo>
                  <a:cubicBezTo>
                    <a:pt x="42" y="69"/>
                    <a:pt x="40" y="74"/>
                    <a:pt x="39" y="80"/>
                  </a:cubicBezTo>
                  <a:cubicBezTo>
                    <a:pt x="39" y="80"/>
                    <a:pt x="40" y="80"/>
                    <a:pt x="41" y="80"/>
                  </a:cubicBezTo>
                  <a:cubicBezTo>
                    <a:pt x="41" y="81"/>
                    <a:pt x="41" y="81"/>
                    <a:pt x="41" y="81"/>
                  </a:cubicBezTo>
                  <a:cubicBezTo>
                    <a:pt x="40" y="81"/>
                    <a:pt x="39" y="81"/>
                    <a:pt x="38" y="81"/>
                  </a:cubicBezTo>
                  <a:cubicBezTo>
                    <a:pt x="42" y="84"/>
                    <a:pt x="41" y="95"/>
                    <a:pt x="45" y="97"/>
                  </a:cubicBezTo>
                  <a:cubicBezTo>
                    <a:pt x="44" y="97"/>
                    <a:pt x="44" y="98"/>
                    <a:pt x="45" y="98"/>
                  </a:cubicBezTo>
                  <a:cubicBezTo>
                    <a:pt x="46" y="101"/>
                    <a:pt x="45" y="105"/>
                    <a:pt x="48" y="106"/>
                  </a:cubicBezTo>
                  <a:cubicBezTo>
                    <a:pt x="55" y="106"/>
                    <a:pt x="63" y="102"/>
                    <a:pt x="64" y="95"/>
                  </a:cubicBezTo>
                  <a:cubicBezTo>
                    <a:pt x="64" y="95"/>
                    <a:pt x="63" y="95"/>
                    <a:pt x="63" y="95"/>
                  </a:cubicBezTo>
                  <a:cubicBezTo>
                    <a:pt x="63" y="95"/>
                    <a:pt x="62" y="95"/>
                    <a:pt x="62" y="95"/>
                  </a:cubicBezTo>
                  <a:cubicBezTo>
                    <a:pt x="63" y="95"/>
                    <a:pt x="64" y="95"/>
                    <a:pt x="64" y="94"/>
                  </a:cubicBezTo>
                  <a:cubicBezTo>
                    <a:pt x="63" y="93"/>
                    <a:pt x="63" y="92"/>
                    <a:pt x="64" y="91"/>
                  </a:cubicBezTo>
                  <a:cubicBezTo>
                    <a:pt x="65" y="92"/>
                    <a:pt x="64" y="93"/>
                    <a:pt x="65" y="93"/>
                  </a:cubicBezTo>
                  <a:cubicBezTo>
                    <a:pt x="66" y="92"/>
                    <a:pt x="67" y="92"/>
                    <a:pt x="68" y="91"/>
                  </a:cubicBezTo>
                  <a:cubicBezTo>
                    <a:pt x="68" y="88"/>
                    <a:pt x="68" y="86"/>
                    <a:pt x="67" y="84"/>
                  </a:cubicBezTo>
                  <a:cubicBezTo>
                    <a:pt x="70" y="83"/>
                    <a:pt x="72" y="80"/>
                    <a:pt x="75" y="79"/>
                  </a:cubicBezTo>
                  <a:cubicBezTo>
                    <a:pt x="75" y="76"/>
                    <a:pt x="75" y="74"/>
                    <a:pt x="75" y="72"/>
                  </a:cubicBezTo>
                  <a:cubicBezTo>
                    <a:pt x="75" y="72"/>
                    <a:pt x="75" y="72"/>
                    <a:pt x="75" y="72"/>
                  </a:cubicBezTo>
                  <a:cubicBezTo>
                    <a:pt x="74" y="72"/>
                    <a:pt x="74" y="72"/>
                    <a:pt x="74" y="72"/>
                  </a:cubicBezTo>
                  <a:cubicBezTo>
                    <a:pt x="73" y="72"/>
                    <a:pt x="73" y="72"/>
                    <a:pt x="73" y="72"/>
                  </a:cubicBezTo>
                  <a:cubicBezTo>
                    <a:pt x="73" y="72"/>
                    <a:pt x="73" y="72"/>
                    <a:pt x="73" y="72"/>
                  </a:cubicBezTo>
                  <a:cubicBezTo>
                    <a:pt x="76" y="71"/>
                    <a:pt x="73" y="66"/>
                    <a:pt x="73" y="63"/>
                  </a:cubicBezTo>
                  <a:cubicBezTo>
                    <a:pt x="74" y="63"/>
                    <a:pt x="74" y="62"/>
                    <a:pt x="75" y="60"/>
                  </a:cubicBezTo>
                  <a:cubicBezTo>
                    <a:pt x="75" y="59"/>
                    <a:pt x="75" y="58"/>
                    <a:pt x="77" y="57"/>
                  </a:cubicBezTo>
                  <a:cubicBezTo>
                    <a:pt x="77" y="57"/>
                    <a:pt x="77" y="57"/>
                    <a:pt x="77" y="56"/>
                  </a:cubicBezTo>
                  <a:cubicBezTo>
                    <a:pt x="82" y="51"/>
                    <a:pt x="88" y="47"/>
                    <a:pt x="89" y="38"/>
                  </a:cubicBezTo>
                  <a:cubicBezTo>
                    <a:pt x="89" y="38"/>
                    <a:pt x="89" y="38"/>
                    <a:pt x="89" y="38"/>
                  </a:cubicBezTo>
                  <a:cubicBezTo>
                    <a:pt x="87" y="38"/>
                    <a:pt x="86" y="38"/>
                    <a:pt x="85" y="39"/>
                  </a:cubicBezTo>
                  <a:cubicBezTo>
                    <a:pt x="83" y="39"/>
                    <a:pt x="82" y="40"/>
                    <a:pt x="81" y="40"/>
                  </a:cubicBezTo>
                  <a:cubicBezTo>
                    <a:pt x="81" y="40"/>
                    <a:pt x="80" y="40"/>
                    <a:pt x="79" y="39"/>
                  </a:cubicBezTo>
                  <a:cubicBezTo>
                    <a:pt x="79" y="39"/>
                    <a:pt x="79" y="39"/>
                    <a:pt x="79" y="40"/>
                  </a:cubicBezTo>
                  <a:cubicBezTo>
                    <a:pt x="78" y="40"/>
                    <a:pt x="78" y="39"/>
                    <a:pt x="77" y="39"/>
                  </a:cubicBezTo>
                  <a:cubicBezTo>
                    <a:pt x="78" y="38"/>
                    <a:pt x="79" y="38"/>
                    <a:pt x="79" y="37"/>
                  </a:cubicBezTo>
                  <a:cubicBezTo>
                    <a:pt x="79" y="37"/>
                    <a:pt x="78" y="37"/>
                    <a:pt x="78" y="37"/>
                  </a:cubicBezTo>
                  <a:cubicBezTo>
                    <a:pt x="77" y="37"/>
                    <a:pt x="77" y="36"/>
                    <a:pt x="77" y="35"/>
                  </a:cubicBezTo>
                  <a:cubicBezTo>
                    <a:pt x="77" y="35"/>
                    <a:pt x="77" y="35"/>
                    <a:pt x="77" y="35"/>
                  </a:cubicBezTo>
                  <a:cubicBezTo>
                    <a:pt x="77" y="33"/>
                    <a:pt x="75" y="33"/>
                    <a:pt x="74" y="32"/>
                  </a:cubicBezTo>
                  <a:cubicBezTo>
                    <a:pt x="74" y="31"/>
                    <a:pt x="73" y="31"/>
                    <a:pt x="73" y="29"/>
                  </a:cubicBezTo>
                  <a:cubicBezTo>
                    <a:pt x="73" y="29"/>
                    <a:pt x="73" y="29"/>
                    <a:pt x="73" y="29"/>
                  </a:cubicBezTo>
                  <a:cubicBezTo>
                    <a:pt x="72" y="29"/>
                    <a:pt x="72" y="29"/>
                    <a:pt x="72" y="30"/>
                  </a:cubicBezTo>
                  <a:cubicBezTo>
                    <a:pt x="71" y="30"/>
                    <a:pt x="71" y="30"/>
                    <a:pt x="71" y="30"/>
                  </a:cubicBezTo>
                  <a:cubicBezTo>
                    <a:pt x="71" y="30"/>
                    <a:pt x="71" y="30"/>
                    <a:pt x="71" y="30"/>
                  </a:cubicBezTo>
                  <a:cubicBezTo>
                    <a:pt x="73" y="24"/>
                    <a:pt x="65" y="17"/>
                    <a:pt x="64" y="10"/>
                  </a:cubicBezTo>
                  <a:cubicBezTo>
                    <a:pt x="64" y="10"/>
                    <a:pt x="64" y="10"/>
                    <a:pt x="64" y="10"/>
                  </a:cubicBezTo>
                  <a:cubicBezTo>
                    <a:pt x="65" y="10"/>
                    <a:pt x="65" y="11"/>
                    <a:pt x="65" y="12"/>
                  </a:cubicBezTo>
                  <a:cubicBezTo>
                    <a:pt x="65" y="12"/>
                    <a:pt x="65" y="13"/>
                    <a:pt x="66" y="13"/>
                  </a:cubicBezTo>
                  <a:cubicBezTo>
                    <a:pt x="66" y="13"/>
                    <a:pt x="66" y="13"/>
                    <a:pt x="66" y="13"/>
                  </a:cubicBezTo>
                  <a:cubicBezTo>
                    <a:pt x="66" y="12"/>
                    <a:pt x="66" y="11"/>
                    <a:pt x="66" y="9"/>
                  </a:cubicBezTo>
                  <a:cubicBezTo>
                    <a:pt x="65" y="9"/>
                    <a:pt x="64" y="9"/>
                    <a:pt x="63" y="9"/>
                  </a:cubicBezTo>
                  <a:cubicBezTo>
                    <a:pt x="62" y="9"/>
                    <a:pt x="62" y="9"/>
                    <a:pt x="61" y="9"/>
                  </a:cubicBezTo>
                  <a:cubicBezTo>
                    <a:pt x="60" y="9"/>
                    <a:pt x="59" y="9"/>
                    <a:pt x="59" y="9"/>
                  </a:cubicBezTo>
                  <a:cubicBezTo>
                    <a:pt x="57" y="9"/>
                    <a:pt x="56" y="9"/>
                    <a:pt x="55" y="8"/>
                  </a:cubicBezTo>
                  <a:cubicBezTo>
                    <a:pt x="54" y="8"/>
                    <a:pt x="54" y="8"/>
                    <a:pt x="54" y="8"/>
                  </a:cubicBezTo>
                  <a:cubicBezTo>
                    <a:pt x="54" y="7"/>
                    <a:pt x="54" y="7"/>
                    <a:pt x="54" y="7"/>
                  </a:cubicBezTo>
                  <a:cubicBezTo>
                    <a:pt x="54" y="8"/>
                    <a:pt x="53" y="8"/>
                    <a:pt x="53" y="8"/>
                  </a:cubicBezTo>
                  <a:cubicBezTo>
                    <a:pt x="52" y="8"/>
                    <a:pt x="52" y="7"/>
                    <a:pt x="52" y="7"/>
                  </a:cubicBezTo>
                  <a:cubicBezTo>
                    <a:pt x="51" y="6"/>
                    <a:pt x="51" y="6"/>
                    <a:pt x="50" y="6"/>
                  </a:cubicBezTo>
                  <a:cubicBezTo>
                    <a:pt x="50" y="6"/>
                    <a:pt x="50" y="6"/>
                    <a:pt x="50" y="6"/>
                  </a:cubicBezTo>
                  <a:cubicBezTo>
                    <a:pt x="48" y="6"/>
                    <a:pt x="50" y="10"/>
                    <a:pt x="47" y="10"/>
                  </a:cubicBezTo>
                  <a:cubicBezTo>
                    <a:pt x="43" y="7"/>
                    <a:pt x="38" y="7"/>
                    <a:pt x="35" y="4"/>
                  </a:cubicBezTo>
                  <a:cubicBezTo>
                    <a:pt x="38" y="4"/>
                    <a:pt x="35" y="1"/>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0" name="Freeform 34"/>
            <p:cNvSpPr>
              <a:spLocks/>
            </p:cNvSpPr>
            <p:nvPr/>
          </p:nvSpPr>
          <p:spPr bwMode="auto">
            <a:xfrm>
              <a:off x="4469605" y="3463926"/>
              <a:ext cx="26988" cy="33338"/>
            </a:xfrm>
            <a:custGeom>
              <a:avLst/>
              <a:gdLst>
                <a:gd name="T0" fmla="*/ 3 w 4"/>
                <a:gd name="T1" fmla="*/ 0 h 5"/>
                <a:gd name="T2" fmla="*/ 0 w 4"/>
                <a:gd name="T3" fmla="*/ 0 h 5"/>
                <a:gd name="T4" fmla="*/ 4 w 4"/>
                <a:gd name="T5" fmla="*/ 5 h 5"/>
                <a:gd name="T6" fmla="*/ 3 w 4"/>
                <a:gd name="T7" fmla="*/ 0 h 5"/>
              </a:gdLst>
              <a:ahLst/>
              <a:cxnLst>
                <a:cxn ang="0">
                  <a:pos x="T0" y="T1"/>
                </a:cxn>
                <a:cxn ang="0">
                  <a:pos x="T2" y="T3"/>
                </a:cxn>
                <a:cxn ang="0">
                  <a:pos x="T4" y="T5"/>
                </a:cxn>
                <a:cxn ang="0">
                  <a:pos x="T6" y="T7"/>
                </a:cxn>
              </a:cxnLst>
              <a:rect l="0" t="0" r="r" b="b"/>
              <a:pathLst>
                <a:path w="4" h="5">
                  <a:moveTo>
                    <a:pt x="3" y="0"/>
                  </a:moveTo>
                  <a:cubicBezTo>
                    <a:pt x="2" y="0"/>
                    <a:pt x="1" y="0"/>
                    <a:pt x="0" y="0"/>
                  </a:cubicBezTo>
                  <a:cubicBezTo>
                    <a:pt x="0" y="2"/>
                    <a:pt x="1" y="4"/>
                    <a:pt x="4" y="5"/>
                  </a:cubicBezTo>
                  <a:cubicBezTo>
                    <a:pt x="3" y="4"/>
                    <a:pt x="3" y="2"/>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1" name="Freeform 35"/>
            <p:cNvSpPr>
              <a:spLocks/>
            </p:cNvSpPr>
            <p:nvPr/>
          </p:nvSpPr>
          <p:spPr bwMode="auto">
            <a:xfrm>
              <a:off x="2821780" y="3400426"/>
              <a:ext cx="419100" cy="641350"/>
            </a:xfrm>
            <a:custGeom>
              <a:avLst/>
              <a:gdLst>
                <a:gd name="T0" fmla="*/ 14 w 61"/>
                <a:gd name="T1" fmla="*/ 3 h 93"/>
                <a:gd name="T2" fmla="*/ 12 w 61"/>
                <a:gd name="T3" fmla="*/ 4 h 93"/>
                <a:gd name="T4" fmla="*/ 9 w 61"/>
                <a:gd name="T5" fmla="*/ 1 h 93"/>
                <a:gd name="T6" fmla="*/ 4 w 61"/>
                <a:gd name="T7" fmla="*/ 14 h 93"/>
                <a:gd name="T8" fmla="*/ 2 w 61"/>
                <a:gd name="T9" fmla="*/ 23 h 93"/>
                <a:gd name="T10" fmla="*/ 5 w 61"/>
                <a:gd name="T11" fmla="*/ 23 h 93"/>
                <a:gd name="T12" fmla="*/ 4 w 61"/>
                <a:gd name="T13" fmla="*/ 25 h 93"/>
                <a:gd name="T14" fmla="*/ 16 w 61"/>
                <a:gd name="T15" fmla="*/ 43 h 93"/>
                <a:gd name="T16" fmla="*/ 19 w 61"/>
                <a:gd name="T17" fmla="*/ 64 h 93"/>
                <a:gd name="T18" fmla="*/ 19 w 61"/>
                <a:gd name="T19" fmla="*/ 65 h 93"/>
                <a:gd name="T20" fmla="*/ 19 w 61"/>
                <a:gd name="T21" fmla="*/ 65 h 93"/>
                <a:gd name="T22" fmla="*/ 20 w 61"/>
                <a:gd name="T23" fmla="*/ 79 h 93"/>
                <a:gd name="T24" fmla="*/ 23 w 61"/>
                <a:gd name="T25" fmla="*/ 78 h 93"/>
                <a:gd name="T26" fmla="*/ 25 w 61"/>
                <a:gd name="T27" fmla="*/ 85 h 93"/>
                <a:gd name="T28" fmla="*/ 24 w 61"/>
                <a:gd name="T29" fmla="*/ 89 h 93"/>
                <a:gd name="T30" fmla="*/ 26 w 61"/>
                <a:gd name="T31" fmla="*/ 88 h 93"/>
                <a:gd name="T32" fmla="*/ 33 w 61"/>
                <a:gd name="T33" fmla="*/ 88 h 93"/>
                <a:gd name="T34" fmla="*/ 30 w 61"/>
                <a:gd name="T35" fmla="*/ 78 h 93"/>
                <a:gd name="T36" fmla="*/ 33 w 61"/>
                <a:gd name="T37" fmla="*/ 74 h 93"/>
                <a:gd name="T38" fmla="*/ 35 w 61"/>
                <a:gd name="T39" fmla="*/ 68 h 93"/>
                <a:gd name="T40" fmla="*/ 36 w 61"/>
                <a:gd name="T41" fmla="*/ 67 h 93"/>
                <a:gd name="T42" fmla="*/ 42 w 61"/>
                <a:gd name="T43" fmla="*/ 68 h 93"/>
                <a:gd name="T44" fmla="*/ 41 w 61"/>
                <a:gd name="T45" fmla="*/ 65 h 93"/>
                <a:gd name="T46" fmla="*/ 44 w 61"/>
                <a:gd name="T47" fmla="*/ 61 h 93"/>
                <a:gd name="T48" fmla="*/ 53 w 61"/>
                <a:gd name="T49" fmla="*/ 51 h 93"/>
                <a:gd name="T50" fmla="*/ 61 w 61"/>
                <a:gd name="T51" fmla="*/ 31 h 93"/>
                <a:gd name="T52" fmla="*/ 52 w 61"/>
                <a:gd name="T53" fmla="*/ 21 h 93"/>
                <a:gd name="T54" fmla="*/ 44 w 61"/>
                <a:gd name="T55" fmla="*/ 18 h 93"/>
                <a:gd name="T56" fmla="*/ 40 w 61"/>
                <a:gd name="T57" fmla="*/ 19 h 93"/>
                <a:gd name="T58" fmla="*/ 42 w 61"/>
                <a:gd name="T59" fmla="*/ 14 h 93"/>
                <a:gd name="T60" fmla="*/ 40 w 61"/>
                <a:gd name="T61" fmla="*/ 12 h 93"/>
                <a:gd name="T62" fmla="*/ 33 w 61"/>
                <a:gd name="T63" fmla="*/ 9 h 93"/>
                <a:gd name="T64" fmla="*/ 32 w 61"/>
                <a:gd name="T65" fmla="*/ 11 h 93"/>
                <a:gd name="T66" fmla="*/ 27 w 61"/>
                <a:gd name="T67" fmla="*/ 7 h 93"/>
                <a:gd name="T68" fmla="*/ 27 w 61"/>
                <a:gd name="T69" fmla="*/ 3 h 93"/>
                <a:gd name="T70" fmla="*/ 16 w 61"/>
                <a:gd name="T7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 h="93">
                  <a:moveTo>
                    <a:pt x="16" y="0"/>
                  </a:moveTo>
                  <a:cubicBezTo>
                    <a:pt x="14" y="0"/>
                    <a:pt x="15" y="2"/>
                    <a:pt x="14" y="3"/>
                  </a:cubicBezTo>
                  <a:cubicBezTo>
                    <a:pt x="13" y="3"/>
                    <a:pt x="14" y="1"/>
                    <a:pt x="13" y="1"/>
                  </a:cubicBezTo>
                  <a:cubicBezTo>
                    <a:pt x="12" y="2"/>
                    <a:pt x="13" y="4"/>
                    <a:pt x="12" y="4"/>
                  </a:cubicBezTo>
                  <a:cubicBezTo>
                    <a:pt x="11" y="3"/>
                    <a:pt x="12" y="3"/>
                    <a:pt x="12" y="1"/>
                  </a:cubicBezTo>
                  <a:cubicBezTo>
                    <a:pt x="11" y="1"/>
                    <a:pt x="10" y="1"/>
                    <a:pt x="9" y="1"/>
                  </a:cubicBezTo>
                  <a:cubicBezTo>
                    <a:pt x="10" y="4"/>
                    <a:pt x="6" y="4"/>
                    <a:pt x="6" y="7"/>
                  </a:cubicBezTo>
                  <a:cubicBezTo>
                    <a:pt x="7" y="9"/>
                    <a:pt x="6" y="14"/>
                    <a:pt x="4" y="14"/>
                  </a:cubicBezTo>
                  <a:cubicBezTo>
                    <a:pt x="4" y="14"/>
                    <a:pt x="4" y="15"/>
                    <a:pt x="4" y="16"/>
                  </a:cubicBezTo>
                  <a:cubicBezTo>
                    <a:pt x="0" y="19"/>
                    <a:pt x="4" y="19"/>
                    <a:pt x="2" y="23"/>
                  </a:cubicBezTo>
                  <a:cubicBezTo>
                    <a:pt x="3" y="23"/>
                    <a:pt x="4" y="23"/>
                    <a:pt x="4" y="23"/>
                  </a:cubicBezTo>
                  <a:cubicBezTo>
                    <a:pt x="5" y="23"/>
                    <a:pt x="5" y="23"/>
                    <a:pt x="5" y="23"/>
                  </a:cubicBezTo>
                  <a:cubicBezTo>
                    <a:pt x="5" y="23"/>
                    <a:pt x="5" y="23"/>
                    <a:pt x="5" y="23"/>
                  </a:cubicBezTo>
                  <a:cubicBezTo>
                    <a:pt x="5" y="24"/>
                    <a:pt x="4" y="25"/>
                    <a:pt x="4" y="25"/>
                  </a:cubicBezTo>
                  <a:cubicBezTo>
                    <a:pt x="3" y="24"/>
                    <a:pt x="2" y="23"/>
                    <a:pt x="1" y="23"/>
                  </a:cubicBezTo>
                  <a:cubicBezTo>
                    <a:pt x="5" y="30"/>
                    <a:pt x="8" y="40"/>
                    <a:pt x="16" y="43"/>
                  </a:cubicBezTo>
                  <a:cubicBezTo>
                    <a:pt x="17" y="44"/>
                    <a:pt x="16" y="46"/>
                    <a:pt x="17" y="46"/>
                  </a:cubicBezTo>
                  <a:cubicBezTo>
                    <a:pt x="19" y="52"/>
                    <a:pt x="17" y="61"/>
                    <a:pt x="19" y="64"/>
                  </a:cubicBezTo>
                  <a:cubicBezTo>
                    <a:pt x="19" y="65"/>
                    <a:pt x="19" y="65"/>
                    <a:pt x="19" y="65"/>
                  </a:cubicBezTo>
                  <a:cubicBezTo>
                    <a:pt x="19" y="65"/>
                    <a:pt x="19" y="65"/>
                    <a:pt x="19" y="65"/>
                  </a:cubicBezTo>
                  <a:cubicBezTo>
                    <a:pt x="19" y="65"/>
                    <a:pt x="19" y="65"/>
                    <a:pt x="19" y="65"/>
                  </a:cubicBezTo>
                  <a:cubicBezTo>
                    <a:pt x="19" y="65"/>
                    <a:pt x="19" y="65"/>
                    <a:pt x="19" y="65"/>
                  </a:cubicBezTo>
                  <a:cubicBezTo>
                    <a:pt x="18" y="70"/>
                    <a:pt x="19" y="74"/>
                    <a:pt x="20" y="79"/>
                  </a:cubicBezTo>
                  <a:cubicBezTo>
                    <a:pt x="20" y="79"/>
                    <a:pt x="20" y="79"/>
                    <a:pt x="20" y="79"/>
                  </a:cubicBezTo>
                  <a:cubicBezTo>
                    <a:pt x="21" y="79"/>
                    <a:pt x="21" y="78"/>
                    <a:pt x="21" y="78"/>
                  </a:cubicBezTo>
                  <a:cubicBezTo>
                    <a:pt x="22" y="78"/>
                    <a:pt x="22" y="78"/>
                    <a:pt x="23" y="78"/>
                  </a:cubicBezTo>
                  <a:cubicBezTo>
                    <a:pt x="23" y="78"/>
                    <a:pt x="23" y="78"/>
                    <a:pt x="23" y="78"/>
                  </a:cubicBezTo>
                  <a:cubicBezTo>
                    <a:pt x="23" y="81"/>
                    <a:pt x="26" y="82"/>
                    <a:pt x="25" y="85"/>
                  </a:cubicBezTo>
                  <a:cubicBezTo>
                    <a:pt x="24" y="85"/>
                    <a:pt x="25" y="83"/>
                    <a:pt x="23" y="83"/>
                  </a:cubicBezTo>
                  <a:cubicBezTo>
                    <a:pt x="22" y="86"/>
                    <a:pt x="25" y="88"/>
                    <a:pt x="24" y="89"/>
                  </a:cubicBezTo>
                  <a:cubicBezTo>
                    <a:pt x="24" y="89"/>
                    <a:pt x="24" y="89"/>
                    <a:pt x="24" y="89"/>
                  </a:cubicBezTo>
                  <a:cubicBezTo>
                    <a:pt x="25" y="89"/>
                    <a:pt x="25" y="88"/>
                    <a:pt x="26" y="88"/>
                  </a:cubicBezTo>
                  <a:cubicBezTo>
                    <a:pt x="26" y="93"/>
                    <a:pt x="25" y="92"/>
                    <a:pt x="31" y="93"/>
                  </a:cubicBezTo>
                  <a:cubicBezTo>
                    <a:pt x="30" y="90"/>
                    <a:pt x="31" y="90"/>
                    <a:pt x="33" y="88"/>
                  </a:cubicBezTo>
                  <a:cubicBezTo>
                    <a:pt x="32" y="86"/>
                    <a:pt x="30" y="87"/>
                    <a:pt x="29" y="85"/>
                  </a:cubicBezTo>
                  <a:cubicBezTo>
                    <a:pt x="32" y="84"/>
                    <a:pt x="32" y="81"/>
                    <a:pt x="30" y="78"/>
                  </a:cubicBezTo>
                  <a:cubicBezTo>
                    <a:pt x="31" y="78"/>
                    <a:pt x="31" y="78"/>
                    <a:pt x="32" y="78"/>
                  </a:cubicBezTo>
                  <a:cubicBezTo>
                    <a:pt x="34" y="78"/>
                    <a:pt x="32" y="75"/>
                    <a:pt x="33" y="74"/>
                  </a:cubicBezTo>
                  <a:cubicBezTo>
                    <a:pt x="34" y="75"/>
                    <a:pt x="34" y="75"/>
                    <a:pt x="35" y="75"/>
                  </a:cubicBezTo>
                  <a:cubicBezTo>
                    <a:pt x="40" y="75"/>
                    <a:pt x="39" y="68"/>
                    <a:pt x="35" y="68"/>
                  </a:cubicBezTo>
                  <a:cubicBezTo>
                    <a:pt x="35" y="67"/>
                    <a:pt x="35" y="67"/>
                    <a:pt x="35" y="67"/>
                  </a:cubicBezTo>
                  <a:cubicBezTo>
                    <a:pt x="36" y="67"/>
                    <a:pt x="36" y="67"/>
                    <a:pt x="36" y="67"/>
                  </a:cubicBezTo>
                  <a:cubicBezTo>
                    <a:pt x="36" y="68"/>
                    <a:pt x="38" y="68"/>
                    <a:pt x="40" y="68"/>
                  </a:cubicBezTo>
                  <a:cubicBezTo>
                    <a:pt x="40" y="68"/>
                    <a:pt x="41" y="68"/>
                    <a:pt x="42" y="68"/>
                  </a:cubicBezTo>
                  <a:cubicBezTo>
                    <a:pt x="42" y="66"/>
                    <a:pt x="41" y="66"/>
                    <a:pt x="40" y="64"/>
                  </a:cubicBezTo>
                  <a:cubicBezTo>
                    <a:pt x="41" y="65"/>
                    <a:pt x="41" y="65"/>
                    <a:pt x="41" y="65"/>
                  </a:cubicBezTo>
                  <a:cubicBezTo>
                    <a:pt x="43" y="65"/>
                    <a:pt x="43" y="63"/>
                    <a:pt x="43" y="61"/>
                  </a:cubicBezTo>
                  <a:cubicBezTo>
                    <a:pt x="43" y="61"/>
                    <a:pt x="44" y="61"/>
                    <a:pt x="44" y="61"/>
                  </a:cubicBezTo>
                  <a:cubicBezTo>
                    <a:pt x="46" y="61"/>
                    <a:pt x="46" y="57"/>
                    <a:pt x="46" y="54"/>
                  </a:cubicBezTo>
                  <a:cubicBezTo>
                    <a:pt x="48" y="53"/>
                    <a:pt x="49" y="51"/>
                    <a:pt x="53" y="51"/>
                  </a:cubicBezTo>
                  <a:cubicBezTo>
                    <a:pt x="53" y="51"/>
                    <a:pt x="53" y="51"/>
                    <a:pt x="54" y="51"/>
                  </a:cubicBezTo>
                  <a:cubicBezTo>
                    <a:pt x="58" y="46"/>
                    <a:pt x="55" y="33"/>
                    <a:pt x="61" y="31"/>
                  </a:cubicBezTo>
                  <a:cubicBezTo>
                    <a:pt x="61" y="29"/>
                    <a:pt x="61" y="27"/>
                    <a:pt x="61" y="25"/>
                  </a:cubicBezTo>
                  <a:cubicBezTo>
                    <a:pt x="58" y="25"/>
                    <a:pt x="55" y="21"/>
                    <a:pt x="52" y="21"/>
                  </a:cubicBezTo>
                  <a:cubicBezTo>
                    <a:pt x="51" y="21"/>
                    <a:pt x="50" y="21"/>
                    <a:pt x="48" y="22"/>
                  </a:cubicBezTo>
                  <a:cubicBezTo>
                    <a:pt x="49" y="19"/>
                    <a:pt x="46" y="19"/>
                    <a:pt x="44" y="18"/>
                  </a:cubicBezTo>
                  <a:cubicBezTo>
                    <a:pt x="45" y="20"/>
                    <a:pt x="43" y="20"/>
                    <a:pt x="42" y="21"/>
                  </a:cubicBezTo>
                  <a:cubicBezTo>
                    <a:pt x="41" y="20"/>
                    <a:pt x="41" y="19"/>
                    <a:pt x="40" y="19"/>
                  </a:cubicBezTo>
                  <a:cubicBezTo>
                    <a:pt x="39" y="19"/>
                    <a:pt x="39" y="19"/>
                    <a:pt x="38" y="20"/>
                  </a:cubicBezTo>
                  <a:cubicBezTo>
                    <a:pt x="39" y="18"/>
                    <a:pt x="41" y="17"/>
                    <a:pt x="42" y="14"/>
                  </a:cubicBezTo>
                  <a:cubicBezTo>
                    <a:pt x="42" y="14"/>
                    <a:pt x="42" y="14"/>
                    <a:pt x="42" y="14"/>
                  </a:cubicBezTo>
                  <a:cubicBezTo>
                    <a:pt x="40" y="14"/>
                    <a:pt x="40" y="13"/>
                    <a:pt x="40" y="12"/>
                  </a:cubicBezTo>
                  <a:cubicBezTo>
                    <a:pt x="40" y="11"/>
                    <a:pt x="40" y="11"/>
                    <a:pt x="39" y="11"/>
                  </a:cubicBezTo>
                  <a:cubicBezTo>
                    <a:pt x="38" y="8"/>
                    <a:pt x="37" y="9"/>
                    <a:pt x="33" y="9"/>
                  </a:cubicBezTo>
                  <a:cubicBezTo>
                    <a:pt x="33" y="10"/>
                    <a:pt x="32" y="10"/>
                    <a:pt x="32" y="11"/>
                  </a:cubicBezTo>
                  <a:cubicBezTo>
                    <a:pt x="32" y="11"/>
                    <a:pt x="32" y="11"/>
                    <a:pt x="32" y="11"/>
                  </a:cubicBezTo>
                  <a:cubicBezTo>
                    <a:pt x="31" y="8"/>
                    <a:pt x="34" y="7"/>
                    <a:pt x="29" y="5"/>
                  </a:cubicBezTo>
                  <a:cubicBezTo>
                    <a:pt x="28" y="6"/>
                    <a:pt x="29" y="7"/>
                    <a:pt x="27" y="7"/>
                  </a:cubicBezTo>
                  <a:cubicBezTo>
                    <a:pt x="27" y="7"/>
                    <a:pt x="27" y="7"/>
                    <a:pt x="27" y="7"/>
                  </a:cubicBezTo>
                  <a:cubicBezTo>
                    <a:pt x="29" y="5"/>
                    <a:pt x="26" y="5"/>
                    <a:pt x="27" y="3"/>
                  </a:cubicBezTo>
                  <a:cubicBezTo>
                    <a:pt x="23" y="2"/>
                    <a:pt x="20" y="2"/>
                    <a:pt x="17" y="0"/>
                  </a:cubicBezTo>
                  <a:cubicBezTo>
                    <a:pt x="17" y="0"/>
                    <a:pt x="16"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2" name="Freeform 36"/>
            <p:cNvSpPr>
              <a:spLocks/>
            </p:cNvSpPr>
            <p:nvPr/>
          </p:nvSpPr>
          <p:spPr bwMode="auto">
            <a:xfrm>
              <a:off x="4634705" y="3525838"/>
              <a:ext cx="26988" cy="41275"/>
            </a:xfrm>
            <a:custGeom>
              <a:avLst/>
              <a:gdLst>
                <a:gd name="T0" fmla="*/ 1 w 4"/>
                <a:gd name="T1" fmla="*/ 0 h 6"/>
                <a:gd name="T2" fmla="*/ 1 w 4"/>
                <a:gd name="T3" fmla="*/ 6 h 6"/>
                <a:gd name="T4" fmla="*/ 1 w 4"/>
                <a:gd name="T5" fmla="*/ 6 h 6"/>
                <a:gd name="T6" fmla="*/ 3 w 4"/>
                <a:gd name="T7" fmla="*/ 2 h 6"/>
                <a:gd name="T8" fmla="*/ 4 w 4"/>
                <a:gd name="T9" fmla="*/ 6 h 6"/>
                <a:gd name="T10" fmla="*/ 1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1" y="0"/>
                  </a:moveTo>
                  <a:cubicBezTo>
                    <a:pt x="0" y="2"/>
                    <a:pt x="0" y="6"/>
                    <a:pt x="1" y="6"/>
                  </a:cubicBezTo>
                  <a:cubicBezTo>
                    <a:pt x="1" y="6"/>
                    <a:pt x="1" y="6"/>
                    <a:pt x="1" y="6"/>
                  </a:cubicBezTo>
                  <a:cubicBezTo>
                    <a:pt x="1" y="5"/>
                    <a:pt x="1" y="2"/>
                    <a:pt x="3" y="2"/>
                  </a:cubicBezTo>
                  <a:cubicBezTo>
                    <a:pt x="3" y="4"/>
                    <a:pt x="3" y="5"/>
                    <a:pt x="4" y="6"/>
                  </a:cubicBezTo>
                  <a:cubicBezTo>
                    <a:pt x="4" y="2"/>
                    <a:pt x="2" y="2"/>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3" name="Freeform 37"/>
            <p:cNvSpPr>
              <a:spLocks/>
            </p:cNvSpPr>
            <p:nvPr/>
          </p:nvSpPr>
          <p:spPr bwMode="auto">
            <a:xfrm>
              <a:off x="4779168" y="3538538"/>
              <a:ext cx="123825" cy="82550"/>
            </a:xfrm>
            <a:custGeom>
              <a:avLst/>
              <a:gdLst>
                <a:gd name="T0" fmla="*/ 4 w 18"/>
                <a:gd name="T1" fmla="*/ 0 h 12"/>
                <a:gd name="T2" fmla="*/ 0 w 18"/>
                <a:gd name="T3" fmla="*/ 4 h 12"/>
                <a:gd name="T4" fmla="*/ 1 w 18"/>
                <a:gd name="T5" fmla="*/ 4 h 12"/>
                <a:gd name="T6" fmla="*/ 7 w 18"/>
                <a:gd name="T7" fmla="*/ 10 h 12"/>
                <a:gd name="T8" fmla="*/ 7 w 18"/>
                <a:gd name="T9" fmla="*/ 8 h 12"/>
                <a:gd name="T10" fmla="*/ 7 w 18"/>
                <a:gd name="T11" fmla="*/ 8 h 12"/>
                <a:gd name="T12" fmla="*/ 8 w 18"/>
                <a:gd name="T13" fmla="*/ 10 h 12"/>
                <a:gd name="T14" fmla="*/ 9 w 18"/>
                <a:gd name="T15" fmla="*/ 10 h 12"/>
                <a:gd name="T16" fmla="*/ 12 w 18"/>
                <a:gd name="T17" fmla="*/ 8 h 12"/>
                <a:gd name="T18" fmla="*/ 12 w 18"/>
                <a:gd name="T19" fmla="*/ 8 h 12"/>
                <a:gd name="T20" fmla="*/ 15 w 18"/>
                <a:gd name="T21" fmla="*/ 10 h 12"/>
                <a:gd name="T22" fmla="*/ 17 w 18"/>
                <a:gd name="T23" fmla="*/ 12 h 12"/>
                <a:gd name="T24" fmla="*/ 18 w 18"/>
                <a:gd name="T25" fmla="*/ 11 h 12"/>
                <a:gd name="T26" fmla="*/ 8 w 18"/>
                <a:gd name="T27" fmla="*/ 2 h 12"/>
                <a:gd name="T28" fmla="*/ 8 w 18"/>
                <a:gd name="T29" fmla="*/ 2 h 12"/>
                <a:gd name="T30" fmla="*/ 8 w 18"/>
                <a:gd name="T31" fmla="*/ 4 h 12"/>
                <a:gd name="T32" fmla="*/ 7 w 18"/>
                <a:gd name="T33" fmla="*/ 4 h 12"/>
                <a:gd name="T34" fmla="*/ 7 w 18"/>
                <a:gd name="T35" fmla="*/ 1 h 12"/>
                <a:gd name="T36" fmla="*/ 4 w 18"/>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2">
                  <a:moveTo>
                    <a:pt x="4" y="0"/>
                  </a:moveTo>
                  <a:cubicBezTo>
                    <a:pt x="2" y="0"/>
                    <a:pt x="0" y="1"/>
                    <a:pt x="0" y="4"/>
                  </a:cubicBezTo>
                  <a:cubicBezTo>
                    <a:pt x="0" y="4"/>
                    <a:pt x="1" y="4"/>
                    <a:pt x="1" y="4"/>
                  </a:cubicBezTo>
                  <a:cubicBezTo>
                    <a:pt x="5" y="4"/>
                    <a:pt x="5" y="8"/>
                    <a:pt x="7" y="10"/>
                  </a:cubicBezTo>
                  <a:cubicBezTo>
                    <a:pt x="7" y="9"/>
                    <a:pt x="7" y="8"/>
                    <a:pt x="7" y="8"/>
                  </a:cubicBezTo>
                  <a:cubicBezTo>
                    <a:pt x="7" y="8"/>
                    <a:pt x="8" y="8"/>
                    <a:pt x="7" y="8"/>
                  </a:cubicBezTo>
                  <a:cubicBezTo>
                    <a:pt x="7" y="9"/>
                    <a:pt x="7" y="10"/>
                    <a:pt x="8" y="10"/>
                  </a:cubicBezTo>
                  <a:cubicBezTo>
                    <a:pt x="8" y="10"/>
                    <a:pt x="9" y="10"/>
                    <a:pt x="9" y="10"/>
                  </a:cubicBezTo>
                  <a:cubicBezTo>
                    <a:pt x="9" y="10"/>
                    <a:pt x="10" y="8"/>
                    <a:pt x="12" y="8"/>
                  </a:cubicBezTo>
                  <a:cubicBezTo>
                    <a:pt x="12" y="8"/>
                    <a:pt x="12" y="8"/>
                    <a:pt x="12" y="8"/>
                  </a:cubicBezTo>
                  <a:cubicBezTo>
                    <a:pt x="13" y="8"/>
                    <a:pt x="14" y="9"/>
                    <a:pt x="15" y="10"/>
                  </a:cubicBezTo>
                  <a:cubicBezTo>
                    <a:pt x="15" y="11"/>
                    <a:pt x="16" y="12"/>
                    <a:pt x="17" y="12"/>
                  </a:cubicBezTo>
                  <a:cubicBezTo>
                    <a:pt x="17" y="12"/>
                    <a:pt x="18" y="12"/>
                    <a:pt x="18" y="11"/>
                  </a:cubicBezTo>
                  <a:cubicBezTo>
                    <a:pt x="14" y="9"/>
                    <a:pt x="15" y="2"/>
                    <a:pt x="8" y="2"/>
                  </a:cubicBezTo>
                  <a:cubicBezTo>
                    <a:pt x="8" y="2"/>
                    <a:pt x="8" y="2"/>
                    <a:pt x="8" y="2"/>
                  </a:cubicBezTo>
                  <a:cubicBezTo>
                    <a:pt x="8" y="3"/>
                    <a:pt x="8" y="3"/>
                    <a:pt x="8" y="4"/>
                  </a:cubicBezTo>
                  <a:cubicBezTo>
                    <a:pt x="8" y="4"/>
                    <a:pt x="7" y="4"/>
                    <a:pt x="7" y="4"/>
                  </a:cubicBezTo>
                  <a:cubicBezTo>
                    <a:pt x="7" y="3"/>
                    <a:pt x="7" y="2"/>
                    <a:pt x="7" y="1"/>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4" name="Freeform 38"/>
            <p:cNvSpPr>
              <a:spLocks/>
            </p:cNvSpPr>
            <p:nvPr/>
          </p:nvSpPr>
          <p:spPr bwMode="auto">
            <a:xfrm>
              <a:off x="4510880" y="3579813"/>
              <a:ext cx="76200" cy="28575"/>
            </a:xfrm>
            <a:custGeom>
              <a:avLst/>
              <a:gdLst>
                <a:gd name="T0" fmla="*/ 2 w 11"/>
                <a:gd name="T1" fmla="*/ 0 h 4"/>
                <a:gd name="T2" fmla="*/ 0 w 11"/>
                <a:gd name="T3" fmla="*/ 1 h 4"/>
                <a:gd name="T4" fmla="*/ 0 w 11"/>
                <a:gd name="T5" fmla="*/ 1 h 4"/>
                <a:gd name="T6" fmla="*/ 2 w 11"/>
                <a:gd name="T7" fmla="*/ 2 h 4"/>
                <a:gd name="T8" fmla="*/ 4 w 11"/>
                <a:gd name="T9" fmla="*/ 2 h 4"/>
                <a:gd name="T10" fmla="*/ 5 w 11"/>
                <a:gd name="T11" fmla="*/ 2 h 4"/>
                <a:gd name="T12" fmla="*/ 11 w 11"/>
                <a:gd name="T13" fmla="*/ 4 h 4"/>
                <a:gd name="T14" fmla="*/ 7 w 11"/>
                <a:gd name="T15" fmla="*/ 1 h 4"/>
                <a:gd name="T16" fmla="*/ 6 w 11"/>
                <a:gd name="T17" fmla="*/ 2 h 4"/>
                <a:gd name="T18" fmla="*/ 2 w 11"/>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4">
                  <a:moveTo>
                    <a:pt x="2" y="0"/>
                  </a:moveTo>
                  <a:cubicBezTo>
                    <a:pt x="1" y="0"/>
                    <a:pt x="1" y="1"/>
                    <a:pt x="0" y="1"/>
                  </a:cubicBezTo>
                  <a:cubicBezTo>
                    <a:pt x="0" y="1"/>
                    <a:pt x="0" y="1"/>
                    <a:pt x="0" y="1"/>
                  </a:cubicBezTo>
                  <a:cubicBezTo>
                    <a:pt x="1" y="1"/>
                    <a:pt x="2" y="1"/>
                    <a:pt x="2" y="2"/>
                  </a:cubicBezTo>
                  <a:cubicBezTo>
                    <a:pt x="3" y="2"/>
                    <a:pt x="3" y="2"/>
                    <a:pt x="4" y="2"/>
                  </a:cubicBezTo>
                  <a:cubicBezTo>
                    <a:pt x="5" y="2"/>
                    <a:pt x="5" y="2"/>
                    <a:pt x="5" y="2"/>
                  </a:cubicBezTo>
                  <a:cubicBezTo>
                    <a:pt x="7" y="3"/>
                    <a:pt x="10" y="3"/>
                    <a:pt x="11" y="4"/>
                  </a:cubicBezTo>
                  <a:cubicBezTo>
                    <a:pt x="11" y="2"/>
                    <a:pt x="9" y="1"/>
                    <a:pt x="7" y="1"/>
                  </a:cubicBezTo>
                  <a:cubicBezTo>
                    <a:pt x="7" y="1"/>
                    <a:pt x="6" y="1"/>
                    <a:pt x="6" y="2"/>
                  </a:cubicBezTo>
                  <a:cubicBezTo>
                    <a:pt x="5"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5" name="Freeform 39"/>
            <p:cNvSpPr>
              <a:spLocks/>
            </p:cNvSpPr>
            <p:nvPr/>
          </p:nvSpPr>
          <p:spPr bwMode="auto">
            <a:xfrm>
              <a:off x="4552155" y="3635376"/>
              <a:ext cx="357188" cy="276225"/>
            </a:xfrm>
            <a:custGeom>
              <a:avLst/>
              <a:gdLst>
                <a:gd name="T0" fmla="*/ 41 w 52"/>
                <a:gd name="T1" fmla="*/ 0 h 40"/>
                <a:gd name="T2" fmla="*/ 38 w 52"/>
                <a:gd name="T3" fmla="*/ 9 h 40"/>
                <a:gd name="T4" fmla="*/ 32 w 52"/>
                <a:gd name="T5" fmla="*/ 1 h 40"/>
                <a:gd name="T6" fmla="*/ 30 w 52"/>
                <a:gd name="T7" fmla="*/ 1 h 40"/>
                <a:gd name="T8" fmla="*/ 25 w 52"/>
                <a:gd name="T9" fmla="*/ 2 h 40"/>
                <a:gd name="T10" fmla="*/ 24 w 52"/>
                <a:gd name="T11" fmla="*/ 6 h 40"/>
                <a:gd name="T12" fmla="*/ 23 w 52"/>
                <a:gd name="T13" fmla="*/ 6 h 40"/>
                <a:gd name="T14" fmla="*/ 21 w 52"/>
                <a:gd name="T15" fmla="*/ 4 h 40"/>
                <a:gd name="T16" fmla="*/ 1 w 52"/>
                <a:gd name="T17" fmla="*/ 19 h 40"/>
                <a:gd name="T18" fmla="*/ 0 w 52"/>
                <a:gd name="T19" fmla="*/ 35 h 40"/>
                <a:gd name="T20" fmla="*/ 20 w 52"/>
                <a:gd name="T21" fmla="*/ 30 h 40"/>
                <a:gd name="T22" fmla="*/ 24 w 52"/>
                <a:gd name="T23" fmla="*/ 30 h 40"/>
                <a:gd name="T24" fmla="*/ 25 w 52"/>
                <a:gd name="T25" fmla="*/ 34 h 40"/>
                <a:gd name="T26" fmla="*/ 25 w 52"/>
                <a:gd name="T27" fmla="*/ 34 h 40"/>
                <a:gd name="T28" fmla="*/ 27 w 52"/>
                <a:gd name="T29" fmla="*/ 33 h 40"/>
                <a:gd name="T30" fmla="*/ 28 w 52"/>
                <a:gd name="T31" fmla="*/ 31 h 40"/>
                <a:gd name="T32" fmla="*/ 29 w 52"/>
                <a:gd name="T33" fmla="*/ 32 h 40"/>
                <a:gd name="T34" fmla="*/ 28 w 52"/>
                <a:gd name="T35" fmla="*/ 39 h 40"/>
                <a:gd name="T36" fmla="*/ 31 w 52"/>
                <a:gd name="T37" fmla="*/ 40 h 40"/>
                <a:gd name="T38" fmla="*/ 35 w 52"/>
                <a:gd name="T39" fmla="*/ 39 h 40"/>
                <a:gd name="T40" fmla="*/ 39 w 52"/>
                <a:gd name="T41" fmla="*/ 39 h 40"/>
                <a:gd name="T42" fmla="*/ 40 w 52"/>
                <a:gd name="T43" fmla="*/ 39 h 40"/>
                <a:gd name="T44" fmla="*/ 51 w 52"/>
                <a:gd name="T45" fmla="*/ 26 h 40"/>
                <a:gd name="T46" fmla="*/ 44 w 52"/>
                <a:gd name="T47" fmla="*/ 11 h 40"/>
                <a:gd name="T48" fmla="*/ 41 w 52"/>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40">
                  <a:moveTo>
                    <a:pt x="41" y="0"/>
                  </a:moveTo>
                  <a:cubicBezTo>
                    <a:pt x="41" y="4"/>
                    <a:pt x="40" y="8"/>
                    <a:pt x="38" y="9"/>
                  </a:cubicBezTo>
                  <a:cubicBezTo>
                    <a:pt x="33" y="8"/>
                    <a:pt x="31" y="5"/>
                    <a:pt x="32" y="1"/>
                  </a:cubicBezTo>
                  <a:cubicBezTo>
                    <a:pt x="31" y="1"/>
                    <a:pt x="31" y="1"/>
                    <a:pt x="30" y="1"/>
                  </a:cubicBezTo>
                  <a:cubicBezTo>
                    <a:pt x="28" y="1"/>
                    <a:pt x="28" y="2"/>
                    <a:pt x="25" y="2"/>
                  </a:cubicBezTo>
                  <a:cubicBezTo>
                    <a:pt x="25" y="3"/>
                    <a:pt x="25" y="5"/>
                    <a:pt x="24" y="6"/>
                  </a:cubicBezTo>
                  <a:cubicBezTo>
                    <a:pt x="24" y="6"/>
                    <a:pt x="23" y="6"/>
                    <a:pt x="23" y="6"/>
                  </a:cubicBezTo>
                  <a:cubicBezTo>
                    <a:pt x="21" y="6"/>
                    <a:pt x="23" y="4"/>
                    <a:pt x="21" y="4"/>
                  </a:cubicBezTo>
                  <a:cubicBezTo>
                    <a:pt x="17" y="11"/>
                    <a:pt x="7" y="12"/>
                    <a:pt x="1" y="19"/>
                  </a:cubicBezTo>
                  <a:cubicBezTo>
                    <a:pt x="2" y="24"/>
                    <a:pt x="0" y="31"/>
                    <a:pt x="0" y="35"/>
                  </a:cubicBezTo>
                  <a:cubicBezTo>
                    <a:pt x="7" y="34"/>
                    <a:pt x="13" y="30"/>
                    <a:pt x="20" y="30"/>
                  </a:cubicBezTo>
                  <a:cubicBezTo>
                    <a:pt x="22" y="30"/>
                    <a:pt x="23" y="30"/>
                    <a:pt x="24" y="30"/>
                  </a:cubicBezTo>
                  <a:cubicBezTo>
                    <a:pt x="24" y="32"/>
                    <a:pt x="25" y="32"/>
                    <a:pt x="25" y="34"/>
                  </a:cubicBezTo>
                  <a:cubicBezTo>
                    <a:pt x="25" y="34"/>
                    <a:pt x="25" y="34"/>
                    <a:pt x="25" y="34"/>
                  </a:cubicBezTo>
                  <a:cubicBezTo>
                    <a:pt x="26" y="34"/>
                    <a:pt x="27" y="33"/>
                    <a:pt x="27" y="33"/>
                  </a:cubicBezTo>
                  <a:cubicBezTo>
                    <a:pt x="28" y="32"/>
                    <a:pt x="28" y="31"/>
                    <a:pt x="28" y="31"/>
                  </a:cubicBezTo>
                  <a:cubicBezTo>
                    <a:pt x="29" y="31"/>
                    <a:pt x="29" y="31"/>
                    <a:pt x="29" y="32"/>
                  </a:cubicBezTo>
                  <a:cubicBezTo>
                    <a:pt x="27" y="34"/>
                    <a:pt x="30" y="37"/>
                    <a:pt x="28" y="39"/>
                  </a:cubicBezTo>
                  <a:cubicBezTo>
                    <a:pt x="29" y="40"/>
                    <a:pt x="30" y="40"/>
                    <a:pt x="31" y="40"/>
                  </a:cubicBezTo>
                  <a:cubicBezTo>
                    <a:pt x="32" y="40"/>
                    <a:pt x="33" y="40"/>
                    <a:pt x="35" y="39"/>
                  </a:cubicBezTo>
                  <a:cubicBezTo>
                    <a:pt x="36" y="39"/>
                    <a:pt x="37" y="39"/>
                    <a:pt x="39" y="39"/>
                  </a:cubicBezTo>
                  <a:cubicBezTo>
                    <a:pt x="39" y="39"/>
                    <a:pt x="39" y="39"/>
                    <a:pt x="40" y="39"/>
                  </a:cubicBezTo>
                  <a:cubicBezTo>
                    <a:pt x="41" y="34"/>
                    <a:pt x="49" y="31"/>
                    <a:pt x="51" y="26"/>
                  </a:cubicBezTo>
                  <a:cubicBezTo>
                    <a:pt x="52" y="19"/>
                    <a:pt x="48" y="15"/>
                    <a:pt x="44" y="11"/>
                  </a:cubicBezTo>
                  <a:cubicBezTo>
                    <a:pt x="45" y="5"/>
                    <a:pt x="43" y="3"/>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6" name="Freeform 40"/>
            <p:cNvSpPr>
              <a:spLocks/>
            </p:cNvSpPr>
            <p:nvPr/>
          </p:nvSpPr>
          <p:spPr bwMode="auto">
            <a:xfrm>
              <a:off x="5012530" y="3897313"/>
              <a:ext cx="47625" cy="41275"/>
            </a:xfrm>
            <a:custGeom>
              <a:avLst/>
              <a:gdLst>
                <a:gd name="T0" fmla="*/ 4 w 7"/>
                <a:gd name="T1" fmla="*/ 0 h 6"/>
                <a:gd name="T2" fmla="*/ 1 w 7"/>
                <a:gd name="T3" fmla="*/ 4 h 6"/>
                <a:gd name="T4" fmla="*/ 2 w 7"/>
                <a:gd name="T5" fmla="*/ 6 h 6"/>
                <a:gd name="T6" fmla="*/ 2 w 7"/>
                <a:gd name="T7" fmla="*/ 6 h 6"/>
                <a:gd name="T8" fmla="*/ 7 w 7"/>
                <a:gd name="T9" fmla="*/ 2 h 6"/>
                <a:gd name="T10" fmla="*/ 6 w 7"/>
                <a:gd name="T11" fmla="*/ 2 h 6"/>
                <a:gd name="T12" fmla="*/ 4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4" y="0"/>
                  </a:moveTo>
                  <a:cubicBezTo>
                    <a:pt x="4" y="3"/>
                    <a:pt x="1" y="2"/>
                    <a:pt x="1" y="4"/>
                  </a:cubicBezTo>
                  <a:cubicBezTo>
                    <a:pt x="3" y="4"/>
                    <a:pt x="0" y="6"/>
                    <a:pt x="2" y="6"/>
                  </a:cubicBezTo>
                  <a:cubicBezTo>
                    <a:pt x="2" y="6"/>
                    <a:pt x="2" y="6"/>
                    <a:pt x="2" y="6"/>
                  </a:cubicBezTo>
                  <a:cubicBezTo>
                    <a:pt x="2" y="3"/>
                    <a:pt x="6" y="4"/>
                    <a:pt x="7" y="2"/>
                  </a:cubicBezTo>
                  <a:cubicBezTo>
                    <a:pt x="6" y="2"/>
                    <a:pt x="6" y="2"/>
                    <a:pt x="6" y="2"/>
                  </a:cubicBezTo>
                  <a:cubicBezTo>
                    <a:pt x="5" y="2"/>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7" name="Freeform 41"/>
            <p:cNvSpPr>
              <a:spLocks/>
            </p:cNvSpPr>
            <p:nvPr/>
          </p:nvSpPr>
          <p:spPr bwMode="auto">
            <a:xfrm>
              <a:off x="4758530" y="3938588"/>
              <a:ext cx="33338" cy="20638"/>
            </a:xfrm>
            <a:custGeom>
              <a:avLst/>
              <a:gdLst>
                <a:gd name="T0" fmla="*/ 5 w 5"/>
                <a:gd name="T1" fmla="*/ 0 h 3"/>
                <a:gd name="T2" fmla="*/ 3 w 5"/>
                <a:gd name="T3" fmla="*/ 0 h 3"/>
                <a:gd name="T4" fmla="*/ 1 w 5"/>
                <a:gd name="T5" fmla="*/ 0 h 3"/>
                <a:gd name="T6" fmla="*/ 1 w 5"/>
                <a:gd name="T7" fmla="*/ 3 h 3"/>
                <a:gd name="T8" fmla="*/ 2 w 5"/>
                <a:gd name="T9" fmla="*/ 3 h 3"/>
                <a:gd name="T10" fmla="*/ 5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5" y="0"/>
                  </a:moveTo>
                  <a:cubicBezTo>
                    <a:pt x="4" y="0"/>
                    <a:pt x="3" y="0"/>
                    <a:pt x="3" y="0"/>
                  </a:cubicBezTo>
                  <a:cubicBezTo>
                    <a:pt x="2" y="0"/>
                    <a:pt x="2" y="0"/>
                    <a:pt x="1" y="0"/>
                  </a:cubicBezTo>
                  <a:cubicBezTo>
                    <a:pt x="1" y="1"/>
                    <a:pt x="0" y="3"/>
                    <a:pt x="1" y="3"/>
                  </a:cubicBezTo>
                  <a:cubicBezTo>
                    <a:pt x="2" y="3"/>
                    <a:pt x="2" y="3"/>
                    <a:pt x="2" y="3"/>
                  </a:cubicBezTo>
                  <a:cubicBezTo>
                    <a:pt x="2" y="1"/>
                    <a:pt x="5"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8" name="Freeform 42"/>
            <p:cNvSpPr>
              <a:spLocks/>
            </p:cNvSpPr>
            <p:nvPr/>
          </p:nvSpPr>
          <p:spPr bwMode="auto">
            <a:xfrm>
              <a:off x="4909343" y="3944938"/>
              <a:ext cx="88900" cy="49213"/>
            </a:xfrm>
            <a:custGeom>
              <a:avLst/>
              <a:gdLst>
                <a:gd name="T0" fmla="*/ 13 w 13"/>
                <a:gd name="T1" fmla="*/ 0 h 7"/>
                <a:gd name="T2" fmla="*/ 3 w 13"/>
                <a:gd name="T3" fmla="*/ 7 h 7"/>
                <a:gd name="T4" fmla="*/ 13 w 13"/>
                <a:gd name="T5" fmla="*/ 0 h 7"/>
              </a:gdLst>
              <a:ahLst/>
              <a:cxnLst>
                <a:cxn ang="0">
                  <a:pos x="T0" y="T1"/>
                </a:cxn>
                <a:cxn ang="0">
                  <a:pos x="T2" y="T3"/>
                </a:cxn>
                <a:cxn ang="0">
                  <a:pos x="T4" y="T5"/>
                </a:cxn>
              </a:cxnLst>
              <a:rect l="0" t="0" r="r" b="b"/>
              <a:pathLst>
                <a:path w="13" h="7">
                  <a:moveTo>
                    <a:pt x="13" y="0"/>
                  </a:moveTo>
                  <a:cubicBezTo>
                    <a:pt x="11" y="0"/>
                    <a:pt x="0" y="4"/>
                    <a:pt x="3" y="7"/>
                  </a:cubicBezTo>
                  <a:cubicBezTo>
                    <a:pt x="6" y="4"/>
                    <a:pt x="10" y="2"/>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29" name="Freeform 43"/>
            <p:cNvSpPr>
              <a:spLocks/>
            </p:cNvSpPr>
            <p:nvPr/>
          </p:nvSpPr>
          <p:spPr bwMode="auto">
            <a:xfrm>
              <a:off x="3137693" y="4159251"/>
              <a:ext cx="33338" cy="26988"/>
            </a:xfrm>
            <a:custGeom>
              <a:avLst/>
              <a:gdLst>
                <a:gd name="T0" fmla="*/ 4 w 5"/>
                <a:gd name="T1" fmla="*/ 0 h 4"/>
                <a:gd name="T2" fmla="*/ 1 w 5"/>
                <a:gd name="T3" fmla="*/ 4 h 4"/>
                <a:gd name="T4" fmla="*/ 4 w 5"/>
                <a:gd name="T5" fmla="*/ 0 h 4"/>
              </a:gdLst>
              <a:ahLst/>
              <a:cxnLst>
                <a:cxn ang="0">
                  <a:pos x="T0" y="T1"/>
                </a:cxn>
                <a:cxn ang="0">
                  <a:pos x="T2" y="T3"/>
                </a:cxn>
                <a:cxn ang="0">
                  <a:pos x="T4" y="T5"/>
                </a:cxn>
              </a:cxnLst>
              <a:rect l="0" t="0" r="r" b="b"/>
              <a:pathLst>
                <a:path w="5" h="4">
                  <a:moveTo>
                    <a:pt x="4" y="0"/>
                  </a:moveTo>
                  <a:cubicBezTo>
                    <a:pt x="3" y="1"/>
                    <a:pt x="0" y="3"/>
                    <a:pt x="1" y="4"/>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0" name="Freeform 44"/>
            <p:cNvSpPr>
              <a:spLocks/>
            </p:cNvSpPr>
            <p:nvPr/>
          </p:nvSpPr>
          <p:spPr bwMode="auto">
            <a:xfrm>
              <a:off x="3171030" y="2725738"/>
              <a:ext cx="55563" cy="14288"/>
            </a:xfrm>
            <a:custGeom>
              <a:avLst/>
              <a:gdLst>
                <a:gd name="T0" fmla="*/ 7 w 8"/>
                <a:gd name="T1" fmla="*/ 0 h 2"/>
                <a:gd name="T2" fmla="*/ 4 w 8"/>
                <a:gd name="T3" fmla="*/ 0 h 2"/>
                <a:gd name="T4" fmla="*/ 2 w 8"/>
                <a:gd name="T5" fmla="*/ 0 h 2"/>
                <a:gd name="T6" fmla="*/ 1 w 8"/>
                <a:gd name="T7" fmla="*/ 0 h 2"/>
                <a:gd name="T8" fmla="*/ 1 w 8"/>
                <a:gd name="T9" fmla="*/ 1 h 2"/>
                <a:gd name="T10" fmla="*/ 0 w 8"/>
                <a:gd name="T11" fmla="*/ 2 h 2"/>
                <a:gd name="T12" fmla="*/ 2 w 8"/>
                <a:gd name="T13" fmla="*/ 2 h 2"/>
                <a:gd name="T14" fmla="*/ 8 w 8"/>
                <a:gd name="T15" fmla="*/ 0 h 2"/>
                <a:gd name="T16" fmla="*/ 7 w 8"/>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
                  <a:moveTo>
                    <a:pt x="7" y="0"/>
                  </a:moveTo>
                  <a:cubicBezTo>
                    <a:pt x="6" y="0"/>
                    <a:pt x="5" y="0"/>
                    <a:pt x="4" y="0"/>
                  </a:cubicBezTo>
                  <a:cubicBezTo>
                    <a:pt x="4" y="0"/>
                    <a:pt x="3" y="0"/>
                    <a:pt x="2" y="0"/>
                  </a:cubicBezTo>
                  <a:cubicBezTo>
                    <a:pt x="2" y="0"/>
                    <a:pt x="1" y="0"/>
                    <a:pt x="1" y="0"/>
                  </a:cubicBezTo>
                  <a:cubicBezTo>
                    <a:pt x="1" y="0"/>
                    <a:pt x="1" y="1"/>
                    <a:pt x="1" y="1"/>
                  </a:cubicBezTo>
                  <a:cubicBezTo>
                    <a:pt x="0" y="1"/>
                    <a:pt x="0" y="1"/>
                    <a:pt x="0" y="2"/>
                  </a:cubicBezTo>
                  <a:cubicBezTo>
                    <a:pt x="1" y="2"/>
                    <a:pt x="1" y="2"/>
                    <a:pt x="2" y="2"/>
                  </a:cubicBezTo>
                  <a:cubicBezTo>
                    <a:pt x="4" y="2"/>
                    <a:pt x="7" y="1"/>
                    <a:pt x="8" y="0"/>
                  </a:cubicBezTo>
                  <a:cubicBezTo>
                    <a:pt x="8"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1" name="Freeform 45"/>
            <p:cNvSpPr>
              <a:spLocks/>
            </p:cNvSpPr>
            <p:nvPr/>
          </p:nvSpPr>
          <p:spPr bwMode="auto">
            <a:xfrm>
              <a:off x="3069430" y="2732088"/>
              <a:ext cx="26988" cy="20638"/>
            </a:xfrm>
            <a:custGeom>
              <a:avLst/>
              <a:gdLst>
                <a:gd name="T0" fmla="*/ 2 w 4"/>
                <a:gd name="T1" fmla="*/ 0 h 3"/>
                <a:gd name="T2" fmla="*/ 0 w 4"/>
                <a:gd name="T3" fmla="*/ 1 h 3"/>
                <a:gd name="T4" fmla="*/ 2 w 4"/>
                <a:gd name="T5" fmla="*/ 3 h 3"/>
                <a:gd name="T6" fmla="*/ 4 w 4"/>
                <a:gd name="T7" fmla="*/ 1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2" y="0"/>
                    <a:pt x="1" y="1"/>
                    <a:pt x="0" y="1"/>
                  </a:cubicBezTo>
                  <a:cubicBezTo>
                    <a:pt x="1" y="1"/>
                    <a:pt x="2" y="2"/>
                    <a:pt x="2" y="3"/>
                  </a:cubicBezTo>
                  <a:cubicBezTo>
                    <a:pt x="3" y="3"/>
                    <a:pt x="4" y="2"/>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2" name="Freeform 46"/>
            <p:cNvSpPr>
              <a:spLocks/>
            </p:cNvSpPr>
            <p:nvPr/>
          </p:nvSpPr>
          <p:spPr bwMode="auto">
            <a:xfrm>
              <a:off x="2951955" y="2787651"/>
              <a:ext cx="34925" cy="20638"/>
            </a:xfrm>
            <a:custGeom>
              <a:avLst/>
              <a:gdLst>
                <a:gd name="T0" fmla="*/ 4 w 5"/>
                <a:gd name="T1" fmla="*/ 0 h 3"/>
                <a:gd name="T2" fmla="*/ 0 w 5"/>
                <a:gd name="T3" fmla="*/ 2 h 3"/>
                <a:gd name="T4" fmla="*/ 1 w 5"/>
                <a:gd name="T5" fmla="*/ 3 h 3"/>
                <a:gd name="T6" fmla="*/ 4 w 5"/>
                <a:gd name="T7" fmla="*/ 0 h 3"/>
              </a:gdLst>
              <a:ahLst/>
              <a:cxnLst>
                <a:cxn ang="0">
                  <a:pos x="T0" y="T1"/>
                </a:cxn>
                <a:cxn ang="0">
                  <a:pos x="T2" y="T3"/>
                </a:cxn>
                <a:cxn ang="0">
                  <a:pos x="T4" y="T5"/>
                </a:cxn>
                <a:cxn ang="0">
                  <a:pos x="T6" y="T7"/>
                </a:cxn>
              </a:cxnLst>
              <a:rect l="0" t="0" r="r" b="b"/>
              <a:pathLst>
                <a:path w="5" h="3">
                  <a:moveTo>
                    <a:pt x="4" y="0"/>
                  </a:moveTo>
                  <a:cubicBezTo>
                    <a:pt x="3" y="1"/>
                    <a:pt x="1" y="1"/>
                    <a:pt x="0" y="2"/>
                  </a:cubicBezTo>
                  <a:cubicBezTo>
                    <a:pt x="0" y="3"/>
                    <a:pt x="0" y="3"/>
                    <a:pt x="1" y="3"/>
                  </a:cubicBezTo>
                  <a:cubicBezTo>
                    <a:pt x="2" y="3"/>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3" name="Freeform 47"/>
            <p:cNvSpPr>
              <a:spLocks/>
            </p:cNvSpPr>
            <p:nvPr/>
          </p:nvSpPr>
          <p:spPr bwMode="auto">
            <a:xfrm>
              <a:off x="2966243" y="2808288"/>
              <a:ext cx="26988" cy="14288"/>
            </a:xfrm>
            <a:custGeom>
              <a:avLst/>
              <a:gdLst>
                <a:gd name="T0" fmla="*/ 3 w 4"/>
                <a:gd name="T1" fmla="*/ 0 h 2"/>
                <a:gd name="T2" fmla="*/ 0 w 4"/>
                <a:gd name="T3" fmla="*/ 2 h 2"/>
                <a:gd name="T4" fmla="*/ 1 w 4"/>
                <a:gd name="T5" fmla="*/ 2 h 2"/>
                <a:gd name="T6" fmla="*/ 4 w 4"/>
                <a:gd name="T7" fmla="*/ 0 h 2"/>
                <a:gd name="T8" fmla="*/ 3 w 4"/>
                <a:gd name="T9" fmla="*/ 0 h 2"/>
              </a:gdLst>
              <a:ahLst/>
              <a:cxnLst>
                <a:cxn ang="0">
                  <a:pos x="T0" y="T1"/>
                </a:cxn>
                <a:cxn ang="0">
                  <a:pos x="T2" y="T3"/>
                </a:cxn>
                <a:cxn ang="0">
                  <a:pos x="T4" y="T5"/>
                </a:cxn>
                <a:cxn ang="0">
                  <a:pos x="T6" y="T7"/>
                </a:cxn>
                <a:cxn ang="0">
                  <a:pos x="T8" y="T9"/>
                </a:cxn>
              </a:cxnLst>
              <a:rect l="0" t="0" r="r" b="b"/>
              <a:pathLst>
                <a:path w="4" h="2">
                  <a:moveTo>
                    <a:pt x="3" y="0"/>
                  </a:moveTo>
                  <a:cubicBezTo>
                    <a:pt x="1" y="0"/>
                    <a:pt x="1" y="1"/>
                    <a:pt x="0" y="2"/>
                  </a:cubicBezTo>
                  <a:cubicBezTo>
                    <a:pt x="0" y="2"/>
                    <a:pt x="0" y="2"/>
                    <a:pt x="1" y="2"/>
                  </a:cubicBezTo>
                  <a:cubicBezTo>
                    <a:pt x="2" y="2"/>
                    <a:pt x="3"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4" name="Freeform 48"/>
            <p:cNvSpPr>
              <a:spLocks/>
            </p:cNvSpPr>
            <p:nvPr/>
          </p:nvSpPr>
          <p:spPr bwMode="auto">
            <a:xfrm>
              <a:off x="3748880" y="2911476"/>
              <a:ext cx="33338" cy="20638"/>
            </a:xfrm>
            <a:custGeom>
              <a:avLst/>
              <a:gdLst>
                <a:gd name="T0" fmla="*/ 3 w 5"/>
                <a:gd name="T1" fmla="*/ 0 h 3"/>
                <a:gd name="T2" fmla="*/ 2 w 5"/>
                <a:gd name="T3" fmla="*/ 0 h 3"/>
                <a:gd name="T4" fmla="*/ 1 w 5"/>
                <a:gd name="T5" fmla="*/ 1 h 3"/>
                <a:gd name="T6" fmla="*/ 1 w 5"/>
                <a:gd name="T7" fmla="*/ 0 h 3"/>
                <a:gd name="T8" fmla="*/ 3 w 5"/>
                <a:gd name="T9" fmla="*/ 3 h 3"/>
                <a:gd name="T10" fmla="*/ 4 w 5"/>
                <a:gd name="T11" fmla="*/ 1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3" y="0"/>
                    <a:pt x="3" y="0"/>
                    <a:pt x="2" y="0"/>
                  </a:cubicBezTo>
                  <a:cubicBezTo>
                    <a:pt x="2" y="1"/>
                    <a:pt x="2" y="1"/>
                    <a:pt x="1" y="1"/>
                  </a:cubicBezTo>
                  <a:cubicBezTo>
                    <a:pt x="1" y="1"/>
                    <a:pt x="1" y="1"/>
                    <a:pt x="1" y="0"/>
                  </a:cubicBezTo>
                  <a:cubicBezTo>
                    <a:pt x="0" y="2"/>
                    <a:pt x="1" y="3"/>
                    <a:pt x="3" y="3"/>
                  </a:cubicBezTo>
                  <a:cubicBezTo>
                    <a:pt x="4" y="3"/>
                    <a:pt x="5" y="2"/>
                    <a:pt x="4" y="1"/>
                  </a:cubicBezTo>
                  <a:cubicBezTo>
                    <a:pt x="4"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5" name="Freeform 49"/>
            <p:cNvSpPr>
              <a:spLocks/>
            </p:cNvSpPr>
            <p:nvPr/>
          </p:nvSpPr>
          <p:spPr bwMode="auto">
            <a:xfrm>
              <a:off x="3494880" y="2967038"/>
              <a:ext cx="33338" cy="20638"/>
            </a:xfrm>
            <a:custGeom>
              <a:avLst/>
              <a:gdLst>
                <a:gd name="T0" fmla="*/ 2 w 5"/>
                <a:gd name="T1" fmla="*/ 0 h 3"/>
                <a:gd name="T2" fmla="*/ 1 w 5"/>
                <a:gd name="T3" fmla="*/ 0 h 3"/>
                <a:gd name="T4" fmla="*/ 2 w 5"/>
                <a:gd name="T5" fmla="*/ 3 h 3"/>
                <a:gd name="T6" fmla="*/ 5 w 5"/>
                <a:gd name="T7" fmla="*/ 1 h 3"/>
                <a:gd name="T8" fmla="*/ 4 w 5"/>
                <a:gd name="T9" fmla="*/ 1 h 3"/>
                <a:gd name="T10" fmla="*/ 3 w 5"/>
                <a:gd name="T11" fmla="*/ 0 h 3"/>
                <a:gd name="T12" fmla="*/ 2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2" y="0"/>
                  </a:moveTo>
                  <a:cubicBezTo>
                    <a:pt x="2" y="0"/>
                    <a:pt x="2" y="0"/>
                    <a:pt x="1" y="0"/>
                  </a:cubicBezTo>
                  <a:cubicBezTo>
                    <a:pt x="2" y="2"/>
                    <a:pt x="0" y="2"/>
                    <a:pt x="2" y="3"/>
                  </a:cubicBezTo>
                  <a:cubicBezTo>
                    <a:pt x="2" y="2"/>
                    <a:pt x="5" y="3"/>
                    <a:pt x="5" y="1"/>
                  </a:cubicBezTo>
                  <a:cubicBezTo>
                    <a:pt x="5" y="1"/>
                    <a:pt x="4" y="1"/>
                    <a:pt x="4" y="1"/>
                  </a:cubicBezTo>
                  <a:cubicBezTo>
                    <a:pt x="4" y="1"/>
                    <a:pt x="3" y="0"/>
                    <a:pt x="3"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6" name="Freeform 50"/>
            <p:cNvSpPr>
              <a:spLocks/>
            </p:cNvSpPr>
            <p:nvPr/>
          </p:nvSpPr>
          <p:spPr bwMode="auto">
            <a:xfrm>
              <a:off x="4717255" y="3063876"/>
              <a:ext cx="41275" cy="26988"/>
            </a:xfrm>
            <a:custGeom>
              <a:avLst/>
              <a:gdLst>
                <a:gd name="T0" fmla="*/ 1 w 6"/>
                <a:gd name="T1" fmla="*/ 0 h 4"/>
                <a:gd name="T2" fmla="*/ 0 w 6"/>
                <a:gd name="T3" fmla="*/ 0 h 4"/>
                <a:gd name="T4" fmla="*/ 4 w 6"/>
                <a:gd name="T5" fmla="*/ 4 h 4"/>
                <a:gd name="T6" fmla="*/ 6 w 6"/>
                <a:gd name="T7" fmla="*/ 2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0"/>
                  </a:cubicBezTo>
                  <a:cubicBezTo>
                    <a:pt x="1" y="2"/>
                    <a:pt x="3" y="3"/>
                    <a:pt x="4" y="4"/>
                  </a:cubicBezTo>
                  <a:cubicBezTo>
                    <a:pt x="4" y="2"/>
                    <a:pt x="5" y="2"/>
                    <a:pt x="6" y="2"/>
                  </a:cubicBezTo>
                  <a:cubicBezTo>
                    <a:pt x="4"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7" name="Freeform 51"/>
            <p:cNvSpPr>
              <a:spLocks/>
            </p:cNvSpPr>
            <p:nvPr/>
          </p:nvSpPr>
          <p:spPr bwMode="auto">
            <a:xfrm>
              <a:off x="3486943" y="3090863"/>
              <a:ext cx="28575" cy="41275"/>
            </a:xfrm>
            <a:custGeom>
              <a:avLst/>
              <a:gdLst>
                <a:gd name="T0" fmla="*/ 3 w 4"/>
                <a:gd name="T1" fmla="*/ 0 h 6"/>
                <a:gd name="T2" fmla="*/ 2 w 4"/>
                <a:gd name="T3" fmla="*/ 6 h 6"/>
                <a:gd name="T4" fmla="*/ 4 w 4"/>
                <a:gd name="T5" fmla="*/ 0 h 6"/>
                <a:gd name="T6" fmla="*/ 3 w 4"/>
                <a:gd name="T7" fmla="*/ 0 h 6"/>
              </a:gdLst>
              <a:ahLst/>
              <a:cxnLst>
                <a:cxn ang="0">
                  <a:pos x="T0" y="T1"/>
                </a:cxn>
                <a:cxn ang="0">
                  <a:pos x="T2" y="T3"/>
                </a:cxn>
                <a:cxn ang="0">
                  <a:pos x="T4" y="T5"/>
                </a:cxn>
                <a:cxn ang="0">
                  <a:pos x="T6" y="T7"/>
                </a:cxn>
              </a:cxnLst>
              <a:rect l="0" t="0" r="r" b="b"/>
              <a:pathLst>
                <a:path w="4" h="6">
                  <a:moveTo>
                    <a:pt x="3" y="0"/>
                  </a:moveTo>
                  <a:cubicBezTo>
                    <a:pt x="0" y="0"/>
                    <a:pt x="0" y="5"/>
                    <a:pt x="2" y="6"/>
                  </a:cubicBezTo>
                  <a:cubicBezTo>
                    <a:pt x="3" y="5"/>
                    <a:pt x="2" y="2"/>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8" name="Freeform 52"/>
            <p:cNvSpPr>
              <a:spLocks/>
            </p:cNvSpPr>
            <p:nvPr/>
          </p:nvSpPr>
          <p:spPr bwMode="auto">
            <a:xfrm>
              <a:off x="2842418" y="3284538"/>
              <a:ext cx="61913" cy="26988"/>
            </a:xfrm>
            <a:custGeom>
              <a:avLst/>
              <a:gdLst>
                <a:gd name="T0" fmla="*/ 2 w 9"/>
                <a:gd name="T1" fmla="*/ 0 h 4"/>
                <a:gd name="T2" fmla="*/ 0 w 9"/>
                <a:gd name="T3" fmla="*/ 1 h 4"/>
                <a:gd name="T4" fmla="*/ 1 w 9"/>
                <a:gd name="T5" fmla="*/ 1 h 4"/>
                <a:gd name="T6" fmla="*/ 4 w 9"/>
                <a:gd name="T7" fmla="*/ 2 h 4"/>
                <a:gd name="T8" fmla="*/ 7 w 9"/>
                <a:gd name="T9" fmla="*/ 4 h 4"/>
                <a:gd name="T10" fmla="*/ 9 w 9"/>
                <a:gd name="T11" fmla="*/ 3 h 4"/>
                <a:gd name="T12" fmla="*/ 9 w 9"/>
                <a:gd name="T13" fmla="*/ 3 h 4"/>
                <a:gd name="T14" fmla="*/ 5 w 9"/>
                <a:gd name="T15" fmla="*/ 2 h 4"/>
                <a:gd name="T16" fmla="*/ 2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2" y="0"/>
                  </a:moveTo>
                  <a:cubicBezTo>
                    <a:pt x="1" y="0"/>
                    <a:pt x="1" y="0"/>
                    <a:pt x="0" y="1"/>
                  </a:cubicBezTo>
                  <a:cubicBezTo>
                    <a:pt x="0" y="1"/>
                    <a:pt x="0" y="1"/>
                    <a:pt x="1" y="1"/>
                  </a:cubicBezTo>
                  <a:cubicBezTo>
                    <a:pt x="2" y="1"/>
                    <a:pt x="3" y="1"/>
                    <a:pt x="4" y="2"/>
                  </a:cubicBezTo>
                  <a:cubicBezTo>
                    <a:pt x="5" y="3"/>
                    <a:pt x="6" y="4"/>
                    <a:pt x="7" y="4"/>
                  </a:cubicBezTo>
                  <a:cubicBezTo>
                    <a:pt x="8" y="4"/>
                    <a:pt x="8" y="4"/>
                    <a:pt x="9" y="3"/>
                  </a:cubicBezTo>
                  <a:cubicBezTo>
                    <a:pt x="9" y="3"/>
                    <a:pt x="9" y="3"/>
                    <a:pt x="9" y="3"/>
                  </a:cubicBezTo>
                  <a:cubicBezTo>
                    <a:pt x="7" y="3"/>
                    <a:pt x="6" y="3"/>
                    <a:pt x="5" y="2"/>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39" name="Freeform 53"/>
            <p:cNvSpPr>
              <a:spLocks/>
            </p:cNvSpPr>
            <p:nvPr/>
          </p:nvSpPr>
          <p:spPr bwMode="auto">
            <a:xfrm>
              <a:off x="2910680" y="3317876"/>
              <a:ext cx="26988" cy="14288"/>
            </a:xfrm>
            <a:custGeom>
              <a:avLst/>
              <a:gdLst>
                <a:gd name="T0" fmla="*/ 3 w 4"/>
                <a:gd name="T1" fmla="*/ 0 h 2"/>
                <a:gd name="T2" fmla="*/ 2 w 4"/>
                <a:gd name="T3" fmla="*/ 1 h 2"/>
                <a:gd name="T4" fmla="*/ 2 w 4"/>
                <a:gd name="T5" fmla="*/ 1 h 2"/>
                <a:gd name="T6" fmla="*/ 3 w 4"/>
                <a:gd name="T7" fmla="*/ 1 h 2"/>
                <a:gd name="T8" fmla="*/ 4 w 4"/>
                <a:gd name="T9" fmla="*/ 2 h 2"/>
                <a:gd name="T10" fmla="*/ 4 w 4"/>
                <a:gd name="T11" fmla="*/ 2 h 2"/>
                <a:gd name="T12" fmla="*/ 4 w 4"/>
                <a:gd name="T13" fmla="*/ 0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cubicBezTo>
                    <a:pt x="2" y="0"/>
                    <a:pt x="0" y="0"/>
                    <a:pt x="2" y="1"/>
                  </a:cubicBezTo>
                  <a:cubicBezTo>
                    <a:pt x="2" y="1"/>
                    <a:pt x="2" y="1"/>
                    <a:pt x="2" y="1"/>
                  </a:cubicBezTo>
                  <a:cubicBezTo>
                    <a:pt x="2" y="1"/>
                    <a:pt x="3" y="1"/>
                    <a:pt x="3" y="1"/>
                  </a:cubicBezTo>
                  <a:cubicBezTo>
                    <a:pt x="3" y="1"/>
                    <a:pt x="4" y="2"/>
                    <a:pt x="4" y="2"/>
                  </a:cubicBezTo>
                  <a:cubicBezTo>
                    <a:pt x="4" y="2"/>
                    <a:pt x="4" y="2"/>
                    <a:pt x="4" y="2"/>
                  </a:cubicBezTo>
                  <a:cubicBezTo>
                    <a:pt x="4" y="1"/>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0" name="Freeform 54"/>
            <p:cNvSpPr>
              <a:spLocks/>
            </p:cNvSpPr>
            <p:nvPr/>
          </p:nvSpPr>
          <p:spPr bwMode="auto">
            <a:xfrm>
              <a:off x="4628355" y="3332163"/>
              <a:ext cx="33338" cy="41275"/>
            </a:xfrm>
            <a:custGeom>
              <a:avLst/>
              <a:gdLst>
                <a:gd name="T0" fmla="*/ 2 w 5"/>
                <a:gd name="T1" fmla="*/ 0 h 6"/>
                <a:gd name="T2" fmla="*/ 3 w 5"/>
                <a:gd name="T3" fmla="*/ 6 h 6"/>
                <a:gd name="T4" fmla="*/ 2 w 5"/>
                <a:gd name="T5" fmla="*/ 0 h 6"/>
              </a:gdLst>
              <a:ahLst/>
              <a:cxnLst>
                <a:cxn ang="0">
                  <a:pos x="T0" y="T1"/>
                </a:cxn>
                <a:cxn ang="0">
                  <a:pos x="T2" y="T3"/>
                </a:cxn>
                <a:cxn ang="0">
                  <a:pos x="T4" y="T5"/>
                </a:cxn>
              </a:cxnLst>
              <a:rect l="0" t="0" r="r" b="b"/>
              <a:pathLst>
                <a:path w="5" h="6">
                  <a:moveTo>
                    <a:pt x="2" y="0"/>
                  </a:moveTo>
                  <a:cubicBezTo>
                    <a:pt x="0" y="1"/>
                    <a:pt x="1" y="6"/>
                    <a:pt x="3" y="6"/>
                  </a:cubicBezTo>
                  <a:cubicBezTo>
                    <a:pt x="1" y="4"/>
                    <a:pt x="5"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1" name="Freeform 55"/>
            <p:cNvSpPr>
              <a:spLocks/>
            </p:cNvSpPr>
            <p:nvPr/>
          </p:nvSpPr>
          <p:spPr bwMode="auto">
            <a:xfrm>
              <a:off x="4277518" y="3422651"/>
              <a:ext cx="20638" cy="33338"/>
            </a:xfrm>
            <a:custGeom>
              <a:avLst/>
              <a:gdLst>
                <a:gd name="T0" fmla="*/ 1 w 3"/>
                <a:gd name="T1" fmla="*/ 0 h 5"/>
                <a:gd name="T2" fmla="*/ 0 w 3"/>
                <a:gd name="T3" fmla="*/ 3 h 5"/>
                <a:gd name="T4" fmla="*/ 2 w 3"/>
                <a:gd name="T5" fmla="*/ 5 h 5"/>
                <a:gd name="T6" fmla="*/ 2 w 3"/>
                <a:gd name="T7" fmla="*/ 5 h 5"/>
                <a:gd name="T8" fmla="*/ 2 w 3"/>
                <a:gd name="T9" fmla="*/ 0 h 5"/>
                <a:gd name="T10" fmla="*/ 1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1" y="0"/>
                  </a:moveTo>
                  <a:cubicBezTo>
                    <a:pt x="0" y="0"/>
                    <a:pt x="0" y="1"/>
                    <a:pt x="0" y="3"/>
                  </a:cubicBezTo>
                  <a:cubicBezTo>
                    <a:pt x="0" y="4"/>
                    <a:pt x="1" y="5"/>
                    <a:pt x="2" y="5"/>
                  </a:cubicBezTo>
                  <a:cubicBezTo>
                    <a:pt x="2" y="5"/>
                    <a:pt x="2" y="5"/>
                    <a:pt x="2" y="5"/>
                  </a:cubicBezTo>
                  <a:cubicBezTo>
                    <a:pt x="3" y="4"/>
                    <a:pt x="2" y="2"/>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2" name="Freeform 56"/>
            <p:cNvSpPr>
              <a:spLocks/>
            </p:cNvSpPr>
            <p:nvPr/>
          </p:nvSpPr>
          <p:spPr bwMode="auto">
            <a:xfrm>
              <a:off x="4675980" y="3429001"/>
              <a:ext cx="20638" cy="20638"/>
            </a:xfrm>
            <a:custGeom>
              <a:avLst/>
              <a:gdLst>
                <a:gd name="T0" fmla="*/ 2 w 3"/>
                <a:gd name="T1" fmla="*/ 0 h 3"/>
                <a:gd name="T2" fmla="*/ 0 w 3"/>
                <a:gd name="T3" fmla="*/ 1 h 3"/>
                <a:gd name="T4" fmla="*/ 1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1" y="0"/>
                    <a:pt x="1" y="0"/>
                    <a:pt x="0" y="1"/>
                  </a:cubicBezTo>
                  <a:cubicBezTo>
                    <a:pt x="0" y="2"/>
                    <a:pt x="0" y="3"/>
                    <a:pt x="1" y="3"/>
                  </a:cubicBezTo>
                  <a:cubicBezTo>
                    <a:pt x="1" y="2"/>
                    <a:pt x="3" y="3"/>
                    <a:pt x="3" y="1"/>
                  </a:cubicBezTo>
                  <a:cubicBezTo>
                    <a:pt x="2" y="1"/>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3" name="Freeform 57"/>
            <p:cNvSpPr>
              <a:spLocks/>
            </p:cNvSpPr>
            <p:nvPr/>
          </p:nvSpPr>
          <p:spPr bwMode="auto">
            <a:xfrm>
              <a:off x="4599780" y="3449638"/>
              <a:ext cx="28575" cy="20638"/>
            </a:xfrm>
            <a:custGeom>
              <a:avLst/>
              <a:gdLst>
                <a:gd name="T0" fmla="*/ 2 w 4"/>
                <a:gd name="T1" fmla="*/ 0 h 3"/>
                <a:gd name="T2" fmla="*/ 0 w 4"/>
                <a:gd name="T3" fmla="*/ 3 h 3"/>
                <a:gd name="T4" fmla="*/ 0 w 4"/>
                <a:gd name="T5" fmla="*/ 3 h 3"/>
                <a:gd name="T6" fmla="*/ 1 w 4"/>
                <a:gd name="T7" fmla="*/ 3 h 3"/>
                <a:gd name="T8" fmla="*/ 2 w 4"/>
                <a:gd name="T9" fmla="*/ 3 h 3"/>
                <a:gd name="T10" fmla="*/ 4 w 4"/>
                <a:gd name="T11" fmla="*/ 2 h 3"/>
                <a:gd name="T12" fmla="*/ 3 w 4"/>
                <a:gd name="T13" fmla="*/ 2 h 3"/>
                <a:gd name="T14" fmla="*/ 2 w 4"/>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2" y="0"/>
                  </a:moveTo>
                  <a:cubicBezTo>
                    <a:pt x="2" y="2"/>
                    <a:pt x="0" y="1"/>
                    <a:pt x="0" y="3"/>
                  </a:cubicBezTo>
                  <a:cubicBezTo>
                    <a:pt x="0" y="3"/>
                    <a:pt x="0" y="3"/>
                    <a:pt x="0" y="3"/>
                  </a:cubicBezTo>
                  <a:cubicBezTo>
                    <a:pt x="0" y="3"/>
                    <a:pt x="1" y="3"/>
                    <a:pt x="1" y="3"/>
                  </a:cubicBezTo>
                  <a:cubicBezTo>
                    <a:pt x="1" y="3"/>
                    <a:pt x="2" y="3"/>
                    <a:pt x="2" y="3"/>
                  </a:cubicBezTo>
                  <a:cubicBezTo>
                    <a:pt x="3" y="3"/>
                    <a:pt x="4" y="3"/>
                    <a:pt x="4" y="2"/>
                  </a:cubicBezTo>
                  <a:cubicBezTo>
                    <a:pt x="4" y="2"/>
                    <a:pt x="4" y="2"/>
                    <a:pt x="3" y="2"/>
                  </a:cubicBezTo>
                  <a:cubicBezTo>
                    <a:pt x="2" y="2"/>
                    <a:pt x="2"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4" name="Freeform 58"/>
            <p:cNvSpPr>
              <a:spLocks/>
            </p:cNvSpPr>
            <p:nvPr/>
          </p:nvSpPr>
          <p:spPr bwMode="auto">
            <a:xfrm>
              <a:off x="4421980" y="3463926"/>
              <a:ext cx="88900" cy="109538"/>
            </a:xfrm>
            <a:custGeom>
              <a:avLst/>
              <a:gdLst>
                <a:gd name="T0" fmla="*/ 0 w 13"/>
                <a:gd name="T1" fmla="*/ 0 h 16"/>
                <a:gd name="T2" fmla="*/ 13 w 13"/>
                <a:gd name="T3" fmla="*/ 16 h 16"/>
                <a:gd name="T4" fmla="*/ 0 w 13"/>
                <a:gd name="T5" fmla="*/ 0 h 16"/>
              </a:gdLst>
              <a:ahLst/>
              <a:cxnLst>
                <a:cxn ang="0">
                  <a:pos x="T0" y="T1"/>
                </a:cxn>
                <a:cxn ang="0">
                  <a:pos x="T2" y="T3"/>
                </a:cxn>
                <a:cxn ang="0">
                  <a:pos x="T4" y="T5"/>
                </a:cxn>
              </a:cxnLst>
              <a:rect l="0" t="0" r="r" b="b"/>
              <a:pathLst>
                <a:path w="13" h="16">
                  <a:moveTo>
                    <a:pt x="0" y="0"/>
                  </a:moveTo>
                  <a:cubicBezTo>
                    <a:pt x="5" y="4"/>
                    <a:pt x="6" y="14"/>
                    <a:pt x="13" y="16"/>
                  </a:cubicBezTo>
                  <a:cubicBezTo>
                    <a:pt x="12" y="8"/>
                    <a:pt x="6" y="4"/>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5" name="Freeform 59"/>
            <p:cNvSpPr>
              <a:spLocks/>
            </p:cNvSpPr>
            <p:nvPr/>
          </p:nvSpPr>
          <p:spPr bwMode="auto">
            <a:xfrm>
              <a:off x="4744243" y="3525838"/>
              <a:ext cx="26988" cy="12700"/>
            </a:xfrm>
            <a:custGeom>
              <a:avLst/>
              <a:gdLst>
                <a:gd name="T0" fmla="*/ 2 w 4"/>
                <a:gd name="T1" fmla="*/ 0 h 2"/>
                <a:gd name="T2" fmla="*/ 0 w 4"/>
                <a:gd name="T3" fmla="*/ 1 h 2"/>
                <a:gd name="T4" fmla="*/ 3 w 4"/>
                <a:gd name="T5" fmla="*/ 2 h 2"/>
                <a:gd name="T6" fmla="*/ 4 w 4"/>
                <a:gd name="T7" fmla="*/ 2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1" y="0"/>
                    <a:pt x="0" y="1"/>
                  </a:cubicBezTo>
                  <a:cubicBezTo>
                    <a:pt x="1" y="1"/>
                    <a:pt x="2" y="2"/>
                    <a:pt x="3" y="2"/>
                  </a:cubicBezTo>
                  <a:cubicBezTo>
                    <a:pt x="3" y="2"/>
                    <a:pt x="3" y="2"/>
                    <a:pt x="4" y="2"/>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6" name="Freeform 60"/>
            <p:cNvSpPr>
              <a:spLocks/>
            </p:cNvSpPr>
            <p:nvPr/>
          </p:nvSpPr>
          <p:spPr bwMode="auto">
            <a:xfrm>
              <a:off x="4188618" y="4186238"/>
              <a:ext cx="47625" cy="0"/>
            </a:xfrm>
            <a:custGeom>
              <a:avLst/>
              <a:gdLst>
                <a:gd name="T0" fmla="*/ 4 w 7"/>
                <a:gd name="T1" fmla="*/ 0 w 7"/>
                <a:gd name="T2" fmla="*/ 7 w 7"/>
                <a:gd name="T3" fmla="*/ 4 w 7"/>
              </a:gdLst>
              <a:ahLst/>
              <a:cxnLst>
                <a:cxn ang="0">
                  <a:pos x="T0" y="0"/>
                </a:cxn>
                <a:cxn ang="0">
                  <a:pos x="T1" y="0"/>
                </a:cxn>
                <a:cxn ang="0">
                  <a:pos x="T2" y="0"/>
                </a:cxn>
                <a:cxn ang="0">
                  <a:pos x="T3" y="0"/>
                </a:cxn>
              </a:cxnLst>
              <a:rect l="0" t="0" r="r" b="b"/>
              <a:pathLst>
                <a:path w="7">
                  <a:moveTo>
                    <a:pt x="4" y="0"/>
                  </a:moveTo>
                  <a:cubicBezTo>
                    <a:pt x="2" y="0"/>
                    <a:pt x="0" y="0"/>
                    <a:pt x="0" y="0"/>
                  </a:cubicBezTo>
                  <a:cubicBezTo>
                    <a:pt x="2" y="0"/>
                    <a:pt x="5" y="0"/>
                    <a:pt x="7"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7" name="Freeform 62"/>
            <p:cNvSpPr>
              <a:spLocks/>
            </p:cNvSpPr>
            <p:nvPr/>
          </p:nvSpPr>
          <p:spPr bwMode="auto">
            <a:xfrm>
              <a:off x="3191668" y="2725738"/>
              <a:ext cx="282575" cy="173038"/>
            </a:xfrm>
            <a:custGeom>
              <a:avLst/>
              <a:gdLst>
                <a:gd name="T0" fmla="*/ 37 w 41"/>
                <a:gd name="T1" fmla="*/ 0 h 25"/>
                <a:gd name="T2" fmla="*/ 34 w 41"/>
                <a:gd name="T3" fmla="*/ 1 h 25"/>
                <a:gd name="T4" fmla="*/ 24 w 41"/>
                <a:gd name="T5" fmla="*/ 0 h 25"/>
                <a:gd name="T6" fmla="*/ 0 w 41"/>
                <a:gd name="T7" fmla="*/ 4 h 25"/>
                <a:gd name="T8" fmla="*/ 1 w 41"/>
                <a:gd name="T9" fmla="*/ 4 h 25"/>
                <a:gd name="T10" fmla="*/ 2 w 41"/>
                <a:gd name="T11" fmla="*/ 6 h 25"/>
                <a:gd name="T12" fmla="*/ 3 w 41"/>
                <a:gd name="T13" fmla="*/ 6 h 25"/>
                <a:gd name="T14" fmla="*/ 5 w 41"/>
                <a:gd name="T15" fmla="*/ 6 h 25"/>
                <a:gd name="T16" fmla="*/ 7 w 41"/>
                <a:gd name="T17" fmla="*/ 6 h 25"/>
                <a:gd name="T18" fmla="*/ 7 w 41"/>
                <a:gd name="T19" fmla="*/ 6 h 25"/>
                <a:gd name="T20" fmla="*/ 6 w 41"/>
                <a:gd name="T21" fmla="*/ 19 h 25"/>
                <a:gd name="T22" fmla="*/ 8 w 41"/>
                <a:gd name="T23" fmla="*/ 25 h 25"/>
                <a:gd name="T24" fmla="*/ 9 w 41"/>
                <a:gd name="T25" fmla="*/ 25 h 25"/>
                <a:gd name="T26" fmla="*/ 11 w 41"/>
                <a:gd name="T27" fmla="*/ 25 h 25"/>
                <a:gd name="T28" fmla="*/ 33 w 41"/>
                <a:gd name="T29" fmla="*/ 14 h 25"/>
                <a:gd name="T30" fmla="*/ 33 w 41"/>
                <a:gd name="T31" fmla="*/ 14 h 25"/>
                <a:gd name="T32" fmla="*/ 32 w 41"/>
                <a:gd name="T33" fmla="*/ 14 h 25"/>
                <a:gd name="T34" fmla="*/ 31 w 41"/>
                <a:gd name="T35" fmla="*/ 14 h 25"/>
                <a:gd name="T36" fmla="*/ 30 w 41"/>
                <a:gd name="T37" fmla="*/ 13 h 25"/>
                <a:gd name="T38" fmla="*/ 32 w 41"/>
                <a:gd name="T39" fmla="*/ 11 h 25"/>
                <a:gd name="T40" fmla="*/ 36 w 41"/>
                <a:gd name="T41" fmla="*/ 13 h 25"/>
                <a:gd name="T42" fmla="*/ 32 w 41"/>
                <a:gd name="T43" fmla="*/ 9 h 25"/>
                <a:gd name="T44" fmla="*/ 35 w 41"/>
                <a:gd name="T45" fmla="*/ 9 h 25"/>
                <a:gd name="T46" fmla="*/ 37 w 41"/>
                <a:gd name="T47" fmla="*/ 9 h 25"/>
                <a:gd name="T48" fmla="*/ 41 w 41"/>
                <a:gd name="T49" fmla="*/ 2 h 25"/>
                <a:gd name="T50" fmla="*/ 41 w 41"/>
                <a:gd name="T51" fmla="*/ 2 h 25"/>
                <a:gd name="T52" fmla="*/ 37 w 41"/>
                <a:gd name="T5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 h="25">
                  <a:moveTo>
                    <a:pt x="37" y="0"/>
                  </a:moveTo>
                  <a:cubicBezTo>
                    <a:pt x="35" y="0"/>
                    <a:pt x="33" y="0"/>
                    <a:pt x="34" y="1"/>
                  </a:cubicBezTo>
                  <a:cubicBezTo>
                    <a:pt x="31" y="1"/>
                    <a:pt x="28" y="0"/>
                    <a:pt x="24" y="0"/>
                  </a:cubicBezTo>
                  <a:cubicBezTo>
                    <a:pt x="16" y="0"/>
                    <a:pt x="6" y="2"/>
                    <a:pt x="0" y="4"/>
                  </a:cubicBezTo>
                  <a:cubicBezTo>
                    <a:pt x="0" y="4"/>
                    <a:pt x="1" y="4"/>
                    <a:pt x="1" y="4"/>
                  </a:cubicBezTo>
                  <a:cubicBezTo>
                    <a:pt x="2" y="4"/>
                    <a:pt x="3" y="5"/>
                    <a:pt x="2" y="6"/>
                  </a:cubicBezTo>
                  <a:cubicBezTo>
                    <a:pt x="2" y="6"/>
                    <a:pt x="3" y="6"/>
                    <a:pt x="3" y="6"/>
                  </a:cubicBezTo>
                  <a:cubicBezTo>
                    <a:pt x="4" y="6"/>
                    <a:pt x="4" y="6"/>
                    <a:pt x="5" y="6"/>
                  </a:cubicBezTo>
                  <a:cubicBezTo>
                    <a:pt x="6" y="6"/>
                    <a:pt x="6" y="6"/>
                    <a:pt x="7" y="6"/>
                  </a:cubicBezTo>
                  <a:cubicBezTo>
                    <a:pt x="7" y="6"/>
                    <a:pt x="7" y="6"/>
                    <a:pt x="7" y="6"/>
                  </a:cubicBezTo>
                  <a:cubicBezTo>
                    <a:pt x="9" y="11"/>
                    <a:pt x="12" y="16"/>
                    <a:pt x="6" y="19"/>
                  </a:cubicBezTo>
                  <a:cubicBezTo>
                    <a:pt x="9" y="20"/>
                    <a:pt x="4" y="24"/>
                    <a:pt x="8" y="25"/>
                  </a:cubicBezTo>
                  <a:cubicBezTo>
                    <a:pt x="8" y="25"/>
                    <a:pt x="8" y="25"/>
                    <a:pt x="9" y="25"/>
                  </a:cubicBezTo>
                  <a:cubicBezTo>
                    <a:pt x="9" y="25"/>
                    <a:pt x="10" y="25"/>
                    <a:pt x="11" y="25"/>
                  </a:cubicBezTo>
                  <a:cubicBezTo>
                    <a:pt x="16" y="17"/>
                    <a:pt x="25" y="18"/>
                    <a:pt x="33" y="14"/>
                  </a:cubicBezTo>
                  <a:cubicBezTo>
                    <a:pt x="33" y="14"/>
                    <a:pt x="33" y="14"/>
                    <a:pt x="33" y="14"/>
                  </a:cubicBezTo>
                  <a:cubicBezTo>
                    <a:pt x="32" y="14"/>
                    <a:pt x="32" y="14"/>
                    <a:pt x="32" y="14"/>
                  </a:cubicBezTo>
                  <a:cubicBezTo>
                    <a:pt x="31" y="14"/>
                    <a:pt x="31" y="14"/>
                    <a:pt x="31" y="14"/>
                  </a:cubicBezTo>
                  <a:cubicBezTo>
                    <a:pt x="30" y="14"/>
                    <a:pt x="30" y="14"/>
                    <a:pt x="30" y="13"/>
                  </a:cubicBezTo>
                  <a:cubicBezTo>
                    <a:pt x="31" y="13"/>
                    <a:pt x="31" y="11"/>
                    <a:pt x="32" y="11"/>
                  </a:cubicBezTo>
                  <a:cubicBezTo>
                    <a:pt x="33" y="11"/>
                    <a:pt x="34" y="12"/>
                    <a:pt x="36" y="13"/>
                  </a:cubicBezTo>
                  <a:cubicBezTo>
                    <a:pt x="36" y="10"/>
                    <a:pt x="32" y="12"/>
                    <a:pt x="32" y="9"/>
                  </a:cubicBezTo>
                  <a:cubicBezTo>
                    <a:pt x="34" y="9"/>
                    <a:pt x="34" y="9"/>
                    <a:pt x="35" y="9"/>
                  </a:cubicBezTo>
                  <a:cubicBezTo>
                    <a:pt x="35" y="9"/>
                    <a:pt x="36" y="9"/>
                    <a:pt x="37" y="9"/>
                  </a:cubicBezTo>
                  <a:cubicBezTo>
                    <a:pt x="38" y="6"/>
                    <a:pt x="40" y="4"/>
                    <a:pt x="41" y="2"/>
                  </a:cubicBezTo>
                  <a:cubicBezTo>
                    <a:pt x="41" y="2"/>
                    <a:pt x="41" y="2"/>
                    <a:pt x="41" y="2"/>
                  </a:cubicBezTo>
                  <a:cubicBezTo>
                    <a:pt x="41" y="0"/>
                    <a:pt x="39"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8" name="Freeform 63"/>
            <p:cNvSpPr>
              <a:spLocks/>
            </p:cNvSpPr>
            <p:nvPr/>
          </p:nvSpPr>
          <p:spPr bwMode="auto">
            <a:xfrm>
              <a:off x="3432968" y="2857501"/>
              <a:ext cx="53975" cy="20638"/>
            </a:xfrm>
            <a:custGeom>
              <a:avLst/>
              <a:gdLst>
                <a:gd name="T0" fmla="*/ 5 w 8"/>
                <a:gd name="T1" fmla="*/ 0 h 3"/>
                <a:gd name="T2" fmla="*/ 0 w 8"/>
                <a:gd name="T3" fmla="*/ 2 h 3"/>
                <a:gd name="T4" fmla="*/ 2 w 8"/>
                <a:gd name="T5" fmla="*/ 3 h 3"/>
                <a:gd name="T6" fmla="*/ 8 w 8"/>
                <a:gd name="T7" fmla="*/ 2 h 3"/>
                <a:gd name="T8" fmla="*/ 5 w 8"/>
                <a:gd name="T9" fmla="*/ 0 h 3"/>
              </a:gdLst>
              <a:ahLst/>
              <a:cxnLst>
                <a:cxn ang="0">
                  <a:pos x="T0" y="T1"/>
                </a:cxn>
                <a:cxn ang="0">
                  <a:pos x="T2" y="T3"/>
                </a:cxn>
                <a:cxn ang="0">
                  <a:pos x="T4" y="T5"/>
                </a:cxn>
                <a:cxn ang="0">
                  <a:pos x="T6" y="T7"/>
                </a:cxn>
                <a:cxn ang="0">
                  <a:pos x="T8" y="T9"/>
                </a:cxn>
              </a:cxnLst>
              <a:rect l="0" t="0" r="r" b="b"/>
              <a:pathLst>
                <a:path w="8" h="3">
                  <a:moveTo>
                    <a:pt x="5" y="0"/>
                  </a:moveTo>
                  <a:cubicBezTo>
                    <a:pt x="3" y="0"/>
                    <a:pt x="0" y="1"/>
                    <a:pt x="0" y="2"/>
                  </a:cubicBezTo>
                  <a:cubicBezTo>
                    <a:pt x="1" y="3"/>
                    <a:pt x="1" y="3"/>
                    <a:pt x="2" y="3"/>
                  </a:cubicBezTo>
                  <a:cubicBezTo>
                    <a:pt x="4" y="3"/>
                    <a:pt x="5" y="2"/>
                    <a:pt x="8" y="2"/>
                  </a:cubicBezTo>
                  <a:cubicBezTo>
                    <a:pt x="8" y="0"/>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49" name="Freeform 64"/>
            <p:cNvSpPr>
              <a:spLocks/>
            </p:cNvSpPr>
            <p:nvPr/>
          </p:nvSpPr>
          <p:spPr bwMode="auto">
            <a:xfrm>
              <a:off x="3447255" y="3414713"/>
              <a:ext cx="19050" cy="28575"/>
            </a:xfrm>
            <a:custGeom>
              <a:avLst/>
              <a:gdLst>
                <a:gd name="T0" fmla="*/ 1 w 3"/>
                <a:gd name="T1" fmla="*/ 0 h 4"/>
                <a:gd name="T2" fmla="*/ 0 w 3"/>
                <a:gd name="T3" fmla="*/ 1 h 4"/>
                <a:gd name="T4" fmla="*/ 1 w 3"/>
                <a:gd name="T5" fmla="*/ 4 h 4"/>
                <a:gd name="T6" fmla="*/ 1 w 3"/>
                <a:gd name="T7" fmla="*/ 0 h 4"/>
              </a:gdLst>
              <a:ahLst/>
              <a:cxnLst>
                <a:cxn ang="0">
                  <a:pos x="T0" y="T1"/>
                </a:cxn>
                <a:cxn ang="0">
                  <a:pos x="T2" y="T3"/>
                </a:cxn>
                <a:cxn ang="0">
                  <a:pos x="T4" y="T5"/>
                </a:cxn>
                <a:cxn ang="0">
                  <a:pos x="T6" y="T7"/>
                </a:cxn>
              </a:cxnLst>
              <a:rect l="0" t="0" r="r" b="b"/>
              <a:pathLst>
                <a:path w="3" h="4">
                  <a:moveTo>
                    <a:pt x="1" y="0"/>
                  </a:moveTo>
                  <a:cubicBezTo>
                    <a:pt x="1" y="0"/>
                    <a:pt x="0" y="1"/>
                    <a:pt x="0" y="1"/>
                  </a:cubicBezTo>
                  <a:cubicBezTo>
                    <a:pt x="0" y="2"/>
                    <a:pt x="0" y="3"/>
                    <a:pt x="1" y="4"/>
                  </a:cubicBezTo>
                  <a:cubicBezTo>
                    <a:pt x="2" y="3"/>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0" name="Freeform 65"/>
            <p:cNvSpPr>
              <a:spLocks/>
            </p:cNvSpPr>
            <p:nvPr/>
          </p:nvSpPr>
          <p:spPr bwMode="auto">
            <a:xfrm>
              <a:off x="4537868" y="3476626"/>
              <a:ext cx="90488" cy="76200"/>
            </a:xfrm>
            <a:custGeom>
              <a:avLst/>
              <a:gdLst>
                <a:gd name="T0" fmla="*/ 8 w 13"/>
                <a:gd name="T1" fmla="*/ 0 h 11"/>
                <a:gd name="T2" fmla="*/ 5 w 13"/>
                <a:gd name="T3" fmla="*/ 2 h 11"/>
                <a:gd name="T4" fmla="*/ 2 w 13"/>
                <a:gd name="T5" fmla="*/ 5 h 11"/>
                <a:gd name="T6" fmla="*/ 1 w 13"/>
                <a:gd name="T7" fmla="*/ 4 h 11"/>
                <a:gd name="T8" fmla="*/ 2 w 13"/>
                <a:gd name="T9" fmla="*/ 10 h 11"/>
                <a:gd name="T10" fmla="*/ 10 w 13"/>
                <a:gd name="T11" fmla="*/ 11 h 11"/>
                <a:gd name="T12" fmla="*/ 13 w 13"/>
                <a:gd name="T13" fmla="*/ 4 h 11"/>
                <a:gd name="T14" fmla="*/ 11 w 13"/>
                <a:gd name="T15" fmla="*/ 0 h 11"/>
                <a:gd name="T16" fmla="*/ 11 w 13"/>
                <a:gd name="T17" fmla="*/ 0 h 11"/>
                <a:gd name="T18" fmla="*/ 9 w 13"/>
                <a:gd name="T19" fmla="*/ 3 h 11"/>
                <a:gd name="T20" fmla="*/ 9 w 13"/>
                <a:gd name="T21" fmla="*/ 0 h 11"/>
                <a:gd name="T22" fmla="*/ 8 w 13"/>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1">
                  <a:moveTo>
                    <a:pt x="8" y="0"/>
                  </a:moveTo>
                  <a:cubicBezTo>
                    <a:pt x="7" y="0"/>
                    <a:pt x="6" y="1"/>
                    <a:pt x="5" y="2"/>
                  </a:cubicBezTo>
                  <a:cubicBezTo>
                    <a:pt x="4" y="3"/>
                    <a:pt x="3" y="5"/>
                    <a:pt x="2" y="5"/>
                  </a:cubicBezTo>
                  <a:cubicBezTo>
                    <a:pt x="2" y="5"/>
                    <a:pt x="2" y="4"/>
                    <a:pt x="1" y="4"/>
                  </a:cubicBezTo>
                  <a:cubicBezTo>
                    <a:pt x="0" y="7"/>
                    <a:pt x="3" y="7"/>
                    <a:pt x="2" y="10"/>
                  </a:cubicBezTo>
                  <a:cubicBezTo>
                    <a:pt x="6" y="10"/>
                    <a:pt x="7" y="10"/>
                    <a:pt x="10" y="11"/>
                  </a:cubicBezTo>
                  <a:cubicBezTo>
                    <a:pt x="9" y="7"/>
                    <a:pt x="12" y="6"/>
                    <a:pt x="13" y="4"/>
                  </a:cubicBezTo>
                  <a:cubicBezTo>
                    <a:pt x="12" y="3"/>
                    <a:pt x="12" y="1"/>
                    <a:pt x="11" y="0"/>
                  </a:cubicBezTo>
                  <a:cubicBezTo>
                    <a:pt x="11" y="0"/>
                    <a:pt x="11" y="0"/>
                    <a:pt x="11" y="0"/>
                  </a:cubicBezTo>
                  <a:cubicBezTo>
                    <a:pt x="9" y="0"/>
                    <a:pt x="10" y="2"/>
                    <a:pt x="9" y="3"/>
                  </a:cubicBezTo>
                  <a:cubicBezTo>
                    <a:pt x="8" y="1"/>
                    <a:pt x="11" y="0"/>
                    <a:pt x="9"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sp>
          <p:nvSpPr>
            <p:cNvPr id="51" name="Freeform 66"/>
            <p:cNvSpPr>
              <a:spLocks/>
            </p:cNvSpPr>
            <p:nvPr/>
          </p:nvSpPr>
          <p:spPr bwMode="auto">
            <a:xfrm>
              <a:off x="3940968" y="3656013"/>
              <a:ext cx="68263" cy="123825"/>
            </a:xfrm>
            <a:custGeom>
              <a:avLst/>
              <a:gdLst>
                <a:gd name="T0" fmla="*/ 9 w 10"/>
                <a:gd name="T1" fmla="*/ 0 h 18"/>
                <a:gd name="T2" fmla="*/ 4 w 10"/>
                <a:gd name="T3" fmla="*/ 4 h 18"/>
                <a:gd name="T4" fmla="*/ 3 w 10"/>
                <a:gd name="T5" fmla="*/ 4 h 18"/>
                <a:gd name="T6" fmla="*/ 1 w 10"/>
                <a:gd name="T7" fmla="*/ 17 h 18"/>
                <a:gd name="T8" fmla="*/ 1 w 10"/>
                <a:gd name="T9" fmla="*/ 17 h 18"/>
                <a:gd name="T10" fmla="*/ 3 w 10"/>
                <a:gd name="T11" fmla="*/ 18 h 18"/>
                <a:gd name="T12" fmla="*/ 10 w 10"/>
                <a:gd name="T13" fmla="*/ 2 h 18"/>
                <a:gd name="T14" fmla="*/ 9 w 10"/>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8">
                  <a:moveTo>
                    <a:pt x="9" y="0"/>
                  </a:moveTo>
                  <a:cubicBezTo>
                    <a:pt x="7" y="1"/>
                    <a:pt x="6" y="4"/>
                    <a:pt x="4" y="4"/>
                  </a:cubicBezTo>
                  <a:cubicBezTo>
                    <a:pt x="3" y="4"/>
                    <a:pt x="3" y="4"/>
                    <a:pt x="3" y="4"/>
                  </a:cubicBezTo>
                  <a:cubicBezTo>
                    <a:pt x="3" y="9"/>
                    <a:pt x="0" y="12"/>
                    <a:pt x="1" y="17"/>
                  </a:cubicBezTo>
                  <a:cubicBezTo>
                    <a:pt x="1" y="17"/>
                    <a:pt x="1" y="17"/>
                    <a:pt x="1" y="17"/>
                  </a:cubicBezTo>
                  <a:cubicBezTo>
                    <a:pt x="2" y="17"/>
                    <a:pt x="3" y="17"/>
                    <a:pt x="3" y="18"/>
                  </a:cubicBezTo>
                  <a:cubicBezTo>
                    <a:pt x="7" y="14"/>
                    <a:pt x="7" y="7"/>
                    <a:pt x="10" y="2"/>
                  </a:cubicBezTo>
                  <a:cubicBezTo>
                    <a:pt x="10" y="1"/>
                    <a:pt x="9" y="1"/>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p>
          </p:txBody>
        </p:sp>
      </p:grpSp>
      <p:grpSp>
        <p:nvGrpSpPr>
          <p:cNvPr id="57" name="组合 56">
            <a:extLst>
              <a:ext uri="{FF2B5EF4-FFF2-40B4-BE49-F238E27FC236}">
                <a16:creationId xmlns:a16="http://schemas.microsoft.com/office/drawing/2014/main" id="{E6E6017A-9295-9441-B0F0-B6CEF7DBD5CD}"/>
              </a:ext>
            </a:extLst>
          </p:cNvPr>
          <p:cNvGrpSpPr/>
          <p:nvPr/>
        </p:nvGrpSpPr>
        <p:grpSpPr>
          <a:xfrm>
            <a:off x="550523" y="1105912"/>
            <a:ext cx="4291502" cy="1255638"/>
            <a:chOff x="3776606" y="2004244"/>
            <a:chExt cx="5722003" cy="1674182"/>
          </a:xfrm>
        </p:grpSpPr>
        <p:sp>
          <p:nvSpPr>
            <p:cNvPr id="58" name="文本框 57">
              <a:extLst>
                <a:ext uri="{FF2B5EF4-FFF2-40B4-BE49-F238E27FC236}">
                  <a16:creationId xmlns:a16="http://schemas.microsoft.com/office/drawing/2014/main" id="{1F28BE74-DBDF-4E41-A63D-462FFE9D6370}"/>
                </a:ext>
              </a:extLst>
            </p:cNvPr>
            <p:cNvSpPr txBox="1"/>
            <p:nvPr/>
          </p:nvSpPr>
          <p:spPr>
            <a:xfrm>
              <a:off x="3776606" y="2004244"/>
              <a:ext cx="3235288" cy="451405"/>
            </a:xfrm>
            <a:prstGeom prst="rect">
              <a:avLst/>
            </a:prstGeom>
            <a:noFill/>
          </p:spPr>
          <p:txBody>
            <a:bodyPr wrap="square" rtlCol="0">
              <a:spAutoFit/>
            </a:bodyPr>
            <a:lstStyle/>
            <a:p>
              <a:r>
                <a:rPr lang="zh-CN" altLang="en-US" sz="1600" b="1" dirty="0">
                  <a:solidFill>
                    <a:srgbClr val="01ACBE"/>
                  </a:solidFill>
                  <a:latin typeface="时尚中黑简体" panose="01010104010101010101" pitchFamily="2" charset="-122"/>
                  <a:ea typeface="时尚中黑简体" panose="01010104010101010101" pitchFamily="2" charset="-122"/>
                </a:rPr>
                <a:t>按照排名范围删除元素</a:t>
              </a:r>
            </a:p>
          </p:txBody>
        </p:sp>
        <p:sp>
          <p:nvSpPr>
            <p:cNvPr id="59" name="文本框 58">
              <a:extLst>
                <a:ext uri="{FF2B5EF4-FFF2-40B4-BE49-F238E27FC236}">
                  <a16:creationId xmlns:a16="http://schemas.microsoft.com/office/drawing/2014/main" id="{731FF524-C12D-484C-A33D-BC1A08B81385}"/>
                </a:ext>
              </a:extLst>
            </p:cNvPr>
            <p:cNvSpPr txBox="1"/>
            <p:nvPr/>
          </p:nvSpPr>
          <p:spPr>
            <a:xfrm>
              <a:off x="3812898" y="2426802"/>
              <a:ext cx="5685711" cy="1251624"/>
            </a:xfrm>
            <a:prstGeom prst="rect">
              <a:avLst/>
            </a:prstGeom>
            <a:noFill/>
          </p:spPr>
          <p:txBody>
            <a:bodyPr wrap="square" rtlCol="0">
              <a:spAutoFit/>
            </a:bodyPr>
            <a:lstStyle/>
            <a:p>
              <a:pPr algn="just"/>
              <a:r>
                <a:rPr lang="en" altLang="zh-CN" sz="1100" b="1" dirty="0">
                  <a:solidFill>
                    <a:srgbClr val="00A7B7"/>
                  </a:solidFill>
                  <a:latin typeface="微软雅黑" panose="020B0503020204020204" pitchFamily="34" charset="-122"/>
                  <a:ea typeface="微软雅黑" panose="020B0503020204020204" pitchFamily="34" charset="-122"/>
                </a:rPr>
                <a:t>ZREMRANGEBYRANK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start stop  </a:t>
              </a:r>
            </a:p>
            <a:p>
              <a:pPr algn="just"/>
              <a:endParaRPr lang="en" altLang="zh-CN" sz="1100" b="1" dirty="0">
                <a:solidFill>
                  <a:srgbClr val="00A7B7"/>
                </a:solidFill>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ZADD </a:t>
              </a:r>
              <a:r>
                <a:rPr lang="en" altLang="zh-CN" sz="1100" b="1" dirty="0">
                  <a:solidFill>
                    <a:schemeClr val="accent2"/>
                  </a:solidFill>
                  <a:latin typeface="微软雅黑" panose="020B0503020204020204" pitchFamily="34" charset="-122"/>
                  <a:ea typeface="微软雅黑" panose="020B0503020204020204" pitchFamily="34" charset="-122"/>
                </a:rPr>
                <a:t>test</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1 a 2 b 3 c 4 d 5 e 6 f</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ZREMRANGEBYRANK </a:t>
              </a:r>
              <a:r>
                <a:rPr lang="en" altLang="zh-CN" sz="1100" b="1" dirty="0">
                  <a:solidFill>
                    <a:schemeClr val="accent2"/>
                  </a:solidFill>
                  <a:latin typeface="微软雅黑" panose="020B0503020204020204" pitchFamily="34" charset="-122"/>
                  <a:ea typeface="微软雅黑" panose="020B0503020204020204" pitchFamily="34" charset="-122"/>
                </a:rPr>
                <a:t>test</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0 2</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删除排名</a:t>
              </a:r>
              <a:r>
                <a:rPr lang="en-US" altLang="zh-CN" sz="1100" b="1" dirty="0">
                  <a:latin typeface="微软雅黑" panose="020B0503020204020204" pitchFamily="34" charset="-122"/>
                  <a:ea typeface="微软雅黑" panose="020B0503020204020204" pitchFamily="34" charset="-122"/>
                </a:rPr>
                <a:t>1</a:t>
              </a:r>
              <a:r>
                <a:rPr lang="zh-CN" altLang="en-US" sz="1100" b="1" dirty="0">
                  <a:latin typeface="微软雅黑" panose="020B0503020204020204" pitchFamily="34" charset="-122"/>
                  <a:ea typeface="微软雅黑" panose="020B0503020204020204" pitchFamily="34" charset="-122"/>
                </a:rPr>
                <a:t>到</a:t>
              </a:r>
              <a:r>
                <a:rPr lang="en-US" altLang="zh-CN" sz="1100" b="1" dirty="0">
                  <a:latin typeface="微软雅黑" panose="020B0503020204020204" pitchFamily="34" charset="-122"/>
                  <a:ea typeface="微软雅黑" panose="020B0503020204020204" pitchFamily="34" charset="-122"/>
                </a:rPr>
                <a:t>3 </a:t>
              </a:r>
              <a:r>
                <a:rPr lang="zh-CN" altLang="en-US" sz="1100" b="1" dirty="0">
                  <a:latin typeface="微软雅黑" panose="020B0503020204020204" pitchFamily="34" charset="-122"/>
                  <a:ea typeface="微软雅黑" panose="020B0503020204020204" pitchFamily="34" charset="-122"/>
                </a:rPr>
                <a:t>的元素</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ZRANGE </a:t>
              </a:r>
              <a:r>
                <a:rPr lang="en" altLang="zh-CN" sz="1100" b="1" dirty="0">
                  <a:solidFill>
                    <a:schemeClr val="accent2"/>
                  </a:solidFill>
                  <a:latin typeface="微软雅黑" panose="020B0503020204020204" pitchFamily="34" charset="-122"/>
                  <a:ea typeface="微软雅黑" panose="020B0503020204020204" pitchFamily="34" charset="-122"/>
                </a:rPr>
                <a:t>test</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0 -1</a:t>
              </a:r>
            </a:p>
          </p:txBody>
        </p:sp>
      </p:grpSp>
      <p:grpSp>
        <p:nvGrpSpPr>
          <p:cNvPr id="60" name="组合 59">
            <a:extLst>
              <a:ext uri="{FF2B5EF4-FFF2-40B4-BE49-F238E27FC236}">
                <a16:creationId xmlns:a16="http://schemas.microsoft.com/office/drawing/2014/main" id="{4DFE0C6B-ECE6-2247-907B-3D964874FB2B}"/>
              </a:ext>
            </a:extLst>
          </p:cNvPr>
          <p:cNvGrpSpPr/>
          <p:nvPr/>
        </p:nvGrpSpPr>
        <p:grpSpPr>
          <a:xfrm>
            <a:off x="4790087" y="1066905"/>
            <a:ext cx="4542626" cy="1057922"/>
            <a:chOff x="3776605" y="2004244"/>
            <a:chExt cx="6056836" cy="1410562"/>
          </a:xfrm>
        </p:grpSpPr>
        <p:sp>
          <p:nvSpPr>
            <p:cNvPr id="61" name="文本框 60">
              <a:extLst>
                <a:ext uri="{FF2B5EF4-FFF2-40B4-BE49-F238E27FC236}">
                  <a16:creationId xmlns:a16="http://schemas.microsoft.com/office/drawing/2014/main" id="{E859EE61-8ACA-F440-9E18-FF03DE7086DB}"/>
                </a:ext>
              </a:extLst>
            </p:cNvPr>
            <p:cNvSpPr txBox="1"/>
            <p:nvPr/>
          </p:nvSpPr>
          <p:spPr>
            <a:xfrm>
              <a:off x="3776606" y="2004244"/>
              <a:ext cx="3400334" cy="451405"/>
            </a:xfrm>
            <a:prstGeom prst="rect">
              <a:avLst/>
            </a:prstGeom>
            <a:noFill/>
          </p:spPr>
          <p:txBody>
            <a:bodyPr wrap="square" rtlCol="0">
              <a:spAutoFit/>
            </a:bodyPr>
            <a:lstStyle/>
            <a:p>
              <a:r>
                <a:rPr lang="zh-CN" altLang="en-US" sz="1600" b="1" dirty="0">
                  <a:solidFill>
                    <a:srgbClr val="E87071"/>
                  </a:solidFill>
                  <a:latin typeface="时尚中黑简体" panose="01010104010101010101" pitchFamily="2" charset="-122"/>
                  <a:ea typeface="时尚中黑简体" panose="01010104010101010101" pitchFamily="2" charset="-122"/>
                </a:rPr>
                <a:t>按照分数范围删除元素</a:t>
              </a:r>
            </a:p>
          </p:txBody>
        </p:sp>
        <p:sp>
          <p:nvSpPr>
            <p:cNvPr id="62" name="文本框 61">
              <a:extLst>
                <a:ext uri="{FF2B5EF4-FFF2-40B4-BE49-F238E27FC236}">
                  <a16:creationId xmlns:a16="http://schemas.microsoft.com/office/drawing/2014/main" id="{7E7EB7F4-DCDD-8E46-9247-3CB709D4B60C}"/>
                </a:ext>
              </a:extLst>
            </p:cNvPr>
            <p:cNvSpPr txBox="1"/>
            <p:nvPr/>
          </p:nvSpPr>
          <p:spPr>
            <a:xfrm>
              <a:off x="3776605" y="2388885"/>
              <a:ext cx="6056836" cy="1025921"/>
            </a:xfrm>
            <a:prstGeom prst="rect">
              <a:avLst/>
            </a:prstGeom>
            <a:noFill/>
          </p:spPr>
          <p:txBody>
            <a:bodyPr wrap="square" rtlCol="0">
              <a:spAutoFit/>
            </a:bodyPr>
            <a:lstStyle/>
            <a:p>
              <a:pPr algn="just"/>
              <a:r>
                <a:rPr lang="en" altLang="zh-CN" sz="1100" b="1" dirty="0">
                  <a:solidFill>
                    <a:srgbClr val="00A7B7"/>
                  </a:solidFill>
                  <a:latin typeface="微软雅黑" panose="020B0503020204020204" pitchFamily="34" charset="-122"/>
                  <a:ea typeface="微软雅黑" panose="020B0503020204020204" pitchFamily="34" charset="-122"/>
                </a:rPr>
                <a:t>ZREMRANGEBYSCORE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min max</a:t>
              </a:r>
            </a:p>
            <a:p>
              <a:pPr algn="just"/>
              <a:endParaRPr lang="en" altLang="zh-CN" sz="1100" b="1" dirty="0">
                <a:solidFill>
                  <a:srgbClr val="00A7B7"/>
                </a:solidFill>
                <a:latin typeface="微软雅黑" panose="020B0503020204020204" pitchFamily="34" charset="-122"/>
                <a:ea typeface="微软雅黑" panose="020B0503020204020204" pitchFamily="34" charset="-122"/>
              </a:endParaRPr>
            </a:p>
            <a:p>
              <a:pPr algn="just"/>
              <a:r>
                <a:rPr lang="en" altLang="zh-CN" sz="1100" b="1" dirty="0">
                  <a:solidFill>
                    <a:srgbClr val="00A7B7"/>
                  </a:solidFill>
                  <a:latin typeface="微软雅黑" panose="020B0503020204020204" pitchFamily="34" charset="-122"/>
                  <a:ea typeface="微软雅黑" panose="020B0503020204020204" pitchFamily="34" charset="-122"/>
                </a:rPr>
                <a:t>&gt; ZADD </a:t>
              </a:r>
              <a:r>
                <a:rPr lang="en" altLang="zh-CN" sz="1100" b="1" dirty="0">
                  <a:solidFill>
                    <a:schemeClr val="accent2"/>
                  </a:solidFill>
                  <a:latin typeface="微软雅黑" panose="020B0503020204020204" pitchFamily="34" charset="-122"/>
                  <a:ea typeface="微软雅黑" panose="020B0503020204020204" pitchFamily="34" charset="-122"/>
                </a:rPr>
                <a:t>test</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1 a 2 b 3 c 4 d 5 e 6 f</a:t>
              </a:r>
            </a:p>
            <a:p>
              <a:pPr algn="just"/>
              <a:r>
                <a:rPr lang="en" altLang="zh-CN" sz="1100" b="1" dirty="0">
                  <a:solidFill>
                    <a:srgbClr val="00A7B7"/>
                  </a:solidFill>
                  <a:latin typeface="微软雅黑" panose="020B0503020204020204" pitchFamily="34" charset="-122"/>
                  <a:ea typeface="微软雅黑" panose="020B0503020204020204" pitchFamily="34" charset="-122"/>
                </a:rPr>
                <a:t>&gt; ZREMRANGEBYSCORE </a:t>
              </a:r>
              <a:r>
                <a:rPr lang="en" altLang="zh-CN" sz="1100" b="1" dirty="0">
                  <a:solidFill>
                    <a:schemeClr val="accent2"/>
                  </a:solidFill>
                  <a:latin typeface="微软雅黑" panose="020B0503020204020204" pitchFamily="34" charset="-122"/>
                  <a:ea typeface="微软雅黑" panose="020B0503020204020204" pitchFamily="34" charset="-122"/>
                </a:rPr>
                <a:t>test</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(3 5 </a:t>
              </a:r>
              <a:r>
                <a:rPr lang="zh-CN" altLang="en-US" sz="1100" b="1" dirty="0">
                  <a:solidFill>
                    <a:schemeClr val="accent6"/>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删除分数大于</a:t>
              </a:r>
              <a:r>
                <a:rPr lang="en-US" altLang="zh-CN" sz="1100" b="1" dirty="0">
                  <a:latin typeface="微软雅黑" panose="020B0503020204020204" pitchFamily="34" charset="-122"/>
                  <a:ea typeface="微软雅黑" panose="020B0503020204020204" pitchFamily="34" charset="-122"/>
                </a:rPr>
                <a:t>3</a:t>
              </a:r>
              <a:r>
                <a:rPr lang="zh-CN" altLang="en-US" sz="1100" b="1" dirty="0">
                  <a:latin typeface="微软雅黑" panose="020B0503020204020204" pitchFamily="34" charset="-122"/>
                  <a:ea typeface="微软雅黑" panose="020B0503020204020204" pitchFamily="34" charset="-122"/>
                </a:rPr>
                <a:t>小于</a:t>
              </a:r>
              <a:r>
                <a:rPr lang="en-US" altLang="zh-CN" sz="1100" b="1" dirty="0">
                  <a:latin typeface="微软雅黑" panose="020B0503020204020204" pitchFamily="34" charset="-122"/>
                  <a:ea typeface="微软雅黑" panose="020B0503020204020204" pitchFamily="34" charset="-122"/>
                </a:rPr>
                <a:t>5</a:t>
              </a:r>
              <a:r>
                <a:rPr lang="zh-CN" altLang="en-US" sz="1100" b="1" dirty="0">
                  <a:latin typeface="微软雅黑" panose="020B0503020204020204" pitchFamily="34" charset="-122"/>
                  <a:ea typeface="微软雅黑" panose="020B0503020204020204" pitchFamily="34" charset="-122"/>
                </a:rPr>
                <a:t>的元素</a:t>
              </a:r>
              <a:endParaRPr lang="en-US" altLang="zh-CN" sz="1100" b="1" dirty="0">
                <a:latin typeface="微软雅黑" panose="020B0503020204020204" pitchFamily="34" charset="-122"/>
                <a:ea typeface="微软雅黑" panose="020B0503020204020204" pitchFamily="34" charset="-122"/>
              </a:endParaRPr>
            </a:p>
          </p:txBody>
        </p:sp>
      </p:grpSp>
      <p:grpSp>
        <p:nvGrpSpPr>
          <p:cNvPr id="63" name="组合 62">
            <a:extLst>
              <a:ext uri="{FF2B5EF4-FFF2-40B4-BE49-F238E27FC236}">
                <a16:creationId xmlns:a16="http://schemas.microsoft.com/office/drawing/2014/main" id="{5E250961-BFC8-D042-AD5A-D6BA92ABAC85}"/>
              </a:ext>
            </a:extLst>
          </p:cNvPr>
          <p:cNvGrpSpPr/>
          <p:nvPr/>
        </p:nvGrpSpPr>
        <p:grpSpPr>
          <a:xfrm>
            <a:off x="550523" y="3054997"/>
            <a:ext cx="8536670" cy="1585975"/>
            <a:chOff x="3776606" y="2004244"/>
            <a:chExt cx="11382228" cy="2114630"/>
          </a:xfrm>
        </p:grpSpPr>
        <p:sp>
          <p:nvSpPr>
            <p:cNvPr id="64" name="文本框 63">
              <a:extLst>
                <a:ext uri="{FF2B5EF4-FFF2-40B4-BE49-F238E27FC236}">
                  <a16:creationId xmlns:a16="http://schemas.microsoft.com/office/drawing/2014/main" id="{66A9C3A1-1FE6-814E-B5B4-A7E90D6F42FA}"/>
                </a:ext>
              </a:extLst>
            </p:cNvPr>
            <p:cNvSpPr txBox="1"/>
            <p:nvPr/>
          </p:nvSpPr>
          <p:spPr>
            <a:xfrm>
              <a:off x="3776606" y="2004244"/>
              <a:ext cx="3920950" cy="451405"/>
            </a:xfrm>
            <a:prstGeom prst="rect">
              <a:avLst/>
            </a:prstGeom>
            <a:noFill/>
          </p:spPr>
          <p:txBody>
            <a:bodyPr wrap="square" rtlCol="0">
              <a:spAutoFit/>
            </a:bodyPr>
            <a:lstStyle/>
            <a:p>
              <a:r>
                <a:rPr lang="zh-CN" altLang="en-US" sz="1600" b="1" dirty="0">
                  <a:solidFill>
                    <a:srgbClr val="663A77"/>
                  </a:solidFill>
                  <a:latin typeface="时尚中黑简体" panose="01010104010101010101" pitchFamily="2" charset="-122"/>
                  <a:ea typeface="时尚中黑简体" panose="01010104010101010101" pitchFamily="2" charset="-122"/>
                </a:rPr>
                <a:t>计算有序集合的交集</a:t>
              </a:r>
            </a:p>
          </p:txBody>
        </p:sp>
        <p:sp>
          <p:nvSpPr>
            <p:cNvPr id="65" name="文本框 64">
              <a:extLst>
                <a:ext uri="{FF2B5EF4-FFF2-40B4-BE49-F238E27FC236}">
                  <a16:creationId xmlns:a16="http://schemas.microsoft.com/office/drawing/2014/main" id="{030881A6-DCAE-3F4C-937D-3BC934219742}"/>
                </a:ext>
              </a:extLst>
            </p:cNvPr>
            <p:cNvSpPr txBox="1"/>
            <p:nvPr/>
          </p:nvSpPr>
          <p:spPr>
            <a:xfrm>
              <a:off x="3782538" y="2364550"/>
              <a:ext cx="11376296" cy="1754324"/>
            </a:xfrm>
            <a:prstGeom prst="rect">
              <a:avLst/>
            </a:prstGeom>
            <a:noFill/>
          </p:spPr>
          <p:txBody>
            <a:bodyPr wrap="square" rtlCol="0">
              <a:spAutoFit/>
            </a:bodyPr>
            <a:lstStyle/>
            <a:p>
              <a:pPr algn="just"/>
              <a:r>
                <a:rPr lang="en" altLang="zh-CN" sz="1100" b="1" dirty="0">
                  <a:solidFill>
                    <a:srgbClr val="00A7B7"/>
                  </a:solidFill>
                  <a:latin typeface="微软雅黑" panose="020B0503020204020204" pitchFamily="34" charset="-122"/>
                  <a:ea typeface="微软雅黑" panose="020B0503020204020204" pitchFamily="34" charset="-122"/>
                </a:rPr>
                <a:t>ZINTERSTORE </a:t>
              </a:r>
              <a:r>
                <a:rPr lang="en" altLang="zh-CN" sz="1100" b="1" dirty="0">
                  <a:solidFill>
                    <a:schemeClr val="accent2"/>
                  </a:solidFill>
                  <a:latin typeface="微软雅黑" panose="020B0503020204020204" pitchFamily="34" charset="-122"/>
                  <a:ea typeface="微软雅黑" panose="020B0503020204020204" pitchFamily="34" charset="-122"/>
                </a:rPr>
                <a:t>destination</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err="1">
                  <a:solidFill>
                    <a:schemeClr val="accent6"/>
                  </a:solidFill>
                  <a:latin typeface="微软雅黑" panose="020B0503020204020204" pitchFamily="34" charset="-122"/>
                  <a:ea typeface="微软雅黑" panose="020B0503020204020204" pitchFamily="34" charset="-122"/>
                </a:rPr>
                <a:t>numkeys</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key</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rgbClr val="FFA538"/>
                  </a:solidFill>
                  <a:latin typeface="微软雅黑" panose="020B0503020204020204" pitchFamily="34" charset="-122"/>
                  <a:ea typeface="微软雅黑" panose="020B0503020204020204" pitchFamily="34" charset="-122"/>
                </a:rPr>
                <a:t>[key…][WEIGHTS weight[weight…]] [AGGREGATE SUM|MIN|MAX] </a:t>
              </a:r>
            </a:p>
            <a:p>
              <a:pPr algn="just"/>
              <a:r>
                <a:rPr lang="zh-CN" altLang="en-US" sz="1100" b="1" dirty="0">
                  <a:latin typeface="微软雅黑" panose="020B0503020204020204" pitchFamily="34" charset="-122"/>
                  <a:ea typeface="微软雅黑" panose="020B0503020204020204" pitchFamily="34" charset="-122"/>
                </a:rPr>
                <a:t>计算多个有序集合的交集并将结果存储在</a:t>
              </a:r>
              <a:r>
                <a:rPr lang="en" altLang="zh-CN" sz="1100" b="1" dirty="0">
                  <a:latin typeface="微软雅黑" panose="020B0503020204020204" pitchFamily="34" charset="-122"/>
                  <a:ea typeface="微软雅黑" panose="020B0503020204020204" pitchFamily="34" charset="-122"/>
                </a:rPr>
                <a:t>destination</a:t>
              </a:r>
              <a:r>
                <a:rPr lang="zh-CN" altLang="en-US" sz="1100" b="1" dirty="0">
                  <a:latin typeface="微软雅黑" panose="020B0503020204020204" pitchFamily="34" charset="-122"/>
                  <a:ea typeface="微软雅黑" panose="020B0503020204020204" pitchFamily="34" charset="-122"/>
                </a:rPr>
                <a:t>键中（同样以有序集合类型存储），返回值为</a:t>
              </a:r>
              <a:r>
                <a:rPr lang="en" altLang="zh-CN" sz="1100" b="1" dirty="0">
                  <a:latin typeface="微软雅黑" panose="020B0503020204020204" pitchFamily="34" charset="-122"/>
                  <a:ea typeface="微软雅黑" panose="020B0503020204020204" pitchFamily="34" charset="-122"/>
                </a:rPr>
                <a:t>destination</a:t>
              </a:r>
              <a:r>
                <a:rPr lang="zh-CN" altLang="en-US" sz="1100" b="1" dirty="0">
                  <a:latin typeface="微软雅黑" panose="020B0503020204020204" pitchFamily="34" charset="-122"/>
                  <a:ea typeface="微软雅黑" panose="020B0503020204020204" pitchFamily="34" charset="-122"/>
                </a:rPr>
                <a:t>键中的元素个数。</a:t>
              </a:r>
              <a:r>
                <a:rPr lang="en" altLang="zh-CN" sz="1100" b="1" dirty="0">
                  <a:latin typeface="微软雅黑" panose="020B0503020204020204" pitchFamily="34" charset="-122"/>
                  <a:ea typeface="微软雅黑" panose="020B0503020204020204" pitchFamily="34" charset="-122"/>
                </a:rPr>
                <a:t>destination</a:t>
              </a:r>
              <a:r>
                <a:rPr lang="zh-CN" altLang="en-US" sz="1100" b="1" dirty="0">
                  <a:latin typeface="微软雅黑" panose="020B0503020204020204" pitchFamily="34" charset="-122"/>
                  <a:ea typeface="微软雅黑" panose="020B0503020204020204" pitchFamily="34" charset="-122"/>
                </a:rPr>
                <a:t>键中元素的分数是由</a:t>
              </a:r>
              <a:r>
                <a:rPr lang="en" altLang="zh-CN" sz="1100" b="1" dirty="0">
                  <a:latin typeface="微软雅黑" panose="020B0503020204020204" pitchFamily="34" charset="-122"/>
                  <a:ea typeface="微软雅黑" panose="020B0503020204020204" pitchFamily="34" charset="-122"/>
                </a:rPr>
                <a:t>AGGREGATE</a:t>
              </a:r>
              <a:r>
                <a:rPr lang="zh-CN" altLang="en-US" sz="1100" b="1" dirty="0">
                  <a:latin typeface="微软雅黑" panose="020B0503020204020204" pitchFamily="34" charset="-122"/>
                  <a:ea typeface="微软雅黑" panose="020B0503020204020204" pitchFamily="34" charset="-122"/>
                </a:rPr>
                <a:t>参数决定的，默认是</a:t>
              </a:r>
              <a:r>
                <a:rPr lang="en" altLang="zh-CN" sz="1100" b="1" dirty="0">
                  <a:latin typeface="微软雅黑" panose="020B0503020204020204" pitchFamily="34" charset="-122"/>
                  <a:ea typeface="微软雅黑" panose="020B0503020204020204" pitchFamily="34" charset="-122"/>
                </a:rPr>
                <a:t>SUM</a:t>
              </a:r>
            </a:p>
            <a:p>
              <a:pPr algn="just"/>
              <a:endParaRPr lang="en" altLang="zh-CN" sz="1100" b="1" dirty="0">
                <a:solidFill>
                  <a:srgbClr val="00A7B7"/>
                </a:solidFill>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ZADD </a:t>
              </a:r>
              <a:r>
                <a:rPr lang="en" altLang="zh-CN" sz="1100" b="1" dirty="0">
                  <a:solidFill>
                    <a:schemeClr val="accent2"/>
                  </a:solidFill>
                  <a:latin typeface="微软雅黑" panose="020B0503020204020204" pitchFamily="34" charset="-122"/>
                  <a:ea typeface="微软雅黑" panose="020B0503020204020204" pitchFamily="34" charset="-122"/>
                </a:rPr>
                <a:t>s2</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10</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a</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20</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b</a:t>
              </a:r>
            </a:p>
            <a:p>
              <a:pPr marL="171450" indent="-171450" algn="just">
                <a:buFont typeface="Wingdings" pitchFamily="2" charset="2"/>
                <a:buChar char="Ø"/>
              </a:pPr>
              <a:r>
                <a:rPr lang="en" altLang="zh-CN" sz="1100" b="1" dirty="0">
                  <a:solidFill>
                    <a:srgbClr val="00A7B7"/>
                  </a:solidFill>
                  <a:latin typeface="微软雅黑" panose="020B0503020204020204" pitchFamily="34" charset="-122"/>
                  <a:ea typeface="微软雅黑" panose="020B0503020204020204" pitchFamily="34" charset="-122"/>
                </a:rPr>
                <a:t>ZINTERSTORE </a:t>
              </a:r>
              <a:r>
                <a:rPr lang="en" altLang="zh-CN" sz="1100" b="1" dirty="0">
                  <a:solidFill>
                    <a:schemeClr val="accent2"/>
                  </a:solidFill>
                  <a:latin typeface="微软雅黑" panose="020B0503020204020204" pitchFamily="34" charset="-122"/>
                  <a:ea typeface="微软雅黑" panose="020B0503020204020204" pitchFamily="34" charset="-122"/>
                </a:rPr>
                <a:t>s3</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6"/>
                  </a:solidFill>
                  <a:latin typeface="微软雅黑" panose="020B0503020204020204" pitchFamily="34" charset="-122"/>
                  <a:ea typeface="微软雅黑" panose="020B0503020204020204" pitchFamily="34" charset="-122"/>
                </a:rPr>
                <a:t>2</a:t>
              </a:r>
              <a:r>
                <a:rPr lang="en" altLang="zh-CN" sz="1100" b="1" dirty="0">
                  <a:solidFill>
                    <a:srgbClr val="00A7B7"/>
                  </a:solidFill>
                  <a:latin typeface="微软雅黑" panose="020B0503020204020204" pitchFamily="34" charset="-122"/>
                  <a:ea typeface="微软雅黑" panose="020B0503020204020204" pitchFamily="34" charset="-122"/>
                </a:rPr>
                <a:t> </a:t>
              </a:r>
              <a:r>
                <a:rPr lang="en" altLang="zh-CN" sz="1100" b="1" dirty="0">
                  <a:solidFill>
                    <a:schemeClr val="accent2"/>
                  </a:solidFill>
                  <a:latin typeface="微软雅黑" panose="020B0503020204020204" pitchFamily="34" charset="-122"/>
                  <a:ea typeface="微软雅黑" panose="020B0503020204020204" pitchFamily="34" charset="-122"/>
                </a:rPr>
                <a:t>s1 s2 </a:t>
              </a:r>
              <a:r>
                <a:rPr lang="zh-CN" altLang="en-US" sz="1100" b="1" dirty="0">
                  <a:solidFill>
                    <a:schemeClr val="accent2"/>
                  </a:solidFill>
                  <a:latin typeface="微软雅黑" panose="020B0503020204020204" pitchFamily="34" charset="-122"/>
                  <a:ea typeface="微软雅黑" panose="020B0503020204020204" pitchFamily="34" charset="-122"/>
                </a:rPr>
                <a:t> </a:t>
              </a:r>
              <a:r>
                <a:rPr lang="en" altLang="zh-CN" sz="1100" b="1" dirty="0">
                  <a:latin typeface="微软雅黑" panose="020B0503020204020204" pitchFamily="34" charset="-122"/>
                  <a:ea typeface="微软雅黑" panose="020B0503020204020204" pitchFamily="34" charset="-122"/>
                </a:rPr>
                <a:t># 2</a:t>
              </a:r>
              <a:r>
                <a:rPr lang="zh-CN" altLang="en-US" sz="1100" b="1" dirty="0">
                  <a:latin typeface="微软雅黑" panose="020B0503020204020204" pitchFamily="34" charset="-122"/>
                  <a:ea typeface="微软雅黑" panose="020B0503020204020204" pitchFamily="34" charset="-122"/>
                </a:rPr>
                <a:t> 是指有几个集合交集的意思</a:t>
              </a:r>
              <a:endParaRPr lang="en-US" altLang="zh-CN" sz="1100" b="1" dirty="0">
                <a:latin typeface="微软雅黑" panose="020B0503020204020204" pitchFamily="34" charset="-122"/>
                <a:ea typeface="微软雅黑" panose="020B0503020204020204" pitchFamily="34" charset="-122"/>
              </a:endParaRPr>
            </a:p>
            <a:p>
              <a:pPr marL="171450" indent="-171450" algn="just">
                <a:buFont typeface="Wingdings" pitchFamily="2" charset="2"/>
                <a:buChar char="Ø"/>
              </a:pPr>
              <a:r>
                <a:rPr lang="zh-CN" altLang="en-US" sz="1100" b="1" dirty="0">
                  <a:latin typeface="微软雅黑" panose="020B0503020204020204" pitchFamily="34" charset="-122"/>
                  <a:ea typeface="微软雅黑" panose="020B0503020204020204" pitchFamily="34" charset="-122"/>
                </a:rPr>
                <a:t>同样也有并集 </a:t>
              </a:r>
              <a:r>
                <a:rPr lang="en-US" altLang="zh-CN" sz="1100" b="1" dirty="0">
                  <a:solidFill>
                    <a:srgbClr val="00A7B7"/>
                  </a:solidFill>
                  <a:latin typeface="微软雅黑" panose="020B0503020204020204" pitchFamily="34" charset="-122"/>
                  <a:ea typeface="微软雅黑" panose="020B0503020204020204" pitchFamily="34" charset="-122"/>
                </a:rPr>
                <a:t>ZUNIONSTORE</a:t>
              </a:r>
              <a:r>
                <a:rPr lang="en-US" altLang="zh-CN" sz="1100" b="1" dirty="0">
                  <a:latin typeface="微软雅黑" panose="020B0503020204020204" pitchFamily="34" charset="-122"/>
                  <a:ea typeface="微软雅黑" panose="020B0503020204020204" pitchFamily="34" charset="-122"/>
                </a:rPr>
                <a:t> </a:t>
              </a:r>
              <a:r>
                <a:rPr lang="zh-CN" altLang="en-US" sz="1100" b="1" dirty="0">
                  <a:latin typeface="微软雅黑" panose="020B0503020204020204" pitchFamily="34" charset="-122"/>
                  <a:ea typeface="微软雅黑" panose="020B0503020204020204" pitchFamily="34" charset="-122"/>
                </a:rPr>
                <a:t>用法类似，就不在再赘述</a:t>
              </a:r>
              <a:endParaRPr lang="en-US" altLang="zh-CN" sz="11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4278056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randombar(vertical)">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5"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randombar(vertical)">
                                      <p:cBhvr>
                                        <p:cTn id="2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6C407D"/>
                </a:solidFill>
                <a:latin typeface="微软雅黑" panose="020B0503020204020204" pitchFamily="34" charset="-122"/>
                <a:ea typeface="微软雅黑" panose="020B0503020204020204" pitchFamily="34" charset="-122"/>
              </a:rPr>
              <a:t>5</a:t>
            </a:r>
            <a:r>
              <a:rPr lang="zh-CN" altLang="en-US" sz="1800" b="1" dirty="0">
                <a:solidFill>
                  <a:srgbClr val="6C407D"/>
                </a:solidFill>
                <a:latin typeface="微软雅黑" panose="020B0503020204020204" pitchFamily="34" charset="-122"/>
                <a:ea typeface="微软雅黑" panose="020B0503020204020204" pitchFamily="34" charset="-122"/>
              </a:rPr>
              <a:t>种数据类型</a:t>
            </a:r>
          </a:p>
        </p:txBody>
      </p:sp>
      <p:sp>
        <p:nvSpPr>
          <p:cNvPr id="81" name="任意多边形 80"/>
          <p:cNvSpPr/>
          <p:nvPr/>
        </p:nvSpPr>
        <p:spPr>
          <a:xfrm>
            <a:off x="2697635" y="1825715"/>
            <a:ext cx="3748730" cy="1914803"/>
          </a:xfrm>
          <a:custGeom>
            <a:avLst/>
            <a:gdLst>
              <a:gd name="connsiteX0" fmla="*/ 2499153 w 4998306"/>
              <a:gd name="connsiteY0" fmla="*/ 0 h 2553070"/>
              <a:gd name="connsiteX1" fmla="*/ 4998306 w 4998306"/>
              <a:gd name="connsiteY1" fmla="*/ 2499153 h 2553070"/>
              <a:gd name="connsiteX2" fmla="*/ 4995583 w 4998306"/>
              <a:gd name="connsiteY2" fmla="*/ 2553070 h 2553070"/>
              <a:gd name="connsiteX3" fmla="*/ 4831507 w 4998306"/>
              <a:gd name="connsiteY3" fmla="*/ 2553070 h 2553070"/>
              <a:gd name="connsiteX4" fmla="*/ 4834230 w 4998306"/>
              <a:gd name="connsiteY4" fmla="*/ 2499152 h 2553070"/>
              <a:gd name="connsiteX5" fmla="*/ 2495117 w 4998306"/>
              <a:gd name="connsiteY5" fmla="*/ 160039 h 2553070"/>
              <a:gd name="connsiteX6" fmla="*/ 156004 w 4998306"/>
              <a:gd name="connsiteY6" fmla="*/ 2499152 h 2553070"/>
              <a:gd name="connsiteX7" fmla="*/ 158727 w 4998306"/>
              <a:gd name="connsiteY7" fmla="*/ 2553070 h 2553070"/>
              <a:gd name="connsiteX8" fmla="*/ 2723 w 4998306"/>
              <a:gd name="connsiteY8" fmla="*/ 2553070 h 2553070"/>
              <a:gd name="connsiteX9" fmla="*/ 0 w 4998306"/>
              <a:gd name="connsiteY9" fmla="*/ 2499153 h 2553070"/>
              <a:gd name="connsiteX10" fmla="*/ 2499153 w 4998306"/>
              <a:gd name="connsiteY10" fmla="*/ 0 h 2553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98306" h="2553070">
                <a:moveTo>
                  <a:pt x="2499153" y="0"/>
                </a:moveTo>
                <a:cubicBezTo>
                  <a:pt x="3879397" y="0"/>
                  <a:pt x="4998306" y="1118909"/>
                  <a:pt x="4998306" y="2499153"/>
                </a:cubicBezTo>
                <a:lnTo>
                  <a:pt x="4995583" y="2553070"/>
                </a:lnTo>
                <a:lnTo>
                  <a:pt x="4831507" y="2553070"/>
                </a:lnTo>
                <a:lnTo>
                  <a:pt x="4834230" y="2499152"/>
                </a:lnTo>
                <a:cubicBezTo>
                  <a:pt x="4834230" y="1207296"/>
                  <a:pt x="3786973" y="160039"/>
                  <a:pt x="2495117" y="160039"/>
                </a:cubicBezTo>
                <a:cubicBezTo>
                  <a:pt x="1203261" y="160039"/>
                  <a:pt x="156004" y="1207296"/>
                  <a:pt x="156004" y="2499152"/>
                </a:cubicBezTo>
                <a:lnTo>
                  <a:pt x="158727" y="2553070"/>
                </a:lnTo>
                <a:lnTo>
                  <a:pt x="2723" y="2553070"/>
                </a:lnTo>
                <a:lnTo>
                  <a:pt x="0" y="2499153"/>
                </a:lnTo>
                <a:cubicBezTo>
                  <a:pt x="0" y="1118909"/>
                  <a:pt x="1118909" y="0"/>
                  <a:pt x="2499153" y="0"/>
                </a:cubicBezTo>
                <a:close/>
              </a:path>
            </a:pathLst>
          </a:custGeom>
          <a:gradFill>
            <a:gsLst>
              <a:gs pos="92000">
                <a:srgbClr val="663A77"/>
              </a:gs>
              <a:gs pos="78000">
                <a:srgbClr val="FFD597"/>
              </a:gs>
              <a:gs pos="69000">
                <a:srgbClr val="FFD597"/>
              </a:gs>
              <a:gs pos="21000">
                <a:srgbClr val="E87071"/>
              </a:gs>
              <a:gs pos="19000">
                <a:srgbClr val="01ACBE"/>
              </a:gs>
            </a:gsLst>
            <a:lin ang="0" scaled="0"/>
          </a:gradFill>
          <a:ln>
            <a:noFill/>
          </a:ln>
          <a:effectLst>
            <a:innerShdw blurRad="508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82" name="组合 81"/>
          <p:cNvGrpSpPr/>
          <p:nvPr/>
        </p:nvGrpSpPr>
        <p:grpSpPr>
          <a:xfrm>
            <a:off x="2619738" y="3221931"/>
            <a:ext cx="723176" cy="1063972"/>
            <a:chOff x="3492983" y="3722986"/>
            <a:chExt cx="964235" cy="1418629"/>
          </a:xfrm>
        </p:grpSpPr>
        <p:grpSp>
          <p:nvGrpSpPr>
            <p:cNvPr id="83" name="组合 82"/>
            <p:cNvGrpSpPr/>
            <p:nvPr/>
          </p:nvGrpSpPr>
          <p:grpSpPr>
            <a:xfrm>
              <a:off x="3492983" y="3722986"/>
              <a:ext cx="964235" cy="1418629"/>
              <a:chOff x="2993266" y="1723328"/>
              <a:chExt cx="1411736" cy="2077014"/>
            </a:xfrm>
          </p:grpSpPr>
          <p:sp>
            <p:nvSpPr>
              <p:cNvPr id="89" name="圆角矩形 88"/>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90" name="椭圆 89"/>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91" name="圆角矩形 90"/>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92" name="椭圆 91"/>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84" name="Group 4"/>
            <p:cNvGrpSpPr>
              <a:grpSpLocks noChangeAspect="1"/>
            </p:cNvGrpSpPr>
            <p:nvPr/>
          </p:nvGrpSpPr>
          <p:grpSpPr bwMode="auto">
            <a:xfrm>
              <a:off x="3688936" y="4021491"/>
              <a:ext cx="242633" cy="284336"/>
              <a:chOff x="1776" y="1776"/>
              <a:chExt cx="64" cy="75"/>
            </a:xfrm>
            <a:solidFill>
              <a:srgbClr val="E87071"/>
            </a:solidFill>
            <a:effectLst/>
          </p:grpSpPr>
          <p:sp>
            <p:nvSpPr>
              <p:cNvPr id="85"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6"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7"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88"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93" name="组合 92"/>
          <p:cNvGrpSpPr/>
          <p:nvPr/>
        </p:nvGrpSpPr>
        <p:grpSpPr>
          <a:xfrm>
            <a:off x="4324713" y="1516956"/>
            <a:ext cx="723176" cy="1063972"/>
            <a:chOff x="5766283" y="1449686"/>
            <a:chExt cx="964235" cy="1418629"/>
          </a:xfrm>
        </p:grpSpPr>
        <p:grpSp>
          <p:nvGrpSpPr>
            <p:cNvPr id="94" name="组合 93"/>
            <p:cNvGrpSpPr/>
            <p:nvPr/>
          </p:nvGrpSpPr>
          <p:grpSpPr>
            <a:xfrm>
              <a:off x="5766283" y="1449686"/>
              <a:ext cx="964235" cy="1418629"/>
              <a:chOff x="2993266" y="1723328"/>
              <a:chExt cx="1411736" cy="2077014"/>
            </a:xfrm>
          </p:grpSpPr>
          <p:sp>
            <p:nvSpPr>
              <p:cNvPr id="101" name="圆角矩形 100"/>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02" name="椭圆 101"/>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03" name="圆角矩形 102"/>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04" name="椭圆 103"/>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95" name="Group 18"/>
            <p:cNvGrpSpPr>
              <a:grpSpLocks noChangeAspect="1"/>
            </p:cNvGrpSpPr>
            <p:nvPr/>
          </p:nvGrpSpPr>
          <p:grpSpPr bwMode="auto">
            <a:xfrm>
              <a:off x="5963619" y="1769316"/>
              <a:ext cx="265222" cy="247136"/>
              <a:chOff x="3802" y="2858"/>
              <a:chExt cx="616" cy="574"/>
            </a:xfrm>
            <a:solidFill>
              <a:srgbClr val="FFB850"/>
            </a:solidFill>
            <a:effectLst/>
          </p:grpSpPr>
          <p:sp>
            <p:nvSpPr>
              <p:cNvPr id="96"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7"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8"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99"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0"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105" name="组合 104"/>
          <p:cNvGrpSpPr/>
          <p:nvPr/>
        </p:nvGrpSpPr>
        <p:grpSpPr>
          <a:xfrm>
            <a:off x="6029687" y="3221931"/>
            <a:ext cx="723176" cy="1063972"/>
            <a:chOff x="8039582" y="3722986"/>
            <a:chExt cx="964235" cy="1418629"/>
          </a:xfrm>
        </p:grpSpPr>
        <p:grpSp>
          <p:nvGrpSpPr>
            <p:cNvPr id="106" name="组合 105"/>
            <p:cNvGrpSpPr/>
            <p:nvPr/>
          </p:nvGrpSpPr>
          <p:grpSpPr>
            <a:xfrm>
              <a:off x="8039582" y="3722986"/>
              <a:ext cx="964235" cy="1418629"/>
              <a:chOff x="2993266" y="1723328"/>
              <a:chExt cx="1411736" cy="2077014"/>
            </a:xfrm>
          </p:grpSpPr>
          <p:sp>
            <p:nvSpPr>
              <p:cNvPr id="110" name="圆角矩形 109"/>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11" name="椭圆 110"/>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12" name="圆角矩形 111"/>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13" name="椭圆 112"/>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107" name="Group 13"/>
            <p:cNvGrpSpPr>
              <a:grpSpLocks noChangeAspect="1"/>
            </p:cNvGrpSpPr>
            <p:nvPr/>
          </p:nvGrpSpPr>
          <p:grpSpPr bwMode="auto">
            <a:xfrm>
              <a:off x="8215083" y="4010935"/>
              <a:ext cx="304689" cy="308286"/>
              <a:chOff x="2426" y="2781"/>
              <a:chExt cx="593" cy="600"/>
            </a:xfrm>
            <a:solidFill>
              <a:srgbClr val="00AF92"/>
            </a:solidFill>
            <a:effectLst/>
          </p:grpSpPr>
          <p:sp>
            <p:nvSpPr>
              <p:cNvPr id="108"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09"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114" name="组合 113"/>
          <p:cNvGrpSpPr/>
          <p:nvPr/>
        </p:nvGrpSpPr>
        <p:grpSpPr>
          <a:xfrm>
            <a:off x="3119113" y="2016333"/>
            <a:ext cx="723176" cy="1063972"/>
            <a:chOff x="4158817" y="2115520"/>
            <a:chExt cx="964235" cy="1418629"/>
          </a:xfrm>
        </p:grpSpPr>
        <p:grpSp>
          <p:nvGrpSpPr>
            <p:cNvPr id="115" name="组合 114"/>
            <p:cNvGrpSpPr/>
            <p:nvPr/>
          </p:nvGrpSpPr>
          <p:grpSpPr>
            <a:xfrm>
              <a:off x="4158817" y="2115520"/>
              <a:ext cx="964235" cy="1418629"/>
              <a:chOff x="2993266" y="1723328"/>
              <a:chExt cx="1411736" cy="2077014"/>
            </a:xfrm>
          </p:grpSpPr>
          <p:sp>
            <p:nvSpPr>
              <p:cNvPr id="121" name="圆角矩形 120"/>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22" name="椭圆 121"/>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3" name="圆角矩形 122"/>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24" name="椭圆 123"/>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116" name="组合 115"/>
            <p:cNvGrpSpPr/>
            <p:nvPr/>
          </p:nvGrpSpPr>
          <p:grpSpPr>
            <a:xfrm>
              <a:off x="4351758" y="2428884"/>
              <a:ext cx="273678" cy="297818"/>
              <a:chOff x="4873620" y="1965325"/>
              <a:chExt cx="269882" cy="293688"/>
            </a:xfrm>
            <a:solidFill>
              <a:srgbClr val="01ACBE"/>
            </a:solidFill>
            <a:effectLst/>
          </p:grpSpPr>
          <p:sp>
            <p:nvSpPr>
              <p:cNvPr id="117" name="Freeform 502"/>
              <p:cNvSpPr>
                <a:spLocks/>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18" name="Freeform 503"/>
              <p:cNvSpPr>
                <a:spLocks/>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19" name="Freeform 504"/>
              <p:cNvSpPr>
                <a:spLocks/>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20"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nvGrpSpPr>
          <p:cNvPr id="125" name="组合 124"/>
          <p:cNvGrpSpPr/>
          <p:nvPr/>
        </p:nvGrpSpPr>
        <p:grpSpPr>
          <a:xfrm>
            <a:off x="5530312" y="2016333"/>
            <a:ext cx="723176" cy="1063972"/>
            <a:chOff x="7373748" y="2115520"/>
            <a:chExt cx="964235" cy="1418629"/>
          </a:xfrm>
        </p:grpSpPr>
        <p:grpSp>
          <p:nvGrpSpPr>
            <p:cNvPr id="126" name="组合 125"/>
            <p:cNvGrpSpPr/>
            <p:nvPr/>
          </p:nvGrpSpPr>
          <p:grpSpPr>
            <a:xfrm>
              <a:off x="7373748" y="2115520"/>
              <a:ext cx="964235" cy="1418629"/>
              <a:chOff x="2993266" y="1723328"/>
              <a:chExt cx="1411736" cy="2077014"/>
            </a:xfrm>
          </p:grpSpPr>
          <p:sp>
            <p:nvSpPr>
              <p:cNvPr id="131" name="圆角矩形 130"/>
              <p:cNvSpPr/>
              <p:nvPr/>
            </p:nvSpPr>
            <p:spPr>
              <a:xfrm rot="2700000">
                <a:off x="2800568" y="2195908"/>
                <a:ext cx="2077014" cy="1131854"/>
              </a:xfrm>
              <a:prstGeom prst="roundRect">
                <a:avLst>
                  <a:gd name="adj" fmla="val 50000"/>
                </a:avLst>
              </a:prstGeom>
              <a:gradFill>
                <a:gsLst>
                  <a:gs pos="0">
                    <a:schemeClr val="tx1">
                      <a:alpha val="69000"/>
                    </a:schemeClr>
                  </a:gs>
                  <a:gs pos="100000">
                    <a:srgbClr val="F2F2F2">
                      <a:alpha val="0"/>
                    </a:srgb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32" name="椭圆 131"/>
              <p:cNvSpPr/>
              <p:nvPr/>
            </p:nvSpPr>
            <p:spPr>
              <a:xfrm>
                <a:off x="2993266" y="1901066"/>
                <a:ext cx="947668" cy="947668"/>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3" name="圆角矩形 132"/>
              <p:cNvSpPr/>
              <p:nvPr/>
            </p:nvSpPr>
            <p:spPr>
              <a:xfrm rot="2700000">
                <a:off x="2918202" y="2295926"/>
                <a:ext cx="1827603" cy="902439"/>
              </a:xfrm>
              <a:prstGeom prst="roundRect">
                <a:avLst>
                  <a:gd name="adj" fmla="val 50000"/>
                </a:avLst>
              </a:prstGeom>
              <a:gradFill>
                <a:gsLst>
                  <a:gs pos="0">
                    <a:schemeClr val="tx1">
                      <a:alpha val="55000"/>
                    </a:schemeClr>
                  </a:gs>
                  <a:gs pos="100000">
                    <a:srgbClr val="F2F2F2">
                      <a:alpha val="0"/>
                    </a:srgbClr>
                  </a:gs>
                </a:gsLst>
                <a:lin ang="0" scaled="0"/>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p>
            </p:txBody>
          </p:sp>
          <p:sp>
            <p:nvSpPr>
              <p:cNvPr id="134" name="椭圆 133"/>
              <p:cNvSpPr/>
              <p:nvPr/>
            </p:nvSpPr>
            <p:spPr>
              <a:xfrm>
                <a:off x="3086100" y="1993900"/>
                <a:ext cx="762000" cy="762000"/>
              </a:xfrm>
              <a:prstGeom prst="ellipse">
                <a:avLst/>
              </a:prstGeom>
              <a:gradFill flip="none" rotWithShape="1">
                <a:gsLst>
                  <a:gs pos="0">
                    <a:schemeClr val="bg1">
                      <a:lumMod val="85000"/>
                    </a:schemeClr>
                  </a:gs>
                  <a:gs pos="100000">
                    <a:schemeClr val="bg1"/>
                  </a:gs>
                </a:gsLst>
                <a:lin ang="2700000" scaled="1"/>
                <a:tileRect/>
              </a:gradFill>
              <a:ln w="12700">
                <a:gradFill flip="none" rotWithShape="1">
                  <a:gsLst>
                    <a:gs pos="0">
                      <a:schemeClr val="bg1"/>
                    </a:gs>
                    <a:gs pos="100000">
                      <a:schemeClr val="bg1">
                        <a:lumMod val="85000"/>
                      </a:schemeClr>
                    </a:gs>
                  </a:gsLst>
                  <a:lin ang="2700000" scaled="1"/>
                  <a:tileRect/>
                </a:gradFill>
              </a:ln>
              <a:effectLst>
                <a:outerShdw blurRad="165100" dist="76200" dir="2700000" sx="97000" sy="97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127" name="Group 62"/>
            <p:cNvGrpSpPr>
              <a:grpSpLocks noChangeAspect="1"/>
            </p:cNvGrpSpPr>
            <p:nvPr/>
          </p:nvGrpSpPr>
          <p:grpSpPr bwMode="auto">
            <a:xfrm>
              <a:off x="7541315" y="2436381"/>
              <a:ext cx="295528" cy="235965"/>
              <a:chOff x="3775" y="2110"/>
              <a:chExt cx="129" cy="103"/>
            </a:xfrm>
            <a:solidFill>
              <a:srgbClr val="663A77"/>
            </a:solidFill>
            <a:effectLst/>
          </p:grpSpPr>
          <p:sp>
            <p:nvSpPr>
              <p:cNvPr id="128" name="Freeform 63"/>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white"/>
                  </a:solidFill>
                </a:endParaRPr>
              </a:p>
            </p:txBody>
          </p:sp>
          <p:sp>
            <p:nvSpPr>
              <p:cNvPr id="129" name="Freeform 64"/>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white"/>
                  </a:solidFill>
                </a:endParaRPr>
              </a:p>
            </p:txBody>
          </p:sp>
          <p:sp>
            <p:nvSpPr>
              <p:cNvPr id="130"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white"/>
                  </a:solidFill>
                </a:endParaRPr>
              </a:p>
            </p:txBody>
          </p:sp>
        </p:grpSp>
      </p:grpSp>
      <p:grpSp>
        <p:nvGrpSpPr>
          <p:cNvPr id="135" name="组合 134"/>
          <p:cNvGrpSpPr/>
          <p:nvPr/>
        </p:nvGrpSpPr>
        <p:grpSpPr>
          <a:xfrm>
            <a:off x="3258143" y="2480526"/>
            <a:ext cx="2627719" cy="2732662"/>
            <a:chOff x="4344188" y="2734445"/>
            <a:chExt cx="3503625" cy="3643549"/>
          </a:xfrm>
        </p:grpSpPr>
        <p:grpSp>
          <p:nvGrpSpPr>
            <p:cNvPr id="136" name="组合 135"/>
            <p:cNvGrpSpPr/>
            <p:nvPr/>
          </p:nvGrpSpPr>
          <p:grpSpPr>
            <a:xfrm>
              <a:off x="5089121" y="2734445"/>
              <a:ext cx="2013758" cy="3215014"/>
              <a:chOff x="2628900" y="0"/>
              <a:chExt cx="3924300" cy="6265240"/>
            </a:xfrm>
          </p:grpSpPr>
          <p:sp>
            <p:nvSpPr>
              <p:cNvPr id="138" name="圆角矩形 137"/>
              <p:cNvSpPr/>
              <p:nvPr/>
            </p:nvSpPr>
            <p:spPr>
              <a:xfrm>
                <a:off x="4210045" y="6028873"/>
                <a:ext cx="762006" cy="217714"/>
              </a:xfrm>
              <a:prstGeom prst="roundRect">
                <a:avLst/>
              </a:prstGeom>
              <a:gradFill>
                <a:gsLst>
                  <a:gs pos="53000">
                    <a:schemeClr val="bg1">
                      <a:lumMod val="75000"/>
                    </a:schemeClr>
                  </a:gs>
                  <a:gs pos="100000">
                    <a:schemeClr val="bg1">
                      <a:lumMod val="6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39" name="任意多边形 138"/>
              <p:cNvSpPr/>
              <p:nvPr/>
            </p:nvSpPr>
            <p:spPr>
              <a:xfrm rot="18900000">
                <a:off x="3939602" y="4936160"/>
                <a:ext cx="1302892" cy="1329080"/>
              </a:xfrm>
              <a:custGeom>
                <a:avLst/>
                <a:gdLst>
                  <a:gd name="connsiteX0" fmla="*/ 221518 w 1329080"/>
                  <a:gd name="connsiteY0" fmla="*/ 0 h 1329080"/>
                  <a:gd name="connsiteX1" fmla="*/ 1329080 w 1329080"/>
                  <a:gd name="connsiteY1" fmla="*/ 1107563 h 1329080"/>
                  <a:gd name="connsiteX2" fmla="*/ 1107563 w 1329080"/>
                  <a:gd name="connsiteY2" fmla="*/ 1329080 h 1329080"/>
                  <a:gd name="connsiteX3" fmla="*/ 543947 w 1329080"/>
                  <a:gd name="connsiteY3" fmla="*/ 1329080 h 1329080"/>
                  <a:gd name="connsiteX4" fmla="*/ 0 w 1329080"/>
                  <a:gd name="connsiteY4" fmla="*/ 785133 h 1329080"/>
                  <a:gd name="connsiteX5" fmla="*/ 0 w 1329080"/>
                  <a:gd name="connsiteY5" fmla="*/ 221518 h 1329080"/>
                  <a:gd name="connsiteX6" fmla="*/ 221518 w 1329080"/>
                  <a:gd name="connsiteY6" fmla="*/ 0 h 132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9080" h="1329080">
                    <a:moveTo>
                      <a:pt x="221518" y="0"/>
                    </a:moveTo>
                    <a:lnTo>
                      <a:pt x="1329080" y="1107563"/>
                    </a:lnTo>
                    <a:cubicBezTo>
                      <a:pt x="1329080" y="1229903"/>
                      <a:pt x="1229903" y="1329080"/>
                      <a:pt x="1107563" y="1329080"/>
                    </a:cubicBezTo>
                    <a:lnTo>
                      <a:pt x="543947" y="1329080"/>
                    </a:lnTo>
                    <a:lnTo>
                      <a:pt x="0" y="785133"/>
                    </a:lnTo>
                    <a:lnTo>
                      <a:pt x="0" y="221518"/>
                    </a:lnTo>
                    <a:cubicBezTo>
                      <a:pt x="0" y="99177"/>
                      <a:pt x="99177" y="0"/>
                      <a:pt x="221518" y="0"/>
                    </a:cubicBezTo>
                    <a:close/>
                  </a:path>
                </a:pathLst>
              </a:custGeom>
              <a:gradFill>
                <a:gsLst>
                  <a:gs pos="48000">
                    <a:schemeClr val="bg1">
                      <a:lumMod val="65000"/>
                    </a:schemeClr>
                  </a:gs>
                  <a:gs pos="100000">
                    <a:schemeClr val="bg1">
                      <a:lumMod val="75000"/>
                      <a:alpha val="82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0" name="任意多边形 139"/>
              <p:cNvSpPr/>
              <p:nvPr/>
            </p:nvSpPr>
            <p:spPr>
              <a:xfrm>
                <a:off x="3748087" y="4667248"/>
                <a:ext cx="1685925" cy="933452"/>
              </a:xfrm>
              <a:custGeom>
                <a:avLst/>
                <a:gdLst>
                  <a:gd name="connsiteX0" fmla="*/ 0 w 1685925"/>
                  <a:gd name="connsiteY0" fmla="*/ 0 h 933452"/>
                  <a:gd name="connsiteX1" fmla="*/ 1685925 w 1685925"/>
                  <a:gd name="connsiteY1" fmla="*/ 0 h 933452"/>
                  <a:gd name="connsiteX2" fmla="*/ 1685925 w 1685925"/>
                  <a:gd name="connsiteY2" fmla="*/ 933452 h 933452"/>
                  <a:gd name="connsiteX3" fmla="*/ 0 w 1685925"/>
                  <a:gd name="connsiteY3" fmla="*/ 933452 h 933452"/>
                </a:gdLst>
                <a:ahLst/>
                <a:cxnLst>
                  <a:cxn ang="0">
                    <a:pos x="connsiteX0" y="connsiteY0"/>
                  </a:cxn>
                  <a:cxn ang="0">
                    <a:pos x="connsiteX1" y="connsiteY1"/>
                  </a:cxn>
                  <a:cxn ang="0">
                    <a:pos x="connsiteX2" y="connsiteY2"/>
                  </a:cxn>
                  <a:cxn ang="0">
                    <a:pos x="connsiteX3" y="connsiteY3"/>
                  </a:cxn>
                </a:cxnLst>
                <a:rect l="l" t="t" r="r" b="b"/>
                <a:pathLst>
                  <a:path w="1685925" h="933452">
                    <a:moveTo>
                      <a:pt x="0" y="0"/>
                    </a:moveTo>
                    <a:lnTo>
                      <a:pt x="1685925" y="0"/>
                    </a:lnTo>
                    <a:lnTo>
                      <a:pt x="1685925" y="933452"/>
                    </a:lnTo>
                    <a:lnTo>
                      <a:pt x="0" y="933452"/>
                    </a:lnTo>
                    <a:close/>
                  </a:path>
                </a:pathLst>
              </a:custGeom>
              <a:gradFill>
                <a:gsLst>
                  <a:gs pos="88000">
                    <a:schemeClr val="bg1">
                      <a:lumMod val="75000"/>
                    </a:schemeClr>
                  </a:gs>
                  <a:gs pos="51000">
                    <a:schemeClr val="bg1">
                      <a:lumMod val="65000"/>
                    </a:schemeClr>
                  </a:gs>
                  <a:gs pos="64000">
                    <a:schemeClr val="bg1">
                      <a:lumMod val="85000"/>
                    </a:schemeClr>
                  </a:gs>
                  <a:gs pos="76000">
                    <a:schemeClr val="bg1"/>
                  </a:gs>
                  <a:gs pos="37000">
                    <a:schemeClr val="bg1">
                      <a:lumMod val="85000"/>
                    </a:schemeClr>
                  </a:gs>
                  <a:gs pos="22000">
                    <a:schemeClr val="bg1"/>
                  </a:gs>
                  <a:gs pos="100000">
                    <a:schemeClr val="bg1">
                      <a:lumMod val="65000"/>
                    </a:schemeClr>
                  </a:gs>
                  <a:gs pos="3000">
                    <a:schemeClr val="bg1">
                      <a:lumMod val="6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1" name="圆角矩形 140"/>
              <p:cNvSpPr/>
              <p:nvPr/>
            </p:nvSpPr>
            <p:spPr>
              <a:xfrm rot="-300000">
                <a:off x="3745777" y="5473848"/>
                <a:ext cx="1674823" cy="82848"/>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2" name="圆角矩形 141"/>
              <p:cNvSpPr/>
              <p:nvPr/>
            </p:nvSpPr>
            <p:spPr>
              <a:xfrm rot="-300000">
                <a:off x="3745777" y="5003011"/>
                <a:ext cx="1674823" cy="78828"/>
              </a:xfrm>
              <a:prstGeom prst="roundRect">
                <a:avLst>
                  <a:gd name="adj" fmla="val 18590"/>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3" name="圆角矩形 142"/>
              <p:cNvSpPr/>
              <p:nvPr/>
            </p:nvSpPr>
            <p:spPr>
              <a:xfrm rot="-300000">
                <a:off x="3745777" y="5169689"/>
                <a:ext cx="1674823" cy="78828"/>
              </a:xfrm>
              <a:prstGeom prst="roundRect">
                <a:avLst>
                  <a:gd name="adj" fmla="val 1062"/>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4" name="圆角矩形 143"/>
              <p:cNvSpPr/>
              <p:nvPr/>
            </p:nvSpPr>
            <p:spPr>
              <a:xfrm rot="-300000">
                <a:off x="3745777" y="5338507"/>
                <a:ext cx="1674823" cy="78828"/>
              </a:xfrm>
              <a:prstGeom prst="roundRect">
                <a:avLst>
                  <a:gd name="adj" fmla="val 14265"/>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5" name="任意多边形 144"/>
              <p:cNvSpPr/>
              <p:nvPr/>
            </p:nvSpPr>
            <p:spPr>
              <a:xfrm>
                <a:off x="2628900" y="0"/>
                <a:ext cx="3924300" cy="4667248"/>
              </a:xfrm>
              <a:custGeom>
                <a:avLst/>
                <a:gdLst>
                  <a:gd name="connsiteX0" fmla="*/ 1962150 w 3924300"/>
                  <a:gd name="connsiteY0" fmla="*/ 0 h 4667248"/>
                  <a:gd name="connsiteX1" fmla="*/ 3924300 w 3924300"/>
                  <a:gd name="connsiteY1" fmla="*/ 1962150 h 4667248"/>
                  <a:gd name="connsiteX2" fmla="*/ 3770105 w 3924300"/>
                  <a:gd name="connsiteY2" fmla="*/ 2725908 h 4667248"/>
                  <a:gd name="connsiteX3" fmla="*/ 3769902 w 3924300"/>
                  <a:gd name="connsiteY3" fmla="*/ 2726328 h 4667248"/>
                  <a:gd name="connsiteX4" fmla="*/ 3802289 w 3924300"/>
                  <a:gd name="connsiteY4" fmla="*/ 2740482 h 4667248"/>
                  <a:gd name="connsiteX5" fmla="*/ 3076575 w 3924300"/>
                  <a:gd name="connsiteY5" fmla="*/ 4362442 h 4667248"/>
                  <a:gd name="connsiteX6" fmla="*/ 2771769 w 3924300"/>
                  <a:gd name="connsiteY6" fmla="*/ 4667248 h 4667248"/>
                  <a:gd name="connsiteX7" fmla="*/ 1152531 w 3924300"/>
                  <a:gd name="connsiteY7" fmla="*/ 4667248 h 4667248"/>
                  <a:gd name="connsiteX8" fmla="*/ 847725 w 3924300"/>
                  <a:gd name="connsiteY8" fmla="*/ 4362442 h 4667248"/>
                  <a:gd name="connsiteX9" fmla="*/ 165554 w 3924300"/>
                  <a:gd name="connsiteY9" fmla="*/ 2765883 h 4667248"/>
                  <a:gd name="connsiteX10" fmla="*/ 172070 w 3924300"/>
                  <a:gd name="connsiteY10" fmla="*/ 2763013 h 4667248"/>
                  <a:gd name="connsiteX11" fmla="*/ 154196 w 3924300"/>
                  <a:gd name="connsiteY11" fmla="*/ 2725908 h 4667248"/>
                  <a:gd name="connsiteX12" fmla="*/ 0 w 3924300"/>
                  <a:gd name="connsiteY12" fmla="*/ 1962150 h 4667248"/>
                  <a:gd name="connsiteX13" fmla="*/ 1962150 w 3924300"/>
                  <a:gd name="connsiteY13" fmla="*/ 0 h 4667248"/>
                  <a:gd name="connsiteX0" fmla="*/ 1962150 w 3924300"/>
                  <a:gd name="connsiteY0" fmla="*/ 0 h 4667248"/>
                  <a:gd name="connsiteX1" fmla="*/ 3924300 w 3924300"/>
                  <a:gd name="connsiteY1" fmla="*/ 1962150 h 4667248"/>
                  <a:gd name="connsiteX2" fmla="*/ 3770105 w 3924300"/>
                  <a:gd name="connsiteY2" fmla="*/ 2725908 h 4667248"/>
                  <a:gd name="connsiteX3" fmla="*/ 3802289 w 3924300"/>
                  <a:gd name="connsiteY3" fmla="*/ 2740482 h 4667248"/>
                  <a:gd name="connsiteX4" fmla="*/ 3076575 w 3924300"/>
                  <a:gd name="connsiteY4" fmla="*/ 4362442 h 4667248"/>
                  <a:gd name="connsiteX5" fmla="*/ 2771769 w 3924300"/>
                  <a:gd name="connsiteY5" fmla="*/ 4667248 h 4667248"/>
                  <a:gd name="connsiteX6" fmla="*/ 1152531 w 3924300"/>
                  <a:gd name="connsiteY6" fmla="*/ 4667248 h 4667248"/>
                  <a:gd name="connsiteX7" fmla="*/ 847725 w 3924300"/>
                  <a:gd name="connsiteY7" fmla="*/ 4362442 h 4667248"/>
                  <a:gd name="connsiteX8" fmla="*/ 165554 w 3924300"/>
                  <a:gd name="connsiteY8" fmla="*/ 2765883 h 4667248"/>
                  <a:gd name="connsiteX9" fmla="*/ 172070 w 3924300"/>
                  <a:gd name="connsiteY9" fmla="*/ 2763013 h 4667248"/>
                  <a:gd name="connsiteX10" fmla="*/ 154196 w 3924300"/>
                  <a:gd name="connsiteY10" fmla="*/ 2725908 h 4667248"/>
                  <a:gd name="connsiteX11" fmla="*/ 0 w 3924300"/>
                  <a:gd name="connsiteY11" fmla="*/ 1962150 h 4667248"/>
                  <a:gd name="connsiteX12" fmla="*/ 1962150 w 3924300"/>
                  <a:gd name="connsiteY12" fmla="*/ 0 h 4667248"/>
                  <a:gd name="connsiteX0" fmla="*/ 1962150 w 3924300"/>
                  <a:gd name="connsiteY0" fmla="*/ 0 h 4667248"/>
                  <a:gd name="connsiteX1" fmla="*/ 3924300 w 3924300"/>
                  <a:gd name="connsiteY1" fmla="*/ 1962150 h 4667248"/>
                  <a:gd name="connsiteX2" fmla="*/ 3770105 w 3924300"/>
                  <a:gd name="connsiteY2" fmla="*/ 2725908 h 4667248"/>
                  <a:gd name="connsiteX3" fmla="*/ 3076575 w 3924300"/>
                  <a:gd name="connsiteY3" fmla="*/ 4362442 h 4667248"/>
                  <a:gd name="connsiteX4" fmla="*/ 2771769 w 3924300"/>
                  <a:gd name="connsiteY4" fmla="*/ 4667248 h 4667248"/>
                  <a:gd name="connsiteX5" fmla="*/ 1152531 w 3924300"/>
                  <a:gd name="connsiteY5" fmla="*/ 4667248 h 4667248"/>
                  <a:gd name="connsiteX6" fmla="*/ 847725 w 3924300"/>
                  <a:gd name="connsiteY6" fmla="*/ 4362442 h 4667248"/>
                  <a:gd name="connsiteX7" fmla="*/ 165554 w 3924300"/>
                  <a:gd name="connsiteY7" fmla="*/ 2765883 h 4667248"/>
                  <a:gd name="connsiteX8" fmla="*/ 172070 w 3924300"/>
                  <a:gd name="connsiteY8" fmla="*/ 2763013 h 4667248"/>
                  <a:gd name="connsiteX9" fmla="*/ 154196 w 3924300"/>
                  <a:gd name="connsiteY9" fmla="*/ 2725908 h 4667248"/>
                  <a:gd name="connsiteX10" fmla="*/ 0 w 3924300"/>
                  <a:gd name="connsiteY10" fmla="*/ 1962150 h 4667248"/>
                  <a:gd name="connsiteX11" fmla="*/ 1962150 w 3924300"/>
                  <a:gd name="connsiteY11" fmla="*/ 0 h 4667248"/>
                  <a:gd name="connsiteX0" fmla="*/ 1962150 w 3924300"/>
                  <a:gd name="connsiteY0" fmla="*/ 0 h 4667248"/>
                  <a:gd name="connsiteX1" fmla="*/ 3924300 w 3924300"/>
                  <a:gd name="connsiteY1" fmla="*/ 1962150 h 4667248"/>
                  <a:gd name="connsiteX2" fmla="*/ 3770105 w 3924300"/>
                  <a:gd name="connsiteY2" fmla="*/ 2725908 h 4667248"/>
                  <a:gd name="connsiteX3" fmla="*/ 3076575 w 3924300"/>
                  <a:gd name="connsiteY3" fmla="*/ 4362442 h 4667248"/>
                  <a:gd name="connsiteX4" fmla="*/ 2771769 w 3924300"/>
                  <a:gd name="connsiteY4" fmla="*/ 4667248 h 4667248"/>
                  <a:gd name="connsiteX5" fmla="*/ 1152531 w 3924300"/>
                  <a:gd name="connsiteY5" fmla="*/ 4667248 h 4667248"/>
                  <a:gd name="connsiteX6" fmla="*/ 847725 w 3924300"/>
                  <a:gd name="connsiteY6" fmla="*/ 4362442 h 4667248"/>
                  <a:gd name="connsiteX7" fmla="*/ 165554 w 3924300"/>
                  <a:gd name="connsiteY7" fmla="*/ 2765883 h 4667248"/>
                  <a:gd name="connsiteX8" fmla="*/ 172070 w 3924300"/>
                  <a:gd name="connsiteY8" fmla="*/ 2763013 h 4667248"/>
                  <a:gd name="connsiteX9" fmla="*/ 154196 w 3924300"/>
                  <a:gd name="connsiteY9" fmla="*/ 2725908 h 4667248"/>
                  <a:gd name="connsiteX10" fmla="*/ 0 w 3924300"/>
                  <a:gd name="connsiteY10" fmla="*/ 1962150 h 4667248"/>
                  <a:gd name="connsiteX11" fmla="*/ 1962150 w 3924300"/>
                  <a:gd name="connsiteY11" fmla="*/ 0 h 4667248"/>
                  <a:gd name="connsiteX0" fmla="*/ 1962150 w 3924300"/>
                  <a:gd name="connsiteY0" fmla="*/ 0 h 4667248"/>
                  <a:gd name="connsiteX1" fmla="*/ 3924300 w 3924300"/>
                  <a:gd name="connsiteY1" fmla="*/ 1962150 h 4667248"/>
                  <a:gd name="connsiteX2" fmla="*/ 3770105 w 3924300"/>
                  <a:gd name="connsiteY2" fmla="*/ 2725908 h 4667248"/>
                  <a:gd name="connsiteX3" fmla="*/ 3076575 w 3924300"/>
                  <a:gd name="connsiteY3" fmla="*/ 4362442 h 4667248"/>
                  <a:gd name="connsiteX4" fmla="*/ 2771769 w 3924300"/>
                  <a:gd name="connsiteY4" fmla="*/ 4667248 h 4667248"/>
                  <a:gd name="connsiteX5" fmla="*/ 1152531 w 3924300"/>
                  <a:gd name="connsiteY5" fmla="*/ 4667248 h 4667248"/>
                  <a:gd name="connsiteX6" fmla="*/ 847725 w 3924300"/>
                  <a:gd name="connsiteY6" fmla="*/ 4362442 h 4667248"/>
                  <a:gd name="connsiteX7" fmla="*/ 165554 w 3924300"/>
                  <a:gd name="connsiteY7" fmla="*/ 2765883 h 4667248"/>
                  <a:gd name="connsiteX8" fmla="*/ 172070 w 3924300"/>
                  <a:gd name="connsiteY8" fmla="*/ 2763013 h 4667248"/>
                  <a:gd name="connsiteX9" fmla="*/ 154196 w 3924300"/>
                  <a:gd name="connsiteY9" fmla="*/ 2725908 h 4667248"/>
                  <a:gd name="connsiteX10" fmla="*/ 0 w 3924300"/>
                  <a:gd name="connsiteY10" fmla="*/ 1962150 h 4667248"/>
                  <a:gd name="connsiteX11" fmla="*/ 1962150 w 3924300"/>
                  <a:gd name="connsiteY11" fmla="*/ 0 h 466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24300" h="4667248">
                    <a:moveTo>
                      <a:pt x="1962150" y="0"/>
                    </a:moveTo>
                    <a:cubicBezTo>
                      <a:pt x="3045816" y="0"/>
                      <a:pt x="3924300" y="878484"/>
                      <a:pt x="3924300" y="1962150"/>
                    </a:cubicBezTo>
                    <a:cubicBezTo>
                      <a:pt x="3924300" y="2233067"/>
                      <a:pt x="3869395" y="2491159"/>
                      <a:pt x="3770105" y="2725908"/>
                    </a:cubicBezTo>
                    <a:cubicBezTo>
                      <a:pt x="3628818" y="3125957"/>
                      <a:pt x="3071514" y="3695985"/>
                      <a:pt x="3076575" y="4362442"/>
                    </a:cubicBezTo>
                    <a:cubicBezTo>
                      <a:pt x="3076575" y="4530782"/>
                      <a:pt x="2940109" y="4667248"/>
                      <a:pt x="2771769" y="4667248"/>
                    </a:cubicBezTo>
                    <a:lnTo>
                      <a:pt x="1152531" y="4667248"/>
                    </a:lnTo>
                    <a:cubicBezTo>
                      <a:pt x="984191" y="4667248"/>
                      <a:pt x="847725" y="4530782"/>
                      <a:pt x="847725" y="4362442"/>
                    </a:cubicBezTo>
                    <a:cubicBezTo>
                      <a:pt x="870101" y="3728807"/>
                      <a:pt x="388106" y="3288393"/>
                      <a:pt x="165554" y="2765883"/>
                    </a:cubicBezTo>
                    <a:lnTo>
                      <a:pt x="172070" y="2763013"/>
                    </a:lnTo>
                    <a:lnTo>
                      <a:pt x="154196" y="2725908"/>
                    </a:lnTo>
                    <a:cubicBezTo>
                      <a:pt x="54905" y="2491159"/>
                      <a:pt x="0" y="2233067"/>
                      <a:pt x="0" y="1962150"/>
                    </a:cubicBezTo>
                    <a:cubicBezTo>
                      <a:pt x="0" y="878484"/>
                      <a:pt x="878484" y="0"/>
                      <a:pt x="1962150" y="0"/>
                    </a:cubicBezTo>
                    <a:close/>
                  </a:path>
                </a:pathLst>
              </a:custGeom>
              <a:gradFill flip="none" rotWithShape="1">
                <a:gsLst>
                  <a:gs pos="82000">
                    <a:schemeClr val="bg1"/>
                  </a:gs>
                  <a:gs pos="0">
                    <a:schemeClr val="bg1">
                      <a:lumMod val="9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6" name="圆角矩形 145"/>
              <p:cNvSpPr/>
              <p:nvPr/>
            </p:nvSpPr>
            <p:spPr>
              <a:xfrm>
                <a:off x="3710114" y="4705817"/>
                <a:ext cx="1788889" cy="32662"/>
              </a:xfrm>
              <a:prstGeom prst="roundRect">
                <a:avLst>
                  <a:gd name="adj" fmla="val 50000"/>
                </a:avLst>
              </a:prstGeom>
              <a:gradFill>
                <a:gsLst>
                  <a:gs pos="100000">
                    <a:schemeClr val="bg1">
                      <a:lumMod val="50000"/>
                    </a:schemeClr>
                  </a:gs>
                  <a:gs pos="51500">
                    <a:schemeClr val="bg1">
                      <a:lumMod val="85000"/>
                    </a:schemeClr>
                  </a:gs>
                  <a:gs pos="300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7" name="圆角矩形 146"/>
              <p:cNvSpPr/>
              <p:nvPr/>
            </p:nvSpPr>
            <p:spPr>
              <a:xfrm rot="-300000">
                <a:off x="3667323" y="4909975"/>
                <a:ext cx="1831730" cy="78828"/>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8" name="圆角矩形 147"/>
              <p:cNvSpPr/>
              <p:nvPr/>
            </p:nvSpPr>
            <p:spPr>
              <a:xfrm rot="-300000">
                <a:off x="3667323" y="5070121"/>
                <a:ext cx="1831730" cy="78828"/>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9" name="圆角矩形 148"/>
              <p:cNvSpPr/>
              <p:nvPr/>
            </p:nvSpPr>
            <p:spPr>
              <a:xfrm rot="-300000">
                <a:off x="3667323" y="5236799"/>
                <a:ext cx="1831730" cy="78828"/>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50" name="圆角矩形 149"/>
              <p:cNvSpPr/>
              <p:nvPr/>
            </p:nvSpPr>
            <p:spPr>
              <a:xfrm rot="-300000">
                <a:off x="3667323" y="5405617"/>
                <a:ext cx="1831730" cy="78828"/>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51" name="圆角矩形 150"/>
              <p:cNvSpPr/>
              <p:nvPr/>
            </p:nvSpPr>
            <p:spPr>
              <a:xfrm rot="-300000">
                <a:off x="3667323" y="5540958"/>
                <a:ext cx="1831730" cy="82848"/>
              </a:xfrm>
              <a:prstGeom prst="roundRect">
                <a:avLst>
                  <a:gd name="adj" fmla="val 50000"/>
                </a:avLst>
              </a:prstGeom>
              <a:gradFill>
                <a:gsLst>
                  <a:gs pos="100000">
                    <a:schemeClr val="bg1">
                      <a:lumMod val="50000"/>
                    </a:schemeClr>
                  </a:gs>
                  <a:gs pos="50000">
                    <a:schemeClr val="bg1">
                      <a:lumMod val="75000"/>
                    </a:schemeClr>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52" name="圆角矩形 151"/>
              <p:cNvSpPr/>
              <p:nvPr/>
            </p:nvSpPr>
            <p:spPr>
              <a:xfrm>
                <a:off x="4009769" y="5933116"/>
                <a:ext cx="1178588" cy="35135"/>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53" name="圆角矩形 152"/>
              <p:cNvSpPr/>
              <p:nvPr/>
            </p:nvSpPr>
            <p:spPr>
              <a:xfrm>
                <a:off x="4201536" y="6135966"/>
                <a:ext cx="776005" cy="16227"/>
              </a:xfrm>
              <a:prstGeom prst="roundRect">
                <a:avLst>
                  <a:gd name="adj" fmla="val 13637"/>
                </a:avLst>
              </a:prstGeom>
              <a:gradFill>
                <a:gsLst>
                  <a:gs pos="78000">
                    <a:schemeClr val="bg1"/>
                  </a:gs>
                  <a:gs pos="53000">
                    <a:schemeClr val="tx1">
                      <a:lumMod val="50000"/>
                      <a:lumOff val="50000"/>
                    </a:schemeClr>
                  </a:gs>
                  <a:gs pos="100000">
                    <a:schemeClr val="bg1">
                      <a:lumMod val="50000"/>
                    </a:schemeClr>
                  </a:gs>
                  <a:gs pos="23000">
                    <a:schemeClr val="bg1"/>
                  </a:gs>
                  <a:gs pos="0">
                    <a:schemeClr val="bg1">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37" name="椭圆 136"/>
            <p:cNvSpPr/>
            <p:nvPr/>
          </p:nvSpPr>
          <p:spPr>
            <a:xfrm>
              <a:off x="4344188" y="6004661"/>
              <a:ext cx="3503625" cy="373333"/>
            </a:xfrm>
            <a:prstGeom prst="ellipse">
              <a:avLst/>
            </a:prstGeom>
            <a:gradFill flip="none" rotWithShape="1">
              <a:gsLst>
                <a:gs pos="0">
                  <a:schemeClr val="tx1">
                    <a:alpha val="25000"/>
                  </a:schemeClr>
                </a:gs>
                <a:gs pos="100000">
                  <a:srgbClr val="EFEFEF">
                    <a:alpha val="0"/>
                  </a:srgbClr>
                </a:gs>
              </a:gsLst>
              <a:path path="shape">
                <a:fillToRect l="50000" t="50000" r="50000" b="50000"/>
              </a:path>
              <a:tileRect/>
            </a:gra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154" name="组合 153"/>
          <p:cNvGrpSpPr/>
          <p:nvPr/>
        </p:nvGrpSpPr>
        <p:grpSpPr>
          <a:xfrm>
            <a:off x="1271975" y="3321904"/>
            <a:ext cx="1442342" cy="429479"/>
            <a:chOff x="3776606" y="2004244"/>
            <a:chExt cx="1923123" cy="572637"/>
          </a:xfrm>
        </p:grpSpPr>
        <p:sp>
          <p:nvSpPr>
            <p:cNvPr id="155" name="文本框 154"/>
            <p:cNvSpPr txBox="1"/>
            <p:nvPr/>
          </p:nvSpPr>
          <p:spPr>
            <a:xfrm>
              <a:off x="3776606" y="2004244"/>
              <a:ext cx="1923123" cy="338554"/>
            </a:xfrm>
            <a:prstGeom prst="rect">
              <a:avLst/>
            </a:prstGeom>
            <a:noFill/>
          </p:spPr>
          <p:txBody>
            <a:bodyPr wrap="square" rtlCol="0">
              <a:spAutoFit/>
            </a:bodyPr>
            <a:lstStyle/>
            <a:p>
              <a:r>
                <a:rPr lang="en-US" altLang="zh-CN" sz="1050" b="1" dirty="0">
                  <a:solidFill>
                    <a:srgbClr val="E87071"/>
                  </a:solidFill>
                  <a:latin typeface="微软雅黑" panose="020B0503020204020204" pitchFamily="34" charset="-122"/>
                  <a:ea typeface="微软雅黑" panose="020B0503020204020204" pitchFamily="34" charset="-122"/>
                </a:rPr>
                <a:t>string</a:t>
              </a:r>
              <a:endParaRPr lang="zh-CN" altLang="en-US" sz="1050" b="1" dirty="0">
                <a:solidFill>
                  <a:srgbClr val="E87071"/>
                </a:solidFill>
                <a:latin typeface="微软雅黑" panose="020B0503020204020204" pitchFamily="34" charset="-122"/>
                <a:ea typeface="微软雅黑" panose="020B0503020204020204" pitchFamily="34" charset="-122"/>
              </a:endParaRPr>
            </a:p>
          </p:txBody>
        </p:sp>
        <p:sp>
          <p:nvSpPr>
            <p:cNvPr id="156" name="文本框 155"/>
            <p:cNvSpPr txBox="1"/>
            <p:nvPr/>
          </p:nvSpPr>
          <p:spPr>
            <a:xfrm>
              <a:off x="3782527" y="2289623"/>
              <a:ext cx="1559316" cy="287258"/>
            </a:xfrm>
            <a:prstGeom prst="rect">
              <a:avLst/>
            </a:prstGeom>
            <a:noFill/>
          </p:spPr>
          <p:txBody>
            <a:bodyPr wrap="square" rtlCol="0">
              <a:spAutoFit/>
            </a:bodyPr>
            <a:lstStyle/>
            <a:p>
              <a:pPr algn="just"/>
              <a:r>
                <a:rPr lang="en-US" altLang="zh-CN" sz="800" b="1" dirty="0">
                  <a:latin typeface="微软雅黑" panose="020B0503020204020204" pitchFamily="34" charset="-122"/>
                  <a:ea typeface="微软雅黑" panose="020B0503020204020204" pitchFamily="34" charset="-122"/>
                </a:rPr>
                <a:t>SET</a:t>
              </a:r>
              <a:r>
                <a:rPr lang="zh-CN" altLang="en-US" sz="800" b="1" dirty="0">
                  <a:latin typeface="微软雅黑" panose="020B0503020204020204" pitchFamily="34" charset="-122"/>
                  <a:ea typeface="微软雅黑" panose="020B0503020204020204" pitchFamily="34" charset="-122"/>
                </a:rPr>
                <a:t>、</a:t>
              </a:r>
              <a:r>
                <a:rPr lang="en-US" altLang="zh-CN" sz="800" b="1" dirty="0">
                  <a:latin typeface="微软雅黑" panose="020B0503020204020204" pitchFamily="34" charset="-122"/>
                  <a:ea typeface="微软雅黑" panose="020B0503020204020204" pitchFamily="34" charset="-122"/>
                </a:rPr>
                <a:t>APPEND</a:t>
              </a:r>
              <a:endParaRPr lang="zh-CN" altLang="en-US" sz="800" b="1" dirty="0">
                <a:latin typeface="微软雅黑" panose="020B0503020204020204" pitchFamily="34" charset="-122"/>
                <a:ea typeface="微软雅黑" panose="020B0503020204020204" pitchFamily="34" charset="-122"/>
              </a:endParaRPr>
            </a:p>
          </p:txBody>
        </p:sp>
      </p:grpSp>
      <p:grpSp>
        <p:nvGrpSpPr>
          <p:cNvPr id="157" name="组合 156"/>
          <p:cNvGrpSpPr/>
          <p:nvPr/>
        </p:nvGrpSpPr>
        <p:grpSpPr>
          <a:xfrm>
            <a:off x="1821042" y="1763935"/>
            <a:ext cx="1442342" cy="552589"/>
            <a:chOff x="3776606" y="2004244"/>
            <a:chExt cx="1923123" cy="736783"/>
          </a:xfrm>
        </p:grpSpPr>
        <p:sp>
          <p:nvSpPr>
            <p:cNvPr id="158" name="文本框 157"/>
            <p:cNvSpPr txBox="1"/>
            <p:nvPr/>
          </p:nvSpPr>
          <p:spPr>
            <a:xfrm>
              <a:off x="3776606" y="2004244"/>
              <a:ext cx="1923123" cy="338554"/>
            </a:xfrm>
            <a:prstGeom prst="rect">
              <a:avLst/>
            </a:prstGeom>
            <a:noFill/>
          </p:spPr>
          <p:txBody>
            <a:bodyPr wrap="square" rtlCol="0">
              <a:spAutoFit/>
            </a:bodyPr>
            <a:lstStyle/>
            <a:p>
              <a:r>
                <a:rPr lang="en-US" altLang="zh-CN" sz="1050" b="1" dirty="0">
                  <a:solidFill>
                    <a:srgbClr val="01ACBE"/>
                  </a:solidFill>
                  <a:latin typeface="微软雅黑" panose="020B0503020204020204" pitchFamily="34" charset="-122"/>
                  <a:ea typeface="微软雅黑" panose="020B0503020204020204" pitchFamily="34" charset="-122"/>
                </a:rPr>
                <a:t>List</a:t>
              </a:r>
              <a:endParaRPr lang="zh-CN" altLang="en-US" sz="1050" b="1" dirty="0">
                <a:solidFill>
                  <a:srgbClr val="01ACBE"/>
                </a:solidFill>
                <a:latin typeface="微软雅黑" panose="020B0503020204020204" pitchFamily="34" charset="-122"/>
                <a:ea typeface="微软雅黑" panose="020B0503020204020204" pitchFamily="34" charset="-122"/>
              </a:endParaRPr>
            </a:p>
          </p:txBody>
        </p:sp>
        <p:sp>
          <p:nvSpPr>
            <p:cNvPr id="159" name="文本框 158"/>
            <p:cNvSpPr txBox="1"/>
            <p:nvPr/>
          </p:nvSpPr>
          <p:spPr>
            <a:xfrm>
              <a:off x="3782527" y="2289623"/>
              <a:ext cx="1559316" cy="451404"/>
            </a:xfrm>
            <a:prstGeom prst="rect">
              <a:avLst/>
            </a:prstGeom>
            <a:noFill/>
          </p:spPr>
          <p:txBody>
            <a:bodyPr wrap="square" rtlCol="0">
              <a:spAutoFit/>
            </a:bodyPr>
            <a:lstStyle/>
            <a:p>
              <a:pPr algn="just"/>
              <a:r>
                <a:rPr lang="en" altLang="zh-CN" sz="800" b="1" dirty="0">
                  <a:latin typeface="微软雅黑" panose="020B0503020204020204" pitchFamily="34" charset="-122"/>
                  <a:ea typeface="微软雅黑" panose="020B0503020204020204" pitchFamily="34" charset="-122"/>
                </a:rPr>
                <a:t>LPUSH</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LRANGE</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LPOP</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LREM</a:t>
              </a:r>
              <a:endParaRPr lang="zh-CN" altLang="en-US" sz="800" b="1" dirty="0">
                <a:latin typeface="微软雅黑" panose="020B0503020204020204" pitchFamily="34" charset="-122"/>
                <a:ea typeface="微软雅黑" panose="020B0503020204020204" pitchFamily="34" charset="-122"/>
              </a:endParaRPr>
            </a:p>
          </p:txBody>
        </p:sp>
      </p:grpSp>
      <p:grpSp>
        <p:nvGrpSpPr>
          <p:cNvPr id="160" name="组合 159"/>
          <p:cNvGrpSpPr/>
          <p:nvPr/>
        </p:nvGrpSpPr>
        <p:grpSpPr>
          <a:xfrm>
            <a:off x="3961852" y="955142"/>
            <a:ext cx="1442342" cy="552589"/>
            <a:chOff x="3776606" y="2004244"/>
            <a:chExt cx="1923123" cy="736783"/>
          </a:xfrm>
        </p:grpSpPr>
        <p:sp>
          <p:nvSpPr>
            <p:cNvPr id="161" name="文本框 160"/>
            <p:cNvSpPr txBox="1"/>
            <p:nvPr/>
          </p:nvSpPr>
          <p:spPr>
            <a:xfrm>
              <a:off x="3776606" y="2004244"/>
              <a:ext cx="1923123" cy="338554"/>
            </a:xfrm>
            <a:prstGeom prst="rect">
              <a:avLst/>
            </a:prstGeom>
            <a:noFill/>
          </p:spPr>
          <p:txBody>
            <a:bodyPr wrap="square" rtlCol="0">
              <a:spAutoFit/>
            </a:bodyPr>
            <a:lstStyle/>
            <a:p>
              <a:r>
                <a:rPr lang="en-US" altLang="zh-CN" sz="1050" b="1" dirty="0">
                  <a:solidFill>
                    <a:srgbClr val="FFB850"/>
                  </a:solidFill>
                  <a:latin typeface="微软雅黑" panose="020B0503020204020204" pitchFamily="34" charset="-122"/>
                  <a:ea typeface="微软雅黑" panose="020B0503020204020204" pitchFamily="34" charset="-122"/>
                </a:rPr>
                <a:t>Hash</a:t>
              </a:r>
              <a:endParaRPr lang="zh-CN" altLang="en-US" sz="1050" b="1" dirty="0">
                <a:solidFill>
                  <a:srgbClr val="FFB850"/>
                </a:solidFill>
                <a:latin typeface="微软雅黑" panose="020B0503020204020204" pitchFamily="34" charset="-122"/>
                <a:ea typeface="微软雅黑" panose="020B0503020204020204" pitchFamily="34" charset="-122"/>
              </a:endParaRPr>
            </a:p>
          </p:txBody>
        </p:sp>
        <p:sp>
          <p:nvSpPr>
            <p:cNvPr id="162" name="文本框 161"/>
            <p:cNvSpPr txBox="1"/>
            <p:nvPr/>
          </p:nvSpPr>
          <p:spPr>
            <a:xfrm>
              <a:off x="3782527" y="2289623"/>
              <a:ext cx="1559316" cy="451404"/>
            </a:xfrm>
            <a:prstGeom prst="rect">
              <a:avLst/>
            </a:prstGeom>
            <a:noFill/>
          </p:spPr>
          <p:txBody>
            <a:bodyPr wrap="square" rtlCol="0">
              <a:spAutoFit/>
            </a:bodyPr>
            <a:lstStyle/>
            <a:p>
              <a:pPr algn="just"/>
              <a:r>
                <a:rPr lang="en" altLang="zh-CN" sz="800" b="1" dirty="0">
                  <a:latin typeface="微软雅黑" panose="020B0503020204020204" pitchFamily="34" charset="-122"/>
                  <a:ea typeface="微软雅黑" panose="020B0503020204020204" pitchFamily="34" charset="-122"/>
                </a:rPr>
                <a:t>HSET</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HKEYS</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HDEL</a:t>
              </a:r>
              <a:endParaRPr lang="zh-CN" altLang="en-US" sz="800" b="1" dirty="0">
                <a:latin typeface="微软雅黑" panose="020B0503020204020204" pitchFamily="34" charset="-122"/>
                <a:ea typeface="微软雅黑" panose="020B0503020204020204" pitchFamily="34" charset="-122"/>
              </a:endParaRPr>
            </a:p>
          </p:txBody>
        </p:sp>
      </p:grpSp>
      <p:grpSp>
        <p:nvGrpSpPr>
          <p:cNvPr id="163" name="组合 162"/>
          <p:cNvGrpSpPr/>
          <p:nvPr/>
        </p:nvGrpSpPr>
        <p:grpSpPr>
          <a:xfrm>
            <a:off x="6766177" y="3361491"/>
            <a:ext cx="1442342" cy="675700"/>
            <a:chOff x="3776606" y="2004244"/>
            <a:chExt cx="1923123" cy="900930"/>
          </a:xfrm>
        </p:grpSpPr>
        <p:sp>
          <p:nvSpPr>
            <p:cNvPr id="164" name="文本框 163"/>
            <p:cNvSpPr txBox="1"/>
            <p:nvPr/>
          </p:nvSpPr>
          <p:spPr>
            <a:xfrm>
              <a:off x="3776606" y="2004244"/>
              <a:ext cx="1923123" cy="338554"/>
            </a:xfrm>
            <a:prstGeom prst="rect">
              <a:avLst/>
            </a:prstGeom>
            <a:noFill/>
          </p:spPr>
          <p:txBody>
            <a:bodyPr wrap="square" rtlCol="0">
              <a:spAutoFit/>
            </a:bodyPr>
            <a:lstStyle/>
            <a:p>
              <a:r>
                <a:rPr lang="en-US" altLang="zh-CN" sz="1050" b="1" dirty="0" err="1">
                  <a:solidFill>
                    <a:srgbClr val="00AF92"/>
                  </a:solidFill>
                  <a:latin typeface="微软雅黑" panose="020B0503020204020204" pitchFamily="34" charset="-122"/>
                  <a:ea typeface="微软雅黑" panose="020B0503020204020204" pitchFamily="34" charset="-122"/>
                </a:rPr>
                <a:t>ZSet</a:t>
              </a:r>
              <a:endParaRPr lang="zh-CN" altLang="en-US" sz="1050" b="1" dirty="0">
                <a:solidFill>
                  <a:srgbClr val="00AF92"/>
                </a:solidFill>
                <a:latin typeface="微软雅黑" panose="020B0503020204020204" pitchFamily="34" charset="-122"/>
                <a:ea typeface="微软雅黑" panose="020B0503020204020204" pitchFamily="34" charset="-122"/>
              </a:endParaRPr>
            </a:p>
          </p:txBody>
        </p:sp>
        <p:sp>
          <p:nvSpPr>
            <p:cNvPr id="165" name="文本框 164"/>
            <p:cNvSpPr txBox="1"/>
            <p:nvPr/>
          </p:nvSpPr>
          <p:spPr>
            <a:xfrm>
              <a:off x="3782527" y="2289623"/>
              <a:ext cx="1559316" cy="615551"/>
            </a:xfrm>
            <a:prstGeom prst="rect">
              <a:avLst/>
            </a:prstGeom>
            <a:noFill/>
          </p:spPr>
          <p:txBody>
            <a:bodyPr wrap="square" rtlCol="0">
              <a:spAutoFit/>
            </a:bodyPr>
            <a:lstStyle/>
            <a:p>
              <a:pPr algn="just"/>
              <a:r>
                <a:rPr lang="en" altLang="zh-CN" sz="800" b="1" dirty="0">
                  <a:latin typeface="微软雅黑" panose="020B0503020204020204" pitchFamily="34" charset="-122"/>
                  <a:ea typeface="微软雅黑" panose="020B0503020204020204" pitchFamily="34" charset="-122"/>
                </a:rPr>
                <a:t>ZADD</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ZRANGE</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ZRANGEBYSCORE</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ZCOUNT</a:t>
              </a:r>
              <a:r>
                <a:rPr lang="zh-CN" altLang="en-US" sz="800" b="1" dirty="0">
                  <a:latin typeface="微软雅黑" panose="020B0503020204020204" pitchFamily="34" charset="-122"/>
                  <a:ea typeface="微软雅黑" panose="020B0503020204020204" pitchFamily="34" charset="-122"/>
                </a:rPr>
                <a:t>、</a:t>
              </a:r>
            </a:p>
          </p:txBody>
        </p:sp>
      </p:grpSp>
      <p:grpSp>
        <p:nvGrpSpPr>
          <p:cNvPr id="166" name="组合 165"/>
          <p:cNvGrpSpPr/>
          <p:nvPr/>
        </p:nvGrpSpPr>
        <p:grpSpPr>
          <a:xfrm>
            <a:off x="6232750" y="1790642"/>
            <a:ext cx="1442342" cy="798810"/>
            <a:chOff x="3776606" y="2004244"/>
            <a:chExt cx="1923123" cy="1065076"/>
          </a:xfrm>
        </p:grpSpPr>
        <p:sp>
          <p:nvSpPr>
            <p:cNvPr id="167" name="文本框 166"/>
            <p:cNvSpPr txBox="1"/>
            <p:nvPr/>
          </p:nvSpPr>
          <p:spPr>
            <a:xfrm>
              <a:off x="3776606" y="2004244"/>
              <a:ext cx="1923123" cy="338554"/>
            </a:xfrm>
            <a:prstGeom prst="rect">
              <a:avLst/>
            </a:prstGeom>
            <a:noFill/>
          </p:spPr>
          <p:txBody>
            <a:bodyPr wrap="square" rtlCol="0">
              <a:spAutoFit/>
            </a:bodyPr>
            <a:lstStyle/>
            <a:p>
              <a:r>
                <a:rPr lang="en-US" altLang="zh-CN" sz="1050" b="1" dirty="0">
                  <a:solidFill>
                    <a:srgbClr val="663A77"/>
                  </a:solidFill>
                  <a:latin typeface="微软雅黑" panose="020B0503020204020204" pitchFamily="34" charset="-122"/>
                  <a:ea typeface="微软雅黑" panose="020B0503020204020204" pitchFamily="34" charset="-122"/>
                </a:rPr>
                <a:t>Set</a:t>
              </a:r>
              <a:endParaRPr lang="zh-CN" altLang="en-US" sz="1050" b="1" dirty="0">
                <a:solidFill>
                  <a:srgbClr val="663A77"/>
                </a:solidFill>
                <a:latin typeface="微软雅黑" panose="020B0503020204020204" pitchFamily="34" charset="-122"/>
                <a:ea typeface="微软雅黑" panose="020B0503020204020204" pitchFamily="34" charset="-122"/>
              </a:endParaRPr>
            </a:p>
          </p:txBody>
        </p:sp>
        <p:sp>
          <p:nvSpPr>
            <p:cNvPr id="168" name="文本框 167"/>
            <p:cNvSpPr txBox="1"/>
            <p:nvPr/>
          </p:nvSpPr>
          <p:spPr>
            <a:xfrm>
              <a:off x="3782527" y="2289623"/>
              <a:ext cx="1559316" cy="779697"/>
            </a:xfrm>
            <a:prstGeom prst="rect">
              <a:avLst/>
            </a:prstGeom>
            <a:noFill/>
          </p:spPr>
          <p:txBody>
            <a:bodyPr wrap="square" rtlCol="0">
              <a:spAutoFit/>
            </a:bodyPr>
            <a:lstStyle/>
            <a:p>
              <a:pPr algn="just"/>
              <a:r>
                <a:rPr lang="en" altLang="zh-CN" sz="800" b="1" dirty="0">
                  <a:latin typeface="微软雅黑" panose="020B0503020204020204" pitchFamily="34" charset="-122"/>
                  <a:ea typeface="微软雅黑" panose="020B0503020204020204" pitchFamily="34" charset="-122"/>
                </a:rPr>
                <a:t>SADD</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SREM</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SPOP</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SMEMBERS</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SINTER</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SUNION</a:t>
              </a:r>
              <a:r>
                <a:rPr lang="zh-CN" altLang="en-US" sz="800" b="1" dirty="0">
                  <a:latin typeface="微软雅黑" panose="020B0503020204020204" pitchFamily="34" charset="-122"/>
                  <a:ea typeface="微软雅黑" panose="020B0503020204020204" pitchFamily="34" charset="-122"/>
                </a:rPr>
                <a:t>、</a:t>
              </a:r>
              <a:r>
                <a:rPr lang="en" altLang="zh-CN" sz="800" b="1" dirty="0">
                  <a:latin typeface="微软雅黑" panose="020B0503020204020204" pitchFamily="34" charset="-122"/>
                  <a:ea typeface="微软雅黑" panose="020B0503020204020204" pitchFamily="34" charset="-122"/>
                </a:rPr>
                <a:t>SDIFF</a:t>
              </a:r>
              <a:endParaRPr lang="zh-CN" altLang="en-US" sz="800" b="1" dirty="0">
                <a:latin typeface="微软雅黑" panose="020B0503020204020204" pitchFamily="34" charset="-122"/>
                <a:ea typeface="微软雅黑" panose="020B0503020204020204" pitchFamily="34" charset="-122"/>
              </a:endParaRPr>
            </a:p>
          </p:txBody>
        </p:sp>
      </p:grpSp>
      <p:grpSp>
        <p:nvGrpSpPr>
          <p:cNvPr id="169" name="组合 168"/>
          <p:cNvGrpSpPr/>
          <p:nvPr/>
        </p:nvGrpSpPr>
        <p:grpSpPr>
          <a:xfrm>
            <a:off x="3937353" y="2601109"/>
            <a:ext cx="1269299" cy="1256732"/>
            <a:chOff x="5245265" y="2863322"/>
            <a:chExt cx="1538545" cy="1523312"/>
          </a:xfrm>
        </p:grpSpPr>
        <p:grpSp>
          <p:nvGrpSpPr>
            <p:cNvPr id="170" name="Group 35"/>
            <p:cNvGrpSpPr>
              <a:grpSpLocks noChangeAspect="1"/>
            </p:cNvGrpSpPr>
            <p:nvPr/>
          </p:nvGrpSpPr>
          <p:grpSpPr bwMode="auto">
            <a:xfrm>
              <a:off x="5329506" y="2866005"/>
              <a:ext cx="1431612" cy="1388230"/>
              <a:chOff x="3477" y="1809"/>
              <a:chExt cx="726" cy="704"/>
            </a:xfrm>
            <a:solidFill>
              <a:schemeClr val="bg1">
                <a:lumMod val="85000"/>
                <a:alpha val="76000"/>
              </a:schemeClr>
            </a:solidFill>
          </p:grpSpPr>
          <p:sp>
            <p:nvSpPr>
              <p:cNvPr id="172" name="Freeform 36"/>
              <p:cNvSpPr>
                <a:spLocks/>
              </p:cNvSpPr>
              <p:nvPr/>
            </p:nvSpPr>
            <p:spPr bwMode="auto">
              <a:xfrm>
                <a:off x="3928" y="1833"/>
                <a:ext cx="15" cy="12"/>
              </a:xfrm>
              <a:custGeom>
                <a:avLst/>
                <a:gdLst>
                  <a:gd name="T0" fmla="*/ 5 w 6"/>
                  <a:gd name="T1" fmla="*/ 0 h 5"/>
                  <a:gd name="T2" fmla="*/ 0 w 6"/>
                  <a:gd name="T3" fmla="*/ 0 h 5"/>
                  <a:gd name="T4" fmla="*/ 0 w 6"/>
                  <a:gd name="T5" fmla="*/ 3 h 5"/>
                  <a:gd name="T6" fmla="*/ 0 w 6"/>
                  <a:gd name="T7" fmla="*/ 4 h 5"/>
                  <a:gd name="T8" fmla="*/ 0 w 6"/>
                  <a:gd name="T9" fmla="*/ 5 h 5"/>
                  <a:gd name="T10" fmla="*/ 1 w 6"/>
                  <a:gd name="T11" fmla="*/ 5 h 5"/>
                  <a:gd name="T12" fmla="*/ 5 w 6"/>
                  <a:gd name="T13" fmla="*/ 5 h 5"/>
                  <a:gd name="T14" fmla="*/ 6 w 6"/>
                  <a:gd name="T15" fmla="*/ 5 h 5"/>
                  <a:gd name="T16" fmla="*/ 6 w 6"/>
                  <a:gd name="T17" fmla="*/ 5 h 5"/>
                  <a:gd name="T18" fmla="*/ 6 w 6"/>
                  <a:gd name="T19" fmla="*/ 5 h 5"/>
                  <a:gd name="T20" fmla="*/ 6 w 6"/>
                  <a:gd name="T21" fmla="*/ 4 h 5"/>
                  <a:gd name="T22" fmla="*/ 6 w 6"/>
                  <a:gd name="T23" fmla="*/ 3 h 5"/>
                  <a:gd name="T24" fmla="*/ 6 w 6"/>
                  <a:gd name="T25" fmla="*/ 3 h 5"/>
                  <a:gd name="T26" fmla="*/ 5 w 6"/>
                  <a:gd name="T27" fmla="*/ 2 h 5"/>
                  <a:gd name="T28" fmla="*/ 5 w 6"/>
                  <a:gd name="T29" fmla="*/ 2 h 5"/>
                  <a:gd name="T30" fmla="*/ 5 w 6"/>
                  <a:gd name="T31" fmla="*/ 1 h 5"/>
                  <a:gd name="T32" fmla="*/ 5 w 6"/>
                  <a:gd name="T3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5">
                    <a:moveTo>
                      <a:pt x="5" y="0"/>
                    </a:moveTo>
                    <a:cubicBezTo>
                      <a:pt x="0" y="0"/>
                      <a:pt x="0" y="0"/>
                      <a:pt x="0" y="0"/>
                    </a:cubicBezTo>
                    <a:cubicBezTo>
                      <a:pt x="0" y="3"/>
                      <a:pt x="0" y="3"/>
                      <a:pt x="0" y="3"/>
                    </a:cubicBezTo>
                    <a:cubicBezTo>
                      <a:pt x="0" y="4"/>
                      <a:pt x="0" y="4"/>
                      <a:pt x="0" y="4"/>
                    </a:cubicBezTo>
                    <a:cubicBezTo>
                      <a:pt x="0" y="4"/>
                      <a:pt x="0" y="4"/>
                      <a:pt x="0" y="5"/>
                    </a:cubicBezTo>
                    <a:cubicBezTo>
                      <a:pt x="1" y="5"/>
                      <a:pt x="1" y="5"/>
                      <a:pt x="1" y="5"/>
                    </a:cubicBezTo>
                    <a:cubicBezTo>
                      <a:pt x="5" y="5"/>
                      <a:pt x="5" y="5"/>
                      <a:pt x="5" y="5"/>
                    </a:cubicBezTo>
                    <a:cubicBezTo>
                      <a:pt x="6" y="5"/>
                      <a:pt x="6" y="5"/>
                      <a:pt x="6" y="5"/>
                    </a:cubicBezTo>
                    <a:cubicBezTo>
                      <a:pt x="6" y="5"/>
                      <a:pt x="6" y="5"/>
                      <a:pt x="6" y="5"/>
                    </a:cubicBezTo>
                    <a:cubicBezTo>
                      <a:pt x="6" y="5"/>
                      <a:pt x="6" y="5"/>
                      <a:pt x="6" y="5"/>
                    </a:cubicBezTo>
                    <a:cubicBezTo>
                      <a:pt x="6" y="4"/>
                      <a:pt x="6" y="4"/>
                      <a:pt x="6" y="4"/>
                    </a:cubicBezTo>
                    <a:cubicBezTo>
                      <a:pt x="6" y="4"/>
                      <a:pt x="6" y="4"/>
                      <a:pt x="6" y="3"/>
                    </a:cubicBezTo>
                    <a:cubicBezTo>
                      <a:pt x="6" y="3"/>
                      <a:pt x="6" y="3"/>
                      <a:pt x="6" y="3"/>
                    </a:cubicBezTo>
                    <a:cubicBezTo>
                      <a:pt x="6" y="3"/>
                      <a:pt x="6" y="3"/>
                      <a:pt x="5" y="2"/>
                    </a:cubicBezTo>
                    <a:cubicBezTo>
                      <a:pt x="5" y="2"/>
                      <a:pt x="5" y="2"/>
                      <a:pt x="5" y="2"/>
                    </a:cubicBezTo>
                    <a:cubicBezTo>
                      <a:pt x="5" y="1"/>
                      <a:pt x="5" y="1"/>
                      <a:pt x="5"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3" name="Freeform 37"/>
              <p:cNvSpPr>
                <a:spLocks/>
              </p:cNvSpPr>
              <p:nvPr/>
            </p:nvSpPr>
            <p:spPr bwMode="auto">
              <a:xfrm>
                <a:off x="3928" y="1840"/>
                <a:ext cx="34" cy="33"/>
              </a:xfrm>
              <a:custGeom>
                <a:avLst/>
                <a:gdLst>
                  <a:gd name="T0" fmla="*/ 7 w 14"/>
                  <a:gd name="T1" fmla="*/ 0 h 14"/>
                  <a:gd name="T2" fmla="*/ 6 w 14"/>
                  <a:gd name="T3" fmla="*/ 0 h 14"/>
                  <a:gd name="T4" fmla="*/ 6 w 14"/>
                  <a:gd name="T5" fmla="*/ 1 h 14"/>
                  <a:gd name="T6" fmla="*/ 6 w 14"/>
                  <a:gd name="T7" fmla="*/ 2 h 14"/>
                  <a:gd name="T8" fmla="*/ 6 w 14"/>
                  <a:gd name="T9" fmla="*/ 2 h 14"/>
                  <a:gd name="T10" fmla="*/ 6 w 14"/>
                  <a:gd name="T11" fmla="*/ 2 h 14"/>
                  <a:gd name="T12" fmla="*/ 5 w 14"/>
                  <a:gd name="T13" fmla="*/ 3 h 14"/>
                  <a:gd name="T14" fmla="*/ 5 w 14"/>
                  <a:gd name="T15" fmla="*/ 3 h 14"/>
                  <a:gd name="T16" fmla="*/ 4 w 14"/>
                  <a:gd name="T17" fmla="*/ 3 h 14"/>
                  <a:gd name="T18" fmla="*/ 4 w 14"/>
                  <a:gd name="T19" fmla="*/ 3 h 14"/>
                  <a:gd name="T20" fmla="*/ 3 w 14"/>
                  <a:gd name="T21" fmla="*/ 3 h 14"/>
                  <a:gd name="T22" fmla="*/ 3 w 14"/>
                  <a:gd name="T23" fmla="*/ 4 h 14"/>
                  <a:gd name="T24" fmla="*/ 3 w 14"/>
                  <a:gd name="T25" fmla="*/ 4 h 14"/>
                  <a:gd name="T26" fmla="*/ 3 w 14"/>
                  <a:gd name="T27" fmla="*/ 4 h 14"/>
                  <a:gd name="T28" fmla="*/ 3 w 14"/>
                  <a:gd name="T29" fmla="*/ 4 h 14"/>
                  <a:gd name="T30" fmla="*/ 2 w 14"/>
                  <a:gd name="T31" fmla="*/ 4 h 14"/>
                  <a:gd name="T32" fmla="*/ 1 w 14"/>
                  <a:gd name="T33" fmla="*/ 4 h 14"/>
                  <a:gd name="T34" fmla="*/ 0 w 14"/>
                  <a:gd name="T35" fmla="*/ 5 h 14"/>
                  <a:gd name="T36" fmla="*/ 0 w 14"/>
                  <a:gd name="T37" fmla="*/ 6 h 14"/>
                  <a:gd name="T38" fmla="*/ 0 w 14"/>
                  <a:gd name="T39" fmla="*/ 6 h 14"/>
                  <a:gd name="T40" fmla="*/ 0 w 14"/>
                  <a:gd name="T41" fmla="*/ 9 h 14"/>
                  <a:gd name="T42" fmla="*/ 1 w 14"/>
                  <a:gd name="T43" fmla="*/ 9 h 14"/>
                  <a:gd name="T44" fmla="*/ 1 w 14"/>
                  <a:gd name="T45" fmla="*/ 9 h 14"/>
                  <a:gd name="T46" fmla="*/ 1 w 14"/>
                  <a:gd name="T47" fmla="*/ 9 h 14"/>
                  <a:gd name="T48" fmla="*/ 1 w 14"/>
                  <a:gd name="T49" fmla="*/ 9 h 14"/>
                  <a:gd name="T50" fmla="*/ 1 w 14"/>
                  <a:gd name="T51" fmla="*/ 11 h 14"/>
                  <a:gd name="T52" fmla="*/ 2 w 14"/>
                  <a:gd name="T53" fmla="*/ 11 h 14"/>
                  <a:gd name="T54" fmla="*/ 3 w 14"/>
                  <a:gd name="T55" fmla="*/ 11 h 14"/>
                  <a:gd name="T56" fmla="*/ 3 w 14"/>
                  <a:gd name="T57" fmla="*/ 11 h 14"/>
                  <a:gd name="T58" fmla="*/ 3 w 14"/>
                  <a:gd name="T59" fmla="*/ 11 h 14"/>
                  <a:gd name="T60" fmla="*/ 3 w 14"/>
                  <a:gd name="T61" fmla="*/ 13 h 14"/>
                  <a:gd name="T62" fmla="*/ 5 w 14"/>
                  <a:gd name="T63" fmla="*/ 13 h 14"/>
                  <a:gd name="T64" fmla="*/ 6 w 14"/>
                  <a:gd name="T65" fmla="*/ 14 h 14"/>
                  <a:gd name="T66" fmla="*/ 7 w 14"/>
                  <a:gd name="T67" fmla="*/ 14 h 14"/>
                  <a:gd name="T68" fmla="*/ 9 w 14"/>
                  <a:gd name="T69" fmla="*/ 13 h 14"/>
                  <a:gd name="T70" fmla="*/ 10 w 14"/>
                  <a:gd name="T71" fmla="*/ 13 h 14"/>
                  <a:gd name="T72" fmla="*/ 10 w 14"/>
                  <a:gd name="T73" fmla="*/ 12 h 14"/>
                  <a:gd name="T74" fmla="*/ 11 w 14"/>
                  <a:gd name="T75" fmla="*/ 12 h 14"/>
                  <a:gd name="T76" fmla="*/ 12 w 14"/>
                  <a:gd name="T77" fmla="*/ 12 h 14"/>
                  <a:gd name="T78" fmla="*/ 13 w 14"/>
                  <a:gd name="T79" fmla="*/ 8 h 14"/>
                  <a:gd name="T80" fmla="*/ 13 w 14"/>
                  <a:gd name="T81" fmla="*/ 7 h 14"/>
                  <a:gd name="T82" fmla="*/ 12 w 14"/>
                  <a:gd name="T83" fmla="*/ 5 h 14"/>
                  <a:gd name="T84" fmla="*/ 12 w 14"/>
                  <a:gd name="T85" fmla="*/ 5 h 14"/>
                  <a:gd name="T86" fmla="*/ 12 w 14"/>
                  <a:gd name="T87" fmla="*/ 5 h 14"/>
                  <a:gd name="T88" fmla="*/ 13 w 14"/>
                  <a:gd name="T89" fmla="*/ 4 h 14"/>
                  <a:gd name="T90" fmla="*/ 13 w 14"/>
                  <a:gd name="T91" fmla="*/ 2 h 14"/>
                  <a:gd name="T92" fmla="*/ 13 w 14"/>
                  <a:gd name="T93" fmla="*/ 2 h 14"/>
                  <a:gd name="T94" fmla="*/ 12 w 14"/>
                  <a:gd name="T95" fmla="*/ 2 h 14"/>
                  <a:gd name="T96" fmla="*/ 12 w 14"/>
                  <a:gd name="T97" fmla="*/ 1 h 14"/>
                  <a:gd name="T98" fmla="*/ 11 w 14"/>
                  <a:gd name="T99" fmla="*/ 1 h 14"/>
                  <a:gd name="T100" fmla="*/ 8 w 14"/>
                  <a:gd name="T101" fmla="*/ 0 h 14"/>
                  <a:gd name="T102" fmla="*/ 8 w 14"/>
                  <a:gd name="T103" fmla="*/ 0 h 14"/>
                  <a:gd name="T104" fmla="*/ 7 w 14"/>
                  <a:gd name="T105" fmla="*/ 0 h 14"/>
                  <a:gd name="T106" fmla="*/ 7 w 14"/>
                  <a:gd name="T107" fmla="*/ 0 h 14"/>
                  <a:gd name="T108" fmla="*/ 7 w 14"/>
                  <a:gd name="T10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 h="14">
                    <a:moveTo>
                      <a:pt x="7" y="0"/>
                    </a:moveTo>
                    <a:cubicBezTo>
                      <a:pt x="7" y="0"/>
                      <a:pt x="6" y="0"/>
                      <a:pt x="6" y="0"/>
                    </a:cubicBezTo>
                    <a:cubicBezTo>
                      <a:pt x="6" y="1"/>
                      <a:pt x="6" y="1"/>
                      <a:pt x="6" y="1"/>
                    </a:cubicBezTo>
                    <a:cubicBezTo>
                      <a:pt x="6" y="2"/>
                      <a:pt x="6" y="2"/>
                      <a:pt x="6" y="2"/>
                    </a:cubicBezTo>
                    <a:cubicBezTo>
                      <a:pt x="6" y="2"/>
                      <a:pt x="6" y="2"/>
                      <a:pt x="6" y="2"/>
                    </a:cubicBezTo>
                    <a:cubicBezTo>
                      <a:pt x="6" y="2"/>
                      <a:pt x="6" y="2"/>
                      <a:pt x="6" y="2"/>
                    </a:cubicBezTo>
                    <a:cubicBezTo>
                      <a:pt x="5" y="3"/>
                      <a:pt x="5" y="3"/>
                      <a:pt x="5" y="3"/>
                    </a:cubicBezTo>
                    <a:cubicBezTo>
                      <a:pt x="5" y="3"/>
                      <a:pt x="5" y="3"/>
                      <a:pt x="5" y="3"/>
                    </a:cubicBezTo>
                    <a:cubicBezTo>
                      <a:pt x="4" y="3"/>
                      <a:pt x="4" y="3"/>
                      <a:pt x="4" y="3"/>
                    </a:cubicBezTo>
                    <a:cubicBezTo>
                      <a:pt x="4" y="3"/>
                      <a:pt x="4" y="3"/>
                      <a:pt x="4"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1" y="4"/>
                      <a:pt x="1" y="4"/>
                      <a:pt x="1" y="4"/>
                    </a:cubicBezTo>
                    <a:cubicBezTo>
                      <a:pt x="1" y="4"/>
                      <a:pt x="1" y="4"/>
                      <a:pt x="0" y="5"/>
                    </a:cubicBezTo>
                    <a:cubicBezTo>
                      <a:pt x="0" y="5"/>
                      <a:pt x="0" y="6"/>
                      <a:pt x="0" y="6"/>
                    </a:cubicBezTo>
                    <a:cubicBezTo>
                      <a:pt x="0" y="6"/>
                      <a:pt x="0" y="6"/>
                      <a:pt x="0" y="6"/>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1" y="11"/>
                      <a:pt x="1" y="11"/>
                      <a:pt x="1" y="11"/>
                    </a:cubicBezTo>
                    <a:cubicBezTo>
                      <a:pt x="2" y="11"/>
                      <a:pt x="2" y="11"/>
                      <a:pt x="2" y="11"/>
                    </a:cubicBezTo>
                    <a:cubicBezTo>
                      <a:pt x="3" y="11"/>
                      <a:pt x="3" y="11"/>
                      <a:pt x="3" y="11"/>
                    </a:cubicBezTo>
                    <a:cubicBezTo>
                      <a:pt x="3" y="11"/>
                      <a:pt x="3" y="11"/>
                      <a:pt x="3" y="11"/>
                    </a:cubicBezTo>
                    <a:cubicBezTo>
                      <a:pt x="3" y="11"/>
                      <a:pt x="3" y="11"/>
                      <a:pt x="3" y="11"/>
                    </a:cubicBezTo>
                    <a:cubicBezTo>
                      <a:pt x="3" y="12"/>
                      <a:pt x="3" y="12"/>
                      <a:pt x="3" y="13"/>
                    </a:cubicBezTo>
                    <a:cubicBezTo>
                      <a:pt x="4" y="13"/>
                      <a:pt x="5" y="13"/>
                      <a:pt x="5" y="13"/>
                    </a:cubicBezTo>
                    <a:cubicBezTo>
                      <a:pt x="6" y="14"/>
                      <a:pt x="6" y="14"/>
                      <a:pt x="6" y="14"/>
                    </a:cubicBezTo>
                    <a:cubicBezTo>
                      <a:pt x="7" y="14"/>
                      <a:pt x="7" y="14"/>
                      <a:pt x="7" y="14"/>
                    </a:cubicBezTo>
                    <a:cubicBezTo>
                      <a:pt x="8" y="14"/>
                      <a:pt x="9" y="13"/>
                      <a:pt x="9" y="13"/>
                    </a:cubicBezTo>
                    <a:cubicBezTo>
                      <a:pt x="10" y="13"/>
                      <a:pt x="10" y="13"/>
                      <a:pt x="10" y="13"/>
                    </a:cubicBezTo>
                    <a:cubicBezTo>
                      <a:pt x="10" y="12"/>
                      <a:pt x="10" y="12"/>
                      <a:pt x="10" y="12"/>
                    </a:cubicBezTo>
                    <a:cubicBezTo>
                      <a:pt x="11" y="12"/>
                      <a:pt x="11" y="12"/>
                      <a:pt x="11" y="12"/>
                    </a:cubicBezTo>
                    <a:cubicBezTo>
                      <a:pt x="12" y="12"/>
                      <a:pt x="12" y="12"/>
                      <a:pt x="12" y="12"/>
                    </a:cubicBezTo>
                    <a:cubicBezTo>
                      <a:pt x="13" y="11"/>
                      <a:pt x="14" y="9"/>
                      <a:pt x="13" y="8"/>
                    </a:cubicBezTo>
                    <a:cubicBezTo>
                      <a:pt x="13" y="7"/>
                      <a:pt x="13" y="7"/>
                      <a:pt x="13" y="7"/>
                    </a:cubicBezTo>
                    <a:cubicBezTo>
                      <a:pt x="12" y="6"/>
                      <a:pt x="12" y="6"/>
                      <a:pt x="12" y="5"/>
                    </a:cubicBezTo>
                    <a:cubicBezTo>
                      <a:pt x="12" y="5"/>
                      <a:pt x="12" y="5"/>
                      <a:pt x="12" y="5"/>
                    </a:cubicBezTo>
                    <a:cubicBezTo>
                      <a:pt x="12" y="5"/>
                      <a:pt x="12" y="5"/>
                      <a:pt x="12" y="5"/>
                    </a:cubicBezTo>
                    <a:cubicBezTo>
                      <a:pt x="13" y="5"/>
                      <a:pt x="13" y="5"/>
                      <a:pt x="13" y="4"/>
                    </a:cubicBezTo>
                    <a:cubicBezTo>
                      <a:pt x="13" y="2"/>
                      <a:pt x="13" y="2"/>
                      <a:pt x="13" y="2"/>
                    </a:cubicBezTo>
                    <a:cubicBezTo>
                      <a:pt x="13" y="2"/>
                      <a:pt x="13" y="2"/>
                      <a:pt x="13" y="2"/>
                    </a:cubicBezTo>
                    <a:cubicBezTo>
                      <a:pt x="12" y="2"/>
                      <a:pt x="12" y="2"/>
                      <a:pt x="12" y="2"/>
                    </a:cubicBezTo>
                    <a:cubicBezTo>
                      <a:pt x="12" y="1"/>
                      <a:pt x="12" y="1"/>
                      <a:pt x="12" y="1"/>
                    </a:cubicBezTo>
                    <a:cubicBezTo>
                      <a:pt x="11" y="1"/>
                      <a:pt x="11" y="1"/>
                      <a:pt x="11" y="1"/>
                    </a:cubicBezTo>
                    <a:cubicBezTo>
                      <a:pt x="10" y="0"/>
                      <a:pt x="9" y="0"/>
                      <a:pt x="8" y="0"/>
                    </a:cubicBezTo>
                    <a:cubicBezTo>
                      <a:pt x="8" y="0"/>
                      <a:pt x="8" y="0"/>
                      <a:pt x="8" y="0"/>
                    </a:cubicBez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 name="Freeform 38"/>
              <p:cNvSpPr>
                <a:spLocks/>
              </p:cNvSpPr>
              <p:nvPr/>
            </p:nvSpPr>
            <p:spPr bwMode="auto">
              <a:xfrm>
                <a:off x="3959" y="1847"/>
                <a:ext cx="22" cy="19"/>
              </a:xfrm>
              <a:custGeom>
                <a:avLst/>
                <a:gdLst>
                  <a:gd name="T0" fmla="*/ 4 w 9"/>
                  <a:gd name="T1" fmla="*/ 0 h 8"/>
                  <a:gd name="T2" fmla="*/ 0 w 9"/>
                  <a:gd name="T3" fmla="*/ 1 h 8"/>
                  <a:gd name="T4" fmla="*/ 0 w 9"/>
                  <a:gd name="T5" fmla="*/ 2 h 8"/>
                  <a:gd name="T6" fmla="*/ 1 w 9"/>
                  <a:gd name="T7" fmla="*/ 3 h 8"/>
                  <a:gd name="T8" fmla="*/ 2 w 9"/>
                  <a:gd name="T9" fmla="*/ 4 h 8"/>
                  <a:gd name="T10" fmla="*/ 3 w 9"/>
                  <a:gd name="T11" fmla="*/ 5 h 8"/>
                  <a:gd name="T12" fmla="*/ 3 w 9"/>
                  <a:gd name="T13" fmla="*/ 6 h 8"/>
                  <a:gd name="T14" fmla="*/ 4 w 9"/>
                  <a:gd name="T15" fmla="*/ 6 h 8"/>
                  <a:gd name="T16" fmla="*/ 4 w 9"/>
                  <a:gd name="T17" fmla="*/ 6 h 8"/>
                  <a:gd name="T18" fmla="*/ 4 w 9"/>
                  <a:gd name="T19" fmla="*/ 7 h 8"/>
                  <a:gd name="T20" fmla="*/ 4 w 9"/>
                  <a:gd name="T21" fmla="*/ 7 h 8"/>
                  <a:gd name="T22" fmla="*/ 6 w 9"/>
                  <a:gd name="T23" fmla="*/ 7 h 8"/>
                  <a:gd name="T24" fmla="*/ 6 w 9"/>
                  <a:gd name="T25" fmla="*/ 8 h 8"/>
                  <a:gd name="T26" fmla="*/ 9 w 9"/>
                  <a:gd name="T27" fmla="*/ 6 h 8"/>
                  <a:gd name="T28" fmla="*/ 9 w 9"/>
                  <a:gd name="T29" fmla="*/ 3 h 8"/>
                  <a:gd name="T30" fmla="*/ 9 w 9"/>
                  <a:gd name="T31" fmla="*/ 2 h 8"/>
                  <a:gd name="T32" fmla="*/ 9 w 9"/>
                  <a:gd name="T33" fmla="*/ 1 h 8"/>
                  <a:gd name="T34" fmla="*/ 8 w 9"/>
                  <a:gd name="T35" fmla="*/ 1 h 8"/>
                  <a:gd name="T36" fmla="*/ 7 w 9"/>
                  <a:gd name="T37" fmla="*/ 1 h 8"/>
                  <a:gd name="T38" fmla="*/ 7 w 9"/>
                  <a:gd name="T39" fmla="*/ 1 h 8"/>
                  <a:gd name="T40" fmla="*/ 7 w 9"/>
                  <a:gd name="T41" fmla="*/ 1 h 8"/>
                  <a:gd name="T42" fmla="*/ 8 w 9"/>
                  <a:gd name="T43" fmla="*/ 0 h 8"/>
                  <a:gd name="T44" fmla="*/ 7 w 9"/>
                  <a:gd name="T45" fmla="*/ 0 h 8"/>
                  <a:gd name="T46" fmla="*/ 5 w 9"/>
                  <a:gd name="T47" fmla="*/ 0 h 8"/>
                  <a:gd name="T48" fmla="*/ 4 w 9"/>
                  <a:gd name="T4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 h="8">
                    <a:moveTo>
                      <a:pt x="4" y="0"/>
                    </a:moveTo>
                    <a:cubicBezTo>
                      <a:pt x="3" y="0"/>
                      <a:pt x="1" y="0"/>
                      <a:pt x="0" y="1"/>
                    </a:cubicBezTo>
                    <a:cubicBezTo>
                      <a:pt x="0" y="1"/>
                      <a:pt x="0" y="2"/>
                      <a:pt x="0" y="2"/>
                    </a:cubicBezTo>
                    <a:cubicBezTo>
                      <a:pt x="0" y="3"/>
                      <a:pt x="0" y="3"/>
                      <a:pt x="1" y="3"/>
                    </a:cubicBezTo>
                    <a:cubicBezTo>
                      <a:pt x="2" y="4"/>
                      <a:pt x="2" y="4"/>
                      <a:pt x="2" y="4"/>
                    </a:cubicBezTo>
                    <a:cubicBezTo>
                      <a:pt x="2" y="4"/>
                      <a:pt x="3" y="5"/>
                      <a:pt x="3" y="5"/>
                    </a:cubicBezTo>
                    <a:cubicBezTo>
                      <a:pt x="3" y="6"/>
                      <a:pt x="3" y="6"/>
                      <a:pt x="3" y="6"/>
                    </a:cubicBezTo>
                    <a:cubicBezTo>
                      <a:pt x="4" y="6"/>
                      <a:pt x="4" y="6"/>
                      <a:pt x="4" y="6"/>
                    </a:cubicBezTo>
                    <a:cubicBezTo>
                      <a:pt x="4" y="6"/>
                      <a:pt x="4" y="6"/>
                      <a:pt x="4" y="6"/>
                    </a:cubicBezTo>
                    <a:cubicBezTo>
                      <a:pt x="4" y="6"/>
                      <a:pt x="4" y="6"/>
                      <a:pt x="4" y="7"/>
                    </a:cubicBezTo>
                    <a:cubicBezTo>
                      <a:pt x="4" y="7"/>
                      <a:pt x="4" y="7"/>
                      <a:pt x="4" y="7"/>
                    </a:cubicBezTo>
                    <a:cubicBezTo>
                      <a:pt x="6" y="7"/>
                      <a:pt x="6" y="7"/>
                      <a:pt x="6" y="7"/>
                    </a:cubicBezTo>
                    <a:cubicBezTo>
                      <a:pt x="6" y="8"/>
                      <a:pt x="6" y="8"/>
                      <a:pt x="6" y="8"/>
                    </a:cubicBezTo>
                    <a:cubicBezTo>
                      <a:pt x="7" y="8"/>
                      <a:pt x="8" y="7"/>
                      <a:pt x="9" y="6"/>
                    </a:cubicBezTo>
                    <a:cubicBezTo>
                      <a:pt x="9" y="5"/>
                      <a:pt x="9" y="4"/>
                      <a:pt x="9" y="3"/>
                    </a:cubicBezTo>
                    <a:cubicBezTo>
                      <a:pt x="9" y="2"/>
                      <a:pt x="9" y="2"/>
                      <a:pt x="9" y="2"/>
                    </a:cubicBezTo>
                    <a:cubicBezTo>
                      <a:pt x="9" y="1"/>
                      <a:pt x="9" y="1"/>
                      <a:pt x="9" y="1"/>
                    </a:cubicBezTo>
                    <a:cubicBezTo>
                      <a:pt x="8" y="1"/>
                      <a:pt x="8" y="1"/>
                      <a:pt x="8" y="1"/>
                    </a:cubicBezTo>
                    <a:cubicBezTo>
                      <a:pt x="8" y="1"/>
                      <a:pt x="8" y="1"/>
                      <a:pt x="7" y="1"/>
                    </a:cubicBezTo>
                    <a:cubicBezTo>
                      <a:pt x="7" y="1"/>
                      <a:pt x="7" y="1"/>
                      <a:pt x="7" y="1"/>
                    </a:cubicBezTo>
                    <a:cubicBezTo>
                      <a:pt x="7" y="1"/>
                      <a:pt x="7" y="1"/>
                      <a:pt x="7" y="1"/>
                    </a:cubicBezTo>
                    <a:cubicBezTo>
                      <a:pt x="8" y="0"/>
                      <a:pt x="8" y="0"/>
                      <a:pt x="8" y="0"/>
                    </a:cubicBezTo>
                    <a:cubicBezTo>
                      <a:pt x="7" y="0"/>
                      <a:pt x="7" y="0"/>
                      <a:pt x="7" y="0"/>
                    </a:cubicBezTo>
                    <a:cubicBezTo>
                      <a:pt x="6" y="0"/>
                      <a:pt x="6"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 name="Freeform 39"/>
              <p:cNvSpPr>
                <a:spLocks/>
              </p:cNvSpPr>
              <p:nvPr/>
            </p:nvSpPr>
            <p:spPr bwMode="auto">
              <a:xfrm>
                <a:off x="3959" y="1864"/>
                <a:ext cx="22" cy="14"/>
              </a:xfrm>
              <a:custGeom>
                <a:avLst/>
                <a:gdLst>
                  <a:gd name="T0" fmla="*/ 6 w 9"/>
                  <a:gd name="T1" fmla="*/ 0 h 6"/>
                  <a:gd name="T2" fmla="*/ 4 w 9"/>
                  <a:gd name="T3" fmla="*/ 0 h 6"/>
                  <a:gd name="T4" fmla="*/ 1 w 9"/>
                  <a:gd name="T5" fmla="*/ 0 h 6"/>
                  <a:gd name="T6" fmla="*/ 0 w 9"/>
                  <a:gd name="T7" fmla="*/ 1 h 6"/>
                  <a:gd name="T8" fmla="*/ 0 w 9"/>
                  <a:gd name="T9" fmla="*/ 2 h 6"/>
                  <a:gd name="T10" fmla="*/ 0 w 9"/>
                  <a:gd name="T11" fmla="*/ 2 h 6"/>
                  <a:gd name="T12" fmla="*/ 0 w 9"/>
                  <a:gd name="T13" fmla="*/ 5 h 6"/>
                  <a:gd name="T14" fmla="*/ 3 w 9"/>
                  <a:gd name="T15" fmla="*/ 5 h 6"/>
                  <a:gd name="T16" fmla="*/ 3 w 9"/>
                  <a:gd name="T17" fmla="*/ 6 h 6"/>
                  <a:gd name="T18" fmla="*/ 8 w 9"/>
                  <a:gd name="T19" fmla="*/ 6 h 6"/>
                  <a:gd name="T20" fmla="*/ 8 w 9"/>
                  <a:gd name="T21" fmla="*/ 6 h 6"/>
                  <a:gd name="T22" fmla="*/ 9 w 9"/>
                  <a:gd name="T23" fmla="*/ 6 h 6"/>
                  <a:gd name="T24" fmla="*/ 9 w 9"/>
                  <a:gd name="T25" fmla="*/ 5 h 6"/>
                  <a:gd name="T26" fmla="*/ 9 w 9"/>
                  <a:gd name="T27" fmla="*/ 5 h 6"/>
                  <a:gd name="T28" fmla="*/ 9 w 9"/>
                  <a:gd name="T29" fmla="*/ 3 h 6"/>
                  <a:gd name="T30" fmla="*/ 7 w 9"/>
                  <a:gd name="T31" fmla="*/ 2 h 6"/>
                  <a:gd name="T32" fmla="*/ 7 w 9"/>
                  <a:gd name="T33" fmla="*/ 2 h 6"/>
                  <a:gd name="T34" fmla="*/ 7 w 9"/>
                  <a:gd name="T35" fmla="*/ 2 h 6"/>
                  <a:gd name="T36" fmla="*/ 6 w 9"/>
                  <a:gd name="T37" fmla="*/ 2 h 6"/>
                  <a:gd name="T38" fmla="*/ 6 w 9"/>
                  <a:gd name="T39" fmla="*/ 1 h 6"/>
                  <a:gd name="T40" fmla="*/ 6 w 9"/>
                  <a:gd name="T41" fmla="*/ 1 h 6"/>
                  <a:gd name="T42" fmla="*/ 6 w 9"/>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6">
                    <a:moveTo>
                      <a:pt x="6" y="0"/>
                    </a:moveTo>
                    <a:cubicBezTo>
                      <a:pt x="4" y="0"/>
                      <a:pt x="4" y="0"/>
                      <a:pt x="4" y="0"/>
                    </a:cubicBezTo>
                    <a:cubicBezTo>
                      <a:pt x="1" y="0"/>
                      <a:pt x="1" y="0"/>
                      <a:pt x="1" y="0"/>
                    </a:cubicBezTo>
                    <a:cubicBezTo>
                      <a:pt x="1" y="0"/>
                      <a:pt x="0" y="0"/>
                      <a:pt x="0" y="1"/>
                    </a:cubicBezTo>
                    <a:cubicBezTo>
                      <a:pt x="0" y="1"/>
                      <a:pt x="0" y="1"/>
                      <a:pt x="0" y="2"/>
                    </a:cubicBezTo>
                    <a:cubicBezTo>
                      <a:pt x="0" y="2"/>
                      <a:pt x="0" y="2"/>
                      <a:pt x="0" y="2"/>
                    </a:cubicBezTo>
                    <a:cubicBezTo>
                      <a:pt x="0" y="5"/>
                      <a:pt x="0" y="5"/>
                      <a:pt x="0" y="5"/>
                    </a:cubicBezTo>
                    <a:cubicBezTo>
                      <a:pt x="3" y="5"/>
                      <a:pt x="3" y="5"/>
                      <a:pt x="3" y="5"/>
                    </a:cubicBezTo>
                    <a:cubicBezTo>
                      <a:pt x="3" y="6"/>
                      <a:pt x="3" y="6"/>
                      <a:pt x="3" y="6"/>
                    </a:cubicBezTo>
                    <a:cubicBezTo>
                      <a:pt x="8" y="6"/>
                      <a:pt x="8" y="6"/>
                      <a:pt x="8" y="6"/>
                    </a:cubicBezTo>
                    <a:cubicBezTo>
                      <a:pt x="8" y="6"/>
                      <a:pt x="8" y="6"/>
                      <a:pt x="8" y="6"/>
                    </a:cubicBezTo>
                    <a:cubicBezTo>
                      <a:pt x="8" y="6"/>
                      <a:pt x="9" y="6"/>
                      <a:pt x="9" y="6"/>
                    </a:cubicBezTo>
                    <a:cubicBezTo>
                      <a:pt x="9" y="6"/>
                      <a:pt x="9" y="5"/>
                      <a:pt x="9" y="5"/>
                    </a:cubicBezTo>
                    <a:cubicBezTo>
                      <a:pt x="9" y="5"/>
                      <a:pt x="9" y="5"/>
                      <a:pt x="9" y="5"/>
                    </a:cubicBezTo>
                    <a:cubicBezTo>
                      <a:pt x="9" y="4"/>
                      <a:pt x="9" y="4"/>
                      <a:pt x="9" y="3"/>
                    </a:cubicBezTo>
                    <a:cubicBezTo>
                      <a:pt x="9" y="2"/>
                      <a:pt x="8" y="2"/>
                      <a:pt x="7" y="2"/>
                    </a:cubicBezTo>
                    <a:cubicBezTo>
                      <a:pt x="7" y="2"/>
                      <a:pt x="7" y="2"/>
                      <a:pt x="7" y="2"/>
                    </a:cubicBezTo>
                    <a:cubicBezTo>
                      <a:pt x="7" y="2"/>
                      <a:pt x="7" y="2"/>
                      <a:pt x="7" y="2"/>
                    </a:cubicBezTo>
                    <a:cubicBezTo>
                      <a:pt x="6" y="2"/>
                      <a:pt x="6" y="2"/>
                      <a:pt x="6" y="2"/>
                    </a:cubicBezTo>
                    <a:cubicBezTo>
                      <a:pt x="6" y="1"/>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 name="Freeform 40"/>
              <p:cNvSpPr>
                <a:spLocks/>
              </p:cNvSpPr>
              <p:nvPr/>
            </p:nvSpPr>
            <p:spPr bwMode="auto">
              <a:xfrm>
                <a:off x="3764" y="1809"/>
                <a:ext cx="81" cy="57"/>
              </a:xfrm>
              <a:custGeom>
                <a:avLst/>
                <a:gdLst>
                  <a:gd name="T0" fmla="*/ 14 w 34"/>
                  <a:gd name="T1" fmla="*/ 1 h 24"/>
                  <a:gd name="T2" fmla="*/ 2 w 34"/>
                  <a:gd name="T3" fmla="*/ 2 h 24"/>
                  <a:gd name="T4" fmla="*/ 2 w 34"/>
                  <a:gd name="T5" fmla="*/ 5 h 24"/>
                  <a:gd name="T6" fmla="*/ 4 w 34"/>
                  <a:gd name="T7" fmla="*/ 6 h 24"/>
                  <a:gd name="T8" fmla="*/ 4 w 34"/>
                  <a:gd name="T9" fmla="*/ 9 h 24"/>
                  <a:gd name="T10" fmla="*/ 4 w 34"/>
                  <a:gd name="T11" fmla="*/ 12 h 24"/>
                  <a:gd name="T12" fmla="*/ 3 w 34"/>
                  <a:gd name="T13" fmla="*/ 13 h 24"/>
                  <a:gd name="T14" fmla="*/ 0 w 34"/>
                  <a:gd name="T15" fmla="*/ 15 h 24"/>
                  <a:gd name="T16" fmla="*/ 0 w 34"/>
                  <a:gd name="T17" fmla="*/ 18 h 24"/>
                  <a:gd name="T18" fmla="*/ 2 w 34"/>
                  <a:gd name="T19" fmla="*/ 20 h 24"/>
                  <a:gd name="T20" fmla="*/ 5 w 34"/>
                  <a:gd name="T21" fmla="*/ 24 h 24"/>
                  <a:gd name="T22" fmla="*/ 11 w 34"/>
                  <a:gd name="T23" fmla="*/ 24 h 24"/>
                  <a:gd name="T24" fmla="*/ 13 w 34"/>
                  <a:gd name="T25" fmla="*/ 22 h 24"/>
                  <a:gd name="T26" fmla="*/ 14 w 34"/>
                  <a:gd name="T27" fmla="*/ 19 h 24"/>
                  <a:gd name="T28" fmla="*/ 15 w 34"/>
                  <a:gd name="T29" fmla="*/ 18 h 24"/>
                  <a:gd name="T30" fmla="*/ 16 w 34"/>
                  <a:gd name="T31" fmla="*/ 18 h 24"/>
                  <a:gd name="T32" fmla="*/ 17 w 34"/>
                  <a:gd name="T33" fmla="*/ 18 h 24"/>
                  <a:gd name="T34" fmla="*/ 21 w 34"/>
                  <a:gd name="T35" fmla="*/ 17 h 24"/>
                  <a:gd name="T36" fmla="*/ 21 w 34"/>
                  <a:gd name="T37" fmla="*/ 16 h 24"/>
                  <a:gd name="T38" fmla="*/ 22 w 34"/>
                  <a:gd name="T39" fmla="*/ 16 h 24"/>
                  <a:gd name="T40" fmla="*/ 25 w 34"/>
                  <a:gd name="T41" fmla="*/ 14 h 24"/>
                  <a:gd name="T42" fmla="*/ 28 w 34"/>
                  <a:gd name="T43" fmla="*/ 14 h 24"/>
                  <a:gd name="T44" fmla="*/ 29 w 34"/>
                  <a:gd name="T45" fmla="*/ 12 h 24"/>
                  <a:gd name="T46" fmla="*/ 29 w 34"/>
                  <a:gd name="T47" fmla="*/ 12 h 24"/>
                  <a:gd name="T48" fmla="*/ 31 w 34"/>
                  <a:gd name="T49" fmla="*/ 11 h 24"/>
                  <a:gd name="T50" fmla="*/ 31 w 34"/>
                  <a:gd name="T51" fmla="*/ 9 h 24"/>
                  <a:gd name="T52" fmla="*/ 31 w 34"/>
                  <a:gd name="T53" fmla="*/ 7 h 24"/>
                  <a:gd name="T54" fmla="*/ 33 w 34"/>
                  <a:gd name="T55" fmla="*/ 5 h 24"/>
                  <a:gd name="T56" fmla="*/ 34 w 34"/>
                  <a:gd name="T57" fmla="*/ 3 h 24"/>
                  <a:gd name="T58" fmla="*/ 34 w 34"/>
                  <a:gd name="T59" fmla="*/ 2 h 24"/>
                  <a:gd name="T60" fmla="*/ 32 w 34"/>
                  <a:gd name="T61" fmla="*/ 0 h 24"/>
                  <a:gd name="T62" fmla="*/ 27 w 34"/>
                  <a:gd name="T6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 h="24">
                    <a:moveTo>
                      <a:pt x="27" y="0"/>
                    </a:moveTo>
                    <a:cubicBezTo>
                      <a:pt x="23" y="0"/>
                      <a:pt x="18" y="0"/>
                      <a:pt x="14" y="1"/>
                    </a:cubicBezTo>
                    <a:cubicBezTo>
                      <a:pt x="10" y="1"/>
                      <a:pt x="6" y="2"/>
                      <a:pt x="3" y="2"/>
                    </a:cubicBezTo>
                    <a:cubicBezTo>
                      <a:pt x="2" y="2"/>
                      <a:pt x="2" y="2"/>
                      <a:pt x="2" y="2"/>
                    </a:cubicBezTo>
                    <a:cubicBezTo>
                      <a:pt x="2" y="4"/>
                      <a:pt x="2" y="4"/>
                      <a:pt x="2" y="4"/>
                    </a:cubicBezTo>
                    <a:cubicBezTo>
                      <a:pt x="2" y="4"/>
                      <a:pt x="2" y="5"/>
                      <a:pt x="2" y="5"/>
                    </a:cubicBezTo>
                    <a:cubicBezTo>
                      <a:pt x="3" y="5"/>
                      <a:pt x="3" y="5"/>
                      <a:pt x="3" y="5"/>
                    </a:cubicBezTo>
                    <a:cubicBezTo>
                      <a:pt x="3" y="5"/>
                      <a:pt x="3" y="5"/>
                      <a:pt x="4" y="6"/>
                    </a:cubicBezTo>
                    <a:cubicBezTo>
                      <a:pt x="4" y="6"/>
                      <a:pt x="4" y="7"/>
                      <a:pt x="4" y="8"/>
                    </a:cubicBezTo>
                    <a:cubicBezTo>
                      <a:pt x="4" y="9"/>
                      <a:pt x="4" y="9"/>
                      <a:pt x="4" y="9"/>
                    </a:cubicBezTo>
                    <a:cubicBezTo>
                      <a:pt x="5" y="10"/>
                      <a:pt x="5" y="11"/>
                      <a:pt x="4" y="12"/>
                    </a:cubicBezTo>
                    <a:cubicBezTo>
                      <a:pt x="4" y="12"/>
                      <a:pt x="4" y="12"/>
                      <a:pt x="4" y="12"/>
                    </a:cubicBezTo>
                    <a:cubicBezTo>
                      <a:pt x="4" y="12"/>
                      <a:pt x="3" y="12"/>
                      <a:pt x="3" y="12"/>
                    </a:cubicBezTo>
                    <a:cubicBezTo>
                      <a:pt x="3" y="13"/>
                      <a:pt x="3" y="13"/>
                      <a:pt x="3" y="13"/>
                    </a:cubicBezTo>
                    <a:cubicBezTo>
                      <a:pt x="2" y="14"/>
                      <a:pt x="2" y="14"/>
                      <a:pt x="1" y="15"/>
                    </a:cubicBezTo>
                    <a:cubicBezTo>
                      <a:pt x="0" y="15"/>
                      <a:pt x="0" y="15"/>
                      <a:pt x="0" y="15"/>
                    </a:cubicBezTo>
                    <a:cubicBezTo>
                      <a:pt x="0" y="18"/>
                      <a:pt x="0" y="18"/>
                      <a:pt x="0" y="18"/>
                    </a:cubicBezTo>
                    <a:cubicBezTo>
                      <a:pt x="0" y="18"/>
                      <a:pt x="0" y="18"/>
                      <a:pt x="0" y="18"/>
                    </a:cubicBezTo>
                    <a:cubicBezTo>
                      <a:pt x="0" y="18"/>
                      <a:pt x="0" y="19"/>
                      <a:pt x="1" y="19"/>
                    </a:cubicBezTo>
                    <a:cubicBezTo>
                      <a:pt x="2" y="20"/>
                      <a:pt x="2" y="20"/>
                      <a:pt x="2" y="20"/>
                    </a:cubicBezTo>
                    <a:cubicBezTo>
                      <a:pt x="3" y="21"/>
                      <a:pt x="4" y="22"/>
                      <a:pt x="5" y="23"/>
                    </a:cubicBezTo>
                    <a:cubicBezTo>
                      <a:pt x="5" y="24"/>
                      <a:pt x="5" y="24"/>
                      <a:pt x="5" y="24"/>
                    </a:cubicBezTo>
                    <a:cubicBezTo>
                      <a:pt x="10" y="24"/>
                      <a:pt x="10" y="24"/>
                      <a:pt x="10" y="24"/>
                    </a:cubicBezTo>
                    <a:cubicBezTo>
                      <a:pt x="11" y="24"/>
                      <a:pt x="11" y="24"/>
                      <a:pt x="11" y="24"/>
                    </a:cubicBezTo>
                    <a:cubicBezTo>
                      <a:pt x="11" y="24"/>
                      <a:pt x="11" y="24"/>
                      <a:pt x="11" y="24"/>
                    </a:cubicBezTo>
                    <a:cubicBezTo>
                      <a:pt x="13" y="24"/>
                      <a:pt x="13" y="23"/>
                      <a:pt x="13" y="22"/>
                    </a:cubicBezTo>
                    <a:cubicBezTo>
                      <a:pt x="13" y="22"/>
                      <a:pt x="14" y="21"/>
                      <a:pt x="14" y="21"/>
                    </a:cubicBezTo>
                    <a:cubicBezTo>
                      <a:pt x="14" y="20"/>
                      <a:pt x="14" y="20"/>
                      <a:pt x="14" y="19"/>
                    </a:cubicBezTo>
                    <a:cubicBezTo>
                      <a:pt x="14" y="19"/>
                      <a:pt x="14" y="19"/>
                      <a:pt x="14" y="19"/>
                    </a:cubicBezTo>
                    <a:cubicBezTo>
                      <a:pt x="15" y="19"/>
                      <a:pt x="15" y="19"/>
                      <a:pt x="15" y="18"/>
                    </a:cubicBezTo>
                    <a:cubicBezTo>
                      <a:pt x="15" y="18"/>
                      <a:pt x="15" y="18"/>
                      <a:pt x="15" y="18"/>
                    </a:cubicBezTo>
                    <a:cubicBezTo>
                      <a:pt x="15" y="18"/>
                      <a:pt x="15" y="18"/>
                      <a:pt x="16" y="18"/>
                    </a:cubicBezTo>
                    <a:cubicBezTo>
                      <a:pt x="16" y="18"/>
                      <a:pt x="16" y="18"/>
                      <a:pt x="16" y="18"/>
                    </a:cubicBezTo>
                    <a:cubicBezTo>
                      <a:pt x="17" y="18"/>
                      <a:pt x="17" y="18"/>
                      <a:pt x="17" y="18"/>
                    </a:cubicBezTo>
                    <a:cubicBezTo>
                      <a:pt x="19" y="18"/>
                      <a:pt x="19" y="18"/>
                      <a:pt x="19" y="18"/>
                    </a:cubicBezTo>
                    <a:cubicBezTo>
                      <a:pt x="20" y="18"/>
                      <a:pt x="21" y="18"/>
                      <a:pt x="21" y="17"/>
                    </a:cubicBezTo>
                    <a:cubicBezTo>
                      <a:pt x="21" y="16"/>
                      <a:pt x="21" y="16"/>
                      <a:pt x="21" y="16"/>
                    </a:cubicBezTo>
                    <a:cubicBezTo>
                      <a:pt x="21" y="16"/>
                      <a:pt x="21" y="16"/>
                      <a:pt x="21" y="16"/>
                    </a:cubicBezTo>
                    <a:cubicBezTo>
                      <a:pt x="21" y="16"/>
                      <a:pt x="22" y="16"/>
                      <a:pt x="22" y="16"/>
                    </a:cubicBezTo>
                    <a:cubicBezTo>
                      <a:pt x="22" y="16"/>
                      <a:pt x="22" y="16"/>
                      <a:pt x="22" y="16"/>
                    </a:cubicBezTo>
                    <a:cubicBezTo>
                      <a:pt x="23" y="16"/>
                      <a:pt x="23" y="16"/>
                      <a:pt x="24" y="15"/>
                    </a:cubicBezTo>
                    <a:cubicBezTo>
                      <a:pt x="24" y="15"/>
                      <a:pt x="25" y="14"/>
                      <a:pt x="25" y="14"/>
                    </a:cubicBezTo>
                    <a:cubicBezTo>
                      <a:pt x="25" y="14"/>
                      <a:pt x="26" y="14"/>
                      <a:pt x="26" y="14"/>
                    </a:cubicBezTo>
                    <a:cubicBezTo>
                      <a:pt x="28" y="14"/>
                      <a:pt x="28" y="14"/>
                      <a:pt x="28" y="14"/>
                    </a:cubicBezTo>
                    <a:cubicBezTo>
                      <a:pt x="28" y="14"/>
                      <a:pt x="28" y="14"/>
                      <a:pt x="28" y="14"/>
                    </a:cubicBezTo>
                    <a:cubicBezTo>
                      <a:pt x="29" y="14"/>
                      <a:pt x="29" y="13"/>
                      <a:pt x="29" y="12"/>
                    </a:cubicBezTo>
                    <a:cubicBezTo>
                      <a:pt x="29" y="12"/>
                      <a:pt x="29" y="12"/>
                      <a:pt x="29" y="12"/>
                    </a:cubicBezTo>
                    <a:cubicBezTo>
                      <a:pt x="29" y="12"/>
                      <a:pt x="29" y="12"/>
                      <a:pt x="29" y="12"/>
                    </a:cubicBezTo>
                    <a:cubicBezTo>
                      <a:pt x="30" y="12"/>
                      <a:pt x="30" y="12"/>
                      <a:pt x="30" y="12"/>
                    </a:cubicBezTo>
                    <a:cubicBezTo>
                      <a:pt x="30" y="12"/>
                      <a:pt x="31" y="12"/>
                      <a:pt x="31" y="11"/>
                    </a:cubicBezTo>
                    <a:cubicBezTo>
                      <a:pt x="32" y="11"/>
                      <a:pt x="32" y="10"/>
                      <a:pt x="31" y="10"/>
                    </a:cubicBezTo>
                    <a:cubicBezTo>
                      <a:pt x="31" y="9"/>
                      <a:pt x="31" y="9"/>
                      <a:pt x="31" y="9"/>
                    </a:cubicBezTo>
                    <a:cubicBezTo>
                      <a:pt x="31" y="9"/>
                      <a:pt x="31" y="9"/>
                      <a:pt x="31" y="9"/>
                    </a:cubicBezTo>
                    <a:cubicBezTo>
                      <a:pt x="31" y="8"/>
                      <a:pt x="31" y="7"/>
                      <a:pt x="31" y="7"/>
                    </a:cubicBezTo>
                    <a:cubicBezTo>
                      <a:pt x="31" y="6"/>
                      <a:pt x="31" y="6"/>
                      <a:pt x="32" y="5"/>
                    </a:cubicBezTo>
                    <a:cubicBezTo>
                      <a:pt x="33" y="5"/>
                      <a:pt x="33" y="5"/>
                      <a:pt x="33" y="5"/>
                    </a:cubicBezTo>
                    <a:cubicBezTo>
                      <a:pt x="34" y="5"/>
                      <a:pt x="34" y="3"/>
                      <a:pt x="34" y="3"/>
                    </a:cubicBezTo>
                    <a:cubicBezTo>
                      <a:pt x="34" y="3"/>
                      <a:pt x="34" y="3"/>
                      <a:pt x="34" y="3"/>
                    </a:cubicBezTo>
                    <a:cubicBezTo>
                      <a:pt x="34" y="2"/>
                      <a:pt x="34" y="2"/>
                      <a:pt x="34" y="2"/>
                    </a:cubicBezTo>
                    <a:cubicBezTo>
                      <a:pt x="34" y="2"/>
                      <a:pt x="34" y="2"/>
                      <a:pt x="34" y="2"/>
                    </a:cubicBezTo>
                    <a:cubicBezTo>
                      <a:pt x="34" y="1"/>
                      <a:pt x="34" y="1"/>
                      <a:pt x="33" y="1"/>
                    </a:cubicBezTo>
                    <a:cubicBezTo>
                      <a:pt x="33" y="0"/>
                      <a:pt x="33" y="0"/>
                      <a:pt x="32" y="0"/>
                    </a:cubicBezTo>
                    <a:cubicBezTo>
                      <a:pt x="32" y="0"/>
                      <a:pt x="31" y="0"/>
                      <a:pt x="31" y="0"/>
                    </a:cubicBezTo>
                    <a:cubicBezTo>
                      <a:pt x="29" y="0"/>
                      <a:pt x="28"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7" name="Freeform 41"/>
              <p:cNvSpPr>
                <a:spLocks noEditPoints="1"/>
              </p:cNvSpPr>
              <p:nvPr/>
            </p:nvSpPr>
            <p:spPr bwMode="auto">
              <a:xfrm>
                <a:off x="3902" y="1838"/>
                <a:ext cx="301" cy="585"/>
              </a:xfrm>
              <a:custGeom>
                <a:avLst/>
                <a:gdLst>
                  <a:gd name="T0" fmla="*/ 51 w 126"/>
                  <a:gd name="T1" fmla="*/ 38 h 245"/>
                  <a:gd name="T2" fmla="*/ 34 w 126"/>
                  <a:gd name="T3" fmla="*/ 3 h 245"/>
                  <a:gd name="T4" fmla="*/ 35 w 126"/>
                  <a:gd name="T5" fmla="*/ 9 h 245"/>
                  <a:gd name="T6" fmla="*/ 34 w 126"/>
                  <a:gd name="T7" fmla="*/ 18 h 245"/>
                  <a:gd name="T8" fmla="*/ 22 w 126"/>
                  <a:gd name="T9" fmla="*/ 26 h 245"/>
                  <a:gd name="T10" fmla="*/ 39 w 126"/>
                  <a:gd name="T11" fmla="*/ 42 h 245"/>
                  <a:gd name="T12" fmla="*/ 48 w 126"/>
                  <a:gd name="T13" fmla="*/ 45 h 245"/>
                  <a:gd name="T14" fmla="*/ 59 w 126"/>
                  <a:gd name="T15" fmla="*/ 54 h 245"/>
                  <a:gd name="T16" fmla="*/ 58 w 126"/>
                  <a:gd name="T17" fmla="*/ 43 h 245"/>
                  <a:gd name="T18" fmla="*/ 65 w 126"/>
                  <a:gd name="T19" fmla="*/ 49 h 245"/>
                  <a:gd name="T20" fmla="*/ 67 w 126"/>
                  <a:gd name="T21" fmla="*/ 34 h 245"/>
                  <a:gd name="T22" fmla="*/ 74 w 126"/>
                  <a:gd name="T23" fmla="*/ 44 h 245"/>
                  <a:gd name="T24" fmla="*/ 78 w 126"/>
                  <a:gd name="T25" fmla="*/ 55 h 245"/>
                  <a:gd name="T26" fmla="*/ 85 w 126"/>
                  <a:gd name="T27" fmla="*/ 56 h 245"/>
                  <a:gd name="T28" fmla="*/ 90 w 126"/>
                  <a:gd name="T29" fmla="*/ 63 h 245"/>
                  <a:gd name="T30" fmla="*/ 80 w 126"/>
                  <a:gd name="T31" fmla="*/ 65 h 245"/>
                  <a:gd name="T32" fmla="*/ 71 w 126"/>
                  <a:gd name="T33" fmla="*/ 66 h 245"/>
                  <a:gd name="T34" fmla="*/ 64 w 126"/>
                  <a:gd name="T35" fmla="*/ 63 h 245"/>
                  <a:gd name="T36" fmla="*/ 56 w 126"/>
                  <a:gd name="T37" fmla="*/ 58 h 245"/>
                  <a:gd name="T38" fmla="*/ 48 w 126"/>
                  <a:gd name="T39" fmla="*/ 53 h 245"/>
                  <a:gd name="T40" fmla="*/ 32 w 126"/>
                  <a:gd name="T41" fmla="*/ 54 h 245"/>
                  <a:gd name="T42" fmla="*/ 24 w 126"/>
                  <a:gd name="T43" fmla="*/ 58 h 245"/>
                  <a:gd name="T44" fmla="*/ 14 w 126"/>
                  <a:gd name="T45" fmla="*/ 72 h 245"/>
                  <a:gd name="T46" fmla="*/ 6 w 126"/>
                  <a:gd name="T47" fmla="*/ 80 h 245"/>
                  <a:gd name="T48" fmla="*/ 1 w 126"/>
                  <a:gd name="T49" fmla="*/ 96 h 245"/>
                  <a:gd name="T50" fmla="*/ 1 w 126"/>
                  <a:gd name="T51" fmla="*/ 109 h 245"/>
                  <a:gd name="T52" fmla="*/ 9 w 126"/>
                  <a:gd name="T53" fmla="*/ 120 h 245"/>
                  <a:gd name="T54" fmla="*/ 21 w 126"/>
                  <a:gd name="T55" fmla="*/ 132 h 245"/>
                  <a:gd name="T56" fmla="*/ 33 w 126"/>
                  <a:gd name="T57" fmla="*/ 138 h 245"/>
                  <a:gd name="T58" fmla="*/ 43 w 126"/>
                  <a:gd name="T59" fmla="*/ 139 h 245"/>
                  <a:gd name="T60" fmla="*/ 57 w 126"/>
                  <a:gd name="T61" fmla="*/ 135 h 245"/>
                  <a:gd name="T62" fmla="*/ 67 w 126"/>
                  <a:gd name="T63" fmla="*/ 140 h 245"/>
                  <a:gd name="T64" fmla="*/ 68 w 126"/>
                  <a:gd name="T65" fmla="*/ 153 h 245"/>
                  <a:gd name="T66" fmla="*/ 76 w 126"/>
                  <a:gd name="T67" fmla="*/ 168 h 245"/>
                  <a:gd name="T68" fmla="*/ 77 w 126"/>
                  <a:gd name="T69" fmla="*/ 181 h 245"/>
                  <a:gd name="T70" fmla="*/ 71 w 126"/>
                  <a:gd name="T71" fmla="*/ 194 h 245"/>
                  <a:gd name="T72" fmla="*/ 71 w 126"/>
                  <a:gd name="T73" fmla="*/ 214 h 245"/>
                  <a:gd name="T74" fmla="*/ 72 w 126"/>
                  <a:gd name="T75" fmla="*/ 234 h 245"/>
                  <a:gd name="T76" fmla="*/ 81 w 126"/>
                  <a:gd name="T77" fmla="*/ 242 h 245"/>
                  <a:gd name="T78" fmla="*/ 97 w 126"/>
                  <a:gd name="T79" fmla="*/ 232 h 245"/>
                  <a:gd name="T80" fmla="*/ 100 w 126"/>
                  <a:gd name="T81" fmla="*/ 221 h 245"/>
                  <a:gd name="T82" fmla="*/ 108 w 126"/>
                  <a:gd name="T83" fmla="*/ 206 h 245"/>
                  <a:gd name="T84" fmla="*/ 119 w 126"/>
                  <a:gd name="T85" fmla="*/ 181 h 245"/>
                  <a:gd name="T86" fmla="*/ 122 w 126"/>
                  <a:gd name="T87" fmla="*/ 158 h 245"/>
                  <a:gd name="T88" fmla="*/ 124 w 126"/>
                  <a:gd name="T89" fmla="*/ 142 h 245"/>
                  <a:gd name="T90" fmla="*/ 122 w 126"/>
                  <a:gd name="T91" fmla="*/ 116 h 245"/>
                  <a:gd name="T92" fmla="*/ 116 w 126"/>
                  <a:gd name="T93" fmla="*/ 107 h 245"/>
                  <a:gd name="T94" fmla="*/ 106 w 126"/>
                  <a:gd name="T95" fmla="*/ 90 h 245"/>
                  <a:gd name="T96" fmla="*/ 99 w 126"/>
                  <a:gd name="T97" fmla="*/ 76 h 245"/>
                  <a:gd name="T98" fmla="*/ 103 w 126"/>
                  <a:gd name="T99" fmla="*/ 82 h 245"/>
                  <a:gd name="T100" fmla="*/ 111 w 126"/>
                  <a:gd name="T101" fmla="*/ 95 h 245"/>
                  <a:gd name="T102" fmla="*/ 116 w 126"/>
                  <a:gd name="T103" fmla="*/ 105 h 245"/>
                  <a:gd name="T104" fmla="*/ 118 w 126"/>
                  <a:gd name="T105" fmla="*/ 84 h 245"/>
                  <a:gd name="T106" fmla="*/ 115 w 126"/>
                  <a:gd name="T107" fmla="*/ 77 h 245"/>
                  <a:gd name="T108" fmla="*/ 110 w 126"/>
                  <a:gd name="T109" fmla="*/ 69 h 245"/>
                  <a:gd name="T110" fmla="*/ 106 w 126"/>
                  <a:gd name="T111" fmla="*/ 62 h 245"/>
                  <a:gd name="T112" fmla="*/ 99 w 126"/>
                  <a:gd name="T113" fmla="*/ 52 h 245"/>
                  <a:gd name="T114" fmla="*/ 80 w 126"/>
                  <a:gd name="T115" fmla="*/ 31 h 245"/>
                  <a:gd name="T116" fmla="*/ 62 w 126"/>
                  <a:gd name="T117" fmla="*/ 1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6" h="245">
                    <a:moveTo>
                      <a:pt x="49" y="38"/>
                    </a:moveTo>
                    <a:cubicBezTo>
                      <a:pt x="49" y="38"/>
                      <a:pt x="49" y="38"/>
                      <a:pt x="49" y="38"/>
                    </a:cubicBezTo>
                    <a:cubicBezTo>
                      <a:pt x="49" y="37"/>
                      <a:pt x="49" y="37"/>
                      <a:pt x="49" y="37"/>
                    </a:cubicBezTo>
                    <a:cubicBezTo>
                      <a:pt x="48" y="37"/>
                      <a:pt x="48" y="37"/>
                      <a:pt x="48" y="37"/>
                    </a:cubicBezTo>
                    <a:cubicBezTo>
                      <a:pt x="47" y="37"/>
                      <a:pt x="46" y="36"/>
                      <a:pt x="46" y="35"/>
                    </a:cubicBezTo>
                    <a:cubicBezTo>
                      <a:pt x="46" y="34"/>
                      <a:pt x="46" y="34"/>
                      <a:pt x="46" y="34"/>
                    </a:cubicBezTo>
                    <a:cubicBezTo>
                      <a:pt x="46" y="34"/>
                      <a:pt x="46" y="34"/>
                      <a:pt x="46" y="34"/>
                    </a:cubicBezTo>
                    <a:cubicBezTo>
                      <a:pt x="47" y="34"/>
                      <a:pt x="47" y="35"/>
                      <a:pt x="47" y="35"/>
                    </a:cubicBezTo>
                    <a:cubicBezTo>
                      <a:pt x="47" y="35"/>
                      <a:pt x="47" y="35"/>
                      <a:pt x="47" y="35"/>
                    </a:cubicBezTo>
                    <a:cubicBezTo>
                      <a:pt x="47" y="36"/>
                      <a:pt x="47" y="36"/>
                      <a:pt x="47" y="36"/>
                    </a:cubicBezTo>
                    <a:cubicBezTo>
                      <a:pt x="48" y="36"/>
                      <a:pt x="48" y="36"/>
                      <a:pt x="48" y="36"/>
                    </a:cubicBezTo>
                    <a:cubicBezTo>
                      <a:pt x="48" y="36"/>
                      <a:pt x="48" y="36"/>
                      <a:pt x="49" y="37"/>
                    </a:cubicBezTo>
                    <a:cubicBezTo>
                      <a:pt x="50" y="37"/>
                      <a:pt x="50" y="37"/>
                      <a:pt x="50" y="37"/>
                    </a:cubicBezTo>
                    <a:cubicBezTo>
                      <a:pt x="50" y="37"/>
                      <a:pt x="50" y="37"/>
                      <a:pt x="51" y="38"/>
                    </a:cubicBezTo>
                    <a:cubicBezTo>
                      <a:pt x="51" y="38"/>
                      <a:pt x="52" y="38"/>
                      <a:pt x="52" y="38"/>
                    </a:cubicBezTo>
                    <a:cubicBezTo>
                      <a:pt x="52" y="39"/>
                      <a:pt x="52" y="39"/>
                      <a:pt x="52" y="39"/>
                    </a:cubicBezTo>
                    <a:cubicBezTo>
                      <a:pt x="53" y="39"/>
                      <a:pt x="53" y="39"/>
                      <a:pt x="53" y="39"/>
                    </a:cubicBezTo>
                    <a:cubicBezTo>
                      <a:pt x="53" y="40"/>
                      <a:pt x="53" y="40"/>
                      <a:pt x="53" y="40"/>
                    </a:cubicBezTo>
                    <a:cubicBezTo>
                      <a:pt x="52" y="40"/>
                      <a:pt x="52" y="40"/>
                      <a:pt x="52" y="40"/>
                    </a:cubicBezTo>
                    <a:cubicBezTo>
                      <a:pt x="52" y="40"/>
                      <a:pt x="52" y="40"/>
                      <a:pt x="52" y="40"/>
                    </a:cubicBezTo>
                    <a:cubicBezTo>
                      <a:pt x="52" y="38"/>
                      <a:pt x="52" y="38"/>
                      <a:pt x="52" y="38"/>
                    </a:cubicBezTo>
                    <a:cubicBezTo>
                      <a:pt x="51" y="38"/>
                      <a:pt x="51" y="38"/>
                      <a:pt x="51" y="38"/>
                    </a:cubicBezTo>
                    <a:cubicBezTo>
                      <a:pt x="50" y="38"/>
                      <a:pt x="50" y="38"/>
                      <a:pt x="50" y="38"/>
                    </a:cubicBezTo>
                    <a:cubicBezTo>
                      <a:pt x="50" y="38"/>
                      <a:pt x="50" y="38"/>
                      <a:pt x="50" y="38"/>
                    </a:cubicBezTo>
                    <a:cubicBezTo>
                      <a:pt x="49" y="38"/>
                      <a:pt x="49" y="38"/>
                      <a:pt x="49" y="38"/>
                    </a:cubicBezTo>
                    <a:cubicBezTo>
                      <a:pt x="49" y="38"/>
                      <a:pt x="49" y="38"/>
                      <a:pt x="49" y="38"/>
                    </a:cubicBezTo>
                    <a:moveTo>
                      <a:pt x="34" y="0"/>
                    </a:moveTo>
                    <a:cubicBezTo>
                      <a:pt x="34" y="3"/>
                      <a:pt x="34" y="3"/>
                      <a:pt x="34" y="3"/>
                    </a:cubicBezTo>
                    <a:cubicBezTo>
                      <a:pt x="34" y="4"/>
                      <a:pt x="34" y="4"/>
                      <a:pt x="35" y="4"/>
                    </a:cubicBezTo>
                    <a:cubicBezTo>
                      <a:pt x="35" y="4"/>
                      <a:pt x="35" y="4"/>
                      <a:pt x="35" y="4"/>
                    </a:cubicBezTo>
                    <a:cubicBezTo>
                      <a:pt x="35" y="5"/>
                      <a:pt x="35" y="5"/>
                      <a:pt x="35" y="5"/>
                    </a:cubicBezTo>
                    <a:cubicBezTo>
                      <a:pt x="35" y="5"/>
                      <a:pt x="35" y="5"/>
                      <a:pt x="35" y="5"/>
                    </a:cubicBezTo>
                    <a:cubicBezTo>
                      <a:pt x="35" y="6"/>
                      <a:pt x="35" y="6"/>
                      <a:pt x="35" y="6"/>
                    </a:cubicBezTo>
                    <a:cubicBezTo>
                      <a:pt x="35" y="6"/>
                      <a:pt x="35" y="6"/>
                      <a:pt x="35" y="6"/>
                    </a:cubicBezTo>
                    <a:cubicBezTo>
                      <a:pt x="35" y="6"/>
                      <a:pt x="35" y="6"/>
                      <a:pt x="36" y="7"/>
                    </a:cubicBezTo>
                    <a:cubicBezTo>
                      <a:pt x="36" y="7"/>
                      <a:pt x="36" y="7"/>
                      <a:pt x="36" y="7"/>
                    </a:cubicBezTo>
                    <a:cubicBezTo>
                      <a:pt x="37" y="7"/>
                      <a:pt x="37" y="7"/>
                      <a:pt x="37" y="7"/>
                    </a:cubicBezTo>
                    <a:cubicBezTo>
                      <a:pt x="37" y="9"/>
                      <a:pt x="37" y="9"/>
                      <a:pt x="37" y="9"/>
                    </a:cubicBezTo>
                    <a:cubicBezTo>
                      <a:pt x="37" y="9"/>
                      <a:pt x="37" y="9"/>
                      <a:pt x="37" y="9"/>
                    </a:cubicBezTo>
                    <a:cubicBezTo>
                      <a:pt x="37" y="10"/>
                      <a:pt x="37" y="10"/>
                      <a:pt x="37" y="10"/>
                    </a:cubicBezTo>
                    <a:cubicBezTo>
                      <a:pt x="37" y="10"/>
                      <a:pt x="37" y="10"/>
                      <a:pt x="37" y="10"/>
                    </a:cubicBezTo>
                    <a:cubicBezTo>
                      <a:pt x="35" y="9"/>
                      <a:pt x="35" y="9"/>
                      <a:pt x="35" y="9"/>
                    </a:cubicBezTo>
                    <a:cubicBezTo>
                      <a:pt x="35" y="12"/>
                      <a:pt x="35" y="12"/>
                      <a:pt x="35" y="12"/>
                    </a:cubicBezTo>
                    <a:cubicBezTo>
                      <a:pt x="35" y="12"/>
                      <a:pt x="35" y="12"/>
                      <a:pt x="35" y="12"/>
                    </a:cubicBezTo>
                    <a:cubicBezTo>
                      <a:pt x="35" y="13"/>
                      <a:pt x="35" y="14"/>
                      <a:pt x="36" y="14"/>
                    </a:cubicBezTo>
                    <a:cubicBezTo>
                      <a:pt x="37" y="15"/>
                      <a:pt x="37" y="15"/>
                      <a:pt x="38" y="15"/>
                    </a:cubicBezTo>
                    <a:cubicBezTo>
                      <a:pt x="38" y="16"/>
                      <a:pt x="38" y="16"/>
                      <a:pt x="38" y="16"/>
                    </a:cubicBezTo>
                    <a:cubicBezTo>
                      <a:pt x="38" y="16"/>
                      <a:pt x="38" y="17"/>
                      <a:pt x="39" y="17"/>
                    </a:cubicBezTo>
                    <a:cubicBezTo>
                      <a:pt x="40" y="18"/>
                      <a:pt x="40" y="18"/>
                      <a:pt x="40" y="18"/>
                    </a:cubicBezTo>
                    <a:cubicBezTo>
                      <a:pt x="40" y="18"/>
                      <a:pt x="40" y="18"/>
                      <a:pt x="40" y="18"/>
                    </a:cubicBezTo>
                    <a:cubicBezTo>
                      <a:pt x="39" y="18"/>
                      <a:pt x="39" y="18"/>
                      <a:pt x="39" y="18"/>
                    </a:cubicBezTo>
                    <a:cubicBezTo>
                      <a:pt x="39" y="19"/>
                      <a:pt x="39" y="19"/>
                      <a:pt x="39" y="19"/>
                    </a:cubicBezTo>
                    <a:cubicBezTo>
                      <a:pt x="38" y="18"/>
                      <a:pt x="38" y="18"/>
                      <a:pt x="38" y="18"/>
                    </a:cubicBezTo>
                    <a:cubicBezTo>
                      <a:pt x="35" y="18"/>
                      <a:pt x="35" y="18"/>
                      <a:pt x="35" y="18"/>
                    </a:cubicBezTo>
                    <a:cubicBezTo>
                      <a:pt x="34" y="18"/>
                      <a:pt x="34" y="18"/>
                      <a:pt x="34" y="18"/>
                    </a:cubicBezTo>
                    <a:cubicBezTo>
                      <a:pt x="34" y="18"/>
                      <a:pt x="34" y="18"/>
                      <a:pt x="34" y="18"/>
                    </a:cubicBezTo>
                    <a:cubicBezTo>
                      <a:pt x="33" y="18"/>
                      <a:pt x="33" y="19"/>
                      <a:pt x="32" y="19"/>
                    </a:cubicBezTo>
                    <a:cubicBezTo>
                      <a:pt x="32" y="20"/>
                      <a:pt x="32" y="20"/>
                      <a:pt x="32" y="20"/>
                    </a:cubicBezTo>
                    <a:cubicBezTo>
                      <a:pt x="32" y="20"/>
                      <a:pt x="32" y="20"/>
                      <a:pt x="32" y="20"/>
                    </a:cubicBezTo>
                    <a:cubicBezTo>
                      <a:pt x="32" y="20"/>
                      <a:pt x="32" y="20"/>
                      <a:pt x="32" y="20"/>
                    </a:cubicBezTo>
                    <a:cubicBezTo>
                      <a:pt x="31" y="20"/>
                      <a:pt x="31" y="20"/>
                      <a:pt x="31" y="20"/>
                    </a:cubicBezTo>
                    <a:cubicBezTo>
                      <a:pt x="29" y="20"/>
                      <a:pt x="29" y="20"/>
                      <a:pt x="29" y="20"/>
                    </a:cubicBezTo>
                    <a:cubicBezTo>
                      <a:pt x="28" y="20"/>
                      <a:pt x="28" y="20"/>
                      <a:pt x="28" y="21"/>
                    </a:cubicBezTo>
                    <a:cubicBezTo>
                      <a:pt x="28" y="21"/>
                      <a:pt x="28" y="21"/>
                      <a:pt x="28" y="21"/>
                    </a:cubicBezTo>
                    <a:cubicBezTo>
                      <a:pt x="27" y="21"/>
                      <a:pt x="27" y="21"/>
                      <a:pt x="27" y="21"/>
                    </a:cubicBezTo>
                    <a:cubicBezTo>
                      <a:pt x="27" y="21"/>
                      <a:pt x="27" y="21"/>
                      <a:pt x="27" y="21"/>
                    </a:cubicBezTo>
                    <a:cubicBezTo>
                      <a:pt x="26" y="21"/>
                      <a:pt x="25" y="21"/>
                      <a:pt x="24" y="22"/>
                    </a:cubicBezTo>
                    <a:cubicBezTo>
                      <a:pt x="24" y="23"/>
                      <a:pt x="23" y="23"/>
                      <a:pt x="23" y="24"/>
                    </a:cubicBezTo>
                    <a:cubicBezTo>
                      <a:pt x="22" y="25"/>
                      <a:pt x="22" y="25"/>
                      <a:pt x="22" y="25"/>
                    </a:cubicBezTo>
                    <a:cubicBezTo>
                      <a:pt x="22" y="25"/>
                      <a:pt x="22" y="26"/>
                      <a:pt x="22" y="26"/>
                    </a:cubicBezTo>
                    <a:cubicBezTo>
                      <a:pt x="21" y="26"/>
                      <a:pt x="21" y="27"/>
                      <a:pt x="20" y="27"/>
                    </a:cubicBezTo>
                    <a:cubicBezTo>
                      <a:pt x="19" y="27"/>
                      <a:pt x="19" y="27"/>
                      <a:pt x="19" y="27"/>
                    </a:cubicBezTo>
                    <a:cubicBezTo>
                      <a:pt x="20" y="28"/>
                      <a:pt x="20" y="28"/>
                      <a:pt x="20" y="28"/>
                    </a:cubicBezTo>
                    <a:cubicBezTo>
                      <a:pt x="21" y="31"/>
                      <a:pt x="23" y="33"/>
                      <a:pt x="25" y="34"/>
                    </a:cubicBezTo>
                    <a:cubicBezTo>
                      <a:pt x="25" y="35"/>
                      <a:pt x="26" y="36"/>
                      <a:pt x="27" y="36"/>
                    </a:cubicBezTo>
                    <a:cubicBezTo>
                      <a:pt x="29" y="39"/>
                      <a:pt x="31" y="42"/>
                      <a:pt x="31" y="45"/>
                    </a:cubicBezTo>
                    <a:cubicBezTo>
                      <a:pt x="31" y="46"/>
                      <a:pt x="31" y="46"/>
                      <a:pt x="31" y="46"/>
                    </a:cubicBezTo>
                    <a:cubicBezTo>
                      <a:pt x="32" y="46"/>
                      <a:pt x="32" y="46"/>
                      <a:pt x="32" y="46"/>
                    </a:cubicBezTo>
                    <a:cubicBezTo>
                      <a:pt x="34" y="46"/>
                      <a:pt x="34" y="44"/>
                      <a:pt x="34" y="43"/>
                    </a:cubicBezTo>
                    <a:cubicBezTo>
                      <a:pt x="34" y="42"/>
                      <a:pt x="34" y="42"/>
                      <a:pt x="34" y="42"/>
                    </a:cubicBezTo>
                    <a:cubicBezTo>
                      <a:pt x="35" y="42"/>
                      <a:pt x="35" y="42"/>
                      <a:pt x="35" y="42"/>
                    </a:cubicBezTo>
                    <a:cubicBezTo>
                      <a:pt x="35" y="42"/>
                      <a:pt x="35" y="42"/>
                      <a:pt x="35" y="42"/>
                    </a:cubicBezTo>
                    <a:cubicBezTo>
                      <a:pt x="38" y="42"/>
                      <a:pt x="38" y="42"/>
                      <a:pt x="38" y="42"/>
                    </a:cubicBezTo>
                    <a:cubicBezTo>
                      <a:pt x="39" y="42"/>
                      <a:pt x="39" y="42"/>
                      <a:pt x="39" y="42"/>
                    </a:cubicBezTo>
                    <a:cubicBezTo>
                      <a:pt x="39" y="42"/>
                      <a:pt x="39" y="42"/>
                      <a:pt x="39" y="42"/>
                    </a:cubicBezTo>
                    <a:cubicBezTo>
                      <a:pt x="39" y="42"/>
                      <a:pt x="40" y="42"/>
                      <a:pt x="40" y="41"/>
                    </a:cubicBezTo>
                    <a:cubicBezTo>
                      <a:pt x="40" y="41"/>
                      <a:pt x="41" y="40"/>
                      <a:pt x="41" y="40"/>
                    </a:cubicBezTo>
                    <a:cubicBezTo>
                      <a:pt x="41" y="40"/>
                      <a:pt x="41" y="40"/>
                      <a:pt x="41" y="40"/>
                    </a:cubicBezTo>
                    <a:cubicBezTo>
                      <a:pt x="42" y="40"/>
                      <a:pt x="42" y="40"/>
                      <a:pt x="42" y="41"/>
                    </a:cubicBezTo>
                    <a:cubicBezTo>
                      <a:pt x="43" y="41"/>
                      <a:pt x="43" y="41"/>
                      <a:pt x="43" y="41"/>
                    </a:cubicBezTo>
                    <a:cubicBezTo>
                      <a:pt x="43" y="41"/>
                      <a:pt x="43" y="42"/>
                      <a:pt x="44" y="42"/>
                    </a:cubicBezTo>
                    <a:cubicBezTo>
                      <a:pt x="44" y="42"/>
                      <a:pt x="44" y="42"/>
                      <a:pt x="44" y="42"/>
                    </a:cubicBezTo>
                    <a:cubicBezTo>
                      <a:pt x="44" y="42"/>
                      <a:pt x="44" y="42"/>
                      <a:pt x="44" y="42"/>
                    </a:cubicBezTo>
                    <a:cubicBezTo>
                      <a:pt x="45" y="42"/>
                      <a:pt x="45" y="42"/>
                      <a:pt x="46" y="42"/>
                    </a:cubicBezTo>
                    <a:cubicBezTo>
                      <a:pt x="46" y="42"/>
                      <a:pt x="46" y="43"/>
                      <a:pt x="46" y="43"/>
                    </a:cubicBezTo>
                    <a:cubicBezTo>
                      <a:pt x="47" y="44"/>
                      <a:pt x="47" y="44"/>
                      <a:pt x="47" y="44"/>
                    </a:cubicBezTo>
                    <a:cubicBezTo>
                      <a:pt x="47" y="44"/>
                      <a:pt x="47" y="45"/>
                      <a:pt x="48" y="45"/>
                    </a:cubicBezTo>
                    <a:cubicBezTo>
                      <a:pt x="48" y="45"/>
                      <a:pt x="48" y="45"/>
                      <a:pt x="48" y="45"/>
                    </a:cubicBezTo>
                    <a:cubicBezTo>
                      <a:pt x="50" y="45"/>
                      <a:pt x="50" y="45"/>
                      <a:pt x="50" y="45"/>
                    </a:cubicBezTo>
                    <a:cubicBezTo>
                      <a:pt x="50" y="45"/>
                      <a:pt x="50" y="45"/>
                      <a:pt x="50" y="45"/>
                    </a:cubicBezTo>
                    <a:cubicBezTo>
                      <a:pt x="49" y="46"/>
                      <a:pt x="49" y="46"/>
                      <a:pt x="49" y="46"/>
                    </a:cubicBezTo>
                    <a:cubicBezTo>
                      <a:pt x="51" y="46"/>
                      <a:pt x="51" y="46"/>
                      <a:pt x="51" y="46"/>
                    </a:cubicBezTo>
                    <a:cubicBezTo>
                      <a:pt x="52" y="46"/>
                      <a:pt x="52" y="46"/>
                      <a:pt x="53" y="47"/>
                    </a:cubicBezTo>
                    <a:cubicBezTo>
                      <a:pt x="54" y="47"/>
                      <a:pt x="54" y="48"/>
                      <a:pt x="54" y="48"/>
                    </a:cubicBezTo>
                    <a:cubicBezTo>
                      <a:pt x="54" y="53"/>
                      <a:pt x="54" y="53"/>
                      <a:pt x="54" y="53"/>
                    </a:cubicBezTo>
                    <a:cubicBezTo>
                      <a:pt x="55" y="53"/>
                      <a:pt x="55" y="53"/>
                      <a:pt x="55" y="53"/>
                    </a:cubicBezTo>
                    <a:cubicBezTo>
                      <a:pt x="55" y="53"/>
                      <a:pt x="55" y="53"/>
                      <a:pt x="55" y="53"/>
                    </a:cubicBezTo>
                    <a:cubicBezTo>
                      <a:pt x="55" y="53"/>
                      <a:pt x="55" y="53"/>
                      <a:pt x="55" y="53"/>
                    </a:cubicBezTo>
                    <a:cubicBezTo>
                      <a:pt x="55" y="53"/>
                      <a:pt x="55" y="53"/>
                      <a:pt x="55" y="53"/>
                    </a:cubicBezTo>
                    <a:cubicBezTo>
                      <a:pt x="55" y="55"/>
                      <a:pt x="55" y="55"/>
                      <a:pt x="55" y="55"/>
                    </a:cubicBezTo>
                    <a:cubicBezTo>
                      <a:pt x="59" y="55"/>
                      <a:pt x="59" y="55"/>
                      <a:pt x="59" y="55"/>
                    </a:cubicBezTo>
                    <a:cubicBezTo>
                      <a:pt x="59" y="54"/>
                      <a:pt x="59" y="54"/>
                      <a:pt x="59" y="54"/>
                    </a:cubicBezTo>
                    <a:cubicBezTo>
                      <a:pt x="59" y="53"/>
                      <a:pt x="59" y="53"/>
                      <a:pt x="59" y="53"/>
                    </a:cubicBezTo>
                    <a:cubicBezTo>
                      <a:pt x="59" y="53"/>
                      <a:pt x="59" y="53"/>
                      <a:pt x="59" y="53"/>
                    </a:cubicBezTo>
                    <a:cubicBezTo>
                      <a:pt x="60" y="52"/>
                      <a:pt x="60" y="52"/>
                      <a:pt x="60" y="51"/>
                    </a:cubicBezTo>
                    <a:cubicBezTo>
                      <a:pt x="60" y="51"/>
                      <a:pt x="60" y="51"/>
                      <a:pt x="60" y="51"/>
                    </a:cubicBezTo>
                    <a:cubicBezTo>
                      <a:pt x="60" y="45"/>
                      <a:pt x="60" y="45"/>
                      <a:pt x="60" y="45"/>
                    </a:cubicBezTo>
                    <a:cubicBezTo>
                      <a:pt x="60" y="44"/>
                      <a:pt x="59" y="44"/>
                      <a:pt x="59" y="44"/>
                    </a:cubicBezTo>
                    <a:cubicBezTo>
                      <a:pt x="59" y="44"/>
                      <a:pt x="59" y="44"/>
                      <a:pt x="59" y="44"/>
                    </a:cubicBezTo>
                    <a:cubicBezTo>
                      <a:pt x="58" y="43"/>
                      <a:pt x="57" y="43"/>
                      <a:pt x="56" y="42"/>
                    </a:cubicBezTo>
                    <a:cubicBezTo>
                      <a:pt x="57" y="42"/>
                      <a:pt x="57" y="42"/>
                      <a:pt x="57" y="42"/>
                    </a:cubicBezTo>
                    <a:cubicBezTo>
                      <a:pt x="57" y="42"/>
                      <a:pt x="57" y="42"/>
                      <a:pt x="57" y="42"/>
                    </a:cubicBezTo>
                    <a:cubicBezTo>
                      <a:pt x="58" y="42"/>
                      <a:pt x="58" y="42"/>
                      <a:pt x="58" y="42"/>
                    </a:cubicBezTo>
                    <a:cubicBezTo>
                      <a:pt x="58" y="42"/>
                      <a:pt x="58" y="42"/>
                      <a:pt x="58" y="42"/>
                    </a:cubicBezTo>
                    <a:cubicBezTo>
                      <a:pt x="58" y="42"/>
                      <a:pt x="58" y="42"/>
                      <a:pt x="58" y="42"/>
                    </a:cubicBezTo>
                    <a:cubicBezTo>
                      <a:pt x="58" y="43"/>
                      <a:pt x="58" y="43"/>
                      <a:pt x="58" y="43"/>
                    </a:cubicBezTo>
                    <a:cubicBezTo>
                      <a:pt x="59" y="43"/>
                      <a:pt x="59" y="43"/>
                      <a:pt x="59" y="43"/>
                    </a:cubicBezTo>
                    <a:cubicBezTo>
                      <a:pt x="60" y="43"/>
                      <a:pt x="60" y="43"/>
                      <a:pt x="60" y="43"/>
                    </a:cubicBezTo>
                    <a:cubicBezTo>
                      <a:pt x="60" y="43"/>
                      <a:pt x="60" y="43"/>
                      <a:pt x="60" y="43"/>
                    </a:cubicBezTo>
                    <a:cubicBezTo>
                      <a:pt x="61" y="43"/>
                      <a:pt x="61" y="43"/>
                      <a:pt x="61" y="43"/>
                    </a:cubicBezTo>
                    <a:cubicBezTo>
                      <a:pt x="61" y="43"/>
                      <a:pt x="61" y="43"/>
                      <a:pt x="61" y="43"/>
                    </a:cubicBezTo>
                    <a:cubicBezTo>
                      <a:pt x="61" y="43"/>
                      <a:pt x="61" y="43"/>
                      <a:pt x="61" y="43"/>
                    </a:cubicBezTo>
                    <a:cubicBezTo>
                      <a:pt x="61" y="44"/>
                      <a:pt x="61" y="44"/>
                      <a:pt x="61" y="44"/>
                    </a:cubicBezTo>
                    <a:cubicBezTo>
                      <a:pt x="61" y="45"/>
                      <a:pt x="62" y="46"/>
                      <a:pt x="62" y="46"/>
                    </a:cubicBezTo>
                    <a:cubicBezTo>
                      <a:pt x="63" y="47"/>
                      <a:pt x="63" y="47"/>
                      <a:pt x="63" y="47"/>
                    </a:cubicBezTo>
                    <a:cubicBezTo>
                      <a:pt x="63" y="47"/>
                      <a:pt x="63" y="47"/>
                      <a:pt x="63" y="47"/>
                    </a:cubicBezTo>
                    <a:cubicBezTo>
                      <a:pt x="63" y="47"/>
                      <a:pt x="63" y="47"/>
                      <a:pt x="63" y="47"/>
                    </a:cubicBezTo>
                    <a:cubicBezTo>
                      <a:pt x="64" y="48"/>
                      <a:pt x="64" y="48"/>
                      <a:pt x="64" y="48"/>
                    </a:cubicBezTo>
                    <a:cubicBezTo>
                      <a:pt x="65" y="48"/>
                      <a:pt x="65" y="48"/>
                      <a:pt x="65" y="49"/>
                    </a:cubicBezTo>
                    <a:cubicBezTo>
                      <a:pt x="65" y="49"/>
                      <a:pt x="65" y="49"/>
                      <a:pt x="65" y="49"/>
                    </a:cubicBezTo>
                    <a:cubicBezTo>
                      <a:pt x="65" y="49"/>
                      <a:pt x="65" y="49"/>
                      <a:pt x="65" y="49"/>
                    </a:cubicBezTo>
                    <a:cubicBezTo>
                      <a:pt x="66" y="50"/>
                      <a:pt x="66" y="50"/>
                      <a:pt x="67" y="50"/>
                    </a:cubicBezTo>
                    <a:cubicBezTo>
                      <a:pt x="67" y="50"/>
                      <a:pt x="67" y="50"/>
                      <a:pt x="67" y="50"/>
                    </a:cubicBezTo>
                    <a:cubicBezTo>
                      <a:pt x="67" y="50"/>
                      <a:pt x="68" y="50"/>
                      <a:pt x="69" y="49"/>
                    </a:cubicBezTo>
                    <a:cubicBezTo>
                      <a:pt x="69" y="49"/>
                      <a:pt x="69" y="49"/>
                      <a:pt x="69" y="48"/>
                    </a:cubicBezTo>
                    <a:cubicBezTo>
                      <a:pt x="69" y="48"/>
                      <a:pt x="69" y="48"/>
                      <a:pt x="69" y="48"/>
                    </a:cubicBezTo>
                    <a:cubicBezTo>
                      <a:pt x="70" y="47"/>
                      <a:pt x="70" y="46"/>
                      <a:pt x="70" y="44"/>
                    </a:cubicBezTo>
                    <a:cubicBezTo>
                      <a:pt x="70" y="42"/>
                      <a:pt x="69" y="40"/>
                      <a:pt x="67" y="38"/>
                    </a:cubicBezTo>
                    <a:cubicBezTo>
                      <a:pt x="67" y="38"/>
                      <a:pt x="67" y="38"/>
                      <a:pt x="67" y="38"/>
                    </a:cubicBezTo>
                    <a:cubicBezTo>
                      <a:pt x="67" y="37"/>
                      <a:pt x="66" y="37"/>
                      <a:pt x="66" y="36"/>
                    </a:cubicBezTo>
                    <a:cubicBezTo>
                      <a:pt x="66" y="36"/>
                      <a:pt x="66" y="36"/>
                      <a:pt x="66" y="36"/>
                    </a:cubicBezTo>
                    <a:cubicBezTo>
                      <a:pt x="66" y="36"/>
                      <a:pt x="66" y="35"/>
                      <a:pt x="66" y="35"/>
                    </a:cubicBezTo>
                    <a:cubicBezTo>
                      <a:pt x="67" y="34"/>
                      <a:pt x="67" y="34"/>
                      <a:pt x="67" y="34"/>
                    </a:cubicBezTo>
                    <a:cubicBezTo>
                      <a:pt x="67" y="34"/>
                      <a:pt x="67" y="34"/>
                      <a:pt x="67" y="34"/>
                    </a:cubicBezTo>
                    <a:cubicBezTo>
                      <a:pt x="68" y="34"/>
                      <a:pt x="69" y="35"/>
                      <a:pt x="70" y="35"/>
                    </a:cubicBezTo>
                    <a:cubicBezTo>
                      <a:pt x="71" y="36"/>
                      <a:pt x="71" y="36"/>
                      <a:pt x="72" y="36"/>
                    </a:cubicBezTo>
                    <a:cubicBezTo>
                      <a:pt x="73" y="37"/>
                      <a:pt x="73" y="37"/>
                      <a:pt x="73" y="37"/>
                    </a:cubicBezTo>
                    <a:cubicBezTo>
                      <a:pt x="73" y="37"/>
                      <a:pt x="74" y="37"/>
                      <a:pt x="74" y="37"/>
                    </a:cubicBezTo>
                    <a:cubicBezTo>
                      <a:pt x="74" y="37"/>
                      <a:pt x="74" y="37"/>
                      <a:pt x="74" y="37"/>
                    </a:cubicBezTo>
                    <a:cubicBezTo>
                      <a:pt x="74" y="38"/>
                      <a:pt x="74" y="39"/>
                      <a:pt x="75" y="39"/>
                    </a:cubicBezTo>
                    <a:cubicBezTo>
                      <a:pt x="76" y="39"/>
                      <a:pt x="76" y="39"/>
                      <a:pt x="76" y="39"/>
                    </a:cubicBezTo>
                    <a:cubicBezTo>
                      <a:pt x="76" y="40"/>
                      <a:pt x="77" y="40"/>
                      <a:pt x="78" y="41"/>
                    </a:cubicBezTo>
                    <a:cubicBezTo>
                      <a:pt x="78" y="42"/>
                      <a:pt x="78" y="42"/>
                      <a:pt x="78" y="42"/>
                    </a:cubicBezTo>
                    <a:cubicBezTo>
                      <a:pt x="78" y="42"/>
                      <a:pt x="78" y="42"/>
                      <a:pt x="79" y="43"/>
                    </a:cubicBezTo>
                    <a:cubicBezTo>
                      <a:pt x="76" y="43"/>
                      <a:pt x="76" y="43"/>
                      <a:pt x="76" y="43"/>
                    </a:cubicBezTo>
                    <a:cubicBezTo>
                      <a:pt x="75" y="43"/>
                      <a:pt x="74" y="43"/>
                      <a:pt x="74" y="44"/>
                    </a:cubicBezTo>
                    <a:cubicBezTo>
                      <a:pt x="74" y="44"/>
                      <a:pt x="74" y="44"/>
                      <a:pt x="74" y="44"/>
                    </a:cubicBezTo>
                    <a:cubicBezTo>
                      <a:pt x="74" y="44"/>
                      <a:pt x="74" y="44"/>
                      <a:pt x="74" y="44"/>
                    </a:cubicBezTo>
                    <a:cubicBezTo>
                      <a:pt x="74" y="44"/>
                      <a:pt x="74" y="44"/>
                      <a:pt x="74" y="44"/>
                    </a:cubicBezTo>
                    <a:cubicBezTo>
                      <a:pt x="74" y="44"/>
                      <a:pt x="74" y="44"/>
                      <a:pt x="74" y="44"/>
                    </a:cubicBezTo>
                    <a:cubicBezTo>
                      <a:pt x="73" y="44"/>
                      <a:pt x="73" y="44"/>
                      <a:pt x="73" y="44"/>
                    </a:cubicBezTo>
                    <a:cubicBezTo>
                      <a:pt x="73" y="45"/>
                      <a:pt x="73" y="45"/>
                      <a:pt x="73" y="45"/>
                    </a:cubicBezTo>
                    <a:cubicBezTo>
                      <a:pt x="73" y="46"/>
                      <a:pt x="73" y="48"/>
                      <a:pt x="74" y="49"/>
                    </a:cubicBezTo>
                    <a:cubicBezTo>
                      <a:pt x="74" y="49"/>
                      <a:pt x="74" y="49"/>
                      <a:pt x="74" y="49"/>
                    </a:cubicBezTo>
                    <a:cubicBezTo>
                      <a:pt x="74" y="50"/>
                      <a:pt x="74" y="50"/>
                      <a:pt x="75" y="50"/>
                    </a:cubicBezTo>
                    <a:cubicBezTo>
                      <a:pt x="76" y="50"/>
                      <a:pt x="76" y="50"/>
                      <a:pt x="76" y="50"/>
                    </a:cubicBezTo>
                    <a:cubicBezTo>
                      <a:pt x="76" y="51"/>
                      <a:pt x="76" y="51"/>
                      <a:pt x="76" y="51"/>
                    </a:cubicBezTo>
                    <a:cubicBezTo>
                      <a:pt x="76" y="51"/>
                      <a:pt x="76" y="53"/>
                      <a:pt x="77" y="53"/>
                    </a:cubicBezTo>
                    <a:cubicBezTo>
                      <a:pt x="78" y="53"/>
                      <a:pt x="78" y="53"/>
                      <a:pt x="78" y="53"/>
                    </a:cubicBezTo>
                    <a:cubicBezTo>
                      <a:pt x="78" y="53"/>
                      <a:pt x="78" y="53"/>
                      <a:pt x="78" y="53"/>
                    </a:cubicBezTo>
                    <a:cubicBezTo>
                      <a:pt x="78" y="53"/>
                      <a:pt x="78" y="53"/>
                      <a:pt x="78" y="53"/>
                    </a:cubicBezTo>
                    <a:cubicBezTo>
                      <a:pt x="78" y="55"/>
                      <a:pt x="78" y="55"/>
                      <a:pt x="78" y="55"/>
                    </a:cubicBezTo>
                    <a:cubicBezTo>
                      <a:pt x="79" y="55"/>
                      <a:pt x="79" y="55"/>
                      <a:pt x="79" y="55"/>
                    </a:cubicBezTo>
                    <a:cubicBezTo>
                      <a:pt x="80" y="55"/>
                      <a:pt x="80" y="55"/>
                      <a:pt x="81" y="55"/>
                    </a:cubicBezTo>
                    <a:cubicBezTo>
                      <a:pt x="81" y="56"/>
                      <a:pt x="82" y="56"/>
                      <a:pt x="83" y="56"/>
                    </a:cubicBezTo>
                    <a:cubicBezTo>
                      <a:pt x="84" y="56"/>
                      <a:pt x="84" y="56"/>
                      <a:pt x="84" y="56"/>
                    </a:cubicBezTo>
                    <a:cubicBezTo>
                      <a:pt x="85" y="56"/>
                      <a:pt x="85" y="56"/>
                      <a:pt x="85" y="56"/>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5" y="55"/>
                      <a:pt x="85" y="55"/>
                    </a:cubicBezTo>
                    <a:cubicBezTo>
                      <a:pt x="85" y="55"/>
                      <a:pt x="86" y="55"/>
                      <a:pt x="86" y="55"/>
                    </a:cubicBezTo>
                    <a:cubicBezTo>
                      <a:pt x="86" y="55"/>
                      <a:pt x="86" y="55"/>
                      <a:pt x="86" y="55"/>
                    </a:cubicBezTo>
                    <a:cubicBezTo>
                      <a:pt x="85" y="56"/>
                      <a:pt x="85" y="56"/>
                      <a:pt x="85" y="56"/>
                    </a:cubicBezTo>
                    <a:cubicBezTo>
                      <a:pt x="86" y="56"/>
                      <a:pt x="86" y="56"/>
                      <a:pt x="86" y="56"/>
                    </a:cubicBezTo>
                    <a:cubicBezTo>
                      <a:pt x="87" y="56"/>
                      <a:pt x="87" y="56"/>
                      <a:pt x="87" y="56"/>
                    </a:cubicBezTo>
                    <a:cubicBezTo>
                      <a:pt x="87" y="56"/>
                      <a:pt x="87" y="56"/>
                      <a:pt x="87" y="56"/>
                    </a:cubicBezTo>
                    <a:cubicBezTo>
                      <a:pt x="87" y="57"/>
                      <a:pt x="87" y="57"/>
                      <a:pt x="87" y="57"/>
                    </a:cubicBezTo>
                    <a:cubicBezTo>
                      <a:pt x="87" y="59"/>
                      <a:pt x="87" y="59"/>
                      <a:pt x="87" y="59"/>
                    </a:cubicBezTo>
                    <a:cubicBezTo>
                      <a:pt x="87" y="59"/>
                      <a:pt x="87" y="59"/>
                      <a:pt x="87" y="59"/>
                    </a:cubicBezTo>
                    <a:cubicBezTo>
                      <a:pt x="87" y="59"/>
                      <a:pt x="87" y="60"/>
                      <a:pt x="88" y="60"/>
                    </a:cubicBezTo>
                    <a:cubicBezTo>
                      <a:pt x="88" y="60"/>
                      <a:pt x="88" y="60"/>
                      <a:pt x="88" y="60"/>
                    </a:cubicBezTo>
                    <a:cubicBezTo>
                      <a:pt x="88" y="60"/>
                      <a:pt x="88" y="60"/>
                      <a:pt x="88" y="60"/>
                    </a:cubicBezTo>
                    <a:cubicBezTo>
                      <a:pt x="88" y="62"/>
                      <a:pt x="88" y="62"/>
                      <a:pt x="88" y="62"/>
                    </a:cubicBezTo>
                    <a:cubicBezTo>
                      <a:pt x="88" y="62"/>
                      <a:pt x="88" y="62"/>
                      <a:pt x="88" y="62"/>
                    </a:cubicBezTo>
                    <a:cubicBezTo>
                      <a:pt x="88" y="63"/>
                      <a:pt x="88" y="63"/>
                      <a:pt x="88" y="63"/>
                    </a:cubicBezTo>
                    <a:cubicBezTo>
                      <a:pt x="89" y="63"/>
                      <a:pt x="89" y="63"/>
                      <a:pt x="89" y="63"/>
                    </a:cubicBezTo>
                    <a:cubicBezTo>
                      <a:pt x="90" y="63"/>
                      <a:pt x="90" y="63"/>
                      <a:pt x="90" y="63"/>
                    </a:cubicBezTo>
                    <a:cubicBezTo>
                      <a:pt x="90" y="65"/>
                      <a:pt x="90" y="65"/>
                      <a:pt x="90" y="65"/>
                    </a:cubicBezTo>
                    <a:cubicBezTo>
                      <a:pt x="90" y="65"/>
                      <a:pt x="90" y="65"/>
                      <a:pt x="90" y="65"/>
                    </a:cubicBezTo>
                    <a:cubicBezTo>
                      <a:pt x="90" y="66"/>
                      <a:pt x="89" y="66"/>
                      <a:pt x="89" y="66"/>
                    </a:cubicBezTo>
                    <a:cubicBezTo>
                      <a:pt x="88" y="66"/>
                      <a:pt x="88" y="66"/>
                      <a:pt x="88" y="66"/>
                    </a:cubicBezTo>
                    <a:cubicBezTo>
                      <a:pt x="87" y="65"/>
                      <a:pt x="87" y="65"/>
                      <a:pt x="87" y="65"/>
                    </a:cubicBezTo>
                    <a:cubicBezTo>
                      <a:pt x="87" y="67"/>
                      <a:pt x="87" y="67"/>
                      <a:pt x="87" y="67"/>
                    </a:cubicBezTo>
                    <a:cubicBezTo>
                      <a:pt x="87" y="67"/>
                      <a:pt x="86" y="67"/>
                      <a:pt x="86" y="67"/>
                    </a:cubicBezTo>
                    <a:cubicBezTo>
                      <a:pt x="85" y="67"/>
                      <a:pt x="85" y="67"/>
                      <a:pt x="85" y="67"/>
                    </a:cubicBezTo>
                    <a:cubicBezTo>
                      <a:pt x="85" y="66"/>
                      <a:pt x="85" y="66"/>
                      <a:pt x="85" y="66"/>
                    </a:cubicBezTo>
                    <a:cubicBezTo>
                      <a:pt x="84" y="66"/>
                      <a:pt x="83" y="66"/>
                      <a:pt x="83" y="66"/>
                    </a:cubicBezTo>
                    <a:cubicBezTo>
                      <a:pt x="82" y="66"/>
                      <a:pt x="82" y="66"/>
                      <a:pt x="82" y="66"/>
                    </a:cubicBezTo>
                    <a:cubicBezTo>
                      <a:pt x="81" y="66"/>
                      <a:pt x="81" y="66"/>
                      <a:pt x="81" y="66"/>
                    </a:cubicBezTo>
                    <a:cubicBezTo>
                      <a:pt x="80" y="66"/>
                      <a:pt x="80" y="66"/>
                      <a:pt x="80" y="66"/>
                    </a:cubicBezTo>
                    <a:cubicBezTo>
                      <a:pt x="80" y="65"/>
                      <a:pt x="80" y="65"/>
                      <a:pt x="80" y="65"/>
                    </a:cubicBezTo>
                    <a:cubicBezTo>
                      <a:pt x="80" y="64"/>
                      <a:pt x="80" y="64"/>
                      <a:pt x="80" y="64"/>
                    </a:cubicBezTo>
                    <a:cubicBezTo>
                      <a:pt x="79" y="64"/>
                      <a:pt x="79" y="64"/>
                      <a:pt x="79" y="64"/>
                    </a:cubicBezTo>
                    <a:cubicBezTo>
                      <a:pt x="79" y="64"/>
                      <a:pt x="79" y="64"/>
                      <a:pt x="78" y="64"/>
                    </a:cubicBezTo>
                    <a:cubicBezTo>
                      <a:pt x="78" y="63"/>
                      <a:pt x="77" y="63"/>
                      <a:pt x="77" y="63"/>
                    </a:cubicBezTo>
                    <a:cubicBezTo>
                      <a:pt x="76" y="63"/>
                      <a:pt x="76" y="63"/>
                      <a:pt x="76" y="63"/>
                    </a:cubicBezTo>
                    <a:cubicBezTo>
                      <a:pt x="76" y="64"/>
                      <a:pt x="76" y="64"/>
                      <a:pt x="76" y="64"/>
                    </a:cubicBezTo>
                    <a:cubicBezTo>
                      <a:pt x="76" y="65"/>
                      <a:pt x="76" y="66"/>
                      <a:pt x="75" y="67"/>
                    </a:cubicBezTo>
                    <a:cubicBezTo>
                      <a:pt x="75" y="67"/>
                      <a:pt x="75" y="67"/>
                      <a:pt x="74" y="67"/>
                    </a:cubicBezTo>
                    <a:cubicBezTo>
                      <a:pt x="74" y="67"/>
                      <a:pt x="74" y="67"/>
                      <a:pt x="74" y="67"/>
                    </a:cubicBezTo>
                    <a:cubicBezTo>
                      <a:pt x="73" y="67"/>
                      <a:pt x="73" y="67"/>
                      <a:pt x="73" y="67"/>
                    </a:cubicBezTo>
                    <a:cubicBezTo>
                      <a:pt x="73" y="67"/>
                      <a:pt x="73" y="67"/>
                      <a:pt x="73" y="67"/>
                    </a:cubicBezTo>
                    <a:cubicBezTo>
                      <a:pt x="72" y="67"/>
                      <a:pt x="72" y="67"/>
                      <a:pt x="72" y="67"/>
                    </a:cubicBezTo>
                    <a:cubicBezTo>
                      <a:pt x="72" y="66"/>
                      <a:pt x="72" y="66"/>
                      <a:pt x="72" y="66"/>
                    </a:cubicBezTo>
                    <a:cubicBezTo>
                      <a:pt x="71" y="66"/>
                      <a:pt x="71" y="66"/>
                      <a:pt x="71" y="66"/>
                    </a:cubicBezTo>
                    <a:cubicBezTo>
                      <a:pt x="70" y="66"/>
                      <a:pt x="70" y="66"/>
                      <a:pt x="70" y="66"/>
                    </a:cubicBezTo>
                    <a:cubicBezTo>
                      <a:pt x="70" y="66"/>
                      <a:pt x="70" y="66"/>
                      <a:pt x="70" y="66"/>
                    </a:cubicBezTo>
                    <a:cubicBezTo>
                      <a:pt x="69" y="66"/>
                      <a:pt x="69" y="66"/>
                      <a:pt x="69" y="66"/>
                    </a:cubicBezTo>
                    <a:cubicBezTo>
                      <a:pt x="69" y="66"/>
                      <a:pt x="69" y="66"/>
                      <a:pt x="69" y="66"/>
                    </a:cubicBezTo>
                    <a:cubicBezTo>
                      <a:pt x="69" y="65"/>
                      <a:pt x="69" y="65"/>
                      <a:pt x="69" y="65"/>
                    </a:cubicBezTo>
                    <a:cubicBezTo>
                      <a:pt x="69" y="64"/>
                      <a:pt x="69" y="64"/>
                      <a:pt x="69" y="64"/>
                    </a:cubicBezTo>
                    <a:cubicBezTo>
                      <a:pt x="68" y="64"/>
                      <a:pt x="68" y="64"/>
                      <a:pt x="68" y="64"/>
                    </a:cubicBezTo>
                    <a:cubicBezTo>
                      <a:pt x="68" y="64"/>
                      <a:pt x="67" y="64"/>
                      <a:pt x="67" y="64"/>
                    </a:cubicBezTo>
                    <a:cubicBezTo>
                      <a:pt x="67" y="64"/>
                      <a:pt x="67" y="64"/>
                      <a:pt x="67" y="64"/>
                    </a:cubicBezTo>
                    <a:cubicBezTo>
                      <a:pt x="67" y="64"/>
                      <a:pt x="67" y="64"/>
                      <a:pt x="67" y="64"/>
                    </a:cubicBezTo>
                    <a:cubicBezTo>
                      <a:pt x="68" y="63"/>
                      <a:pt x="68" y="63"/>
                      <a:pt x="68" y="63"/>
                    </a:cubicBezTo>
                    <a:cubicBezTo>
                      <a:pt x="66" y="63"/>
                      <a:pt x="66" y="63"/>
                      <a:pt x="66" y="63"/>
                    </a:cubicBezTo>
                    <a:cubicBezTo>
                      <a:pt x="66" y="63"/>
                      <a:pt x="66" y="63"/>
                      <a:pt x="66" y="63"/>
                    </a:cubicBezTo>
                    <a:cubicBezTo>
                      <a:pt x="65" y="63"/>
                      <a:pt x="65" y="63"/>
                      <a:pt x="64" y="63"/>
                    </a:cubicBezTo>
                    <a:cubicBezTo>
                      <a:pt x="63" y="63"/>
                      <a:pt x="63" y="63"/>
                      <a:pt x="63" y="63"/>
                    </a:cubicBezTo>
                    <a:cubicBezTo>
                      <a:pt x="63" y="63"/>
                      <a:pt x="63" y="63"/>
                      <a:pt x="63" y="63"/>
                    </a:cubicBezTo>
                    <a:cubicBezTo>
                      <a:pt x="63" y="62"/>
                      <a:pt x="63" y="62"/>
                      <a:pt x="63" y="62"/>
                    </a:cubicBezTo>
                    <a:cubicBezTo>
                      <a:pt x="63" y="61"/>
                      <a:pt x="63" y="61"/>
                      <a:pt x="63" y="61"/>
                    </a:cubicBezTo>
                    <a:cubicBezTo>
                      <a:pt x="62" y="61"/>
                      <a:pt x="62" y="61"/>
                      <a:pt x="62" y="61"/>
                    </a:cubicBezTo>
                    <a:cubicBezTo>
                      <a:pt x="61" y="61"/>
                      <a:pt x="61" y="61"/>
                      <a:pt x="61" y="61"/>
                    </a:cubicBezTo>
                    <a:cubicBezTo>
                      <a:pt x="61" y="61"/>
                      <a:pt x="60" y="61"/>
                      <a:pt x="60" y="61"/>
                    </a:cubicBezTo>
                    <a:cubicBezTo>
                      <a:pt x="59" y="61"/>
                      <a:pt x="59" y="61"/>
                      <a:pt x="58" y="61"/>
                    </a:cubicBezTo>
                    <a:cubicBezTo>
                      <a:pt x="58" y="61"/>
                      <a:pt x="58" y="61"/>
                      <a:pt x="58" y="61"/>
                    </a:cubicBezTo>
                    <a:cubicBezTo>
                      <a:pt x="57" y="61"/>
                      <a:pt x="57" y="61"/>
                      <a:pt x="57" y="61"/>
                    </a:cubicBezTo>
                    <a:cubicBezTo>
                      <a:pt x="57" y="61"/>
                      <a:pt x="57" y="60"/>
                      <a:pt x="57" y="60"/>
                    </a:cubicBezTo>
                    <a:cubicBezTo>
                      <a:pt x="58" y="59"/>
                      <a:pt x="58" y="59"/>
                      <a:pt x="58" y="59"/>
                    </a:cubicBezTo>
                    <a:cubicBezTo>
                      <a:pt x="56" y="58"/>
                      <a:pt x="56" y="58"/>
                      <a:pt x="56" y="58"/>
                    </a:cubicBezTo>
                    <a:cubicBezTo>
                      <a:pt x="56" y="58"/>
                      <a:pt x="56" y="58"/>
                      <a:pt x="56" y="58"/>
                    </a:cubicBezTo>
                    <a:cubicBezTo>
                      <a:pt x="56" y="58"/>
                      <a:pt x="56" y="58"/>
                      <a:pt x="56" y="58"/>
                    </a:cubicBezTo>
                    <a:cubicBezTo>
                      <a:pt x="56" y="58"/>
                      <a:pt x="56" y="58"/>
                      <a:pt x="56" y="58"/>
                    </a:cubicBezTo>
                    <a:cubicBezTo>
                      <a:pt x="56" y="56"/>
                      <a:pt x="56" y="56"/>
                      <a:pt x="56" y="56"/>
                    </a:cubicBezTo>
                    <a:cubicBezTo>
                      <a:pt x="55" y="56"/>
                      <a:pt x="55" y="56"/>
                      <a:pt x="55" y="56"/>
                    </a:cubicBezTo>
                    <a:cubicBezTo>
                      <a:pt x="55" y="56"/>
                      <a:pt x="55" y="56"/>
                      <a:pt x="55" y="56"/>
                    </a:cubicBezTo>
                    <a:cubicBezTo>
                      <a:pt x="54" y="56"/>
                      <a:pt x="54" y="56"/>
                      <a:pt x="54" y="56"/>
                    </a:cubicBezTo>
                    <a:cubicBezTo>
                      <a:pt x="54" y="55"/>
                      <a:pt x="54" y="55"/>
                      <a:pt x="54" y="55"/>
                    </a:cubicBezTo>
                    <a:cubicBezTo>
                      <a:pt x="55" y="55"/>
                      <a:pt x="55" y="54"/>
                      <a:pt x="54" y="54"/>
                    </a:cubicBezTo>
                    <a:cubicBezTo>
                      <a:pt x="54" y="53"/>
                      <a:pt x="53" y="53"/>
                      <a:pt x="52" y="53"/>
                    </a:cubicBezTo>
                    <a:cubicBezTo>
                      <a:pt x="52" y="53"/>
                      <a:pt x="52" y="53"/>
                      <a:pt x="52" y="53"/>
                    </a:cubicBezTo>
                    <a:cubicBezTo>
                      <a:pt x="52" y="52"/>
                      <a:pt x="52" y="52"/>
                      <a:pt x="52" y="52"/>
                    </a:cubicBezTo>
                    <a:cubicBezTo>
                      <a:pt x="52" y="51"/>
                      <a:pt x="52" y="51"/>
                      <a:pt x="52" y="51"/>
                    </a:cubicBezTo>
                    <a:cubicBezTo>
                      <a:pt x="51" y="51"/>
                      <a:pt x="51" y="51"/>
                      <a:pt x="51" y="51"/>
                    </a:cubicBezTo>
                    <a:cubicBezTo>
                      <a:pt x="49" y="51"/>
                      <a:pt x="48" y="52"/>
                      <a:pt x="48" y="53"/>
                    </a:cubicBezTo>
                    <a:cubicBezTo>
                      <a:pt x="47" y="54"/>
                      <a:pt x="47" y="54"/>
                      <a:pt x="46" y="54"/>
                    </a:cubicBezTo>
                    <a:cubicBezTo>
                      <a:pt x="46" y="54"/>
                      <a:pt x="46" y="54"/>
                      <a:pt x="46" y="54"/>
                    </a:cubicBezTo>
                    <a:cubicBezTo>
                      <a:pt x="46" y="54"/>
                      <a:pt x="45" y="54"/>
                      <a:pt x="44" y="54"/>
                    </a:cubicBezTo>
                    <a:cubicBezTo>
                      <a:pt x="44" y="53"/>
                      <a:pt x="43" y="53"/>
                      <a:pt x="43" y="53"/>
                    </a:cubicBezTo>
                    <a:cubicBezTo>
                      <a:pt x="41" y="53"/>
                      <a:pt x="40" y="53"/>
                      <a:pt x="39" y="53"/>
                    </a:cubicBezTo>
                    <a:cubicBezTo>
                      <a:pt x="39" y="53"/>
                      <a:pt x="38" y="53"/>
                      <a:pt x="38" y="53"/>
                    </a:cubicBezTo>
                    <a:cubicBezTo>
                      <a:pt x="37" y="53"/>
                      <a:pt x="37" y="53"/>
                      <a:pt x="36" y="53"/>
                    </a:cubicBezTo>
                    <a:cubicBezTo>
                      <a:pt x="35" y="53"/>
                      <a:pt x="35" y="53"/>
                      <a:pt x="35" y="53"/>
                    </a:cubicBezTo>
                    <a:cubicBezTo>
                      <a:pt x="35" y="54"/>
                      <a:pt x="35" y="54"/>
                      <a:pt x="35" y="54"/>
                    </a:cubicBezTo>
                    <a:cubicBezTo>
                      <a:pt x="35" y="54"/>
                      <a:pt x="35" y="54"/>
                      <a:pt x="35" y="54"/>
                    </a:cubicBezTo>
                    <a:cubicBezTo>
                      <a:pt x="35" y="54"/>
                      <a:pt x="35" y="54"/>
                      <a:pt x="34" y="54"/>
                    </a:cubicBezTo>
                    <a:cubicBezTo>
                      <a:pt x="34" y="54"/>
                      <a:pt x="34" y="54"/>
                      <a:pt x="34" y="54"/>
                    </a:cubicBezTo>
                    <a:cubicBezTo>
                      <a:pt x="33" y="54"/>
                      <a:pt x="33" y="54"/>
                      <a:pt x="33" y="54"/>
                    </a:cubicBezTo>
                    <a:cubicBezTo>
                      <a:pt x="32" y="54"/>
                      <a:pt x="32" y="54"/>
                      <a:pt x="32" y="54"/>
                    </a:cubicBezTo>
                    <a:cubicBezTo>
                      <a:pt x="32" y="55"/>
                      <a:pt x="32" y="55"/>
                      <a:pt x="32" y="55"/>
                    </a:cubicBezTo>
                    <a:cubicBezTo>
                      <a:pt x="32" y="56"/>
                      <a:pt x="32" y="56"/>
                      <a:pt x="32" y="56"/>
                    </a:cubicBezTo>
                    <a:cubicBezTo>
                      <a:pt x="32" y="56"/>
                      <a:pt x="32" y="56"/>
                      <a:pt x="31" y="56"/>
                    </a:cubicBezTo>
                    <a:cubicBezTo>
                      <a:pt x="31" y="56"/>
                      <a:pt x="30" y="56"/>
                      <a:pt x="30" y="56"/>
                    </a:cubicBezTo>
                    <a:cubicBezTo>
                      <a:pt x="29" y="56"/>
                      <a:pt x="29" y="56"/>
                      <a:pt x="29" y="56"/>
                    </a:cubicBezTo>
                    <a:cubicBezTo>
                      <a:pt x="29" y="55"/>
                      <a:pt x="28" y="55"/>
                      <a:pt x="27" y="55"/>
                    </a:cubicBezTo>
                    <a:cubicBezTo>
                      <a:pt x="27" y="55"/>
                      <a:pt x="27" y="55"/>
                      <a:pt x="26" y="56"/>
                    </a:cubicBezTo>
                    <a:cubicBezTo>
                      <a:pt x="26" y="56"/>
                      <a:pt x="26" y="56"/>
                      <a:pt x="26" y="56"/>
                    </a:cubicBezTo>
                    <a:cubicBezTo>
                      <a:pt x="26" y="57"/>
                      <a:pt x="26" y="57"/>
                      <a:pt x="26" y="57"/>
                    </a:cubicBezTo>
                    <a:cubicBezTo>
                      <a:pt x="26" y="56"/>
                      <a:pt x="26" y="56"/>
                      <a:pt x="26" y="56"/>
                    </a:cubicBezTo>
                    <a:cubicBezTo>
                      <a:pt x="26" y="56"/>
                      <a:pt x="25" y="56"/>
                      <a:pt x="24" y="57"/>
                    </a:cubicBezTo>
                    <a:cubicBezTo>
                      <a:pt x="24" y="57"/>
                      <a:pt x="24" y="57"/>
                      <a:pt x="24" y="58"/>
                    </a:cubicBezTo>
                    <a:cubicBezTo>
                      <a:pt x="24" y="58"/>
                      <a:pt x="24" y="58"/>
                      <a:pt x="24" y="58"/>
                    </a:cubicBezTo>
                    <a:cubicBezTo>
                      <a:pt x="24" y="58"/>
                      <a:pt x="24" y="58"/>
                      <a:pt x="24" y="58"/>
                    </a:cubicBezTo>
                    <a:cubicBezTo>
                      <a:pt x="23" y="60"/>
                      <a:pt x="22" y="60"/>
                      <a:pt x="21" y="60"/>
                    </a:cubicBezTo>
                    <a:cubicBezTo>
                      <a:pt x="20" y="60"/>
                      <a:pt x="20" y="60"/>
                      <a:pt x="20" y="61"/>
                    </a:cubicBezTo>
                    <a:cubicBezTo>
                      <a:pt x="20" y="61"/>
                      <a:pt x="20" y="61"/>
                      <a:pt x="20" y="61"/>
                    </a:cubicBezTo>
                    <a:cubicBezTo>
                      <a:pt x="19" y="61"/>
                      <a:pt x="19" y="61"/>
                      <a:pt x="19" y="61"/>
                    </a:cubicBezTo>
                    <a:cubicBezTo>
                      <a:pt x="19" y="61"/>
                      <a:pt x="19" y="61"/>
                      <a:pt x="19" y="61"/>
                    </a:cubicBezTo>
                    <a:cubicBezTo>
                      <a:pt x="19" y="61"/>
                      <a:pt x="19" y="61"/>
                      <a:pt x="19" y="61"/>
                    </a:cubicBezTo>
                    <a:cubicBezTo>
                      <a:pt x="18" y="61"/>
                      <a:pt x="18" y="61"/>
                      <a:pt x="18" y="61"/>
                    </a:cubicBezTo>
                    <a:cubicBezTo>
                      <a:pt x="17" y="62"/>
                      <a:pt x="17" y="64"/>
                      <a:pt x="17" y="65"/>
                    </a:cubicBezTo>
                    <a:cubicBezTo>
                      <a:pt x="17" y="65"/>
                      <a:pt x="17" y="65"/>
                      <a:pt x="17" y="65"/>
                    </a:cubicBezTo>
                    <a:cubicBezTo>
                      <a:pt x="17" y="66"/>
                      <a:pt x="16" y="67"/>
                      <a:pt x="16" y="67"/>
                    </a:cubicBezTo>
                    <a:cubicBezTo>
                      <a:pt x="15" y="67"/>
                      <a:pt x="15" y="67"/>
                      <a:pt x="15" y="67"/>
                    </a:cubicBezTo>
                    <a:cubicBezTo>
                      <a:pt x="15" y="68"/>
                      <a:pt x="15" y="68"/>
                      <a:pt x="15" y="68"/>
                    </a:cubicBezTo>
                    <a:cubicBezTo>
                      <a:pt x="16" y="70"/>
                      <a:pt x="16" y="71"/>
                      <a:pt x="15" y="71"/>
                    </a:cubicBezTo>
                    <a:cubicBezTo>
                      <a:pt x="15" y="72"/>
                      <a:pt x="14" y="72"/>
                      <a:pt x="14" y="72"/>
                    </a:cubicBezTo>
                    <a:cubicBezTo>
                      <a:pt x="13" y="72"/>
                      <a:pt x="13" y="72"/>
                      <a:pt x="13" y="72"/>
                    </a:cubicBezTo>
                    <a:cubicBezTo>
                      <a:pt x="13" y="72"/>
                      <a:pt x="13" y="72"/>
                      <a:pt x="13" y="72"/>
                    </a:cubicBezTo>
                    <a:cubicBezTo>
                      <a:pt x="12" y="71"/>
                      <a:pt x="12" y="71"/>
                      <a:pt x="12" y="71"/>
                    </a:cubicBezTo>
                    <a:cubicBezTo>
                      <a:pt x="11" y="71"/>
                      <a:pt x="11" y="72"/>
                      <a:pt x="11" y="72"/>
                    </a:cubicBezTo>
                    <a:cubicBezTo>
                      <a:pt x="11" y="73"/>
                      <a:pt x="11" y="73"/>
                      <a:pt x="11" y="73"/>
                    </a:cubicBezTo>
                    <a:cubicBezTo>
                      <a:pt x="10" y="73"/>
                      <a:pt x="10" y="73"/>
                      <a:pt x="10" y="73"/>
                    </a:cubicBezTo>
                    <a:cubicBezTo>
                      <a:pt x="10" y="73"/>
                      <a:pt x="10" y="73"/>
                      <a:pt x="10" y="73"/>
                    </a:cubicBezTo>
                    <a:cubicBezTo>
                      <a:pt x="10" y="73"/>
                      <a:pt x="10" y="73"/>
                      <a:pt x="10" y="73"/>
                    </a:cubicBezTo>
                    <a:cubicBezTo>
                      <a:pt x="9" y="73"/>
                      <a:pt x="9" y="73"/>
                      <a:pt x="9" y="73"/>
                    </a:cubicBezTo>
                    <a:cubicBezTo>
                      <a:pt x="9" y="73"/>
                      <a:pt x="8" y="73"/>
                      <a:pt x="8" y="73"/>
                    </a:cubicBezTo>
                    <a:cubicBezTo>
                      <a:pt x="8" y="74"/>
                      <a:pt x="8" y="74"/>
                      <a:pt x="8" y="74"/>
                    </a:cubicBezTo>
                    <a:cubicBezTo>
                      <a:pt x="7" y="75"/>
                      <a:pt x="7" y="77"/>
                      <a:pt x="7" y="78"/>
                    </a:cubicBezTo>
                    <a:cubicBezTo>
                      <a:pt x="7" y="79"/>
                      <a:pt x="7" y="79"/>
                      <a:pt x="7" y="79"/>
                    </a:cubicBezTo>
                    <a:cubicBezTo>
                      <a:pt x="6" y="79"/>
                      <a:pt x="6" y="80"/>
                      <a:pt x="6" y="80"/>
                    </a:cubicBezTo>
                    <a:cubicBezTo>
                      <a:pt x="6" y="80"/>
                      <a:pt x="6" y="80"/>
                      <a:pt x="6" y="80"/>
                    </a:cubicBezTo>
                    <a:cubicBezTo>
                      <a:pt x="5" y="80"/>
                      <a:pt x="5" y="80"/>
                      <a:pt x="5" y="80"/>
                    </a:cubicBezTo>
                    <a:cubicBezTo>
                      <a:pt x="5" y="83"/>
                      <a:pt x="5" y="83"/>
                      <a:pt x="5" y="83"/>
                    </a:cubicBezTo>
                    <a:cubicBezTo>
                      <a:pt x="5" y="84"/>
                      <a:pt x="5" y="85"/>
                      <a:pt x="4" y="85"/>
                    </a:cubicBezTo>
                    <a:cubicBezTo>
                      <a:pt x="3" y="86"/>
                      <a:pt x="3" y="86"/>
                      <a:pt x="3" y="86"/>
                    </a:cubicBezTo>
                    <a:cubicBezTo>
                      <a:pt x="2" y="86"/>
                      <a:pt x="2" y="86"/>
                      <a:pt x="2" y="86"/>
                    </a:cubicBezTo>
                    <a:cubicBezTo>
                      <a:pt x="2" y="87"/>
                      <a:pt x="2" y="87"/>
                      <a:pt x="2" y="87"/>
                    </a:cubicBezTo>
                    <a:cubicBezTo>
                      <a:pt x="2" y="87"/>
                      <a:pt x="2" y="88"/>
                      <a:pt x="2" y="88"/>
                    </a:cubicBezTo>
                    <a:cubicBezTo>
                      <a:pt x="2" y="89"/>
                      <a:pt x="2" y="89"/>
                      <a:pt x="1" y="90"/>
                    </a:cubicBezTo>
                    <a:cubicBezTo>
                      <a:pt x="1" y="90"/>
                      <a:pt x="1" y="90"/>
                      <a:pt x="0" y="90"/>
                    </a:cubicBezTo>
                    <a:cubicBezTo>
                      <a:pt x="0" y="90"/>
                      <a:pt x="0" y="90"/>
                      <a:pt x="0" y="90"/>
                    </a:cubicBezTo>
                    <a:cubicBezTo>
                      <a:pt x="0" y="93"/>
                      <a:pt x="0" y="93"/>
                      <a:pt x="0" y="93"/>
                    </a:cubicBezTo>
                    <a:cubicBezTo>
                      <a:pt x="0" y="94"/>
                      <a:pt x="0" y="95"/>
                      <a:pt x="0" y="96"/>
                    </a:cubicBezTo>
                    <a:cubicBezTo>
                      <a:pt x="1" y="96"/>
                      <a:pt x="1" y="96"/>
                      <a:pt x="1" y="96"/>
                    </a:cubicBezTo>
                    <a:cubicBezTo>
                      <a:pt x="1" y="97"/>
                      <a:pt x="1" y="97"/>
                      <a:pt x="1" y="97"/>
                    </a:cubicBezTo>
                    <a:cubicBezTo>
                      <a:pt x="1" y="97"/>
                      <a:pt x="1" y="98"/>
                      <a:pt x="2" y="98"/>
                    </a:cubicBezTo>
                    <a:cubicBezTo>
                      <a:pt x="2" y="98"/>
                      <a:pt x="2" y="98"/>
                      <a:pt x="2" y="98"/>
                    </a:cubicBezTo>
                    <a:cubicBezTo>
                      <a:pt x="2" y="98"/>
                      <a:pt x="2" y="98"/>
                      <a:pt x="2" y="98"/>
                    </a:cubicBezTo>
                    <a:cubicBezTo>
                      <a:pt x="2" y="99"/>
                      <a:pt x="2" y="99"/>
                      <a:pt x="2" y="99"/>
                    </a:cubicBezTo>
                    <a:cubicBezTo>
                      <a:pt x="2" y="99"/>
                      <a:pt x="2" y="99"/>
                      <a:pt x="2" y="99"/>
                    </a:cubicBezTo>
                    <a:cubicBezTo>
                      <a:pt x="2" y="100"/>
                      <a:pt x="3" y="100"/>
                      <a:pt x="4" y="101"/>
                    </a:cubicBezTo>
                    <a:cubicBezTo>
                      <a:pt x="4" y="101"/>
                      <a:pt x="4" y="101"/>
                      <a:pt x="4" y="101"/>
                    </a:cubicBezTo>
                    <a:cubicBezTo>
                      <a:pt x="4" y="101"/>
                      <a:pt x="4" y="101"/>
                      <a:pt x="4" y="101"/>
                    </a:cubicBezTo>
                    <a:cubicBezTo>
                      <a:pt x="4" y="101"/>
                      <a:pt x="4" y="102"/>
                      <a:pt x="4" y="102"/>
                    </a:cubicBezTo>
                    <a:cubicBezTo>
                      <a:pt x="4" y="103"/>
                      <a:pt x="4" y="103"/>
                      <a:pt x="4" y="103"/>
                    </a:cubicBezTo>
                    <a:cubicBezTo>
                      <a:pt x="4" y="104"/>
                      <a:pt x="4" y="105"/>
                      <a:pt x="3" y="106"/>
                    </a:cubicBezTo>
                    <a:cubicBezTo>
                      <a:pt x="3" y="106"/>
                      <a:pt x="3" y="107"/>
                      <a:pt x="2" y="107"/>
                    </a:cubicBezTo>
                    <a:cubicBezTo>
                      <a:pt x="2" y="108"/>
                      <a:pt x="1" y="108"/>
                      <a:pt x="1" y="109"/>
                    </a:cubicBezTo>
                    <a:cubicBezTo>
                      <a:pt x="0" y="110"/>
                      <a:pt x="0" y="110"/>
                      <a:pt x="0" y="110"/>
                    </a:cubicBezTo>
                    <a:cubicBezTo>
                      <a:pt x="2" y="111"/>
                      <a:pt x="2" y="111"/>
                      <a:pt x="2" y="111"/>
                    </a:cubicBezTo>
                    <a:cubicBezTo>
                      <a:pt x="2" y="111"/>
                      <a:pt x="2" y="111"/>
                      <a:pt x="2" y="111"/>
                    </a:cubicBezTo>
                    <a:cubicBezTo>
                      <a:pt x="2" y="111"/>
                      <a:pt x="2" y="111"/>
                      <a:pt x="2" y="111"/>
                    </a:cubicBezTo>
                    <a:cubicBezTo>
                      <a:pt x="2" y="112"/>
                      <a:pt x="2" y="112"/>
                      <a:pt x="2" y="112"/>
                    </a:cubicBezTo>
                    <a:cubicBezTo>
                      <a:pt x="2" y="112"/>
                      <a:pt x="2" y="112"/>
                      <a:pt x="2" y="112"/>
                    </a:cubicBezTo>
                    <a:cubicBezTo>
                      <a:pt x="2" y="112"/>
                      <a:pt x="2" y="113"/>
                      <a:pt x="3" y="113"/>
                    </a:cubicBezTo>
                    <a:cubicBezTo>
                      <a:pt x="4" y="114"/>
                      <a:pt x="4" y="114"/>
                      <a:pt x="4" y="114"/>
                    </a:cubicBezTo>
                    <a:cubicBezTo>
                      <a:pt x="4" y="114"/>
                      <a:pt x="4" y="115"/>
                      <a:pt x="5" y="116"/>
                    </a:cubicBezTo>
                    <a:cubicBezTo>
                      <a:pt x="5" y="116"/>
                      <a:pt x="5" y="116"/>
                      <a:pt x="5" y="116"/>
                    </a:cubicBezTo>
                    <a:cubicBezTo>
                      <a:pt x="5" y="117"/>
                      <a:pt x="5" y="117"/>
                      <a:pt x="6" y="118"/>
                    </a:cubicBezTo>
                    <a:cubicBezTo>
                      <a:pt x="6" y="118"/>
                      <a:pt x="7" y="118"/>
                      <a:pt x="7" y="118"/>
                    </a:cubicBezTo>
                    <a:cubicBezTo>
                      <a:pt x="7" y="119"/>
                      <a:pt x="7" y="119"/>
                      <a:pt x="7" y="119"/>
                    </a:cubicBezTo>
                    <a:cubicBezTo>
                      <a:pt x="8" y="119"/>
                      <a:pt x="9" y="120"/>
                      <a:pt x="9" y="120"/>
                    </a:cubicBezTo>
                    <a:cubicBezTo>
                      <a:pt x="11" y="121"/>
                      <a:pt x="11" y="123"/>
                      <a:pt x="11" y="125"/>
                    </a:cubicBezTo>
                    <a:cubicBezTo>
                      <a:pt x="11" y="125"/>
                      <a:pt x="11" y="125"/>
                      <a:pt x="11" y="125"/>
                    </a:cubicBezTo>
                    <a:cubicBezTo>
                      <a:pt x="11" y="126"/>
                      <a:pt x="11" y="129"/>
                      <a:pt x="13" y="129"/>
                    </a:cubicBezTo>
                    <a:cubicBezTo>
                      <a:pt x="13" y="129"/>
                      <a:pt x="13" y="129"/>
                      <a:pt x="13" y="129"/>
                    </a:cubicBezTo>
                    <a:cubicBezTo>
                      <a:pt x="14" y="129"/>
                      <a:pt x="14" y="129"/>
                      <a:pt x="14" y="129"/>
                    </a:cubicBezTo>
                    <a:cubicBezTo>
                      <a:pt x="14" y="129"/>
                      <a:pt x="14" y="129"/>
                      <a:pt x="14" y="129"/>
                    </a:cubicBezTo>
                    <a:cubicBezTo>
                      <a:pt x="14" y="131"/>
                      <a:pt x="14" y="131"/>
                      <a:pt x="14" y="131"/>
                    </a:cubicBezTo>
                    <a:cubicBezTo>
                      <a:pt x="15" y="131"/>
                      <a:pt x="15" y="131"/>
                      <a:pt x="15" y="131"/>
                    </a:cubicBezTo>
                    <a:cubicBezTo>
                      <a:pt x="16" y="131"/>
                      <a:pt x="16" y="131"/>
                      <a:pt x="16" y="131"/>
                    </a:cubicBezTo>
                    <a:cubicBezTo>
                      <a:pt x="18" y="131"/>
                      <a:pt x="18" y="131"/>
                      <a:pt x="18" y="131"/>
                    </a:cubicBezTo>
                    <a:cubicBezTo>
                      <a:pt x="18" y="131"/>
                      <a:pt x="18" y="132"/>
                      <a:pt x="20" y="132"/>
                    </a:cubicBezTo>
                    <a:cubicBezTo>
                      <a:pt x="20" y="132"/>
                      <a:pt x="20" y="132"/>
                      <a:pt x="20" y="132"/>
                    </a:cubicBezTo>
                    <a:cubicBezTo>
                      <a:pt x="20" y="132"/>
                      <a:pt x="20" y="132"/>
                      <a:pt x="20" y="132"/>
                    </a:cubicBezTo>
                    <a:cubicBezTo>
                      <a:pt x="21" y="132"/>
                      <a:pt x="21" y="132"/>
                      <a:pt x="21" y="132"/>
                    </a:cubicBezTo>
                    <a:cubicBezTo>
                      <a:pt x="21" y="132"/>
                      <a:pt x="21" y="132"/>
                      <a:pt x="21" y="132"/>
                    </a:cubicBezTo>
                    <a:cubicBezTo>
                      <a:pt x="21" y="132"/>
                      <a:pt x="21" y="132"/>
                      <a:pt x="21" y="132"/>
                    </a:cubicBezTo>
                    <a:cubicBezTo>
                      <a:pt x="21" y="133"/>
                      <a:pt x="21" y="134"/>
                      <a:pt x="22" y="134"/>
                    </a:cubicBezTo>
                    <a:cubicBezTo>
                      <a:pt x="22" y="134"/>
                      <a:pt x="22" y="134"/>
                      <a:pt x="22" y="134"/>
                    </a:cubicBezTo>
                    <a:cubicBezTo>
                      <a:pt x="22" y="135"/>
                      <a:pt x="23" y="136"/>
                      <a:pt x="24" y="136"/>
                    </a:cubicBezTo>
                    <a:cubicBezTo>
                      <a:pt x="25" y="136"/>
                      <a:pt x="26" y="137"/>
                      <a:pt x="26" y="137"/>
                    </a:cubicBezTo>
                    <a:cubicBezTo>
                      <a:pt x="27" y="138"/>
                      <a:pt x="27" y="138"/>
                      <a:pt x="27" y="138"/>
                    </a:cubicBezTo>
                    <a:cubicBezTo>
                      <a:pt x="27" y="138"/>
                      <a:pt x="27" y="138"/>
                      <a:pt x="27" y="138"/>
                    </a:cubicBezTo>
                    <a:cubicBezTo>
                      <a:pt x="27" y="139"/>
                      <a:pt x="28" y="139"/>
                      <a:pt x="28" y="139"/>
                    </a:cubicBezTo>
                    <a:cubicBezTo>
                      <a:pt x="30" y="139"/>
                      <a:pt x="30" y="139"/>
                      <a:pt x="30" y="139"/>
                    </a:cubicBezTo>
                    <a:cubicBezTo>
                      <a:pt x="30" y="138"/>
                      <a:pt x="30" y="138"/>
                      <a:pt x="30" y="138"/>
                    </a:cubicBezTo>
                    <a:cubicBezTo>
                      <a:pt x="30" y="138"/>
                      <a:pt x="30" y="138"/>
                      <a:pt x="30" y="138"/>
                    </a:cubicBezTo>
                    <a:cubicBezTo>
                      <a:pt x="31" y="138"/>
                      <a:pt x="31" y="138"/>
                      <a:pt x="32" y="138"/>
                    </a:cubicBezTo>
                    <a:cubicBezTo>
                      <a:pt x="33" y="138"/>
                      <a:pt x="33" y="138"/>
                      <a:pt x="33" y="138"/>
                    </a:cubicBezTo>
                    <a:cubicBezTo>
                      <a:pt x="33" y="137"/>
                      <a:pt x="33" y="137"/>
                      <a:pt x="33" y="137"/>
                    </a:cubicBezTo>
                    <a:cubicBezTo>
                      <a:pt x="33" y="137"/>
                      <a:pt x="33" y="137"/>
                      <a:pt x="33" y="137"/>
                    </a:cubicBezTo>
                    <a:cubicBezTo>
                      <a:pt x="33" y="137"/>
                      <a:pt x="34" y="136"/>
                      <a:pt x="34" y="136"/>
                    </a:cubicBezTo>
                    <a:cubicBezTo>
                      <a:pt x="34" y="136"/>
                      <a:pt x="35" y="137"/>
                      <a:pt x="35" y="137"/>
                    </a:cubicBezTo>
                    <a:cubicBezTo>
                      <a:pt x="35" y="137"/>
                      <a:pt x="35" y="137"/>
                      <a:pt x="35" y="137"/>
                    </a:cubicBezTo>
                    <a:cubicBezTo>
                      <a:pt x="35" y="137"/>
                      <a:pt x="36" y="138"/>
                      <a:pt x="37" y="138"/>
                    </a:cubicBezTo>
                    <a:cubicBezTo>
                      <a:pt x="38" y="138"/>
                      <a:pt x="38" y="138"/>
                      <a:pt x="38" y="138"/>
                    </a:cubicBezTo>
                    <a:cubicBezTo>
                      <a:pt x="38" y="138"/>
                      <a:pt x="38" y="138"/>
                      <a:pt x="38" y="138"/>
                    </a:cubicBezTo>
                    <a:cubicBezTo>
                      <a:pt x="38" y="138"/>
                      <a:pt x="38" y="138"/>
                      <a:pt x="38" y="138"/>
                    </a:cubicBezTo>
                    <a:cubicBezTo>
                      <a:pt x="39" y="138"/>
                      <a:pt x="39" y="138"/>
                      <a:pt x="39" y="139"/>
                    </a:cubicBezTo>
                    <a:cubicBezTo>
                      <a:pt x="40" y="139"/>
                      <a:pt x="41" y="139"/>
                      <a:pt x="42" y="139"/>
                    </a:cubicBezTo>
                    <a:cubicBezTo>
                      <a:pt x="42" y="139"/>
                      <a:pt x="42" y="139"/>
                      <a:pt x="42" y="139"/>
                    </a:cubicBezTo>
                    <a:cubicBezTo>
                      <a:pt x="43" y="139"/>
                      <a:pt x="43" y="139"/>
                      <a:pt x="43" y="139"/>
                    </a:cubicBezTo>
                    <a:cubicBezTo>
                      <a:pt x="43" y="139"/>
                      <a:pt x="43" y="139"/>
                      <a:pt x="43" y="139"/>
                    </a:cubicBezTo>
                    <a:cubicBezTo>
                      <a:pt x="44" y="139"/>
                      <a:pt x="44" y="139"/>
                      <a:pt x="44" y="139"/>
                    </a:cubicBezTo>
                    <a:cubicBezTo>
                      <a:pt x="46" y="139"/>
                      <a:pt x="46" y="139"/>
                      <a:pt x="46" y="138"/>
                    </a:cubicBezTo>
                    <a:cubicBezTo>
                      <a:pt x="46" y="138"/>
                      <a:pt x="46" y="138"/>
                      <a:pt x="46" y="138"/>
                    </a:cubicBezTo>
                    <a:cubicBezTo>
                      <a:pt x="46" y="138"/>
                      <a:pt x="46" y="138"/>
                      <a:pt x="46" y="138"/>
                    </a:cubicBezTo>
                    <a:cubicBezTo>
                      <a:pt x="46" y="138"/>
                      <a:pt x="46" y="138"/>
                      <a:pt x="46" y="138"/>
                    </a:cubicBezTo>
                    <a:cubicBezTo>
                      <a:pt x="47" y="138"/>
                      <a:pt x="47" y="138"/>
                      <a:pt x="47" y="138"/>
                    </a:cubicBezTo>
                    <a:cubicBezTo>
                      <a:pt x="47" y="137"/>
                      <a:pt x="47" y="137"/>
                      <a:pt x="47" y="137"/>
                    </a:cubicBezTo>
                    <a:cubicBezTo>
                      <a:pt x="47" y="136"/>
                      <a:pt x="47" y="136"/>
                      <a:pt x="48" y="135"/>
                    </a:cubicBezTo>
                    <a:cubicBezTo>
                      <a:pt x="48" y="134"/>
                      <a:pt x="48" y="134"/>
                      <a:pt x="49" y="134"/>
                    </a:cubicBezTo>
                    <a:cubicBezTo>
                      <a:pt x="49" y="134"/>
                      <a:pt x="49" y="133"/>
                      <a:pt x="50" y="133"/>
                    </a:cubicBezTo>
                    <a:cubicBezTo>
                      <a:pt x="50" y="133"/>
                      <a:pt x="50" y="133"/>
                      <a:pt x="50" y="133"/>
                    </a:cubicBezTo>
                    <a:cubicBezTo>
                      <a:pt x="51" y="133"/>
                      <a:pt x="51" y="133"/>
                      <a:pt x="51" y="133"/>
                    </a:cubicBezTo>
                    <a:cubicBezTo>
                      <a:pt x="54" y="133"/>
                      <a:pt x="54" y="133"/>
                      <a:pt x="54" y="133"/>
                    </a:cubicBezTo>
                    <a:cubicBezTo>
                      <a:pt x="55" y="133"/>
                      <a:pt x="56" y="134"/>
                      <a:pt x="57" y="135"/>
                    </a:cubicBezTo>
                    <a:cubicBezTo>
                      <a:pt x="57" y="136"/>
                      <a:pt x="57" y="136"/>
                      <a:pt x="58" y="136"/>
                    </a:cubicBezTo>
                    <a:cubicBezTo>
                      <a:pt x="59" y="136"/>
                      <a:pt x="59" y="136"/>
                      <a:pt x="59" y="136"/>
                    </a:cubicBezTo>
                    <a:cubicBezTo>
                      <a:pt x="60" y="136"/>
                      <a:pt x="60" y="136"/>
                      <a:pt x="60" y="136"/>
                    </a:cubicBezTo>
                    <a:cubicBezTo>
                      <a:pt x="60" y="136"/>
                      <a:pt x="60" y="136"/>
                      <a:pt x="60" y="136"/>
                    </a:cubicBezTo>
                    <a:cubicBezTo>
                      <a:pt x="60" y="137"/>
                      <a:pt x="60" y="137"/>
                      <a:pt x="60" y="137"/>
                    </a:cubicBezTo>
                    <a:cubicBezTo>
                      <a:pt x="60" y="138"/>
                      <a:pt x="60" y="138"/>
                      <a:pt x="60" y="138"/>
                    </a:cubicBezTo>
                    <a:cubicBezTo>
                      <a:pt x="61" y="138"/>
                      <a:pt x="61" y="138"/>
                      <a:pt x="61" y="138"/>
                    </a:cubicBezTo>
                    <a:cubicBezTo>
                      <a:pt x="61" y="138"/>
                      <a:pt x="61" y="138"/>
                      <a:pt x="61" y="138"/>
                    </a:cubicBezTo>
                    <a:cubicBezTo>
                      <a:pt x="62" y="138"/>
                      <a:pt x="62" y="138"/>
                      <a:pt x="63" y="138"/>
                    </a:cubicBezTo>
                    <a:cubicBezTo>
                      <a:pt x="64" y="138"/>
                      <a:pt x="64" y="138"/>
                      <a:pt x="64" y="138"/>
                    </a:cubicBezTo>
                    <a:cubicBezTo>
                      <a:pt x="64" y="138"/>
                      <a:pt x="64" y="138"/>
                      <a:pt x="64" y="138"/>
                    </a:cubicBezTo>
                    <a:cubicBezTo>
                      <a:pt x="64" y="139"/>
                      <a:pt x="64" y="139"/>
                      <a:pt x="64" y="139"/>
                    </a:cubicBezTo>
                    <a:cubicBezTo>
                      <a:pt x="65" y="139"/>
                      <a:pt x="65" y="139"/>
                      <a:pt x="65" y="139"/>
                    </a:cubicBezTo>
                    <a:cubicBezTo>
                      <a:pt x="66" y="139"/>
                      <a:pt x="66" y="139"/>
                      <a:pt x="67" y="140"/>
                    </a:cubicBezTo>
                    <a:cubicBezTo>
                      <a:pt x="67" y="140"/>
                      <a:pt x="68" y="140"/>
                      <a:pt x="68" y="141"/>
                    </a:cubicBezTo>
                    <a:cubicBezTo>
                      <a:pt x="69" y="141"/>
                      <a:pt x="70" y="143"/>
                      <a:pt x="70" y="144"/>
                    </a:cubicBezTo>
                    <a:cubicBezTo>
                      <a:pt x="70" y="145"/>
                      <a:pt x="70" y="145"/>
                      <a:pt x="69" y="146"/>
                    </a:cubicBezTo>
                    <a:cubicBezTo>
                      <a:pt x="69" y="147"/>
                      <a:pt x="69" y="147"/>
                      <a:pt x="69" y="147"/>
                    </a:cubicBezTo>
                    <a:cubicBezTo>
                      <a:pt x="69" y="147"/>
                      <a:pt x="69" y="148"/>
                      <a:pt x="68" y="148"/>
                    </a:cubicBezTo>
                    <a:cubicBezTo>
                      <a:pt x="68" y="149"/>
                      <a:pt x="68" y="149"/>
                      <a:pt x="68" y="149"/>
                    </a:cubicBezTo>
                    <a:cubicBezTo>
                      <a:pt x="68" y="149"/>
                      <a:pt x="68" y="149"/>
                      <a:pt x="68" y="149"/>
                    </a:cubicBezTo>
                    <a:cubicBezTo>
                      <a:pt x="67" y="149"/>
                      <a:pt x="67" y="149"/>
                      <a:pt x="67" y="149"/>
                    </a:cubicBezTo>
                    <a:cubicBezTo>
                      <a:pt x="67" y="151"/>
                      <a:pt x="67" y="151"/>
                      <a:pt x="67" y="151"/>
                    </a:cubicBezTo>
                    <a:cubicBezTo>
                      <a:pt x="67" y="152"/>
                      <a:pt x="67" y="152"/>
                      <a:pt x="67" y="152"/>
                    </a:cubicBezTo>
                    <a:cubicBezTo>
                      <a:pt x="68" y="152"/>
                      <a:pt x="68" y="152"/>
                      <a:pt x="68" y="152"/>
                    </a:cubicBezTo>
                    <a:cubicBezTo>
                      <a:pt x="68" y="152"/>
                      <a:pt x="68" y="152"/>
                      <a:pt x="68" y="152"/>
                    </a:cubicBezTo>
                    <a:cubicBezTo>
                      <a:pt x="68" y="153"/>
                      <a:pt x="68" y="153"/>
                      <a:pt x="68" y="153"/>
                    </a:cubicBezTo>
                    <a:cubicBezTo>
                      <a:pt x="68" y="153"/>
                      <a:pt x="68" y="153"/>
                      <a:pt x="68" y="153"/>
                    </a:cubicBezTo>
                    <a:cubicBezTo>
                      <a:pt x="68" y="154"/>
                      <a:pt x="68" y="154"/>
                      <a:pt x="68" y="154"/>
                    </a:cubicBezTo>
                    <a:cubicBezTo>
                      <a:pt x="68" y="154"/>
                      <a:pt x="69" y="155"/>
                      <a:pt x="70" y="155"/>
                    </a:cubicBezTo>
                    <a:cubicBezTo>
                      <a:pt x="70" y="155"/>
                      <a:pt x="70" y="155"/>
                      <a:pt x="70" y="155"/>
                    </a:cubicBezTo>
                    <a:cubicBezTo>
                      <a:pt x="70" y="156"/>
                      <a:pt x="71" y="156"/>
                      <a:pt x="71" y="157"/>
                    </a:cubicBezTo>
                    <a:cubicBezTo>
                      <a:pt x="71" y="157"/>
                      <a:pt x="71" y="157"/>
                      <a:pt x="72" y="158"/>
                    </a:cubicBezTo>
                    <a:cubicBezTo>
                      <a:pt x="72" y="159"/>
                      <a:pt x="72" y="159"/>
                      <a:pt x="73" y="160"/>
                    </a:cubicBezTo>
                    <a:cubicBezTo>
                      <a:pt x="73" y="161"/>
                      <a:pt x="73" y="161"/>
                      <a:pt x="73" y="161"/>
                    </a:cubicBezTo>
                    <a:cubicBezTo>
                      <a:pt x="73" y="161"/>
                      <a:pt x="73" y="162"/>
                      <a:pt x="73" y="162"/>
                    </a:cubicBezTo>
                    <a:cubicBezTo>
                      <a:pt x="73" y="163"/>
                      <a:pt x="73" y="163"/>
                      <a:pt x="74" y="164"/>
                    </a:cubicBezTo>
                    <a:cubicBezTo>
                      <a:pt x="75" y="164"/>
                      <a:pt x="75" y="164"/>
                      <a:pt x="75" y="164"/>
                    </a:cubicBezTo>
                    <a:cubicBezTo>
                      <a:pt x="75" y="165"/>
                      <a:pt x="75" y="165"/>
                      <a:pt x="76" y="165"/>
                    </a:cubicBezTo>
                    <a:cubicBezTo>
                      <a:pt x="76" y="165"/>
                      <a:pt x="76" y="166"/>
                      <a:pt x="76" y="166"/>
                    </a:cubicBezTo>
                    <a:cubicBezTo>
                      <a:pt x="76" y="166"/>
                      <a:pt x="76" y="166"/>
                      <a:pt x="76" y="166"/>
                    </a:cubicBezTo>
                    <a:cubicBezTo>
                      <a:pt x="76" y="167"/>
                      <a:pt x="76" y="167"/>
                      <a:pt x="76" y="168"/>
                    </a:cubicBezTo>
                    <a:cubicBezTo>
                      <a:pt x="76" y="169"/>
                      <a:pt x="76" y="169"/>
                      <a:pt x="76" y="169"/>
                    </a:cubicBezTo>
                    <a:cubicBezTo>
                      <a:pt x="76" y="169"/>
                      <a:pt x="76" y="169"/>
                      <a:pt x="76" y="169"/>
                    </a:cubicBezTo>
                    <a:cubicBezTo>
                      <a:pt x="77" y="169"/>
                      <a:pt x="77" y="169"/>
                      <a:pt x="77" y="169"/>
                    </a:cubicBezTo>
                    <a:cubicBezTo>
                      <a:pt x="77" y="169"/>
                      <a:pt x="77" y="169"/>
                      <a:pt x="77" y="169"/>
                    </a:cubicBezTo>
                    <a:cubicBezTo>
                      <a:pt x="77" y="170"/>
                      <a:pt x="77" y="170"/>
                      <a:pt x="77" y="170"/>
                    </a:cubicBezTo>
                    <a:cubicBezTo>
                      <a:pt x="77" y="170"/>
                      <a:pt x="77" y="170"/>
                      <a:pt x="77" y="170"/>
                    </a:cubicBezTo>
                    <a:cubicBezTo>
                      <a:pt x="77" y="173"/>
                      <a:pt x="77" y="173"/>
                      <a:pt x="77" y="173"/>
                    </a:cubicBezTo>
                    <a:cubicBezTo>
                      <a:pt x="77" y="174"/>
                      <a:pt x="77" y="174"/>
                      <a:pt x="77" y="174"/>
                    </a:cubicBezTo>
                    <a:cubicBezTo>
                      <a:pt x="77" y="174"/>
                      <a:pt x="77" y="176"/>
                      <a:pt x="77" y="176"/>
                    </a:cubicBezTo>
                    <a:cubicBezTo>
                      <a:pt x="77" y="176"/>
                      <a:pt x="77" y="176"/>
                      <a:pt x="77" y="176"/>
                    </a:cubicBezTo>
                    <a:cubicBezTo>
                      <a:pt x="76" y="176"/>
                      <a:pt x="76" y="176"/>
                      <a:pt x="76" y="176"/>
                    </a:cubicBezTo>
                    <a:cubicBezTo>
                      <a:pt x="76" y="181"/>
                      <a:pt x="76" y="181"/>
                      <a:pt x="76" y="181"/>
                    </a:cubicBezTo>
                    <a:cubicBezTo>
                      <a:pt x="76" y="181"/>
                      <a:pt x="76" y="181"/>
                      <a:pt x="76" y="181"/>
                    </a:cubicBezTo>
                    <a:cubicBezTo>
                      <a:pt x="77" y="181"/>
                      <a:pt x="77" y="181"/>
                      <a:pt x="77" y="181"/>
                    </a:cubicBezTo>
                    <a:cubicBezTo>
                      <a:pt x="78" y="182"/>
                      <a:pt x="78" y="182"/>
                      <a:pt x="78" y="182"/>
                    </a:cubicBezTo>
                    <a:cubicBezTo>
                      <a:pt x="77" y="182"/>
                      <a:pt x="77" y="182"/>
                      <a:pt x="77" y="183"/>
                    </a:cubicBezTo>
                    <a:cubicBezTo>
                      <a:pt x="77" y="183"/>
                      <a:pt x="77" y="183"/>
                      <a:pt x="77" y="183"/>
                    </a:cubicBezTo>
                    <a:cubicBezTo>
                      <a:pt x="77" y="183"/>
                      <a:pt x="76" y="184"/>
                      <a:pt x="76" y="184"/>
                    </a:cubicBezTo>
                    <a:cubicBezTo>
                      <a:pt x="75" y="185"/>
                      <a:pt x="75" y="185"/>
                      <a:pt x="75" y="185"/>
                    </a:cubicBezTo>
                    <a:cubicBezTo>
                      <a:pt x="74" y="186"/>
                      <a:pt x="74" y="186"/>
                      <a:pt x="74" y="187"/>
                    </a:cubicBezTo>
                    <a:cubicBezTo>
                      <a:pt x="74" y="188"/>
                      <a:pt x="74" y="188"/>
                      <a:pt x="74" y="188"/>
                    </a:cubicBezTo>
                    <a:cubicBezTo>
                      <a:pt x="74" y="188"/>
                      <a:pt x="74" y="188"/>
                      <a:pt x="74" y="188"/>
                    </a:cubicBezTo>
                    <a:cubicBezTo>
                      <a:pt x="73" y="187"/>
                      <a:pt x="73" y="187"/>
                      <a:pt x="73" y="187"/>
                    </a:cubicBezTo>
                    <a:cubicBezTo>
                      <a:pt x="73" y="193"/>
                      <a:pt x="73" y="193"/>
                      <a:pt x="73" y="193"/>
                    </a:cubicBezTo>
                    <a:cubicBezTo>
                      <a:pt x="73" y="193"/>
                      <a:pt x="73" y="193"/>
                      <a:pt x="73" y="193"/>
                    </a:cubicBezTo>
                    <a:cubicBezTo>
                      <a:pt x="72" y="193"/>
                      <a:pt x="72" y="193"/>
                      <a:pt x="72" y="193"/>
                    </a:cubicBezTo>
                    <a:cubicBezTo>
                      <a:pt x="71" y="193"/>
                      <a:pt x="71" y="193"/>
                      <a:pt x="71" y="193"/>
                    </a:cubicBezTo>
                    <a:cubicBezTo>
                      <a:pt x="71" y="194"/>
                      <a:pt x="71" y="194"/>
                      <a:pt x="71" y="194"/>
                    </a:cubicBezTo>
                    <a:cubicBezTo>
                      <a:pt x="71" y="195"/>
                      <a:pt x="71" y="195"/>
                      <a:pt x="71" y="195"/>
                    </a:cubicBezTo>
                    <a:cubicBezTo>
                      <a:pt x="70" y="196"/>
                      <a:pt x="70" y="196"/>
                      <a:pt x="70" y="196"/>
                    </a:cubicBezTo>
                    <a:cubicBezTo>
                      <a:pt x="70" y="197"/>
                      <a:pt x="70" y="197"/>
                      <a:pt x="70" y="197"/>
                    </a:cubicBezTo>
                    <a:cubicBezTo>
                      <a:pt x="70" y="198"/>
                      <a:pt x="70" y="198"/>
                      <a:pt x="70" y="198"/>
                    </a:cubicBezTo>
                    <a:cubicBezTo>
                      <a:pt x="69" y="198"/>
                      <a:pt x="69" y="198"/>
                      <a:pt x="69" y="198"/>
                    </a:cubicBezTo>
                    <a:cubicBezTo>
                      <a:pt x="68" y="197"/>
                      <a:pt x="68" y="197"/>
                      <a:pt x="68" y="197"/>
                    </a:cubicBezTo>
                    <a:cubicBezTo>
                      <a:pt x="68" y="211"/>
                      <a:pt x="68" y="211"/>
                      <a:pt x="68" y="211"/>
                    </a:cubicBezTo>
                    <a:cubicBezTo>
                      <a:pt x="69" y="211"/>
                      <a:pt x="69" y="211"/>
                      <a:pt x="69" y="211"/>
                    </a:cubicBezTo>
                    <a:cubicBezTo>
                      <a:pt x="70" y="211"/>
                      <a:pt x="70" y="211"/>
                      <a:pt x="70" y="211"/>
                    </a:cubicBezTo>
                    <a:cubicBezTo>
                      <a:pt x="70" y="211"/>
                      <a:pt x="70" y="211"/>
                      <a:pt x="70" y="211"/>
                    </a:cubicBezTo>
                    <a:cubicBezTo>
                      <a:pt x="70" y="211"/>
                      <a:pt x="70" y="211"/>
                      <a:pt x="70" y="211"/>
                    </a:cubicBezTo>
                    <a:cubicBezTo>
                      <a:pt x="70" y="212"/>
                      <a:pt x="70" y="212"/>
                      <a:pt x="70" y="212"/>
                    </a:cubicBezTo>
                    <a:cubicBezTo>
                      <a:pt x="70" y="213"/>
                      <a:pt x="70" y="213"/>
                      <a:pt x="70" y="213"/>
                    </a:cubicBezTo>
                    <a:cubicBezTo>
                      <a:pt x="70" y="213"/>
                      <a:pt x="70"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4"/>
                      <a:pt x="71" y="214"/>
                      <a:pt x="71" y="214"/>
                    </a:cubicBezTo>
                    <a:cubicBezTo>
                      <a:pt x="71" y="215"/>
                      <a:pt x="71" y="215"/>
                      <a:pt x="71" y="215"/>
                    </a:cubicBezTo>
                    <a:cubicBezTo>
                      <a:pt x="71" y="217"/>
                      <a:pt x="71" y="217"/>
                      <a:pt x="71" y="218"/>
                    </a:cubicBezTo>
                    <a:cubicBezTo>
                      <a:pt x="71" y="218"/>
                      <a:pt x="71" y="218"/>
                      <a:pt x="71" y="218"/>
                    </a:cubicBezTo>
                    <a:cubicBezTo>
                      <a:pt x="70" y="217"/>
                      <a:pt x="70" y="217"/>
                      <a:pt x="70" y="217"/>
                    </a:cubicBezTo>
                    <a:cubicBezTo>
                      <a:pt x="70" y="231"/>
                      <a:pt x="70" y="231"/>
                      <a:pt x="70" y="231"/>
                    </a:cubicBezTo>
                    <a:cubicBezTo>
                      <a:pt x="70" y="231"/>
                      <a:pt x="70" y="231"/>
                      <a:pt x="70" y="231"/>
                    </a:cubicBezTo>
                    <a:cubicBezTo>
                      <a:pt x="71" y="232"/>
                      <a:pt x="71" y="232"/>
                      <a:pt x="71" y="232"/>
                    </a:cubicBezTo>
                    <a:cubicBezTo>
                      <a:pt x="72" y="232"/>
                      <a:pt x="72" y="233"/>
                      <a:pt x="72" y="234"/>
                    </a:cubicBezTo>
                    <a:cubicBezTo>
                      <a:pt x="73" y="235"/>
                      <a:pt x="73" y="236"/>
                      <a:pt x="72" y="236"/>
                    </a:cubicBezTo>
                    <a:cubicBezTo>
                      <a:pt x="72" y="237"/>
                      <a:pt x="72" y="237"/>
                      <a:pt x="71" y="238"/>
                    </a:cubicBezTo>
                    <a:cubicBezTo>
                      <a:pt x="71" y="238"/>
                      <a:pt x="70" y="238"/>
                      <a:pt x="70" y="238"/>
                    </a:cubicBezTo>
                    <a:cubicBezTo>
                      <a:pt x="69" y="239"/>
                      <a:pt x="69" y="239"/>
                      <a:pt x="69" y="239"/>
                    </a:cubicBezTo>
                    <a:cubicBezTo>
                      <a:pt x="68" y="239"/>
                      <a:pt x="68" y="239"/>
                      <a:pt x="67" y="239"/>
                    </a:cubicBezTo>
                    <a:cubicBezTo>
                      <a:pt x="67" y="240"/>
                      <a:pt x="67" y="241"/>
                      <a:pt x="67" y="242"/>
                    </a:cubicBezTo>
                    <a:cubicBezTo>
                      <a:pt x="67" y="243"/>
                      <a:pt x="67" y="243"/>
                      <a:pt x="67" y="243"/>
                    </a:cubicBezTo>
                    <a:cubicBezTo>
                      <a:pt x="67" y="243"/>
                      <a:pt x="67" y="244"/>
                      <a:pt x="68" y="245"/>
                    </a:cubicBezTo>
                    <a:cubicBezTo>
                      <a:pt x="68" y="245"/>
                      <a:pt x="69" y="245"/>
                      <a:pt x="69" y="245"/>
                    </a:cubicBezTo>
                    <a:cubicBezTo>
                      <a:pt x="70" y="245"/>
                      <a:pt x="70" y="245"/>
                      <a:pt x="71" y="245"/>
                    </a:cubicBezTo>
                    <a:cubicBezTo>
                      <a:pt x="71" y="244"/>
                      <a:pt x="71" y="244"/>
                      <a:pt x="71" y="244"/>
                    </a:cubicBezTo>
                    <a:cubicBezTo>
                      <a:pt x="72" y="244"/>
                      <a:pt x="74" y="244"/>
                      <a:pt x="75" y="244"/>
                    </a:cubicBezTo>
                    <a:cubicBezTo>
                      <a:pt x="76" y="244"/>
                      <a:pt x="76" y="244"/>
                      <a:pt x="76" y="244"/>
                    </a:cubicBezTo>
                    <a:cubicBezTo>
                      <a:pt x="78" y="244"/>
                      <a:pt x="80" y="243"/>
                      <a:pt x="81" y="242"/>
                    </a:cubicBezTo>
                    <a:cubicBezTo>
                      <a:pt x="83" y="242"/>
                      <a:pt x="83" y="242"/>
                      <a:pt x="83" y="242"/>
                    </a:cubicBezTo>
                    <a:cubicBezTo>
                      <a:pt x="83" y="242"/>
                      <a:pt x="83" y="242"/>
                      <a:pt x="83" y="242"/>
                    </a:cubicBezTo>
                    <a:cubicBezTo>
                      <a:pt x="83" y="243"/>
                      <a:pt x="83" y="243"/>
                      <a:pt x="83" y="243"/>
                    </a:cubicBezTo>
                    <a:cubicBezTo>
                      <a:pt x="84" y="243"/>
                      <a:pt x="84" y="242"/>
                      <a:pt x="85" y="242"/>
                    </a:cubicBezTo>
                    <a:cubicBezTo>
                      <a:pt x="85" y="241"/>
                      <a:pt x="85" y="241"/>
                      <a:pt x="85" y="241"/>
                    </a:cubicBezTo>
                    <a:cubicBezTo>
                      <a:pt x="85" y="240"/>
                      <a:pt x="86" y="240"/>
                      <a:pt x="87" y="240"/>
                    </a:cubicBezTo>
                    <a:cubicBezTo>
                      <a:pt x="87" y="239"/>
                      <a:pt x="87" y="239"/>
                      <a:pt x="87" y="239"/>
                    </a:cubicBezTo>
                    <a:cubicBezTo>
                      <a:pt x="87" y="239"/>
                      <a:pt x="87" y="239"/>
                      <a:pt x="87" y="239"/>
                    </a:cubicBezTo>
                    <a:cubicBezTo>
                      <a:pt x="87" y="236"/>
                      <a:pt x="88" y="234"/>
                      <a:pt x="90" y="233"/>
                    </a:cubicBezTo>
                    <a:cubicBezTo>
                      <a:pt x="90" y="233"/>
                      <a:pt x="91" y="232"/>
                      <a:pt x="93" y="232"/>
                    </a:cubicBezTo>
                    <a:cubicBezTo>
                      <a:pt x="93" y="232"/>
                      <a:pt x="93" y="232"/>
                      <a:pt x="93" y="232"/>
                    </a:cubicBezTo>
                    <a:cubicBezTo>
                      <a:pt x="94" y="232"/>
                      <a:pt x="94" y="232"/>
                      <a:pt x="95" y="232"/>
                    </a:cubicBezTo>
                    <a:cubicBezTo>
                      <a:pt x="95" y="232"/>
                      <a:pt x="95" y="232"/>
                      <a:pt x="96" y="232"/>
                    </a:cubicBezTo>
                    <a:cubicBezTo>
                      <a:pt x="96" y="232"/>
                      <a:pt x="97" y="232"/>
                      <a:pt x="97" y="232"/>
                    </a:cubicBezTo>
                    <a:cubicBezTo>
                      <a:pt x="99" y="232"/>
                      <a:pt x="99" y="231"/>
                      <a:pt x="99" y="231"/>
                    </a:cubicBezTo>
                    <a:cubicBezTo>
                      <a:pt x="99" y="230"/>
                      <a:pt x="99" y="229"/>
                      <a:pt x="99" y="229"/>
                    </a:cubicBezTo>
                    <a:cubicBezTo>
                      <a:pt x="99" y="228"/>
                      <a:pt x="99" y="228"/>
                      <a:pt x="99" y="228"/>
                    </a:cubicBezTo>
                    <a:cubicBezTo>
                      <a:pt x="99" y="226"/>
                      <a:pt x="99" y="226"/>
                      <a:pt x="99" y="226"/>
                    </a:cubicBezTo>
                    <a:cubicBezTo>
                      <a:pt x="99" y="225"/>
                      <a:pt x="99" y="225"/>
                      <a:pt x="98" y="225"/>
                    </a:cubicBezTo>
                    <a:cubicBezTo>
                      <a:pt x="98" y="224"/>
                      <a:pt x="98" y="224"/>
                      <a:pt x="98" y="224"/>
                    </a:cubicBezTo>
                    <a:cubicBezTo>
                      <a:pt x="97" y="224"/>
                      <a:pt x="98" y="223"/>
                      <a:pt x="98" y="223"/>
                    </a:cubicBezTo>
                    <a:cubicBezTo>
                      <a:pt x="98" y="222"/>
                      <a:pt x="98" y="222"/>
                      <a:pt x="98" y="222"/>
                    </a:cubicBezTo>
                    <a:cubicBezTo>
                      <a:pt x="99" y="222"/>
                      <a:pt x="99" y="222"/>
                      <a:pt x="99" y="221"/>
                    </a:cubicBezTo>
                    <a:cubicBezTo>
                      <a:pt x="99" y="221"/>
                      <a:pt x="99" y="221"/>
                      <a:pt x="99" y="221"/>
                    </a:cubicBezTo>
                    <a:cubicBezTo>
                      <a:pt x="99" y="221"/>
                      <a:pt x="99" y="221"/>
                      <a:pt x="99" y="221"/>
                    </a:cubicBezTo>
                    <a:cubicBezTo>
                      <a:pt x="99" y="221"/>
                      <a:pt x="99" y="221"/>
                      <a:pt x="99" y="221"/>
                    </a:cubicBezTo>
                    <a:cubicBezTo>
                      <a:pt x="99" y="221"/>
                      <a:pt x="99" y="221"/>
                      <a:pt x="99" y="221"/>
                    </a:cubicBezTo>
                    <a:cubicBezTo>
                      <a:pt x="100" y="221"/>
                      <a:pt x="100" y="221"/>
                      <a:pt x="100" y="221"/>
                    </a:cubicBezTo>
                    <a:cubicBezTo>
                      <a:pt x="100" y="220"/>
                      <a:pt x="100" y="220"/>
                      <a:pt x="100" y="220"/>
                    </a:cubicBezTo>
                    <a:cubicBezTo>
                      <a:pt x="100" y="219"/>
                      <a:pt x="100" y="219"/>
                      <a:pt x="100" y="219"/>
                    </a:cubicBezTo>
                    <a:cubicBezTo>
                      <a:pt x="101" y="219"/>
                      <a:pt x="101" y="219"/>
                      <a:pt x="101" y="219"/>
                    </a:cubicBezTo>
                    <a:cubicBezTo>
                      <a:pt x="101" y="219"/>
                      <a:pt x="101" y="219"/>
                      <a:pt x="101" y="219"/>
                    </a:cubicBezTo>
                    <a:cubicBezTo>
                      <a:pt x="101" y="219"/>
                      <a:pt x="102" y="219"/>
                      <a:pt x="102" y="219"/>
                    </a:cubicBezTo>
                    <a:cubicBezTo>
                      <a:pt x="103" y="219"/>
                      <a:pt x="104" y="218"/>
                      <a:pt x="105" y="216"/>
                    </a:cubicBezTo>
                    <a:cubicBezTo>
                      <a:pt x="105" y="215"/>
                      <a:pt x="105" y="213"/>
                      <a:pt x="105" y="212"/>
                    </a:cubicBezTo>
                    <a:cubicBezTo>
                      <a:pt x="105" y="211"/>
                      <a:pt x="105" y="211"/>
                      <a:pt x="105" y="211"/>
                    </a:cubicBezTo>
                    <a:cubicBezTo>
                      <a:pt x="105" y="211"/>
                      <a:pt x="105" y="210"/>
                      <a:pt x="105" y="209"/>
                    </a:cubicBezTo>
                    <a:cubicBezTo>
                      <a:pt x="105" y="209"/>
                      <a:pt x="105" y="209"/>
                      <a:pt x="105" y="209"/>
                    </a:cubicBezTo>
                    <a:cubicBezTo>
                      <a:pt x="106" y="210"/>
                      <a:pt x="106" y="210"/>
                      <a:pt x="106" y="210"/>
                    </a:cubicBezTo>
                    <a:cubicBezTo>
                      <a:pt x="106" y="208"/>
                      <a:pt x="106" y="208"/>
                      <a:pt x="106" y="208"/>
                    </a:cubicBezTo>
                    <a:cubicBezTo>
                      <a:pt x="106" y="208"/>
                      <a:pt x="106" y="207"/>
                      <a:pt x="106" y="207"/>
                    </a:cubicBezTo>
                    <a:cubicBezTo>
                      <a:pt x="107" y="206"/>
                      <a:pt x="107" y="206"/>
                      <a:pt x="108" y="206"/>
                    </a:cubicBezTo>
                    <a:cubicBezTo>
                      <a:pt x="108" y="205"/>
                      <a:pt x="108" y="205"/>
                      <a:pt x="108" y="205"/>
                    </a:cubicBezTo>
                    <a:cubicBezTo>
                      <a:pt x="109" y="205"/>
                      <a:pt x="109" y="205"/>
                      <a:pt x="110" y="204"/>
                    </a:cubicBezTo>
                    <a:cubicBezTo>
                      <a:pt x="110" y="204"/>
                      <a:pt x="110" y="203"/>
                      <a:pt x="110" y="202"/>
                    </a:cubicBezTo>
                    <a:cubicBezTo>
                      <a:pt x="110" y="201"/>
                      <a:pt x="110" y="201"/>
                      <a:pt x="110" y="201"/>
                    </a:cubicBezTo>
                    <a:cubicBezTo>
                      <a:pt x="110" y="200"/>
                      <a:pt x="110" y="200"/>
                      <a:pt x="110" y="200"/>
                    </a:cubicBezTo>
                    <a:cubicBezTo>
                      <a:pt x="111" y="199"/>
                      <a:pt x="111" y="199"/>
                      <a:pt x="112" y="198"/>
                    </a:cubicBezTo>
                    <a:cubicBezTo>
                      <a:pt x="113" y="197"/>
                      <a:pt x="114" y="196"/>
                      <a:pt x="116" y="195"/>
                    </a:cubicBezTo>
                    <a:cubicBezTo>
                      <a:pt x="116" y="194"/>
                      <a:pt x="116" y="194"/>
                      <a:pt x="117" y="194"/>
                    </a:cubicBezTo>
                    <a:cubicBezTo>
                      <a:pt x="117" y="193"/>
                      <a:pt x="118" y="193"/>
                      <a:pt x="118" y="192"/>
                    </a:cubicBezTo>
                    <a:cubicBezTo>
                      <a:pt x="118" y="191"/>
                      <a:pt x="118" y="191"/>
                      <a:pt x="118" y="190"/>
                    </a:cubicBezTo>
                    <a:cubicBezTo>
                      <a:pt x="118" y="189"/>
                      <a:pt x="118" y="189"/>
                      <a:pt x="118" y="188"/>
                    </a:cubicBezTo>
                    <a:cubicBezTo>
                      <a:pt x="117" y="187"/>
                      <a:pt x="117" y="186"/>
                      <a:pt x="118" y="185"/>
                    </a:cubicBezTo>
                    <a:cubicBezTo>
                      <a:pt x="118" y="184"/>
                      <a:pt x="118" y="182"/>
                      <a:pt x="118" y="181"/>
                    </a:cubicBezTo>
                    <a:cubicBezTo>
                      <a:pt x="119" y="181"/>
                      <a:pt x="119" y="181"/>
                      <a:pt x="119" y="181"/>
                    </a:cubicBezTo>
                    <a:cubicBezTo>
                      <a:pt x="119" y="180"/>
                      <a:pt x="119" y="180"/>
                      <a:pt x="119" y="180"/>
                    </a:cubicBezTo>
                    <a:cubicBezTo>
                      <a:pt x="119" y="179"/>
                      <a:pt x="119" y="179"/>
                      <a:pt x="119" y="179"/>
                    </a:cubicBezTo>
                    <a:cubicBezTo>
                      <a:pt x="119" y="179"/>
                      <a:pt x="119" y="179"/>
                      <a:pt x="119" y="179"/>
                    </a:cubicBezTo>
                    <a:cubicBezTo>
                      <a:pt x="119" y="179"/>
                      <a:pt x="119" y="179"/>
                      <a:pt x="119" y="179"/>
                    </a:cubicBezTo>
                    <a:cubicBezTo>
                      <a:pt x="119" y="179"/>
                      <a:pt x="119" y="179"/>
                      <a:pt x="119" y="179"/>
                    </a:cubicBezTo>
                    <a:cubicBezTo>
                      <a:pt x="120" y="180"/>
                      <a:pt x="120" y="180"/>
                      <a:pt x="120" y="180"/>
                    </a:cubicBezTo>
                    <a:cubicBezTo>
                      <a:pt x="120" y="179"/>
                      <a:pt x="120" y="179"/>
                      <a:pt x="120" y="179"/>
                    </a:cubicBezTo>
                    <a:cubicBezTo>
                      <a:pt x="121" y="176"/>
                      <a:pt x="121" y="173"/>
                      <a:pt x="120" y="171"/>
                    </a:cubicBezTo>
                    <a:cubicBezTo>
                      <a:pt x="120" y="169"/>
                      <a:pt x="120" y="168"/>
                      <a:pt x="120" y="166"/>
                    </a:cubicBezTo>
                    <a:cubicBezTo>
                      <a:pt x="120" y="164"/>
                      <a:pt x="120" y="162"/>
                      <a:pt x="121" y="161"/>
                    </a:cubicBezTo>
                    <a:cubicBezTo>
                      <a:pt x="121" y="160"/>
                      <a:pt x="121" y="159"/>
                      <a:pt x="122" y="159"/>
                    </a:cubicBezTo>
                    <a:cubicBezTo>
                      <a:pt x="122" y="159"/>
                      <a:pt x="122" y="159"/>
                      <a:pt x="122" y="159"/>
                    </a:cubicBezTo>
                    <a:cubicBezTo>
                      <a:pt x="122" y="158"/>
                      <a:pt x="122" y="158"/>
                      <a:pt x="122" y="158"/>
                    </a:cubicBezTo>
                    <a:cubicBezTo>
                      <a:pt x="122" y="158"/>
                      <a:pt x="122" y="158"/>
                      <a:pt x="122" y="158"/>
                    </a:cubicBezTo>
                    <a:cubicBezTo>
                      <a:pt x="122" y="158"/>
                      <a:pt x="122" y="158"/>
                      <a:pt x="122" y="158"/>
                    </a:cubicBezTo>
                    <a:cubicBezTo>
                      <a:pt x="123" y="158"/>
                      <a:pt x="123" y="158"/>
                      <a:pt x="123" y="158"/>
                    </a:cubicBezTo>
                    <a:cubicBezTo>
                      <a:pt x="123" y="157"/>
                      <a:pt x="123" y="157"/>
                      <a:pt x="123" y="157"/>
                    </a:cubicBezTo>
                    <a:cubicBezTo>
                      <a:pt x="123" y="156"/>
                      <a:pt x="123" y="156"/>
                      <a:pt x="123" y="156"/>
                    </a:cubicBezTo>
                    <a:cubicBezTo>
                      <a:pt x="123" y="156"/>
                      <a:pt x="123" y="155"/>
                      <a:pt x="123" y="155"/>
                    </a:cubicBezTo>
                    <a:cubicBezTo>
                      <a:pt x="124" y="155"/>
                      <a:pt x="124" y="155"/>
                      <a:pt x="124" y="155"/>
                    </a:cubicBezTo>
                    <a:cubicBezTo>
                      <a:pt x="125" y="155"/>
                      <a:pt x="125" y="155"/>
                      <a:pt x="125" y="155"/>
                    </a:cubicBezTo>
                    <a:cubicBezTo>
                      <a:pt x="125" y="150"/>
                      <a:pt x="125" y="150"/>
                      <a:pt x="125" y="150"/>
                    </a:cubicBezTo>
                    <a:cubicBezTo>
                      <a:pt x="125" y="149"/>
                      <a:pt x="124" y="149"/>
                      <a:pt x="124" y="149"/>
                    </a:cubicBezTo>
                    <a:cubicBezTo>
                      <a:pt x="124" y="149"/>
                      <a:pt x="124" y="149"/>
                      <a:pt x="124" y="149"/>
                    </a:cubicBezTo>
                    <a:cubicBezTo>
                      <a:pt x="123" y="148"/>
                      <a:pt x="123" y="148"/>
                      <a:pt x="123" y="147"/>
                    </a:cubicBezTo>
                    <a:cubicBezTo>
                      <a:pt x="123" y="146"/>
                      <a:pt x="123" y="146"/>
                      <a:pt x="123" y="146"/>
                    </a:cubicBezTo>
                    <a:cubicBezTo>
                      <a:pt x="123" y="145"/>
                      <a:pt x="123" y="145"/>
                      <a:pt x="123" y="145"/>
                    </a:cubicBezTo>
                    <a:cubicBezTo>
                      <a:pt x="123" y="144"/>
                      <a:pt x="123" y="143"/>
                      <a:pt x="124" y="142"/>
                    </a:cubicBezTo>
                    <a:cubicBezTo>
                      <a:pt x="124" y="142"/>
                      <a:pt x="124" y="142"/>
                      <a:pt x="124" y="142"/>
                    </a:cubicBezTo>
                    <a:cubicBezTo>
                      <a:pt x="124" y="142"/>
                      <a:pt x="125" y="142"/>
                      <a:pt x="125" y="141"/>
                    </a:cubicBezTo>
                    <a:cubicBezTo>
                      <a:pt x="125" y="140"/>
                      <a:pt x="125" y="140"/>
                      <a:pt x="125" y="140"/>
                    </a:cubicBezTo>
                    <a:cubicBezTo>
                      <a:pt x="125" y="139"/>
                      <a:pt x="125" y="139"/>
                      <a:pt x="125" y="138"/>
                    </a:cubicBezTo>
                    <a:cubicBezTo>
                      <a:pt x="125" y="138"/>
                      <a:pt x="125" y="137"/>
                      <a:pt x="125" y="137"/>
                    </a:cubicBezTo>
                    <a:cubicBezTo>
                      <a:pt x="125" y="136"/>
                      <a:pt x="125" y="136"/>
                      <a:pt x="125" y="135"/>
                    </a:cubicBezTo>
                    <a:cubicBezTo>
                      <a:pt x="125" y="135"/>
                      <a:pt x="125" y="135"/>
                      <a:pt x="125" y="135"/>
                    </a:cubicBezTo>
                    <a:cubicBezTo>
                      <a:pt x="126" y="135"/>
                      <a:pt x="126" y="135"/>
                      <a:pt x="126" y="135"/>
                    </a:cubicBezTo>
                    <a:cubicBezTo>
                      <a:pt x="126" y="128"/>
                      <a:pt x="126" y="128"/>
                      <a:pt x="126" y="128"/>
                    </a:cubicBezTo>
                    <a:cubicBezTo>
                      <a:pt x="126" y="127"/>
                      <a:pt x="126" y="127"/>
                      <a:pt x="126" y="127"/>
                    </a:cubicBezTo>
                    <a:cubicBezTo>
                      <a:pt x="126" y="126"/>
                      <a:pt x="126" y="125"/>
                      <a:pt x="126" y="124"/>
                    </a:cubicBezTo>
                    <a:cubicBezTo>
                      <a:pt x="125" y="123"/>
                      <a:pt x="124" y="122"/>
                      <a:pt x="122" y="121"/>
                    </a:cubicBezTo>
                    <a:cubicBezTo>
                      <a:pt x="122" y="121"/>
                      <a:pt x="122" y="120"/>
                      <a:pt x="122" y="120"/>
                    </a:cubicBezTo>
                    <a:cubicBezTo>
                      <a:pt x="122" y="116"/>
                      <a:pt x="122" y="116"/>
                      <a:pt x="122" y="116"/>
                    </a:cubicBezTo>
                    <a:cubicBezTo>
                      <a:pt x="120" y="116"/>
                      <a:pt x="120" y="116"/>
                      <a:pt x="120" y="116"/>
                    </a:cubicBezTo>
                    <a:cubicBezTo>
                      <a:pt x="120" y="116"/>
                      <a:pt x="120" y="116"/>
                      <a:pt x="120" y="116"/>
                    </a:cubicBezTo>
                    <a:cubicBezTo>
                      <a:pt x="120" y="115"/>
                      <a:pt x="120" y="115"/>
                      <a:pt x="120" y="115"/>
                    </a:cubicBezTo>
                    <a:cubicBezTo>
                      <a:pt x="120" y="115"/>
                      <a:pt x="120" y="115"/>
                      <a:pt x="120" y="115"/>
                    </a:cubicBezTo>
                    <a:cubicBezTo>
                      <a:pt x="120" y="114"/>
                      <a:pt x="120" y="114"/>
                      <a:pt x="120" y="113"/>
                    </a:cubicBezTo>
                    <a:cubicBezTo>
                      <a:pt x="119" y="113"/>
                      <a:pt x="119" y="113"/>
                      <a:pt x="119" y="113"/>
                    </a:cubicBezTo>
                    <a:cubicBezTo>
                      <a:pt x="119" y="112"/>
                      <a:pt x="119" y="112"/>
                      <a:pt x="118" y="112"/>
                    </a:cubicBezTo>
                    <a:cubicBezTo>
                      <a:pt x="118" y="111"/>
                      <a:pt x="118" y="111"/>
                      <a:pt x="118" y="111"/>
                    </a:cubicBezTo>
                    <a:cubicBezTo>
                      <a:pt x="118" y="111"/>
                      <a:pt x="118" y="111"/>
                      <a:pt x="118" y="111"/>
                    </a:cubicBezTo>
                    <a:cubicBezTo>
                      <a:pt x="118" y="110"/>
                      <a:pt x="118" y="109"/>
                      <a:pt x="117" y="109"/>
                    </a:cubicBezTo>
                    <a:cubicBezTo>
                      <a:pt x="116" y="109"/>
                      <a:pt x="116" y="109"/>
                      <a:pt x="116" y="109"/>
                    </a:cubicBezTo>
                    <a:cubicBezTo>
                      <a:pt x="116" y="109"/>
                      <a:pt x="116" y="109"/>
                      <a:pt x="116" y="109"/>
                    </a:cubicBezTo>
                    <a:cubicBezTo>
                      <a:pt x="116" y="108"/>
                      <a:pt x="116" y="108"/>
                      <a:pt x="116" y="108"/>
                    </a:cubicBezTo>
                    <a:cubicBezTo>
                      <a:pt x="116" y="107"/>
                      <a:pt x="116" y="107"/>
                      <a:pt x="116" y="107"/>
                    </a:cubicBezTo>
                    <a:cubicBezTo>
                      <a:pt x="115" y="106"/>
                      <a:pt x="115" y="106"/>
                      <a:pt x="115" y="106"/>
                    </a:cubicBezTo>
                    <a:cubicBezTo>
                      <a:pt x="114" y="105"/>
                      <a:pt x="114" y="105"/>
                      <a:pt x="114" y="105"/>
                    </a:cubicBezTo>
                    <a:cubicBezTo>
                      <a:pt x="113" y="104"/>
                      <a:pt x="113" y="104"/>
                      <a:pt x="113" y="104"/>
                    </a:cubicBezTo>
                    <a:cubicBezTo>
                      <a:pt x="112" y="102"/>
                      <a:pt x="111" y="101"/>
                      <a:pt x="112" y="98"/>
                    </a:cubicBezTo>
                    <a:cubicBezTo>
                      <a:pt x="112" y="97"/>
                      <a:pt x="112" y="97"/>
                      <a:pt x="112" y="97"/>
                    </a:cubicBezTo>
                    <a:cubicBezTo>
                      <a:pt x="111" y="97"/>
                      <a:pt x="111" y="97"/>
                      <a:pt x="111" y="97"/>
                    </a:cubicBezTo>
                    <a:cubicBezTo>
                      <a:pt x="110" y="97"/>
                      <a:pt x="110" y="97"/>
                      <a:pt x="110" y="97"/>
                    </a:cubicBezTo>
                    <a:cubicBezTo>
                      <a:pt x="110" y="96"/>
                      <a:pt x="110" y="95"/>
                      <a:pt x="109" y="94"/>
                    </a:cubicBezTo>
                    <a:cubicBezTo>
                      <a:pt x="109" y="94"/>
                      <a:pt x="109" y="94"/>
                      <a:pt x="109" y="94"/>
                    </a:cubicBezTo>
                    <a:cubicBezTo>
                      <a:pt x="108" y="93"/>
                      <a:pt x="108" y="93"/>
                      <a:pt x="108" y="92"/>
                    </a:cubicBezTo>
                    <a:cubicBezTo>
                      <a:pt x="107" y="92"/>
                      <a:pt x="107" y="91"/>
                      <a:pt x="106" y="91"/>
                    </a:cubicBezTo>
                    <a:cubicBezTo>
                      <a:pt x="106" y="91"/>
                      <a:pt x="106" y="91"/>
                      <a:pt x="106" y="91"/>
                    </a:cubicBezTo>
                    <a:cubicBezTo>
                      <a:pt x="106" y="91"/>
                      <a:pt x="106" y="90"/>
                      <a:pt x="106" y="90"/>
                    </a:cubicBezTo>
                    <a:cubicBezTo>
                      <a:pt x="106" y="90"/>
                      <a:pt x="106" y="90"/>
                      <a:pt x="106" y="90"/>
                    </a:cubicBezTo>
                    <a:cubicBezTo>
                      <a:pt x="106" y="89"/>
                      <a:pt x="106" y="89"/>
                      <a:pt x="106" y="89"/>
                    </a:cubicBezTo>
                    <a:cubicBezTo>
                      <a:pt x="105" y="89"/>
                      <a:pt x="105" y="89"/>
                      <a:pt x="105" y="89"/>
                    </a:cubicBezTo>
                    <a:cubicBezTo>
                      <a:pt x="105" y="88"/>
                      <a:pt x="105" y="88"/>
                      <a:pt x="105" y="88"/>
                    </a:cubicBezTo>
                    <a:cubicBezTo>
                      <a:pt x="105" y="88"/>
                      <a:pt x="105" y="88"/>
                      <a:pt x="105" y="88"/>
                    </a:cubicBezTo>
                    <a:cubicBezTo>
                      <a:pt x="105" y="88"/>
                      <a:pt x="105" y="88"/>
                      <a:pt x="105" y="88"/>
                    </a:cubicBezTo>
                    <a:cubicBezTo>
                      <a:pt x="104" y="88"/>
                      <a:pt x="104" y="88"/>
                      <a:pt x="104" y="88"/>
                    </a:cubicBezTo>
                    <a:cubicBezTo>
                      <a:pt x="104" y="87"/>
                      <a:pt x="104" y="87"/>
                      <a:pt x="103" y="86"/>
                    </a:cubicBezTo>
                    <a:cubicBezTo>
                      <a:pt x="102" y="84"/>
                      <a:pt x="101" y="83"/>
                      <a:pt x="100" y="81"/>
                    </a:cubicBezTo>
                    <a:cubicBezTo>
                      <a:pt x="99" y="80"/>
                      <a:pt x="99" y="80"/>
                      <a:pt x="99" y="80"/>
                    </a:cubicBezTo>
                    <a:cubicBezTo>
                      <a:pt x="98" y="78"/>
                      <a:pt x="97" y="76"/>
                      <a:pt x="95" y="75"/>
                    </a:cubicBezTo>
                    <a:cubicBezTo>
                      <a:pt x="97" y="75"/>
                      <a:pt x="97" y="75"/>
                      <a:pt x="97" y="75"/>
                    </a:cubicBezTo>
                    <a:cubicBezTo>
                      <a:pt x="97" y="74"/>
                      <a:pt x="97" y="74"/>
                      <a:pt x="97" y="74"/>
                    </a:cubicBezTo>
                    <a:cubicBezTo>
                      <a:pt x="98" y="74"/>
                      <a:pt x="98" y="75"/>
                      <a:pt x="98" y="75"/>
                    </a:cubicBezTo>
                    <a:cubicBezTo>
                      <a:pt x="99" y="76"/>
                      <a:pt x="99" y="76"/>
                      <a:pt x="99" y="76"/>
                    </a:cubicBezTo>
                    <a:cubicBezTo>
                      <a:pt x="99" y="76"/>
                      <a:pt x="99" y="76"/>
                      <a:pt x="99" y="76"/>
                    </a:cubicBezTo>
                    <a:cubicBezTo>
                      <a:pt x="100" y="76"/>
                      <a:pt x="100" y="76"/>
                      <a:pt x="100" y="76"/>
                    </a:cubicBezTo>
                    <a:cubicBezTo>
                      <a:pt x="100" y="76"/>
                      <a:pt x="100" y="76"/>
                      <a:pt x="100" y="76"/>
                    </a:cubicBezTo>
                    <a:cubicBezTo>
                      <a:pt x="100" y="76"/>
                      <a:pt x="100" y="76"/>
                      <a:pt x="100" y="76"/>
                    </a:cubicBezTo>
                    <a:cubicBezTo>
                      <a:pt x="100" y="77"/>
                      <a:pt x="100" y="77"/>
                      <a:pt x="100" y="77"/>
                    </a:cubicBezTo>
                    <a:cubicBezTo>
                      <a:pt x="101" y="78"/>
                      <a:pt x="101" y="78"/>
                      <a:pt x="101" y="78"/>
                    </a:cubicBezTo>
                    <a:cubicBezTo>
                      <a:pt x="101" y="78"/>
                      <a:pt x="101" y="78"/>
                      <a:pt x="101" y="78"/>
                    </a:cubicBezTo>
                    <a:cubicBezTo>
                      <a:pt x="101" y="78"/>
                      <a:pt x="101" y="78"/>
                      <a:pt x="101" y="78"/>
                    </a:cubicBezTo>
                    <a:cubicBezTo>
                      <a:pt x="101" y="78"/>
                      <a:pt x="101" y="79"/>
                      <a:pt x="101" y="79"/>
                    </a:cubicBezTo>
                    <a:cubicBezTo>
                      <a:pt x="101" y="82"/>
                      <a:pt x="101" y="82"/>
                      <a:pt x="101" y="82"/>
                    </a:cubicBezTo>
                    <a:cubicBezTo>
                      <a:pt x="102" y="82"/>
                      <a:pt x="102" y="82"/>
                      <a:pt x="102" y="82"/>
                    </a:cubicBezTo>
                    <a:cubicBezTo>
                      <a:pt x="103" y="82"/>
                      <a:pt x="103" y="82"/>
                      <a:pt x="103" y="82"/>
                    </a:cubicBezTo>
                    <a:cubicBezTo>
                      <a:pt x="103" y="82"/>
                      <a:pt x="103" y="82"/>
                      <a:pt x="103" y="82"/>
                    </a:cubicBezTo>
                    <a:cubicBezTo>
                      <a:pt x="103" y="82"/>
                      <a:pt x="103" y="82"/>
                      <a:pt x="103" y="82"/>
                    </a:cubicBezTo>
                    <a:cubicBezTo>
                      <a:pt x="103" y="83"/>
                      <a:pt x="103" y="83"/>
                      <a:pt x="103" y="83"/>
                    </a:cubicBezTo>
                    <a:cubicBezTo>
                      <a:pt x="103" y="85"/>
                      <a:pt x="104" y="85"/>
                      <a:pt x="105" y="85"/>
                    </a:cubicBezTo>
                    <a:cubicBezTo>
                      <a:pt x="105" y="85"/>
                      <a:pt x="105" y="85"/>
                      <a:pt x="105" y="85"/>
                    </a:cubicBezTo>
                    <a:cubicBezTo>
                      <a:pt x="106" y="85"/>
                      <a:pt x="106" y="86"/>
                      <a:pt x="107" y="86"/>
                    </a:cubicBezTo>
                    <a:cubicBezTo>
                      <a:pt x="107" y="87"/>
                      <a:pt x="107" y="87"/>
                      <a:pt x="107" y="88"/>
                    </a:cubicBezTo>
                    <a:cubicBezTo>
                      <a:pt x="107" y="88"/>
                      <a:pt x="107" y="89"/>
                      <a:pt x="108" y="89"/>
                    </a:cubicBezTo>
                    <a:cubicBezTo>
                      <a:pt x="108" y="89"/>
                      <a:pt x="108" y="89"/>
                      <a:pt x="108" y="89"/>
                    </a:cubicBezTo>
                    <a:cubicBezTo>
                      <a:pt x="108" y="90"/>
                      <a:pt x="108" y="90"/>
                      <a:pt x="108" y="90"/>
                    </a:cubicBezTo>
                    <a:cubicBezTo>
                      <a:pt x="108" y="90"/>
                      <a:pt x="108" y="92"/>
                      <a:pt x="110" y="92"/>
                    </a:cubicBezTo>
                    <a:cubicBezTo>
                      <a:pt x="110" y="92"/>
                      <a:pt x="110" y="92"/>
                      <a:pt x="110" y="92"/>
                    </a:cubicBezTo>
                    <a:cubicBezTo>
                      <a:pt x="110" y="92"/>
                      <a:pt x="110" y="92"/>
                      <a:pt x="110" y="92"/>
                    </a:cubicBezTo>
                    <a:cubicBezTo>
                      <a:pt x="110" y="93"/>
                      <a:pt x="110" y="93"/>
                      <a:pt x="110" y="93"/>
                    </a:cubicBezTo>
                    <a:cubicBezTo>
                      <a:pt x="110" y="93"/>
                      <a:pt x="110" y="93"/>
                      <a:pt x="110" y="93"/>
                    </a:cubicBezTo>
                    <a:cubicBezTo>
                      <a:pt x="110" y="94"/>
                      <a:pt x="110" y="95"/>
                      <a:pt x="111" y="95"/>
                    </a:cubicBezTo>
                    <a:cubicBezTo>
                      <a:pt x="111" y="95"/>
                      <a:pt x="111" y="95"/>
                      <a:pt x="111" y="95"/>
                    </a:cubicBezTo>
                    <a:cubicBezTo>
                      <a:pt x="111" y="95"/>
                      <a:pt x="111" y="95"/>
                      <a:pt x="111" y="95"/>
                    </a:cubicBezTo>
                    <a:cubicBezTo>
                      <a:pt x="111" y="95"/>
                      <a:pt x="111" y="95"/>
                      <a:pt x="111" y="95"/>
                    </a:cubicBezTo>
                    <a:cubicBezTo>
                      <a:pt x="111" y="96"/>
                      <a:pt x="111" y="96"/>
                      <a:pt x="111" y="96"/>
                    </a:cubicBezTo>
                    <a:cubicBezTo>
                      <a:pt x="112" y="97"/>
                      <a:pt x="112" y="97"/>
                      <a:pt x="112" y="98"/>
                    </a:cubicBezTo>
                    <a:cubicBezTo>
                      <a:pt x="113" y="98"/>
                      <a:pt x="113" y="98"/>
                      <a:pt x="113" y="98"/>
                    </a:cubicBezTo>
                    <a:cubicBezTo>
                      <a:pt x="113" y="99"/>
                      <a:pt x="114" y="99"/>
                      <a:pt x="114" y="99"/>
                    </a:cubicBezTo>
                    <a:cubicBezTo>
                      <a:pt x="114" y="99"/>
                      <a:pt x="114" y="99"/>
                      <a:pt x="114" y="99"/>
                    </a:cubicBezTo>
                    <a:cubicBezTo>
                      <a:pt x="114" y="100"/>
                      <a:pt x="114" y="100"/>
                      <a:pt x="114" y="100"/>
                    </a:cubicBezTo>
                    <a:cubicBezTo>
                      <a:pt x="114" y="101"/>
                      <a:pt x="114" y="102"/>
                      <a:pt x="115" y="102"/>
                    </a:cubicBezTo>
                    <a:cubicBezTo>
                      <a:pt x="116" y="102"/>
                      <a:pt x="116" y="102"/>
                      <a:pt x="116" y="102"/>
                    </a:cubicBezTo>
                    <a:cubicBezTo>
                      <a:pt x="116" y="102"/>
                      <a:pt x="116" y="102"/>
                      <a:pt x="116" y="102"/>
                    </a:cubicBezTo>
                    <a:cubicBezTo>
                      <a:pt x="116" y="103"/>
                      <a:pt x="116" y="103"/>
                      <a:pt x="116" y="103"/>
                    </a:cubicBezTo>
                    <a:cubicBezTo>
                      <a:pt x="116" y="105"/>
                      <a:pt x="116" y="105"/>
                      <a:pt x="116" y="105"/>
                    </a:cubicBezTo>
                    <a:cubicBezTo>
                      <a:pt x="116" y="106"/>
                      <a:pt x="116" y="106"/>
                      <a:pt x="117" y="106"/>
                    </a:cubicBezTo>
                    <a:cubicBezTo>
                      <a:pt x="117" y="106"/>
                      <a:pt x="117" y="106"/>
                      <a:pt x="117" y="106"/>
                    </a:cubicBezTo>
                    <a:cubicBezTo>
                      <a:pt x="117" y="107"/>
                      <a:pt x="117" y="108"/>
                      <a:pt x="118" y="108"/>
                    </a:cubicBezTo>
                    <a:cubicBezTo>
                      <a:pt x="118" y="109"/>
                      <a:pt x="119" y="110"/>
                      <a:pt x="120" y="110"/>
                    </a:cubicBezTo>
                    <a:cubicBezTo>
                      <a:pt x="122" y="111"/>
                      <a:pt x="122" y="111"/>
                      <a:pt x="122" y="111"/>
                    </a:cubicBezTo>
                    <a:cubicBezTo>
                      <a:pt x="122" y="109"/>
                      <a:pt x="122" y="109"/>
                      <a:pt x="122" y="109"/>
                    </a:cubicBezTo>
                    <a:cubicBezTo>
                      <a:pt x="121" y="106"/>
                      <a:pt x="120" y="102"/>
                      <a:pt x="119" y="97"/>
                    </a:cubicBezTo>
                    <a:cubicBezTo>
                      <a:pt x="118" y="95"/>
                      <a:pt x="118" y="93"/>
                      <a:pt x="118" y="91"/>
                    </a:cubicBezTo>
                    <a:cubicBezTo>
                      <a:pt x="118" y="90"/>
                      <a:pt x="118" y="90"/>
                      <a:pt x="118" y="89"/>
                    </a:cubicBezTo>
                    <a:cubicBezTo>
                      <a:pt x="119" y="88"/>
                      <a:pt x="119" y="88"/>
                      <a:pt x="119" y="88"/>
                    </a:cubicBezTo>
                    <a:cubicBezTo>
                      <a:pt x="119" y="87"/>
                      <a:pt x="119" y="87"/>
                      <a:pt x="119" y="86"/>
                    </a:cubicBezTo>
                    <a:cubicBezTo>
                      <a:pt x="119" y="86"/>
                      <a:pt x="119" y="86"/>
                      <a:pt x="119" y="86"/>
                    </a:cubicBezTo>
                    <a:cubicBezTo>
                      <a:pt x="119" y="86"/>
                      <a:pt x="119" y="85"/>
                      <a:pt x="119" y="85"/>
                    </a:cubicBezTo>
                    <a:cubicBezTo>
                      <a:pt x="119" y="85"/>
                      <a:pt x="118" y="84"/>
                      <a:pt x="118" y="84"/>
                    </a:cubicBezTo>
                    <a:cubicBezTo>
                      <a:pt x="118" y="84"/>
                      <a:pt x="118" y="84"/>
                      <a:pt x="118" y="84"/>
                    </a:cubicBezTo>
                    <a:cubicBezTo>
                      <a:pt x="118" y="84"/>
                      <a:pt x="118" y="84"/>
                      <a:pt x="118" y="84"/>
                    </a:cubicBezTo>
                    <a:cubicBezTo>
                      <a:pt x="117" y="84"/>
                      <a:pt x="118" y="84"/>
                      <a:pt x="118" y="83"/>
                    </a:cubicBezTo>
                    <a:cubicBezTo>
                      <a:pt x="118" y="82"/>
                      <a:pt x="118" y="82"/>
                      <a:pt x="118" y="82"/>
                    </a:cubicBezTo>
                    <a:cubicBezTo>
                      <a:pt x="117" y="81"/>
                      <a:pt x="117" y="81"/>
                      <a:pt x="117" y="81"/>
                    </a:cubicBezTo>
                    <a:cubicBezTo>
                      <a:pt x="117" y="81"/>
                      <a:pt x="117" y="81"/>
                      <a:pt x="117" y="81"/>
                    </a:cubicBezTo>
                    <a:cubicBezTo>
                      <a:pt x="116" y="81"/>
                      <a:pt x="116" y="81"/>
                      <a:pt x="116" y="81"/>
                    </a:cubicBezTo>
                    <a:cubicBezTo>
                      <a:pt x="116" y="81"/>
                      <a:pt x="116" y="81"/>
                      <a:pt x="116" y="81"/>
                    </a:cubicBezTo>
                    <a:cubicBezTo>
                      <a:pt x="116" y="81"/>
                      <a:pt x="116" y="81"/>
                      <a:pt x="116" y="81"/>
                    </a:cubicBezTo>
                    <a:cubicBezTo>
                      <a:pt x="116" y="79"/>
                      <a:pt x="116" y="79"/>
                      <a:pt x="116" y="79"/>
                    </a:cubicBezTo>
                    <a:cubicBezTo>
                      <a:pt x="115" y="79"/>
                      <a:pt x="115" y="79"/>
                      <a:pt x="115" y="79"/>
                    </a:cubicBezTo>
                    <a:cubicBezTo>
                      <a:pt x="115" y="78"/>
                      <a:pt x="115" y="78"/>
                      <a:pt x="115" y="78"/>
                    </a:cubicBezTo>
                    <a:cubicBezTo>
                      <a:pt x="115" y="77"/>
                      <a:pt x="115" y="77"/>
                      <a:pt x="115" y="77"/>
                    </a:cubicBezTo>
                    <a:cubicBezTo>
                      <a:pt x="115" y="77"/>
                      <a:pt x="115" y="77"/>
                      <a:pt x="115" y="77"/>
                    </a:cubicBezTo>
                    <a:cubicBezTo>
                      <a:pt x="115" y="76"/>
                      <a:pt x="115" y="76"/>
                      <a:pt x="115" y="76"/>
                    </a:cubicBezTo>
                    <a:cubicBezTo>
                      <a:pt x="114" y="76"/>
                      <a:pt x="114" y="76"/>
                      <a:pt x="114" y="76"/>
                    </a:cubicBezTo>
                    <a:cubicBezTo>
                      <a:pt x="113" y="76"/>
                      <a:pt x="113" y="76"/>
                      <a:pt x="113" y="76"/>
                    </a:cubicBezTo>
                    <a:cubicBezTo>
                      <a:pt x="113" y="76"/>
                      <a:pt x="113" y="76"/>
                      <a:pt x="113" y="76"/>
                    </a:cubicBezTo>
                    <a:cubicBezTo>
                      <a:pt x="113" y="75"/>
                      <a:pt x="113" y="75"/>
                      <a:pt x="113" y="75"/>
                    </a:cubicBezTo>
                    <a:cubicBezTo>
                      <a:pt x="113" y="75"/>
                      <a:pt x="113" y="75"/>
                      <a:pt x="113" y="75"/>
                    </a:cubicBezTo>
                    <a:cubicBezTo>
                      <a:pt x="113" y="74"/>
                      <a:pt x="113" y="74"/>
                      <a:pt x="113" y="74"/>
                    </a:cubicBezTo>
                    <a:cubicBezTo>
                      <a:pt x="113" y="73"/>
                      <a:pt x="113" y="73"/>
                      <a:pt x="112" y="73"/>
                    </a:cubicBezTo>
                    <a:cubicBezTo>
                      <a:pt x="112" y="73"/>
                      <a:pt x="112" y="73"/>
                      <a:pt x="112" y="73"/>
                    </a:cubicBezTo>
                    <a:cubicBezTo>
                      <a:pt x="112" y="73"/>
                      <a:pt x="112" y="73"/>
                      <a:pt x="112" y="73"/>
                    </a:cubicBezTo>
                    <a:cubicBezTo>
                      <a:pt x="112" y="72"/>
                      <a:pt x="112" y="72"/>
                      <a:pt x="112" y="72"/>
                    </a:cubicBezTo>
                    <a:cubicBezTo>
                      <a:pt x="112" y="72"/>
                      <a:pt x="112" y="72"/>
                      <a:pt x="112" y="71"/>
                    </a:cubicBezTo>
                    <a:cubicBezTo>
                      <a:pt x="111" y="71"/>
                      <a:pt x="111" y="70"/>
                      <a:pt x="111" y="70"/>
                    </a:cubicBezTo>
                    <a:cubicBezTo>
                      <a:pt x="110" y="69"/>
                      <a:pt x="110" y="69"/>
                      <a:pt x="110" y="69"/>
                    </a:cubicBezTo>
                    <a:cubicBezTo>
                      <a:pt x="110" y="69"/>
                      <a:pt x="110" y="69"/>
                      <a:pt x="110" y="69"/>
                    </a:cubicBezTo>
                    <a:cubicBezTo>
                      <a:pt x="109" y="69"/>
                      <a:pt x="109" y="69"/>
                      <a:pt x="109" y="69"/>
                    </a:cubicBezTo>
                    <a:cubicBezTo>
                      <a:pt x="109" y="68"/>
                      <a:pt x="109" y="68"/>
                      <a:pt x="109" y="68"/>
                    </a:cubicBezTo>
                    <a:cubicBezTo>
                      <a:pt x="109" y="68"/>
                      <a:pt x="109" y="68"/>
                      <a:pt x="109" y="68"/>
                    </a:cubicBezTo>
                    <a:cubicBezTo>
                      <a:pt x="109" y="68"/>
                      <a:pt x="109" y="68"/>
                      <a:pt x="109" y="68"/>
                    </a:cubicBezTo>
                    <a:cubicBezTo>
                      <a:pt x="109" y="66"/>
                      <a:pt x="109" y="66"/>
                      <a:pt x="109" y="66"/>
                    </a:cubicBezTo>
                    <a:cubicBezTo>
                      <a:pt x="108" y="66"/>
                      <a:pt x="108" y="66"/>
                      <a:pt x="108" y="66"/>
                    </a:cubicBezTo>
                    <a:cubicBezTo>
                      <a:pt x="108" y="66"/>
                      <a:pt x="108" y="66"/>
                      <a:pt x="108" y="66"/>
                    </a:cubicBezTo>
                    <a:cubicBezTo>
                      <a:pt x="108" y="66"/>
                      <a:pt x="108" y="66"/>
                      <a:pt x="108" y="66"/>
                    </a:cubicBezTo>
                    <a:cubicBezTo>
                      <a:pt x="107" y="65"/>
                      <a:pt x="107" y="65"/>
                      <a:pt x="107" y="65"/>
                    </a:cubicBezTo>
                    <a:cubicBezTo>
                      <a:pt x="107" y="65"/>
                      <a:pt x="107" y="64"/>
                      <a:pt x="107" y="64"/>
                    </a:cubicBezTo>
                    <a:cubicBezTo>
                      <a:pt x="107" y="63"/>
                      <a:pt x="107" y="63"/>
                      <a:pt x="107" y="63"/>
                    </a:cubicBezTo>
                    <a:cubicBezTo>
                      <a:pt x="106" y="63"/>
                      <a:pt x="106" y="63"/>
                      <a:pt x="106" y="63"/>
                    </a:cubicBezTo>
                    <a:cubicBezTo>
                      <a:pt x="106" y="62"/>
                      <a:pt x="106" y="62"/>
                      <a:pt x="106" y="62"/>
                    </a:cubicBezTo>
                    <a:cubicBezTo>
                      <a:pt x="106" y="62"/>
                      <a:pt x="106" y="61"/>
                      <a:pt x="105" y="61"/>
                    </a:cubicBezTo>
                    <a:cubicBezTo>
                      <a:pt x="105" y="61"/>
                      <a:pt x="105" y="61"/>
                      <a:pt x="105" y="61"/>
                    </a:cubicBezTo>
                    <a:cubicBezTo>
                      <a:pt x="105" y="61"/>
                      <a:pt x="105" y="61"/>
                      <a:pt x="105" y="61"/>
                    </a:cubicBezTo>
                    <a:cubicBezTo>
                      <a:pt x="105" y="60"/>
                      <a:pt x="105" y="60"/>
                      <a:pt x="105" y="60"/>
                    </a:cubicBezTo>
                    <a:cubicBezTo>
                      <a:pt x="104" y="59"/>
                      <a:pt x="104" y="59"/>
                      <a:pt x="104" y="59"/>
                    </a:cubicBezTo>
                    <a:cubicBezTo>
                      <a:pt x="103" y="58"/>
                      <a:pt x="103" y="58"/>
                      <a:pt x="103" y="58"/>
                    </a:cubicBezTo>
                    <a:cubicBezTo>
                      <a:pt x="103" y="57"/>
                      <a:pt x="102" y="57"/>
                      <a:pt x="102" y="57"/>
                    </a:cubicBezTo>
                    <a:cubicBezTo>
                      <a:pt x="102" y="57"/>
                      <a:pt x="102" y="57"/>
                      <a:pt x="102" y="57"/>
                    </a:cubicBezTo>
                    <a:cubicBezTo>
                      <a:pt x="101" y="56"/>
                      <a:pt x="101" y="56"/>
                      <a:pt x="101" y="56"/>
                    </a:cubicBezTo>
                    <a:cubicBezTo>
                      <a:pt x="100" y="56"/>
                      <a:pt x="100" y="55"/>
                      <a:pt x="100" y="55"/>
                    </a:cubicBezTo>
                    <a:cubicBezTo>
                      <a:pt x="100" y="54"/>
                      <a:pt x="100" y="54"/>
                      <a:pt x="100" y="53"/>
                    </a:cubicBezTo>
                    <a:cubicBezTo>
                      <a:pt x="99" y="53"/>
                      <a:pt x="99" y="53"/>
                      <a:pt x="99" y="53"/>
                    </a:cubicBezTo>
                    <a:cubicBezTo>
                      <a:pt x="99" y="52"/>
                      <a:pt x="99" y="52"/>
                      <a:pt x="99" y="52"/>
                    </a:cubicBezTo>
                    <a:cubicBezTo>
                      <a:pt x="99" y="52"/>
                      <a:pt x="99" y="52"/>
                      <a:pt x="99" y="52"/>
                    </a:cubicBezTo>
                    <a:cubicBezTo>
                      <a:pt x="99" y="52"/>
                      <a:pt x="99" y="51"/>
                      <a:pt x="98" y="51"/>
                    </a:cubicBezTo>
                    <a:cubicBezTo>
                      <a:pt x="97" y="51"/>
                      <a:pt x="97" y="51"/>
                      <a:pt x="97" y="51"/>
                    </a:cubicBezTo>
                    <a:cubicBezTo>
                      <a:pt x="96" y="50"/>
                      <a:pt x="96" y="50"/>
                      <a:pt x="95" y="49"/>
                    </a:cubicBezTo>
                    <a:cubicBezTo>
                      <a:pt x="95" y="49"/>
                      <a:pt x="95" y="48"/>
                      <a:pt x="95" y="48"/>
                    </a:cubicBezTo>
                    <a:cubicBezTo>
                      <a:pt x="95" y="47"/>
                      <a:pt x="94" y="47"/>
                      <a:pt x="94" y="46"/>
                    </a:cubicBezTo>
                    <a:cubicBezTo>
                      <a:pt x="94" y="45"/>
                      <a:pt x="93" y="45"/>
                      <a:pt x="92" y="44"/>
                    </a:cubicBezTo>
                    <a:cubicBezTo>
                      <a:pt x="91" y="44"/>
                      <a:pt x="91" y="43"/>
                      <a:pt x="91" y="43"/>
                    </a:cubicBezTo>
                    <a:cubicBezTo>
                      <a:pt x="90" y="43"/>
                      <a:pt x="90" y="43"/>
                      <a:pt x="90" y="43"/>
                    </a:cubicBezTo>
                    <a:cubicBezTo>
                      <a:pt x="90" y="42"/>
                      <a:pt x="90" y="42"/>
                      <a:pt x="90" y="41"/>
                    </a:cubicBezTo>
                    <a:cubicBezTo>
                      <a:pt x="89" y="41"/>
                      <a:pt x="89" y="41"/>
                      <a:pt x="88" y="40"/>
                    </a:cubicBezTo>
                    <a:cubicBezTo>
                      <a:pt x="87" y="39"/>
                      <a:pt x="86" y="38"/>
                      <a:pt x="85" y="38"/>
                    </a:cubicBezTo>
                    <a:cubicBezTo>
                      <a:pt x="83" y="36"/>
                      <a:pt x="82" y="34"/>
                      <a:pt x="80" y="32"/>
                    </a:cubicBezTo>
                    <a:cubicBezTo>
                      <a:pt x="80" y="31"/>
                      <a:pt x="80" y="31"/>
                      <a:pt x="80" y="31"/>
                    </a:cubicBezTo>
                    <a:cubicBezTo>
                      <a:pt x="80" y="31"/>
                      <a:pt x="80" y="31"/>
                      <a:pt x="80" y="31"/>
                    </a:cubicBezTo>
                    <a:cubicBezTo>
                      <a:pt x="78" y="31"/>
                      <a:pt x="77" y="30"/>
                      <a:pt x="76" y="29"/>
                    </a:cubicBezTo>
                    <a:cubicBezTo>
                      <a:pt x="76" y="28"/>
                      <a:pt x="76" y="28"/>
                      <a:pt x="76" y="28"/>
                    </a:cubicBezTo>
                    <a:cubicBezTo>
                      <a:pt x="75" y="27"/>
                      <a:pt x="75" y="26"/>
                      <a:pt x="73" y="26"/>
                    </a:cubicBezTo>
                    <a:cubicBezTo>
                      <a:pt x="73" y="26"/>
                      <a:pt x="73" y="26"/>
                      <a:pt x="72" y="25"/>
                    </a:cubicBezTo>
                    <a:cubicBezTo>
                      <a:pt x="72" y="25"/>
                      <a:pt x="71" y="25"/>
                      <a:pt x="71" y="25"/>
                    </a:cubicBezTo>
                    <a:cubicBezTo>
                      <a:pt x="70" y="24"/>
                      <a:pt x="69" y="23"/>
                      <a:pt x="69" y="22"/>
                    </a:cubicBezTo>
                    <a:cubicBezTo>
                      <a:pt x="69" y="22"/>
                      <a:pt x="69" y="22"/>
                      <a:pt x="69" y="22"/>
                    </a:cubicBezTo>
                    <a:cubicBezTo>
                      <a:pt x="69" y="21"/>
                      <a:pt x="69" y="21"/>
                      <a:pt x="69" y="21"/>
                    </a:cubicBezTo>
                    <a:cubicBezTo>
                      <a:pt x="67" y="21"/>
                      <a:pt x="67" y="21"/>
                      <a:pt x="67" y="21"/>
                    </a:cubicBezTo>
                    <a:cubicBezTo>
                      <a:pt x="66" y="21"/>
                      <a:pt x="66" y="21"/>
                      <a:pt x="65" y="21"/>
                    </a:cubicBezTo>
                    <a:cubicBezTo>
                      <a:pt x="65" y="20"/>
                      <a:pt x="64" y="19"/>
                      <a:pt x="64" y="19"/>
                    </a:cubicBezTo>
                    <a:cubicBezTo>
                      <a:pt x="63" y="18"/>
                      <a:pt x="63" y="18"/>
                      <a:pt x="63" y="17"/>
                    </a:cubicBezTo>
                    <a:cubicBezTo>
                      <a:pt x="63" y="17"/>
                      <a:pt x="63" y="17"/>
                      <a:pt x="63" y="17"/>
                    </a:cubicBezTo>
                    <a:cubicBezTo>
                      <a:pt x="62" y="17"/>
                      <a:pt x="62" y="17"/>
                      <a:pt x="62" y="17"/>
                    </a:cubicBezTo>
                    <a:cubicBezTo>
                      <a:pt x="61" y="17"/>
                      <a:pt x="61" y="17"/>
                      <a:pt x="60" y="17"/>
                    </a:cubicBezTo>
                    <a:cubicBezTo>
                      <a:pt x="60" y="16"/>
                      <a:pt x="59" y="16"/>
                      <a:pt x="59" y="15"/>
                    </a:cubicBezTo>
                    <a:cubicBezTo>
                      <a:pt x="59" y="15"/>
                      <a:pt x="59" y="15"/>
                      <a:pt x="59" y="15"/>
                    </a:cubicBezTo>
                    <a:cubicBezTo>
                      <a:pt x="59" y="14"/>
                      <a:pt x="58" y="14"/>
                      <a:pt x="57" y="14"/>
                    </a:cubicBezTo>
                    <a:cubicBezTo>
                      <a:pt x="57" y="14"/>
                      <a:pt x="57" y="14"/>
                      <a:pt x="57" y="14"/>
                    </a:cubicBezTo>
                    <a:cubicBezTo>
                      <a:pt x="56" y="14"/>
                      <a:pt x="56" y="13"/>
                      <a:pt x="56" y="13"/>
                    </a:cubicBezTo>
                    <a:cubicBezTo>
                      <a:pt x="54" y="11"/>
                      <a:pt x="52" y="10"/>
                      <a:pt x="49" y="8"/>
                    </a:cubicBezTo>
                    <a:cubicBezTo>
                      <a:pt x="47" y="7"/>
                      <a:pt x="44" y="6"/>
                      <a:pt x="42" y="4"/>
                    </a:cubicBezTo>
                    <a:cubicBezTo>
                      <a:pt x="40" y="3"/>
                      <a:pt x="38" y="2"/>
                      <a:pt x="36" y="1"/>
                    </a:cubicBezTo>
                    <a:cubicBezTo>
                      <a:pt x="34" y="0"/>
                      <a:pt x="34" y="0"/>
                      <a:pt x="3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8" name="Freeform 42"/>
              <p:cNvSpPr>
                <a:spLocks noEditPoints="1"/>
              </p:cNvSpPr>
              <p:nvPr/>
            </p:nvSpPr>
            <p:spPr bwMode="auto">
              <a:xfrm>
                <a:off x="3477" y="1838"/>
                <a:ext cx="322" cy="675"/>
              </a:xfrm>
              <a:custGeom>
                <a:avLst/>
                <a:gdLst>
                  <a:gd name="T0" fmla="*/ 3 w 135"/>
                  <a:gd name="T1" fmla="*/ 78 h 283"/>
                  <a:gd name="T2" fmla="*/ 0 w 135"/>
                  <a:gd name="T3" fmla="*/ 85 h 283"/>
                  <a:gd name="T4" fmla="*/ 9 w 135"/>
                  <a:gd name="T5" fmla="*/ 113 h 283"/>
                  <a:gd name="T6" fmla="*/ 14 w 135"/>
                  <a:gd name="T7" fmla="*/ 116 h 283"/>
                  <a:gd name="T8" fmla="*/ 18 w 135"/>
                  <a:gd name="T9" fmla="*/ 128 h 283"/>
                  <a:gd name="T10" fmla="*/ 25 w 135"/>
                  <a:gd name="T11" fmla="*/ 137 h 283"/>
                  <a:gd name="T12" fmla="*/ 22 w 135"/>
                  <a:gd name="T13" fmla="*/ 150 h 283"/>
                  <a:gd name="T14" fmla="*/ 20 w 135"/>
                  <a:gd name="T15" fmla="*/ 166 h 283"/>
                  <a:gd name="T16" fmla="*/ 29 w 135"/>
                  <a:gd name="T17" fmla="*/ 180 h 283"/>
                  <a:gd name="T18" fmla="*/ 32 w 135"/>
                  <a:gd name="T19" fmla="*/ 192 h 283"/>
                  <a:gd name="T20" fmla="*/ 42 w 135"/>
                  <a:gd name="T21" fmla="*/ 204 h 283"/>
                  <a:gd name="T22" fmla="*/ 48 w 135"/>
                  <a:gd name="T23" fmla="*/ 208 h 283"/>
                  <a:gd name="T24" fmla="*/ 51 w 135"/>
                  <a:gd name="T25" fmla="*/ 218 h 283"/>
                  <a:gd name="T26" fmla="*/ 54 w 135"/>
                  <a:gd name="T27" fmla="*/ 238 h 283"/>
                  <a:gd name="T28" fmla="*/ 57 w 135"/>
                  <a:gd name="T29" fmla="*/ 253 h 283"/>
                  <a:gd name="T30" fmla="*/ 66 w 135"/>
                  <a:gd name="T31" fmla="*/ 265 h 283"/>
                  <a:gd name="T32" fmla="*/ 74 w 135"/>
                  <a:gd name="T33" fmla="*/ 278 h 283"/>
                  <a:gd name="T34" fmla="*/ 80 w 135"/>
                  <a:gd name="T35" fmla="*/ 283 h 283"/>
                  <a:gd name="T36" fmla="*/ 84 w 135"/>
                  <a:gd name="T37" fmla="*/ 275 h 283"/>
                  <a:gd name="T38" fmla="*/ 79 w 135"/>
                  <a:gd name="T39" fmla="*/ 262 h 283"/>
                  <a:gd name="T40" fmla="*/ 85 w 135"/>
                  <a:gd name="T41" fmla="*/ 255 h 283"/>
                  <a:gd name="T42" fmla="*/ 90 w 135"/>
                  <a:gd name="T43" fmla="*/ 244 h 283"/>
                  <a:gd name="T44" fmla="*/ 98 w 135"/>
                  <a:gd name="T45" fmla="*/ 224 h 283"/>
                  <a:gd name="T46" fmla="*/ 111 w 135"/>
                  <a:gd name="T47" fmla="*/ 217 h 283"/>
                  <a:gd name="T48" fmla="*/ 119 w 135"/>
                  <a:gd name="T49" fmla="*/ 210 h 283"/>
                  <a:gd name="T50" fmla="*/ 124 w 135"/>
                  <a:gd name="T51" fmla="*/ 188 h 283"/>
                  <a:gd name="T52" fmla="*/ 134 w 135"/>
                  <a:gd name="T53" fmla="*/ 178 h 283"/>
                  <a:gd name="T54" fmla="*/ 133 w 135"/>
                  <a:gd name="T55" fmla="*/ 166 h 283"/>
                  <a:gd name="T56" fmla="*/ 120 w 135"/>
                  <a:gd name="T57" fmla="*/ 159 h 283"/>
                  <a:gd name="T58" fmla="*/ 104 w 135"/>
                  <a:gd name="T59" fmla="*/ 156 h 283"/>
                  <a:gd name="T60" fmla="*/ 91 w 135"/>
                  <a:gd name="T61" fmla="*/ 153 h 283"/>
                  <a:gd name="T62" fmla="*/ 95 w 135"/>
                  <a:gd name="T63" fmla="*/ 146 h 283"/>
                  <a:gd name="T64" fmla="*/ 85 w 135"/>
                  <a:gd name="T65" fmla="*/ 136 h 283"/>
                  <a:gd name="T66" fmla="*/ 70 w 135"/>
                  <a:gd name="T67" fmla="*/ 129 h 283"/>
                  <a:gd name="T68" fmla="*/ 60 w 135"/>
                  <a:gd name="T69" fmla="*/ 123 h 283"/>
                  <a:gd name="T70" fmla="*/ 44 w 135"/>
                  <a:gd name="T71" fmla="*/ 117 h 283"/>
                  <a:gd name="T72" fmla="*/ 32 w 135"/>
                  <a:gd name="T73" fmla="*/ 120 h 283"/>
                  <a:gd name="T74" fmla="*/ 29 w 135"/>
                  <a:gd name="T75" fmla="*/ 125 h 283"/>
                  <a:gd name="T76" fmla="*/ 20 w 135"/>
                  <a:gd name="T77" fmla="*/ 120 h 283"/>
                  <a:gd name="T78" fmla="*/ 19 w 135"/>
                  <a:gd name="T79" fmla="*/ 106 h 283"/>
                  <a:gd name="T80" fmla="*/ 18 w 135"/>
                  <a:gd name="T81" fmla="*/ 99 h 283"/>
                  <a:gd name="T82" fmla="*/ 14 w 135"/>
                  <a:gd name="T83" fmla="*/ 94 h 283"/>
                  <a:gd name="T84" fmla="*/ 7 w 135"/>
                  <a:gd name="T85" fmla="*/ 96 h 283"/>
                  <a:gd name="T86" fmla="*/ 10 w 135"/>
                  <a:gd name="T87" fmla="*/ 89 h 283"/>
                  <a:gd name="T88" fmla="*/ 15 w 135"/>
                  <a:gd name="T89" fmla="*/ 79 h 283"/>
                  <a:gd name="T90" fmla="*/ 27 w 135"/>
                  <a:gd name="T91" fmla="*/ 71 h 283"/>
                  <a:gd name="T92" fmla="*/ 32 w 135"/>
                  <a:gd name="T93" fmla="*/ 82 h 283"/>
                  <a:gd name="T94" fmla="*/ 39 w 135"/>
                  <a:gd name="T95" fmla="*/ 69 h 283"/>
                  <a:gd name="T96" fmla="*/ 43 w 135"/>
                  <a:gd name="T97" fmla="*/ 63 h 283"/>
                  <a:gd name="T98" fmla="*/ 56 w 135"/>
                  <a:gd name="T99" fmla="*/ 55 h 283"/>
                  <a:gd name="T100" fmla="*/ 68 w 135"/>
                  <a:gd name="T101" fmla="*/ 45 h 283"/>
                  <a:gd name="T102" fmla="*/ 74 w 135"/>
                  <a:gd name="T103" fmla="*/ 37 h 283"/>
                  <a:gd name="T104" fmla="*/ 83 w 135"/>
                  <a:gd name="T105" fmla="*/ 31 h 283"/>
                  <a:gd name="T106" fmla="*/ 80 w 135"/>
                  <a:gd name="T107" fmla="*/ 29 h 283"/>
                  <a:gd name="T108" fmla="*/ 96 w 135"/>
                  <a:gd name="T109" fmla="*/ 24 h 283"/>
                  <a:gd name="T110" fmla="*/ 102 w 135"/>
                  <a:gd name="T111" fmla="*/ 11 h 283"/>
                  <a:gd name="T112" fmla="*/ 96 w 135"/>
                  <a:gd name="T113" fmla="*/ 8 h 283"/>
                  <a:gd name="T114" fmla="*/ 80 w 135"/>
                  <a:gd name="T115" fmla="*/ 18 h 283"/>
                  <a:gd name="T116" fmla="*/ 72 w 135"/>
                  <a:gd name="T117" fmla="*/ 18 h 283"/>
                  <a:gd name="T118" fmla="*/ 76 w 135"/>
                  <a:gd name="T119" fmla="*/ 9 h 283"/>
                  <a:gd name="T120" fmla="*/ 86 w 135"/>
                  <a:gd name="T121" fmla="*/ 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283">
                    <a:moveTo>
                      <a:pt x="71" y="39"/>
                    </a:moveTo>
                    <a:cubicBezTo>
                      <a:pt x="71" y="39"/>
                      <a:pt x="71" y="39"/>
                      <a:pt x="71" y="39"/>
                    </a:cubicBezTo>
                    <a:cubicBezTo>
                      <a:pt x="71" y="39"/>
                      <a:pt x="71" y="39"/>
                      <a:pt x="71" y="39"/>
                    </a:cubicBezTo>
                    <a:moveTo>
                      <a:pt x="96" y="12"/>
                    </a:moveTo>
                    <a:cubicBezTo>
                      <a:pt x="96" y="12"/>
                      <a:pt x="96" y="12"/>
                      <a:pt x="96" y="12"/>
                    </a:cubicBezTo>
                    <a:moveTo>
                      <a:pt x="86" y="0"/>
                    </a:moveTo>
                    <a:cubicBezTo>
                      <a:pt x="84" y="0"/>
                      <a:pt x="84" y="0"/>
                      <a:pt x="84" y="0"/>
                    </a:cubicBezTo>
                    <a:cubicBezTo>
                      <a:pt x="83" y="0"/>
                      <a:pt x="82" y="0"/>
                      <a:pt x="81" y="0"/>
                    </a:cubicBezTo>
                    <a:cubicBezTo>
                      <a:pt x="72" y="5"/>
                      <a:pt x="63" y="10"/>
                      <a:pt x="56" y="16"/>
                    </a:cubicBezTo>
                    <a:cubicBezTo>
                      <a:pt x="39" y="28"/>
                      <a:pt x="25" y="41"/>
                      <a:pt x="14" y="57"/>
                    </a:cubicBezTo>
                    <a:cubicBezTo>
                      <a:pt x="9" y="63"/>
                      <a:pt x="5" y="69"/>
                      <a:pt x="1" y="76"/>
                    </a:cubicBezTo>
                    <a:cubicBezTo>
                      <a:pt x="0" y="78"/>
                      <a:pt x="0" y="78"/>
                      <a:pt x="0" y="78"/>
                    </a:cubicBezTo>
                    <a:cubicBezTo>
                      <a:pt x="2" y="78"/>
                      <a:pt x="2" y="78"/>
                      <a:pt x="2" y="78"/>
                    </a:cubicBezTo>
                    <a:cubicBezTo>
                      <a:pt x="3" y="78"/>
                      <a:pt x="3" y="78"/>
                      <a:pt x="3" y="78"/>
                    </a:cubicBezTo>
                    <a:cubicBezTo>
                      <a:pt x="3" y="78"/>
                      <a:pt x="3" y="78"/>
                      <a:pt x="3" y="78"/>
                    </a:cubicBezTo>
                    <a:cubicBezTo>
                      <a:pt x="4" y="78"/>
                      <a:pt x="4" y="78"/>
                      <a:pt x="4" y="78"/>
                    </a:cubicBezTo>
                    <a:cubicBezTo>
                      <a:pt x="4" y="78"/>
                      <a:pt x="4" y="78"/>
                      <a:pt x="4" y="78"/>
                    </a:cubicBezTo>
                    <a:cubicBezTo>
                      <a:pt x="4" y="78"/>
                      <a:pt x="4" y="78"/>
                      <a:pt x="4" y="78"/>
                    </a:cubicBezTo>
                    <a:cubicBezTo>
                      <a:pt x="3" y="79"/>
                      <a:pt x="3" y="79"/>
                      <a:pt x="3" y="80"/>
                    </a:cubicBezTo>
                    <a:cubicBezTo>
                      <a:pt x="3" y="82"/>
                      <a:pt x="3" y="82"/>
                      <a:pt x="3" y="82"/>
                    </a:cubicBezTo>
                    <a:cubicBezTo>
                      <a:pt x="3" y="83"/>
                      <a:pt x="2" y="83"/>
                      <a:pt x="2" y="83"/>
                    </a:cubicBezTo>
                    <a:cubicBezTo>
                      <a:pt x="2" y="83"/>
                      <a:pt x="2" y="83"/>
                      <a:pt x="2" y="83"/>
                    </a:cubicBezTo>
                    <a:cubicBezTo>
                      <a:pt x="1" y="83"/>
                      <a:pt x="1" y="83"/>
                      <a:pt x="1" y="83"/>
                    </a:cubicBezTo>
                    <a:cubicBezTo>
                      <a:pt x="1" y="84"/>
                      <a:pt x="1" y="84"/>
                      <a:pt x="1" y="84"/>
                    </a:cubicBezTo>
                    <a:cubicBezTo>
                      <a:pt x="1" y="84"/>
                      <a:pt x="1" y="84"/>
                      <a:pt x="1" y="84"/>
                    </a:cubicBezTo>
                    <a:cubicBezTo>
                      <a:pt x="1" y="85"/>
                      <a:pt x="1" y="86"/>
                      <a:pt x="1" y="86"/>
                    </a:cubicBezTo>
                    <a:cubicBezTo>
                      <a:pt x="1" y="86"/>
                      <a:pt x="1" y="86"/>
                      <a:pt x="1" y="86"/>
                    </a:cubicBezTo>
                    <a:cubicBezTo>
                      <a:pt x="0" y="85"/>
                      <a:pt x="0" y="85"/>
                      <a:pt x="0" y="85"/>
                    </a:cubicBezTo>
                    <a:cubicBezTo>
                      <a:pt x="0" y="105"/>
                      <a:pt x="0" y="105"/>
                      <a:pt x="0" y="105"/>
                    </a:cubicBezTo>
                    <a:cubicBezTo>
                      <a:pt x="0" y="105"/>
                      <a:pt x="0" y="106"/>
                      <a:pt x="1" y="106"/>
                    </a:cubicBezTo>
                    <a:cubicBezTo>
                      <a:pt x="1" y="106"/>
                      <a:pt x="1" y="106"/>
                      <a:pt x="1" y="106"/>
                    </a:cubicBezTo>
                    <a:cubicBezTo>
                      <a:pt x="2" y="107"/>
                      <a:pt x="2" y="107"/>
                      <a:pt x="2" y="107"/>
                    </a:cubicBezTo>
                    <a:cubicBezTo>
                      <a:pt x="2" y="107"/>
                      <a:pt x="2" y="107"/>
                      <a:pt x="2" y="107"/>
                    </a:cubicBezTo>
                    <a:cubicBezTo>
                      <a:pt x="3" y="108"/>
                      <a:pt x="4" y="108"/>
                      <a:pt x="4" y="108"/>
                    </a:cubicBezTo>
                    <a:cubicBezTo>
                      <a:pt x="5" y="108"/>
                      <a:pt x="5" y="108"/>
                      <a:pt x="5" y="108"/>
                    </a:cubicBezTo>
                    <a:cubicBezTo>
                      <a:pt x="5" y="108"/>
                      <a:pt x="5" y="108"/>
                      <a:pt x="5" y="108"/>
                    </a:cubicBezTo>
                    <a:cubicBezTo>
                      <a:pt x="6" y="109"/>
                      <a:pt x="6" y="109"/>
                      <a:pt x="6" y="109"/>
                    </a:cubicBezTo>
                    <a:cubicBezTo>
                      <a:pt x="5" y="109"/>
                      <a:pt x="5" y="109"/>
                      <a:pt x="5" y="109"/>
                    </a:cubicBezTo>
                    <a:cubicBezTo>
                      <a:pt x="5" y="110"/>
                      <a:pt x="6" y="110"/>
                      <a:pt x="6" y="111"/>
                    </a:cubicBezTo>
                    <a:cubicBezTo>
                      <a:pt x="7" y="111"/>
                      <a:pt x="7" y="111"/>
                      <a:pt x="7" y="111"/>
                    </a:cubicBezTo>
                    <a:cubicBezTo>
                      <a:pt x="7" y="111"/>
                      <a:pt x="8" y="112"/>
                      <a:pt x="8" y="113"/>
                    </a:cubicBezTo>
                    <a:cubicBezTo>
                      <a:pt x="9" y="113"/>
                      <a:pt x="9" y="113"/>
                      <a:pt x="9" y="113"/>
                    </a:cubicBezTo>
                    <a:cubicBezTo>
                      <a:pt x="9" y="113"/>
                      <a:pt x="9" y="113"/>
                      <a:pt x="9" y="113"/>
                    </a:cubicBezTo>
                    <a:cubicBezTo>
                      <a:pt x="10" y="113"/>
                      <a:pt x="10" y="113"/>
                      <a:pt x="10" y="113"/>
                    </a:cubicBezTo>
                    <a:cubicBezTo>
                      <a:pt x="10" y="113"/>
                      <a:pt x="10" y="113"/>
                      <a:pt x="10" y="113"/>
                    </a:cubicBezTo>
                    <a:cubicBezTo>
                      <a:pt x="11" y="113"/>
                      <a:pt x="11" y="114"/>
                      <a:pt x="11" y="114"/>
                    </a:cubicBezTo>
                    <a:cubicBezTo>
                      <a:pt x="11" y="114"/>
                      <a:pt x="11" y="114"/>
                      <a:pt x="11" y="114"/>
                    </a:cubicBezTo>
                    <a:cubicBezTo>
                      <a:pt x="11" y="114"/>
                      <a:pt x="11" y="114"/>
                      <a:pt x="11" y="114"/>
                    </a:cubicBezTo>
                    <a:cubicBezTo>
                      <a:pt x="11" y="115"/>
                      <a:pt x="11" y="115"/>
                      <a:pt x="11" y="115"/>
                    </a:cubicBezTo>
                    <a:cubicBezTo>
                      <a:pt x="12" y="115"/>
                      <a:pt x="12" y="115"/>
                      <a:pt x="12" y="115"/>
                    </a:cubicBezTo>
                    <a:cubicBezTo>
                      <a:pt x="12" y="115"/>
                      <a:pt x="13" y="115"/>
                      <a:pt x="13" y="115"/>
                    </a:cubicBezTo>
                    <a:cubicBezTo>
                      <a:pt x="13" y="115"/>
                      <a:pt x="13" y="115"/>
                      <a:pt x="13" y="115"/>
                    </a:cubicBezTo>
                    <a:cubicBezTo>
                      <a:pt x="13" y="115"/>
                      <a:pt x="13" y="115"/>
                      <a:pt x="13" y="115"/>
                    </a:cubicBezTo>
                    <a:cubicBezTo>
                      <a:pt x="12" y="116"/>
                      <a:pt x="12" y="116"/>
                      <a:pt x="12" y="116"/>
                    </a:cubicBezTo>
                    <a:cubicBezTo>
                      <a:pt x="13" y="116"/>
                      <a:pt x="13" y="116"/>
                      <a:pt x="13" y="116"/>
                    </a:cubicBezTo>
                    <a:cubicBezTo>
                      <a:pt x="14" y="116"/>
                      <a:pt x="14" y="116"/>
                      <a:pt x="14" y="116"/>
                    </a:cubicBezTo>
                    <a:cubicBezTo>
                      <a:pt x="14" y="117"/>
                      <a:pt x="14" y="117"/>
                      <a:pt x="14" y="117"/>
                    </a:cubicBezTo>
                    <a:cubicBezTo>
                      <a:pt x="14" y="117"/>
                      <a:pt x="14" y="118"/>
                      <a:pt x="15" y="119"/>
                    </a:cubicBezTo>
                    <a:cubicBezTo>
                      <a:pt x="15" y="119"/>
                      <a:pt x="15" y="119"/>
                      <a:pt x="15" y="119"/>
                    </a:cubicBezTo>
                    <a:cubicBezTo>
                      <a:pt x="15" y="120"/>
                      <a:pt x="15" y="120"/>
                      <a:pt x="15" y="120"/>
                    </a:cubicBezTo>
                    <a:cubicBezTo>
                      <a:pt x="16" y="120"/>
                      <a:pt x="16" y="120"/>
                      <a:pt x="16" y="120"/>
                    </a:cubicBezTo>
                    <a:cubicBezTo>
                      <a:pt x="16" y="121"/>
                      <a:pt x="16" y="121"/>
                      <a:pt x="16" y="121"/>
                    </a:cubicBezTo>
                    <a:cubicBezTo>
                      <a:pt x="17" y="121"/>
                      <a:pt x="17" y="121"/>
                      <a:pt x="17" y="121"/>
                    </a:cubicBezTo>
                    <a:cubicBezTo>
                      <a:pt x="17" y="122"/>
                      <a:pt x="17" y="123"/>
                      <a:pt x="17" y="124"/>
                    </a:cubicBezTo>
                    <a:cubicBezTo>
                      <a:pt x="17" y="124"/>
                      <a:pt x="17" y="124"/>
                      <a:pt x="17" y="125"/>
                    </a:cubicBezTo>
                    <a:cubicBezTo>
                      <a:pt x="17" y="125"/>
                      <a:pt x="17" y="125"/>
                      <a:pt x="17" y="125"/>
                    </a:cubicBezTo>
                    <a:cubicBezTo>
                      <a:pt x="17" y="126"/>
                      <a:pt x="17" y="126"/>
                      <a:pt x="17" y="126"/>
                    </a:cubicBezTo>
                    <a:cubicBezTo>
                      <a:pt x="17" y="126"/>
                      <a:pt x="17" y="126"/>
                      <a:pt x="17" y="126"/>
                    </a:cubicBezTo>
                    <a:cubicBezTo>
                      <a:pt x="17" y="127"/>
                      <a:pt x="17" y="128"/>
                      <a:pt x="18" y="128"/>
                    </a:cubicBezTo>
                    <a:cubicBezTo>
                      <a:pt x="18" y="128"/>
                      <a:pt x="18" y="128"/>
                      <a:pt x="18" y="128"/>
                    </a:cubicBezTo>
                    <a:cubicBezTo>
                      <a:pt x="18" y="128"/>
                      <a:pt x="18" y="128"/>
                      <a:pt x="18" y="128"/>
                    </a:cubicBezTo>
                    <a:cubicBezTo>
                      <a:pt x="18" y="128"/>
                      <a:pt x="18" y="128"/>
                      <a:pt x="18" y="128"/>
                    </a:cubicBezTo>
                    <a:cubicBezTo>
                      <a:pt x="18" y="128"/>
                      <a:pt x="18" y="128"/>
                      <a:pt x="18" y="128"/>
                    </a:cubicBezTo>
                    <a:cubicBezTo>
                      <a:pt x="18" y="129"/>
                      <a:pt x="18" y="129"/>
                      <a:pt x="18" y="129"/>
                    </a:cubicBezTo>
                    <a:cubicBezTo>
                      <a:pt x="23" y="129"/>
                      <a:pt x="23" y="129"/>
                      <a:pt x="23" y="129"/>
                    </a:cubicBezTo>
                    <a:cubicBezTo>
                      <a:pt x="23" y="129"/>
                      <a:pt x="23" y="129"/>
                      <a:pt x="23" y="129"/>
                    </a:cubicBezTo>
                    <a:cubicBezTo>
                      <a:pt x="23" y="129"/>
                      <a:pt x="23" y="129"/>
                      <a:pt x="23" y="129"/>
                    </a:cubicBezTo>
                    <a:cubicBezTo>
                      <a:pt x="24" y="129"/>
                      <a:pt x="24" y="129"/>
                      <a:pt x="24" y="129"/>
                    </a:cubicBezTo>
                    <a:cubicBezTo>
                      <a:pt x="24" y="131"/>
                      <a:pt x="24" y="131"/>
                      <a:pt x="24" y="131"/>
                    </a:cubicBezTo>
                    <a:cubicBezTo>
                      <a:pt x="24" y="132"/>
                      <a:pt x="25" y="132"/>
                      <a:pt x="25" y="132"/>
                    </a:cubicBezTo>
                    <a:cubicBezTo>
                      <a:pt x="25" y="132"/>
                      <a:pt x="25" y="132"/>
                      <a:pt x="25" y="132"/>
                    </a:cubicBezTo>
                    <a:cubicBezTo>
                      <a:pt x="26" y="133"/>
                      <a:pt x="26" y="134"/>
                      <a:pt x="26" y="135"/>
                    </a:cubicBezTo>
                    <a:cubicBezTo>
                      <a:pt x="25" y="135"/>
                      <a:pt x="25" y="135"/>
                      <a:pt x="25" y="135"/>
                    </a:cubicBezTo>
                    <a:cubicBezTo>
                      <a:pt x="25" y="137"/>
                      <a:pt x="25" y="137"/>
                      <a:pt x="25" y="137"/>
                    </a:cubicBezTo>
                    <a:cubicBezTo>
                      <a:pt x="27" y="136"/>
                      <a:pt x="27" y="136"/>
                      <a:pt x="27" y="136"/>
                    </a:cubicBezTo>
                    <a:cubicBezTo>
                      <a:pt x="27" y="136"/>
                      <a:pt x="27" y="137"/>
                      <a:pt x="27" y="138"/>
                    </a:cubicBezTo>
                    <a:cubicBezTo>
                      <a:pt x="27" y="139"/>
                      <a:pt x="27" y="140"/>
                      <a:pt x="27" y="140"/>
                    </a:cubicBezTo>
                    <a:cubicBezTo>
                      <a:pt x="25" y="140"/>
                      <a:pt x="25" y="140"/>
                      <a:pt x="25" y="140"/>
                    </a:cubicBezTo>
                    <a:cubicBezTo>
                      <a:pt x="26" y="145"/>
                      <a:pt x="26" y="145"/>
                      <a:pt x="26" y="145"/>
                    </a:cubicBezTo>
                    <a:cubicBezTo>
                      <a:pt x="25" y="146"/>
                      <a:pt x="25" y="146"/>
                      <a:pt x="25" y="146"/>
                    </a:cubicBezTo>
                    <a:cubicBezTo>
                      <a:pt x="25" y="146"/>
                      <a:pt x="25" y="146"/>
                      <a:pt x="25" y="146"/>
                    </a:cubicBezTo>
                    <a:cubicBezTo>
                      <a:pt x="24" y="146"/>
                      <a:pt x="24" y="146"/>
                      <a:pt x="24" y="146"/>
                    </a:cubicBezTo>
                    <a:cubicBezTo>
                      <a:pt x="24" y="147"/>
                      <a:pt x="24" y="147"/>
                      <a:pt x="24" y="147"/>
                    </a:cubicBezTo>
                    <a:cubicBezTo>
                      <a:pt x="24" y="147"/>
                      <a:pt x="24" y="147"/>
                      <a:pt x="24" y="148"/>
                    </a:cubicBezTo>
                    <a:cubicBezTo>
                      <a:pt x="23" y="148"/>
                      <a:pt x="23" y="149"/>
                      <a:pt x="23" y="149"/>
                    </a:cubicBezTo>
                    <a:cubicBezTo>
                      <a:pt x="23" y="150"/>
                      <a:pt x="23" y="150"/>
                      <a:pt x="23" y="150"/>
                    </a:cubicBezTo>
                    <a:cubicBezTo>
                      <a:pt x="22" y="150"/>
                      <a:pt x="22" y="150"/>
                      <a:pt x="22" y="150"/>
                    </a:cubicBezTo>
                    <a:cubicBezTo>
                      <a:pt x="22" y="150"/>
                      <a:pt x="22" y="150"/>
                      <a:pt x="22" y="150"/>
                    </a:cubicBezTo>
                    <a:cubicBezTo>
                      <a:pt x="21" y="150"/>
                      <a:pt x="21" y="150"/>
                      <a:pt x="21" y="150"/>
                    </a:cubicBezTo>
                    <a:cubicBezTo>
                      <a:pt x="21" y="153"/>
                      <a:pt x="21" y="153"/>
                      <a:pt x="21" y="153"/>
                    </a:cubicBezTo>
                    <a:cubicBezTo>
                      <a:pt x="21" y="154"/>
                      <a:pt x="21" y="154"/>
                      <a:pt x="21" y="154"/>
                    </a:cubicBezTo>
                    <a:cubicBezTo>
                      <a:pt x="21" y="155"/>
                      <a:pt x="21" y="156"/>
                      <a:pt x="22" y="156"/>
                    </a:cubicBezTo>
                    <a:cubicBezTo>
                      <a:pt x="22" y="157"/>
                      <a:pt x="22" y="157"/>
                      <a:pt x="22" y="157"/>
                    </a:cubicBezTo>
                    <a:cubicBezTo>
                      <a:pt x="22" y="157"/>
                      <a:pt x="22" y="157"/>
                      <a:pt x="22" y="157"/>
                    </a:cubicBezTo>
                    <a:cubicBezTo>
                      <a:pt x="22" y="157"/>
                      <a:pt x="22" y="157"/>
                      <a:pt x="22" y="157"/>
                    </a:cubicBezTo>
                    <a:cubicBezTo>
                      <a:pt x="21" y="158"/>
                      <a:pt x="21" y="158"/>
                      <a:pt x="21" y="159"/>
                    </a:cubicBezTo>
                    <a:cubicBezTo>
                      <a:pt x="21" y="159"/>
                      <a:pt x="21" y="159"/>
                      <a:pt x="21" y="159"/>
                    </a:cubicBezTo>
                    <a:cubicBezTo>
                      <a:pt x="21" y="160"/>
                      <a:pt x="21" y="160"/>
                      <a:pt x="21" y="160"/>
                    </a:cubicBezTo>
                    <a:cubicBezTo>
                      <a:pt x="21" y="160"/>
                      <a:pt x="21" y="160"/>
                      <a:pt x="21" y="160"/>
                    </a:cubicBezTo>
                    <a:cubicBezTo>
                      <a:pt x="20" y="160"/>
                      <a:pt x="20" y="160"/>
                      <a:pt x="20" y="160"/>
                    </a:cubicBezTo>
                    <a:cubicBezTo>
                      <a:pt x="20" y="165"/>
                      <a:pt x="20" y="165"/>
                      <a:pt x="20" y="165"/>
                    </a:cubicBezTo>
                    <a:cubicBezTo>
                      <a:pt x="20" y="166"/>
                      <a:pt x="20" y="166"/>
                      <a:pt x="20" y="166"/>
                    </a:cubicBezTo>
                    <a:cubicBezTo>
                      <a:pt x="20" y="166"/>
                      <a:pt x="20" y="168"/>
                      <a:pt x="21" y="168"/>
                    </a:cubicBezTo>
                    <a:cubicBezTo>
                      <a:pt x="21" y="168"/>
                      <a:pt x="21" y="168"/>
                      <a:pt x="22" y="169"/>
                    </a:cubicBezTo>
                    <a:cubicBezTo>
                      <a:pt x="23" y="169"/>
                      <a:pt x="24" y="171"/>
                      <a:pt x="24" y="172"/>
                    </a:cubicBezTo>
                    <a:cubicBezTo>
                      <a:pt x="24" y="172"/>
                      <a:pt x="25" y="173"/>
                      <a:pt x="25" y="173"/>
                    </a:cubicBezTo>
                    <a:cubicBezTo>
                      <a:pt x="25" y="174"/>
                      <a:pt x="25" y="174"/>
                      <a:pt x="26" y="175"/>
                    </a:cubicBezTo>
                    <a:cubicBezTo>
                      <a:pt x="26" y="175"/>
                      <a:pt x="26" y="176"/>
                      <a:pt x="27" y="176"/>
                    </a:cubicBezTo>
                    <a:cubicBezTo>
                      <a:pt x="27" y="177"/>
                      <a:pt x="27" y="177"/>
                      <a:pt x="27" y="177"/>
                    </a:cubicBezTo>
                    <a:cubicBezTo>
                      <a:pt x="27" y="178"/>
                      <a:pt x="27" y="178"/>
                      <a:pt x="28" y="178"/>
                    </a:cubicBezTo>
                    <a:cubicBezTo>
                      <a:pt x="28" y="178"/>
                      <a:pt x="28" y="178"/>
                      <a:pt x="28" y="178"/>
                    </a:cubicBezTo>
                    <a:cubicBezTo>
                      <a:pt x="28" y="178"/>
                      <a:pt x="28" y="178"/>
                      <a:pt x="28" y="178"/>
                    </a:cubicBezTo>
                    <a:cubicBezTo>
                      <a:pt x="28" y="179"/>
                      <a:pt x="28" y="179"/>
                      <a:pt x="28" y="179"/>
                    </a:cubicBezTo>
                    <a:cubicBezTo>
                      <a:pt x="28" y="179"/>
                      <a:pt x="28" y="179"/>
                      <a:pt x="28" y="179"/>
                    </a:cubicBezTo>
                    <a:cubicBezTo>
                      <a:pt x="28" y="179"/>
                      <a:pt x="28" y="179"/>
                      <a:pt x="28" y="179"/>
                    </a:cubicBezTo>
                    <a:cubicBezTo>
                      <a:pt x="28" y="180"/>
                      <a:pt x="28" y="180"/>
                      <a:pt x="29" y="180"/>
                    </a:cubicBezTo>
                    <a:cubicBezTo>
                      <a:pt x="29" y="181"/>
                      <a:pt x="29" y="181"/>
                      <a:pt x="29" y="181"/>
                    </a:cubicBezTo>
                    <a:cubicBezTo>
                      <a:pt x="30" y="181"/>
                      <a:pt x="30" y="181"/>
                      <a:pt x="30" y="181"/>
                    </a:cubicBezTo>
                    <a:cubicBezTo>
                      <a:pt x="30" y="182"/>
                      <a:pt x="30" y="182"/>
                      <a:pt x="30" y="182"/>
                    </a:cubicBezTo>
                    <a:cubicBezTo>
                      <a:pt x="30" y="183"/>
                      <a:pt x="30" y="183"/>
                      <a:pt x="30" y="183"/>
                    </a:cubicBezTo>
                    <a:cubicBezTo>
                      <a:pt x="30" y="184"/>
                      <a:pt x="30" y="184"/>
                      <a:pt x="30" y="184"/>
                    </a:cubicBezTo>
                    <a:cubicBezTo>
                      <a:pt x="31" y="184"/>
                      <a:pt x="31" y="184"/>
                      <a:pt x="31" y="184"/>
                    </a:cubicBezTo>
                    <a:cubicBezTo>
                      <a:pt x="31" y="184"/>
                      <a:pt x="31" y="184"/>
                      <a:pt x="31" y="184"/>
                    </a:cubicBezTo>
                    <a:cubicBezTo>
                      <a:pt x="31" y="184"/>
                      <a:pt x="31" y="184"/>
                      <a:pt x="31" y="184"/>
                    </a:cubicBezTo>
                    <a:cubicBezTo>
                      <a:pt x="32" y="184"/>
                      <a:pt x="31" y="186"/>
                      <a:pt x="31" y="187"/>
                    </a:cubicBezTo>
                    <a:cubicBezTo>
                      <a:pt x="31" y="188"/>
                      <a:pt x="31" y="189"/>
                      <a:pt x="31" y="189"/>
                    </a:cubicBezTo>
                    <a:cubicBezTo>
                      <a:pt x="31" y="190"/>
                      <a:pt x="31" y="190"/>
                      <a:pt x="31" y="190"/>
                    </a:cubicBezTo>
                    <a:cubicBezTo>
                      <a:pt x="31" y="190"/>
                      <a:pt x="31" y="190"/>
                      <a:pt x="31" y="190"/>
                    </a:cubicBezTo>
                    <a:cubicBezTo>
                      <a:pt x="31" y="192"/>
                      <a:pt x="31" y="192"/>
                      <a:pt x="31" y="192"/>
                    </a:cubicBezTo>
                    <a:cubicBezTo>
                      <a:pt x="32" y="192"/>
                      <a:pt x="32" y="192"/>
                      <a:pt x="32" y="192"/>
                    </a:cubicBezTo>
                    <a:cubicBezTo>
                      <a:pt x="33" y="192"/>
                      <a:pt x="33" y="192"/>
                      <a:pt x="33" y="192"/>
                    </a:cubicBezTo>
                    <a:cubicBezTo>
                      <a:pt x="33" y="193"/>
                      <a:pt x="33" y="193"/>
                      <a:pt x="34" y="194"/>
                    </a:cubicBezTo>
                    <a:cubicBezTo>
                      <a:pt x="34" y="194"/>
                      <a:pt x="34" y="195"/>
                      <a:pt x="34" y="195"/>
                    </a:cubicBezTo>
                    <a:cubicBezTo>
                      <a:pt x="34" y="195"/>
                      <a:pt x="34" y="195"/>
                      <a:pt x="34" y="195"/>
                    </a:cubicBezTo>
                    <a:cubicBezTo>
                      <a:pt x="34" y="196"/>
                      <a:pt x="34" y="196"/>
                      <a:pt x="35" y="197"/>
                    </a:cubicBezTo>
                    <a:cubicBezTo>
                      <a:pt x="35" y="197"/>
                      <a:pt x="35" y="197"/>
                      <a:pt x="35" y="197"/>
                    </a:cubicBezTo>
                    <a:cubicBezTo>
                      <a:pt x="36" y="197"/>
                      <a:pt x="36" y="198"/>
                      <a:pt x="36" y="198"/>
                    </a:cubicBezTo>
                    <a:cubicBezTo>
                      <a:pt x="35" y="199"/>
                      <a:pt x="35" y="199"/>
                      <a:pt x="35" y="199"/>
                    </a:cubicBezTo>
                    <a:cubicBezTo>
                      <a:pt x="41" y="199"/>
                      <a:pt x="41" y="199"/>
                      <a:pt x="41" y="199"/>
                    </a:cubicBezTo>
                    <a:cubicBezTo>
                      <a:pt x="41" y="200"/>
                      <a:pt x="41" y="200"/>
                      <a:pt x="41" y="200"/>
                    </a:cubicBezTo>
                    <a:cubicBezTo>
                      <a:pt x="41" y="200"/>
                      <a:pt x="41" y="200"/>
                      <a:pt x="41" y="200"/>
                    </a:cubicBezTo>
                    <a:cubicBezTo>
                      <a:pt x="41" y="200"/>
                      <a:pt x="41" y="200"/>
                      <a:pt x="41" y="200"/>
                    </a:cubicBezTo>
                    <a:cubicBezTo>
                      <a:pt x="41" y="202"/>
                      <a:pt x="41" y="202"/>
                      <a:pt x="41" y="202"/>
                    </a:cubicBezTo>
                    <a:cubicBezTo>
                      <a:pt x="41" y="203"/>
                      <a:pt x="42" y="204"/>
                      <a:pt x="42" y="204"/>
                    </a:cubicBezTo>
                    <a:cubicBezTo>
                      <a:pt x="43" y="204"/>
                      <a:pt x="43" y="204"/>
                      <a:pt x="43" y="204"/>
                    </a:cubicBezTo>
                    <a:cubicBezTo>
                      <a:pt x="43" y="204"/>
                      <a:pt x="43" y="204"/>
                      <a:pt x="43" y="204"/>
                    </a:cubicBezTo>
                    <a:cubicBezTo>
                      <a:pt x="43" y="204"/>
                      <a:pt x="43" y="204"/>
                      <a:pt x="43" y="204"/>
                    </a:cubicBezTo>
                    <a:cubicBezTo>
                      <a:pt x="44" y="204"/>
                      <a:pt x="44" y="204"/>
                      <a:pt x="44" y="204"/>
                    </a:cubicBezTo>
                    <a:cubicBezTo>
                      <a:pt x="44" y="204"/>
                      <a:pt x="44" y="204"/>
                      <a:pt x="44" y="204"/>
                    </a:cubicBezTo>
                    <a:cubicBezTo>
                      <a:pt x="45" y="204"/>
                      <a:pt x="45" y="204"/>
                      <a:pt x="46" y="204"/>
                    </a:cubicBezTo>
                    <a:cubicBezTo>
                      <a:pt x="46" y="205"/>
                      <a:pt x="46" y="205"/>
                      <a:pt x="47" y="205"/>
                    </a:cubicBezTo>
                    <a:cubicBezTo>
                      <a:pt x="47" y="205"/>
                      <a:pt x="47" y="205"/>
                      <a:pt x="47" y="205"/>
                    </a:cubicBezTo>
                    <a:cubicBezTo>
                      <a:pt x="47" y="205"/>
                      <a:pt x="47" y="205"/>
                      <a:pt x="47" y="205"/>
                    </a:cubicBezTo>
                    <a:cubicBezTo>
                      <a:pt x="48" y="205"/>
                      <a:pt x="48" y="205"/>
                      <a:pt x="48" y="205"/>
                    </a:cubicBezTo>
                    <a:cubicBezTo>
                      <a:pt x="48" y="205"/>
                      <a:pt x="48" y="205"/>
                      <a:pt x="48" y="205"/>
                    </a:cubicBezTo>
                    <a:cubicBezTo>
                      <a:pt x="48" y="205"/>
                      <a:pt x="48" y="205"/>
                      <a:pt x="48" y="205"/>
                    </a:cubicBezTo>
                    <a:cubicBezTo>
                      <a:pt x="49" y="206"/>
                      <a:pt x="49" y="206"/>
                      <a:pt x="49" y="206"/>
                    </a:cubicBezTo>
                    <a:cubicBezTo>
                      <a:pt x="49" y="207"/>
                      <a:pt x="49" y="207"/>
                      <a:pt x="48" y="208"/>
                    </a:cubicBezTo>
                    <a:cubicBezTo>
                      <a:pt x="48" y="209"/>
                      <a:pt x="48" y="210"/>
                      <a:pt x="48" y="210"/>
                    </a:cubicBezTo>
                    <a:cubicBezTo>
                      <a:pt x="48" y="211"/>
                      <a:pt x="48" y="211"/>
                      <a:pt x="48" y="212"/>
                    </a:cubicBezTo>
                    <a:cubicBezTo>
                      <a:pt x="48" y="212"/>
                      <a:pt x="48" y="212"/>
                      <a:pt x="48" y="212"/>
                    </a:cubicBezTo>
                    <a:cubicBezTo>
                      <a:pt x="48" y="212"/>
                      <a:pt x="48" y="214"/>
                      <a:pt x="49" y="214"/>
                    </a:cubicBezTo>
                    <a:cubicBezTo>
                      <a:pt x="50" y="214"/>
                      <a:pt x="50" y="214"/>
                      <a:pt x="50" y="214"/>
                    </a:cubicBezTo>
                    <a:cubicBezTo>
                      <a:pt x="50" y="214"/>
                      <a:pt x="50" y="214"/>
                      <a:pt x="50" y="214"/>
                    </a:cubicBezTo>
                    <a:cubicBezTo>
                      <a:pt x="50" y="215"/>
                      <a:pt x="50" y="215"/>
                      <a:pt x="50" y="215"/>
                    </a:cubicBezTo>
                    <a:cubicBezTo>
                      <a:pt x="50" y="215"/>
                      <a:pt x="50" y="215"/>
                      <a:pt x="50" y="215"/>
                    </a:cubicBezTo>
                    <a:cubicBezTo>
                      <a:pt x="50" y="215"/>
                      <a:pt x="50" y="215"/>
                      <a:pt x="50" y="215"/>
                    </a:cubicBezTo>
                    <a:cubicBezTo>
                      <a:pt x="50" y="215"/>
                      <a:pt x="50" y="216"/>
                      <a:pt x="50" y="216"/>
                    </a:cubicBezTo>
                    <a:cubicBezTo>
                      <a:pt x="50" y="216"/>
                      <a:pt x="50" y="217"/>
                      <a:pt x="51" y="217"/>
                    </a:cubicBezTo>
                    <a:cubicBezTo>
                      <a:pt x="51" y="217"/>
                      <a:pt x="51" y="217"/>
                      <a:pt x="51" y="217"/>
                    </a:cubicBezTo>
                    <a:cubicBezTo>
                      <a:pt x="51" y="217"/>
                      <a:pt x="51" y="217"/>
                      <a:pt x="51" y="217"/>
                    </a:cubicBezTo>
                    <a:cubicBezTo>
                      <a:pt x="51" y="217"/>
                      <a:pt x="51" y="217"/>
                      <a:pt x="51" y="218"/>
                    </a:cubicBezTo>
                    <a:cubicBezTo>
                      <a:pt x="51" y="219"/>
                      <a:pt x="51" y="219"/>
                      <a:pt x="51" y="219"/>
                    </a:cubicBezTo>
                    <a:cubicBezTo>
                      <a:pt x="51" y="219"/>
                      <a:pt x="51" y="219"/>
                      <a:pt x="51" y="219"/>
                    </a:cubicBezTo>
                    <a:cubicBezTo>
                      <a:pt x="52" y="220"/>
                      <a:pt x="52" y="220"/>
                      <a:pt x="52" y="220"/>
                    </a:cubicBezTo>
                    <a:cubicBezTo>
                      <a:pt x="53" y="220"/>
                      <a:pt x="53" y="220"/>
                      <a:pt x="53" y="220"/>
                    </a:cubicBezTo>
                    <a:cubicBezTo>
                      <a:pt x="53" y="220"/>
                      <a:pt x="53" y="221"/>
                      <a:pt x="53" y="221"/>
                    </a:cubicBezTo>
                    <a:cubicBezTo>
                      <a:pt x="53" y="222"/>
                      <a:pt x="53" y="222"/>
                      <a:pt x="53" y="223"/>
                    </a:cubicBezTo>
                    <a:cubicBezTo>
                      <a:pt x="53" y="223"/>
                      <a:pt x="53" y="224"/>
                      <a:pt x="53" y="225"/>
                    </a:cubicBezTo>
                    <a:cubicBezTo>
                      <a:pt x="53" y="236"/>
                      <a:pt x="53" y="236"/>
                      <a:pt x="53" y="236"/>
                    </a:cubicBezTo>
                    <a:cubicBezTo>
                      <a:pt x="53" y="237"/>
                      <a:pt x="53" y="237"/>
                      <a:pt x="53" y="237"/>
                    </a:cubicBezTo>
                    <a:cubicBezTo>
                      <a:pt x="54" y="237"/>
                      <a:pt x="54" y="237"/>
                      <a:pt x="54" y="237"/>
                    </a:cubicBezTo>
                    <a:cubicBezTo>
                      <a:pt x="54" y="237"/>
                      <a:pt x="54" y="237"/>
                      <a:pt x="54" y="237"/>
                    </a:cubicBezTo>
                    <a:cubicBezTo>
                      <a:pt x="54" y="237"/>
                      <a:pt x="54" y="237"/>
                      <a:pt x="54" y="237"/>
                    </a:cubicBezTo>
                    <a:cubicBezTo>
                      <a:pt x="54" y="237"/>
                      <a:pt x="54" y="237"/>
                      <a:pt x="54" y="237"/>
                    </a:cubicBezTo>
                    <a:cubicBezTo>
                      <a:pt x="54" y="238"/>
                      <a:pt x="54" y="238"/>
                      <a:pt x="54" y="238"/>
                    </a:cubicBezTo>
                    <a:cubicBezTo>
                      <a:pt x="54" y="239"/>
                      <a:pt x="54" y="239"/>
                      <a:pt x="55" y="240"/>
                    </a:cubicBezTo>
                    <a:cubicBezTo>
                      <a:pt x="55" y="240"/>
                      <a:pt x="55" y="240"/>
                      <a:pt x="55" y="240"/>
                    </a:cubicBezTo>
                    <a:cubicBezTo>
                      <a:pt x="56" y="240"/>
                      <a:pt x="56" y="241"/>
                      <a:pt x="56" y="241"/>
                    </a:cubicBezTo>
                    <a:cubicBezTo>
                      <a:pt x="56" y="242"/>
                      <a:pt x="56" y="243"/>
                      <a:pt x="56" y="244"/>
                    </a:cubicBezTo>
                    <a:cubicBezTo>
                      <a:pt x="56" y="245"/>
                      <a:pt x="56" y="245"/>
                      <a:pt x="56" y="246"/>
                    </a:cubicBezTo>
                    <a:cubicBezTo>
                      <a:pt x="56" y="247"/>
                      <a:pt x="56" y="247"/>
                      <a:pt x="56" y="247"/>
                    </a:cubicBezTo>
                    <a:cubicBezTo>
                      <a:pt x="57" y="247"/>
                      <a:pt x="57" y="247"/>
                      <a:pt x="57" y="247"/>
                    </a:cubicBezTo>
                    <a:cubicBezTo>
                      <a:pt x="57" y="247"/>
                      <a:pt x="57" y="247"/>
                      <a:pt x="57" y="247"/>
                    </a:cubicBezTo>
                    <a:cubicBezTo>
                      <a:pt x="57" y="247"/>
                      <a:pt x="57" y="247"/>
                      <a:pt x="57" y="247"/>
                    </a:cubicBezTo>
                    <a:cubicBezTo>
                      <a:pt x="57" y="247"/>
                      <a:pt x="57" y="247"/>
                      <a:pt x="57" y="249"/>
                    </a:cubicBezTo>
                    <a:cubicBezTo>
                      <a:pt x="57" y="249"/>
                      <a:pt x="57" y="249"/>
                      <a:pt x="57" y="250"/>
                    </a:cubicBezTo>
                    <a:cubicBezTo>
                      <a:pt x="57" y="250"/>
                      <a:pt x="57" y="251"/>
                      <a:pt x="57" y="251"/>
                    </a:cubicBezTo>
                    <a:cubicBezTo>
                      <a:pt x="57" y="251"/>
                      <a:pt x="57" y="252"/>
                      <a:pt x="57" y="252"/>
                    </a:cubicBezTo>
                    <a:cubicBezTo>
                      <a:pt x="57" y="253"/>
                      <a:pt x="57" y="253"/>
                      <a:pt x="57" y="253"/>
                    </a:cubicBezTo>
                    <a:cubicBezTo>
                      <a:pt x="57" y="255"/>
                      <a:pt x="58" y="257"/>
                      <a:pt x="59" y="258"/>
                    </a:cubicBezTo>
                    <a:cubicBezTo>
                      <a:pt x="59" y="258"/>
                      <a:pt x="59" y="258"/>
                      <a:pt x="59" y="258"/>
                    </a:cubicBezTo>
                    <a:cubicBezTo>
                      <a:pt x="61" y="259"/>
                      <a:pt x="61" y="259"/>
                      <a:pt x="61" y="260"/>
                    </a:cubicBezTo>
                    <a:cubicBezTo>
                      <a:pt x="61" y="261"/>
                      <a:pt x="61" y="261"/>
                      <a:pt x="61" y="261"/>
                    </a:cubicBezTo>
                    <a:cubicBezTo>
                      <a:pt x="62" y="261"/>
                      <a:pt x="62" y="261"/>
                      <a:pt x="62" y="261"/>
                    </a:cubicBezTo>
                    <a:cubicBezTo>
                      <a:pt x="63" y="261"/>
                      <a:pt x="63" y="261"/>
                      <a:pt x="63" y="261"/>
                    </a:cubicBezTo>
                    <a:cubicBezTo>
                      <a:pt x="63" y="261"/>
                      <a:pt x="63" y="261"/>
                      <a:pt x="63" y="261"/>
                    </a:cubicBezTo>
                    <a:cubicBezTo>
                      <a:pt x="63" y="261"/>
                      <a:pt x="63" y="261"/>
                      <a:pt x="63" y="261"/>
                    </a:cubicBezTo>
                    <a:cubicBezTo>
                      <a:pt x="63" y="262"/>
                      <a:pt x="63" y="262"/>
                      <a:pt x="63" y="262"/>
                    </a:cubicBezTo>
                    <a:cubicBezTo>
                      <a:pt x="63" y="262"/>
                      <a:pt x="63" y="262"/>
                      <a:pt x="63" y="262"/>
                    </a:cubicBezTo>
                    <a:cubicBezTo>
                      <a:pt x="63" y="263"/>
                      <a:pt x="63" y="263"/>
                      <a:pt x="64" y="263"/>
                    </a:cubicBezTo>
                    <a:cubicBezTo>
                      <a:pt x="64" y="264"/>
                      <a:pt x="64" y="264"/>
                      <a:pt x="64" y="264"/>
                    </a:cubicBezTo>
                    <a:cubicBezTo>
                      <a:pt x="64" y="265"/>
                      <a:pt x="65" y="265"/>
                      <a:pt x="65" y="265"/>
                    </a:cubicBezTo>
                    <a:cubicBezTo>
                      <a:pt x="66" y="265"/>
                      <a:pt x="66" y="265"/>
                      <a:pt x="66" y="265"/>
                    </a:cubicBezTo>
                    <a:cubicBezTo>
                      <a:pt x="66" y="265"/>
                      <a:pt x="66" y="265"/>
                      <a:pt x="66" y="265"/>
                    </a:cubicBezTo>
                    <a:cubicBezTo>
                      <a:pt x="66" y="267"/>
                      <a:pt x="66" y="268"/>
                      <a:pt x="67" y="269"/>
                    </a:cubicBezTo>
                    <a:cubicBezTo>
                      <a:pt x="67" y="269"/>
                      <a:pt x="68" y="269"/>
                      <a:pt x="68" y="270"/>
                    </a:cubicBezTo>
                    <a:cubicBezTo>
                      <a:pt x="69" y="270"/>
                      <a:pt x="70" y="271"/>
                      <a:pt x="70" y="272"/>
                    </a:cubicBezTo>
                    <a:cubicBezTo>
                      <a:pt x="70" y="273"/>
                      <a:pt x="70" y="273"/>
                      <a:pt x="70" y="273"/>
                    </a:cubicBezTo>
                    <a:cubicBezTo>
                      <a:pt x="70" y="273"/>
                      <a:pt x="70" y="273"/>
                      <a:pt x="70" y="273"/>
                    </a:cubicBezTo>
                    <a:cubicBezTo>
                      <a:pt x="70" y="273"/>
                      <a:pt x="70" y="273"/>
                      <a:pt x="70" y="274"/>
                    </a:cubicBezTo>
                    <a:cubicBezTo>
                      <a:pt x="70" y="274"/>
                      <a:pt x="70" y="274"/>
                      <a:pt x="70" y="274"/>
                    </a:cubicBezTo>
                    <a:cubicBezTo>
                      <a:pt x="70" y="274"/>
                      <a:pt x="70" y="274"/>
                      <a:pt x="70" y="274"/>
                    </a:cubicBezTo>
                    <a:cubicBezTo>
                      <a:pt x="70" y="274"/>
                      <a:pt x="70" y="275"/>
                      <a:pt x="71" y="275"/>
                    </a:cubicBezTo>
                    <a:cubicBezTo>
                      <a:pt x="72" y="276"/>
                      <a:pt x="72" y="276"/>
                      <a:pt x="72" y="276"/>
                    </a:cubicBezTo>
                    <a:cubicBezTo>
                      <a:pt x="72" y="276"/>
                      <a:pt x="72" y="277"/>
                      <a:pt x="73" y="277"/>
                    </a:cubicBezTo>
                    <a:cubicBezTo>
                      <a:pt x="73" y="277"/>
                      <a:pt x="73" y="277"/>
                      <a:pt x="73" y="277"/>
                    </a:cubicBezTo>
                    <a:cubicBezTo>
                      <a:pt x="73" y="278"/>
                      <a:pt x="73" y="278"/>
                      <a:pt x="74" y="278"/>
                    </a:cubicBezTo>
                    <a:cubicBezTo>
                      <a:pt x="74" y="279"/>
                      <a:pt x="74" y="279"/>
                      <a:pt x="74" y="279"/>
                    </a:cubicBezTo>
                    <a:cubicBezTo>
                      <a:pt x="75" y="280"/>
                      <a:pt x="76"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1"/>
                      <a:pt x="77" y="281"/>
                      <a:pt x="77" y="281"/>
                    </a:cubicBezTo>
                    <a:cubicBezTo>
                      <a:pt x="78" y="281"/>
                      <a:pt x="78" y="281"/>
                      <a:pt x="78" y="281"/>
                    </a:cubicBezTo>
                    <a:cubicBezTo>
                      <a:pt x="79" y="281"/>
                      <a:pt x="79" y="281"/>
                      <a:pt x="79" y="281"/>
                    </a:cubicBezTo>
                    <a:cubicBezTo>
                      <a:pt x="79" y="281"/>
                      <a:pt x="79" y="281"/>
                      <a:pt x="79" y="281"/>
                    </a:cubicBezTo>
                    <a:cubicBezTo>
                      <a:pt x="80" y="281"/>
                      <a:pt x="80" y="281"/>
                      <a:pt x="80" y="281"/>
                    </a:cubicBezTo>
                    <a:cubicBezTo>
                      <a:pt x="80" y="281"/>
                      <a:pt x="80" y="281"/>
                      <a:pt x="80" y="281"/>
                    </a:cubicBezTo>
                    <a:cubicBezTo>
                      <a:pt x="80" y="281"/>
                      <a:pt x="80" y="281"/>
                      <a:pt x="80" y="281"/>
                    </a:cubicBezTo>
                    <a:cubicBezTo>
                      <a:pt x="80" y="283"/>
                      <a:pt x="80" y="283"/>
                      <a:pt x="80" y="283"/>
                    </a:cubicBezTo>
                    <a:cubicBezTo>
                      <a:pt x="81" y="283"/>
                      <a:pt x="81" y="283"/>
                      <a:pt x="81" y="283"/>
                    </a:cubicBezTo>
                    <a:cubicBezTo>
                      <a:pt x="81" y="283"/>
                      <a:pt x="81" y="283"/>
                      <a:pt x="81" y="283"/>
                    </a:cubicBezTo>
                    <a:cubicBezTo>
                      <a:pt x="81" y="283"/>
                      <a:pt x="82" y="283"/>
                      <a:pt x="82" y="283"/>
                    </a:cubicBezTo>
                    <a:cubicBezTo>
                      <a:pt x="83" y="283"/>
                      <a:pt x="84" y="283"/>
                      <a:pt x="84" y="282"/>
                    </a:cubicBezTo>
                    <a:cubicBezTo>
                      <a:pt x="85" y="282"/>
                      <a:pt x="85" y="281"/>
                      <a:pt x="85" y="281"/>
                    </a:cubicBezTo>
                    <a:cubicBezTo>
                      <a:pt x="84" y="280"/>
                      <a:pt x="84" y="280"/>
                      <a:pt x="84" y="279"/>
                    </a:cubicBezTo>
                    <a:cubicBezTo>
                      <a:pt x="83" y="278"/>
                      <a:pt x="83" y="278"/>
                      <a:pt x="83" y="278"/>
                    </a:cubicBezTo>
                    <a:cubicBezTo>
                      <a:pt x="83" y="278"/>
                      <a:pt x="83" y="278"/>
                      <a:pt x="83" y="278"/>
                    </a:cubicBezTo>
                    <a:cubicBezTo>
                      <a:pt x="83" y="278"/>
                      <a:pt x="83" y="278"/>
                      <a:pt x="83" y="278"/>
                    </a:cubicBezTo>
                    <a:cubicBezTo>
                      <a:pt x="84" y="278"/>
                      <a:pt x="84" y="278"/>
                      <a:pt x="84" y="278"/>
                    </a:cubicBezTo>
                    <a:cubicBezTo>
                      <a:pt x="85" y="278"/>
                      <a:pt x="85" y="278"/>
                      <a:pt x="85" y="278"/>
                    </a:cubicBezTo>
                    <a:cubicBezTo>
                      <a:pt x="85" y="278"/>
                      <a:pt x="85" y="278"/>
                      <a:pt x="85" y="278"/>
                    </a:cubicBezTo>
                    <a:cubicBezTo>
                      <a:pt x="85" y="277"/>
                      <a:pt x="85" y="277"/>
                      <a:pt x="85" y="276"/>
                    </a:cubicBezTo>
                    <a:cubicBezTo>
                      <a:pt x="85" y="276"/>
                      <a:pt x="85" y="275"/>
                      <a:pt x="84" y="275"/>
                    </a:cubicBezTo>
                    <a:cubicBezTo>
                      <a:pt x="84" y="274"/>
                      <a:pt x="83" y="274"/>
                      <a:pt x="82" y="274"/>
                    </a:cubicBezTo>
                    <a:cubicBezTo>
                      <a:pt x="82" y="273"/>
                      <a:pt x="82" y="273"/>
                      <a:pt x="82" y="273"/>
                    </a:cubicBezTo>
                    <a:cubicBezTo>
                      <a:pt x="82" y="273"/>
                      <a:pt x="82" y="273"/>
                      <a:pt x="82" y="273"/>
                    </a:cubicBezTo>
                    <a:cubicBezTo>
                      <a:pt x="82" y="273"/>
                      <a:pt x="82" y="273"/>
                      <a:pt x="82" y="273"/>
                    </a:cubicBezTo>
                    <a:cubicBezTo>
                      <a:pt x="82" y="271"/>
                      <a:pt x="82" y="271"/>
                      <a:pt x="82" y="271"/>
                    </a:cubicBezTo>
                    <a:cubicBezTo>
                      <a:pt x="82" y="271"/>
                      <a:pt x="82" y="271"/>
                      <a:pt x="82" y="271"/>
                    </a:cubicBezTo>
                    <a:cubicBezTo>
                      <a:pt x="82" y="271"/>
                      <a:pt x="82" y="270"/>
                      <a:pt x="82" y="270"/>
                    </a:cubicBezTo>
                    <a:cubicBezTo>
                      <a:pt x="82" y="270"/>
                      <a:pt x="81" y="269"/>
                      <a:pt x="81" y="269"/>
                    </a:cubicBezTo>
                    <a:cubicBezTo>
                      <a:pt x="80" y="269"/>
                      <a:pt x="80" y="269"/>
                      <a:pt x="80" y="269"/>
                    </a:cubicBezTo>
                    <a:cubicBezTo>
                      <a:pt x="80" y="268"/>
                      <a:pt x="80" y="267"/>
                      <a:pt x="80" y="266"/>
                    </a:cubicBezTo>
                    <a:cubicBezTo>
                      <a:pt x="80" y="266"/>
                      <a:pt x="80" y="265"/>
                      <a:pt x="80" y="265"/>
                    </a:cubicBezTo>
                    <a:cubicBezTo>
                      <a:pt x="80" y="264"/>
                      <a:pt x="80" y="263"/>
                      <a:pt x="80" y="263"/>
                    </a:cubicBezTo>
                    <a:cubicBezTo>
                      <a:pt x="79" y="262"/>
                      <a:pt x="79" y="262"/>
                      <a:pt x="79" y="262"/>
                    </a:cubicBezTo>
                    <a:cubicBezTo>
                      <a:pt x="79" y="262"/>
                      <a:pt x="79" y="262"/>
                      <a:pt x="79" y="262"/>
                    </a:cubicBezTo>
                    <a:cubicBezTo>
                      <a:pt x="79" y="261"/>
                      <a:pt x="79" y="261"/>
                      <a:pt x="79" y="261"/>
                    </a:cubicBezTo>
                    <a:cubicBezTo>
                      <a:pt x="78" y="261"/>
                      <a:pt x="78" y="261"/>
                      <a:pt x="78" y="261"/>
                    </a:cubicBezTo>
                    <a:cubicBezTo>
                      <a:pt x="78" y="261"/>
                      <a:pt x="78" y="261"/>
                      <a:pt x="78" y="261"/>
                    </a:cubicBezTo>
                    <a:cubicBezTo>
                      <a:pt x="78" y="260"/>
                      <a:pt x="78" y="260"/>
                      <a:pt x="78" y="260"/>
                    </a:cubicBezTo>
                    <a:cubicBezTo>
                      <a:pt x="78" y="260"/>
                      <a:pt x="78" y="260"/>
                      <a:pt x="78" y="260"/>
                    </a:cubicBezTo>
                    <a:cubicBezTo>
                      <a:pt x="78" y="260"/>
                      <a:pt x="78" y="260"/>
                      <a:pt x="78" y="260"/>
                    </a:cubicBezTo>
                    <a:cubicBezTo>
                      <a:pt x="79" y="260"/>
                      <a:pt x="79" y="260"/>
                      <a:pt x="79" y="260"/>
                    </a:cubicBezTo>
                    <a:cubicBezTo>
                      <a:pt x="80" y="259"/>
                      <a:pt x="80" y="258"/>
                      <a:pt x="81" y="257"/>
                    </a:cubicBezTo>
                    <a:cubicBezTo>
                      <a:pt x="81" y="256"/>
                      <a:pt x="81" y="256"/>
                      <a:pt x="81" y="256"/>
                    </a:cubicBezTo>
                    <a:cubicBezTo>
                      <a:pt x="81" y="256"/>
                      <a:pt x="81" y="255"/>
                      <a:pt x="81" y="255"/>
                    </a:cubicBezTo>
                    <a:cubicBezTo>
                      <a:pt x="82" y="255"/>
                      <a:pt x="82" y="255"/>
                      <a:pt x="82" y="255"/>
                    </a:cubicBezTo>
                    <a:cubicBezTo>
                      <a:pt x="82" y="255"/>
                      <a:pt x="83" y="255"/>
                      <a:pt x="83" y="255"/>
                    </a:cubicBezTo>
                    <a:cubicBezTo>
                      <a:pt x="85" y="256"/>
                      <a:pt x="85" y="256"/>
                      <a:pt x="85" y="256"/>
                    </a:cubicBezTo>
                    <a:cubicBezTo>
                      <a:pt x="85" y="255"/>
                      <a:pt x="85" y="255"/>
                      <a:pt x="85" y="255"/>
                    </a:cubicBezTo>
                    <a:cubicBezTo>
                      <a:pt x="85" y="254"/>
                      <a:pt x="85" y="254"/>
                      <a:pt x="85" y="254"/>
                    </a:cubicBezTo>
                    <a:cubicBezTo>
                      <a:pt x="85" y="254"/>
                      <a:pt x="85" y="254"/>
                      <a:pt x="85" y="254"/>
                    </a:cubicBezTo>
                    <a:cubicBezTo>
                      <a:pt x="85" y="254"/>
                      <a:pt x="85" y="254"/>
                      <a:pt x="85" y="254"/>
                    </a:cubicBezTo>
                    <a:cubicBezTo>
                      <a:pt x="86" y="254"/>
                      <a:pt x="86" y="254"/>
                      <a:pt x="86" y="254"/>
                    </a:cubicBezTo>
                    <a:cubicBezTo>
                      <a:pt x="87" y="254"/>
                      <a:pt x="88" y="253"/>
                      <a:pt x="89" y="252"/>
                    </a:cubicBezTo>
                    <a:cubicBezTo>
                      <a:pt x="90" y="251"/>
                      <a:pt x="89" y="250"/>
                      <a:pt x="88" y="249"/>
                    </a:cubicBezTo>
                    <a:cubicBezTo>
                      <a:pt x="88" y="248"/>
                      <a:pt x="88" y="248"/>
                      <a:pt x="88" y="247"/>
                    </a:cubicBezTo>
                    <a:cubicBezTo>
                      <a:pt x="88" y="246"/>
                      <a:pt x="88" y="246"/>
                      <a:pt x="88" y="246"/>
                    </a:cubicBezTo>
                    <a:cubicBezTo>
                      <a:pt x="87" y="246"/>
                      <a:pt x="87" y="246"/>
                      <a:pt x="87" y="246"/>
                    </a:cubicBezTo>
                    <a:cubicBezTo>
                      <a:pt x="86" y="246"/>
                      <a:pt x="86" y="246"/>
                      <a:pt x="86" y="246"/>
                    </a:cubicBezTo>
                    <a:cubicBezTo>
                      <a:pt x="85" y="246"/>
                      <a:pt x="85" y="246"/>
                      <a:pt x="85" y="246"/>
                    </a:cubicBezTo>
                    <a:cubicBezTo>
                      <a:pt x="85" y="245"/>
                      <a:pt x="85" y="245"/>
                      <a:pt x="85" y="245"/>
                    </a:cubicBezTo>
                    <a:cubicBezTo>
                      <a:pt x="90" y="245"/>
                      <a:pt x="90" y="245"/>
                      <a:pt x="90" y="245"/>
                    </a:cubicBezTo>
                    <a:cubicBezTo>
                      <a:pt x="90" y="244"/>
                      <a:pt x="90" y="244"/>
                      <a:pt x="90" y="244"/>
                    </a:cubicBezTo>
                    <a:cubicBezTo>
                      <a:pt x="91" y="244"/>
                      <a:pt x="91" y="244"/>
                      <a:pt x="91" y="244"/>
                    </a:cubicBezTo>
                    <a:cubicBezTo>
                      <a:pt x="91" y="244"/>
                      <a:pt x="91" y="244"/>
                      <a:pt x="91" y="244"/>
                    </a:cubicBezTo>
                    <a:cubicBezTo>
                      <a:pt x="92" y="244"/>
                      <a:pt x="92" y="244"/>
                      <a:pt x="92" y="244"/>
                    </a:cubicBezTo>
                    <a:cubicBezTo>
                      <a:pt x="92" y="243"/>
                      <a:pt x="92" y="243"/>
                      <a:pt x="92" y="243"/>
                    </a:cubicBezTo>
                    <a:cubicBezTo>
                      <a:pt x="92" y="242"/>
                      <a:pt x="92" y="242"/>
                      <a:pt x="92" y="242"/>
                    </a:cubicBezTo>
                    <a:cubicBezTo>
                      <a:pt x="92" y="241"/>
                      <a:pt x="92" y="240"/>
                      <a:pt x="92" y="240"/>
                    </a:cubicBezTo>
                    <a:cubicBezTo>
                      <a:pt x="92" y="240"/>
                      <a:pt x="92" y="240"/>
                      <a:pt x="92" y="240"/>
                    </a:cubicBezTo>
                    <a:cubicBezTo>
                      <a:pt x="92" y="240"/>
                      <a:pt x="92" y="240"/>
                      <a:pt x="92" y="240"/>
                    </a:cubicBezTo>
                    <a:cubicBezTo>
                      <a:pt x="92" y="240"/>
                      <a:pt x="93" y="240"/>
                      <a:pt x="93" y="239"/>
                    </a:cubicBezTo>
                    <a:cubicBezTo>
                      <a:pt x="94" y="239"/>
                      <a:pt x="94" y="239"/>
                      <a:pt x="94" y="239"/>
                    </a:cubicBezTo>
                    <a:cubicBezTo>
                      <a:pt x="95" y="238"/>
                      <a:pt x="96" y="237"/>
                      <a:pt x="97" y="236"/>
                    </a:cubicBezTo>
                    <a:cubicBezTo>
                      <a:pt x="98" y="235"/>
                      <a:pt x="98" y="234"/>
                      <a:pt x="98" y="233"/>
                    </a:cubicBezTo>
                    <a:cubicBezTo>
                      <a:pt x="98" y="224"/>
                      <a:pt x="98" y="224"/>
                      <a:pt x="98" y="224"/>
                    </a:cubicBezTo>
                    <a:cubicBezTo>
                      <a:pt x="98" y="224"/>
                      <a:pt x="98" y="224"/>
                      <a:pt x="98" y="224"/>
                    </a:cubicBezTo>
                    <a:cubicBezTo>
                      <a:pt x="98" y="224"/>
                      <a:pt x="98" y="224"/>
                      <a:pt x="98" y="224"/>
                    </a:cubicBezTo>
                    <a:cubicBezTo>
                      <a:pt x="99" y="224"/>
                      <a:pt x="99" y="224"/>
                      <a:pt x="99" y="224"/>
                    </a:cubicBezTo>
                    <a:cubicBezTo>
                      <a:pt x="99" y="223"/>
                      <a:pt x="99" y="223"/>
                      <a:pt x="99" y="223"/>
                    </a:cubicBezTo>
                    <a:cubicBezTo>
                      <a:pt x="99" y="223"/>
                      <a:pt x="99" y="222"/>
                      <a:pt x="100" y="222"/>
                    </a:cubicBezTo>
                    <a:cubicBezTo>
                      <a:pt x="100" y="221"/>
                      <a:pt x="100" y="221"/>
                      <a:pt x="101" y="220"/>
                    </a:cubicBezTo>
                    <a:cubicBezTo>
                      <a:pt x="101" y="220"/>
                      <a:pt x="101" y="220"/>
                      <a:pt x="101" y="220"/>
                    </a:cubicBezTo>
                    <a:cubicBezTo>
                      <a:pt x="101" y="219"/>
                      <a:pt x="101" y="219"/>
                      <a:pt x="103" y="218"/>
                    </a:cubicBezTo>
                    <a:cubicBezTo>
                      <a:pt x="103" y="218"/>
                      <a:pt x="104" y="218"/>
                      <a:pt x="105" y="218"/>
                    </a:cubicBezTo>
                    <a:cubicBezTo>
                      <a:pt x="105" y="218"/>
                      <a:pt x="106" y="218"/>
                      <a:pt x="106" y="218"/>
                    </a:cubicBezTo>
                    <a:cubicBezTo>
                      <a:pt x="107" y="218"/>
                      <a:pt x="107" y="218"/>
                      <a:pt x="108" y="218"/>
                    </a:cubicBezTo>
                    <a:cubicBezTo>
                      <a:pt x="109" y="218"/>
                      <a:pt x="109" y="218"/>
                      <a:pt x="109" y="218"/>
                    </a:cubicBezTo>
                    <a:cubicBezTo>
                      <a:pt x="110" y="218"/>
                      <a:pt x="111" y="218"/>
                      <a:pt x="111" y="217"/>
                    </a:cubicBezTo>
                    <a:cubicBezTo>
                      <a:pt x="111" y="217"/>
                      <a:pt x="111" y="217"/>
                      <a:pt x="111" y="217"/>
                    </a:cubicBezTo>
                    <a:cubicBezTo>
                      <a:pt x="111" y="217"/>
                      <a:pt x="111" y="217"/>
                      <a:pt x="111" y="217"/>
                    </a:cubicBezTo>
                    <a:cubicBezTo>
                      <a:pt x="111" y="217"/>
                      <a:pt x="111" y="217"/>
                      <a:pt x="111" y="217"/>
                    </a:cubicBezTo>
                    <a:cubicBezTo>
                      <a:pt x="111" y="217"/>
                      <a:pt x="111" y="217"/>
                      <a:pt x="111" y="217"/>
                    </a:cubicBezTo>
                    <a:cubicBezTo>
                      <a:pt x="112" y="217"/>
                      <a:pt x="112" y="217"/>
                      <a:pt x="112" y="217"/>
                    </a:cubicBezTo>
                    <a:cubicBezTo>
                      <a:pt x="112" y="216"/>
                      <a:pt x="112" y="216"/>
                      <a:pt x="112" y="216"/>
                    </a:cubicBezTo>
                    <a:cubicBezTo>
                      <a:pt x="112" y="215"/>
                      <a:pt x="112" y="215"/>
                      <a:pt x="112" y="215"/>
                    </a:cubicBezTo>
                    <a:cubicBezTo>
                      <a:pt x="112" y="215"/>
                      <a:pt x="112" y="214"/>
                      <a:pt x="112" y="214"/>
                    </a:cubicBezTo>
                    <a:cubicBezTo>
                      <a:pt x="113" y="214"/>
                      <a:pt x="113" y="214"/>
                      <a:pt x="113" y="214"/>
                    </a:cubicBezTo>
                    <a:cubicBezTo>
                      <a:pt x="113" y="214"/>
                      <a:pt x="113" y="214"/>
                      <a:pt x="114" y="213"/>
                    </a:cubicBezTo>
                    <a:cubicBezTo>
                      <a:pt x="114" y="213"/>
                      <a:pt x="115" y="213"/>
                      <a:pt x="115" y="213"/>
                    </a:cubicBezTo>
                    <a:cubicBezTo>
                      <a:pt x="115" y="212"/>
                      <a:pt x="115" y="212"/>
                      <a:pt x="115" y="212"/>
                    </a:cubicBezTo>
                    <a:cubicBezTo>
                      <a:pt x="116" y="212"/>
                      <a:pt x="116" y="212"/>
                      <a:pt x="116" y="212"/>
                    </a:cubicBezTo>
                    <a:cubicBezTo>
                      <a:pt x="116" y="212"/>
                      <a:pt x="116" y="212"/>
                      <a:pt x="116" y="212"/>
                    </a:cubicBezTo>
                    <a:cubicBezTo>
                      <a:pt x="117" y="212"/>
                      <a:pt x="118" y="212"/>
                      <a:pt x="118" y="211"/>
                    </a:cubicBezTo>
                    <a:cubicBezTo>
                      <a:pt x="118" y="211"/>
                      <a:pt x="119" y="210"/>
                      <a:pt x="119" y="210"/>
                    </a:cubicBezTo>
                    <a:cubicBezTo>
                      <a:pt x="119" y="209"/>
                      <a:pt x="119" y="208"/>
                      <a:pt x="120" y="207"/>
                    </a:cubicBezTo>
                    <a:cubicBezTo>
                      <a:pt x="120" y="207"/>
                      <a:pt x="121" y="207"/>
                      <a:pt x="121" y="207"/>
                    </a:cubicBezTo>
                    <a:cubicBezTo>
                      <a:pt x="123" y="206"/>
                      <a:pt x="124" y="205"/>
                      <a:pt x="124" y="204"/>
                    </a:cubicBezTo>
                    <a:cubicBezTo>
                      <a:pt x="123" y="203"/>
                      <a:pt x="123" y="201"/>
                      <a:pt x="123" y="199"/>
                    </a:cubicBezTo>
                    <a:cubicBezTo>
                      <a:pt x="123" y="199"/>
                      <a:pt x="123" y="198"/>
                      <a:pt x="123" y="197"/>
                    </a:cubicBezTo>
                    <a:cubicBezTo>
                      <a:pt x="123" y="191"/>
                      <a:pt x="123" y="191"/>
                      <a:pt x="123" y="191"/>
                    </a:cubicBezTo>
                    <a:cubicBezTo>
                      <a:pt x="123" y="190"/>
                      <a:pt x="123" y="190"/>
                      <a:pt x="123" y="190"/>
                    </a:cubicBezTo>
                    <a:cubicBezTo>
                      <a:pt x="123" y="190"/>
                      <a:pt x="123" y="190"/>
                      <a:pt x="123" y="190"/>
                    </a:cubicBezTo>
                    <a:cubicBezTo>
                      <a:pt x="122" y="190"/>
                      <a:pt x="122" y="190"/>
                      <a:pt x="122" y="190"/>
                    </a:cubicBezTo>
                    <a:cubicBezTo>
                      <a:pt x="122" y="189"/>
                      <a:pt x="122" y="189"/>
                      <a:pt x="122" y="189"/>
                    </a:cubicBezTo>
                    <a:cubicBezTo>
                      <a:pt x="122" y="188"/>
                      <a:pt x="122" y="188"/>
                      <a:pt x="122" y="188"/>
                    </a:cubicBezTo>
                    <a:cubicBezTo>
                      <a:pt x="122" y="188"/>
                      <a:pt x="122" y="188"/>
                      <a:pt x="122" y="188"/>
                    </a:cubicBezTo>
                    <a:cubicBezTo>
                      <a:pt x="124" y="188"/>
                      <a:pt x="124" y="188"/>
                      <a:pt x="124" y="188"/>
                    </a:cubicBezTo>
                    <a:cubicBezTo>
                      <a:pt x="124" y="188"/>
                      <a:pt x="124" y="188"/>
                      <a:pt x="124" y="188"/>
                    </a:cubicBezTo>
                    <a:cubicBezTo>
                      <a:pt x="125" y="188"/>
                      <a:pt x="125" y="188"/>
                      <a:pt x="125" y="188"/>
                    </a:cubicBezTo>
                    <a:cubicBezTo>
                      <a:pt x="126" y="188"/>
                      <a:pt x="126" y="187"/>
                      <a:pt x="126" y="187"/>
                    </a:cubicBezTo>
                    <a:cubicBezTo>
                      <a:pt x="127" y="186"/>
                      <a:pt x="127" y="186"/>
                      <a:pt x="127" y="186"/>
                    </a:cubicBezTo>
                    <a:cubicBezTo>
                      <a:pt x="127" y="186"/>
                      <a:pt x="127" y="186"/>
                      <a:pt x="127" y="186"/>
                    </a:cubicBezTo>
                    <a:cubicBezTo>
                      <a:pt x="127" y="185"/>
                      <a:pt x="127" y="185"/>
                      <a:pt x="127" y="185"/>
                    </a:cubicBezTo>
                    <a:cubicBezTo>
                      <a:pt x="128" y="185"/>
                      <a:pt x="128" y="185"/>
                      <a:pt x="128" y="185"/>
                    </a:cubicBezTo>
                    <a:cubicBezTo>
                      <a:pt x="128" y="184"/>
                      <a:pt x="128" y="184"/>
                      <a:pt x="128" y="184"/>
                    </a:cubicBezTo>
                    <a:cubicBezTo>
                      <a:pt x="128" y="184"/>
                      <a:pt x="128" y="184"/>
                      <a:pt x="128" y="184"/>
                    </a:cubicBezTo>
                    <a:cubicBezTo>
                      <a:pt x="128" y="184"/>
                      <a:pt x="128" y="184"/>
                      <a:pt x="128" y="184"/>
                    </a:cubicBezTo>
                    <a:cubicBezTo>
                      <a:pt x="128" y="184"/>
                      <a:pt x="128" y="184"/>
                      <a:pt x="128" y="184"/>
                    </a:cubicBezTo>
                    <a:cubicBezTo>
                      <a:pt x="128" y="184"/>
                      <a:pt x="129" y="184"/>
                      <a:pt x="129" y="183"/>
                    </a:cubicBezTo>
                    <a:cubicBezTo>
                      <a:pt x="129" y="183"/>
                      <a:pt x="130" y="182"/>
                      <a:pt x="130" y="182"/>
                    </a:cubicBezTo>
                    <a:cubicBezTo>
                      <a:pt x="131" y="180"/>
                      <a:pt x="132" y="179"/>
                      <a:pt x="133" y="179"/>
                    </a:cubicBezTo>
                    <a:cubicBezTo>
                      <a:pt x="134" y="178"/>
                      <a:pt x="134" y="178"/>
                      <a:pt x="134" y="178"/>
                    </a:cubicBezTo>
                    <a:cubicBezTo>
                      <a:pt x="135" y="177"/>
                      <a:pt x="135" y="176"/>
                      <a:pt x="135" y="176"/>
                    </a:cubicBezTo>
                    <a:cubicBezTo>
                      <a:pt x="135" y="176"/>
                      <a:pt x="135" y="176"/>
                      <a:pt x="135" y="176"/>
                    </a:cubicBezTo>
                    <a:cubicBezTo>
                      <a:pt x="135" y="175"/>
                      <a:pt x="135" y="175"/>
                      <a:pt x="135" y="175"/>
                    </a:cubicBezTo>
                    <a:cubicBezTo>
                      <a:pt x="134" y="175"/>
                      <a:pt x="134" y="175"/>
                      <a:pt x="134" y="175"/>
                    </a:cubicBezTo>
                    <a:cubicBezTo>
                      <a:pt x="133" y="175"/>
                      <a:pt x="133" y="175"/>
                      <a:pt x="133" y="175"/>
                    </a:cubicBezTo>
                    <a:cubicBezTo>
                      <a:pt x="133" y="174"/>
                      <a:pt x="133" y="174"/>
                      <a:pt x="134" y="172"/>
                    </a:cubicBezTo>
                    <a:cubicBezTo>
                      <a:pt x="134" y="172"/>
                      <a:pt x="134" y="172"/>
                      <a:pt x="134" y="172"/>
                    </a:cubicBezTo>
                    <a:cubicBezTo>
                      <a:pt x="134" y="172"/>
                      <a:pt x="134" y="172"/>
                      <a:pt x="134" y="172"/>
                    </a:cubicBezTo>
                    <a:cubicBezTo>
                      <a:pt x="135" y="172"/>
                      <a:pt x="135" y="172"/>
                      <a:pt x="135" y="172"/>
                    </a:cubicBezTo>
                    <a:cubicBezTo>
                      <a:pt x="135" y="166"/>
                      <a:pt x="135" y="166"/>
                      <a:pt x="135" y="166"/>
                    </a:cubicBezTo>
                    <a:cubicBezTo>
                      <a:pt x="134" y="166"/>
                      <a:pt x="134" y="166"/>
                      <a:pt x="134" y="166"/>
                    </a:cubicBezTo>
                    <a:cubicBezTo>
                      <a:pt x="134" y="166"/>
                      <a:pt x="134" y="166"/>
                      <a:pt x="133" y="166"/>
                    </a:cubicBezTo>
                    <a:cubicBezTo>
                      <a:pt x="133" y="166"/>
                      <a:pt x="133" y="166"/>
                      <a:pt x="133" y="166"/>
                    </a:cubicBezTo>
                    <a:cubicBezTo>
                      <a:pt x="133" y="166"/>
                      <a:pt x="133" y="166"/>
                      <a:pt x="133" y="166"/>
                    </a:cubicBezTo>
                    <a:cubicBezTo>
                      <a:pt x="134" y="165"/>
                      <a:pt x="134" y="165"/>
                      <a:pt x="134" y="165"/>
                    </a:cubicBezTo>
                    <a:cubicBezTo>
                      <a:pt x="133" y="165"/>
                      <a:pt x="133" y="165"/>
                      <a:pt x="133" y="165"/>
                    </a:cubicBezTo>
                    <a:cubicBezTo>
                      <a:pt x="132" y="165"/>
                      <a:pt x="132" y="165"/>
                      <a:pt x="131" y="165"/>
                    </a:cubicBezTo>
                    <a:cubicBezTo>
                      <a:pt x="131" y="165"/>
                      <a:pt x="131" y="165"/>
                      <a:pt x="130" y="165"/>
                    </a:cubicBezTo>
                    <a:cubicBezTo>
                      <a:pt x="128" y="165"/>
                      <a:pt x="128" y="164"/>
                      <a:pt x="127" y="164"/>
                    </a:cubicBezTo>
                    <a:cubicBezTo>
                      <a:pt x="126" y="163"/>
                      <a:pt x="126" y="163"/>
                      <a:pt x="126" y="163"/>
                    </a:cubicBezTo>
                    <a:cubicBezTo>
                      <a:pt x="126" y="163"/>
                      <a:pt x="126" y="163"/>
                      <a:pt x="126" y="163"/>
                    </a:cubicBezTo>
                    <a:cubicBezTo>
                      <a:pt x="126" y="162"/>
                      <a:pt x="125" y="162"/>
                      <a:pt x="125" y="162"/>
                    </a:cubicBezTo>
                    <a:cubicBezTo>
                      <a:pt x="124" y="162"/>
                      <a:pt x="124" y="162"/>
                      <a:pt x="124" y="162"/>
                    </a:cubicBezTo>
                    <a:cubicBezTo>
                      <a:pt x="123" y="161"/>
                      <a:pt x="123" y="161"/>
                      <a:pt x="122" y="160"/>
                    </a:cubicBezTo>
                    <a:cubicBezTo>
                      <a:pt x="122" y="160"/>
                      <a:pt x="122" y="160"/>
                      <a:pt x="122" y="160"/>
                    </a:cubicBezTo>
                    <a:cubicBezTo>
                      <a:pt x="122" y="159"/>
                      <a:pt x="121" y="159"/>
                      <a:pt x="121" y="159"/>
                    </a:cubicBezTo>
                    <a:cubicBezTo>
                      <a:pt x="121" y="159"/>
                      <a:pt x="121" y="159"/>
                      <a:pt x="121" y="159"/>
                    </a:cubicBezTo>
                    <a:cubicBezTo>
                      <a:pt x="120" y="159"/>
                      <a:pt x="120" y="159"/>
                      <a:pt x="120" y="159"/>
                    </a:cubicBezTo>
                    <a:cubicBezTo>
                      <a:pt x="119" y="159"/>
                      <a:pt x="119" y="159"/>
                      <a:pt x="119" y="159"/>
                    </a:cubicBezTo>
                    <a:cubicBezTo>
                      <a:pt x="119" y="159"/>
                      <a:pt x="119" y="159"/>
                      <a:pt x="119" y="159"/>
                    </a:cubicBezTo>
                    <a:cubicBezTo>
                      <a:pt x="118" y="159"/>
                      <a:pt x="118" y="159"/>
                      <a:pt x="118" y="159"/>
                    </a:cubicBezTo>
                    <a:cubicBezTo>
                      <a:pt x="117" y="159"/>
                      <a:pt x="117" y="159"/>
                      <a:pt x="117" y="159"/>
                    </a:cubicBezTo>
                    <a:cubicBezTo>
                      <a:pt x="117" y="159"/>
                      <a:pt x="116" y="159"/>
                      <a:pt x="116" y="159"/>
                    </a:cubicBezTo>
                    <a:cubicBezTo>
                      <a:pt x="115" y="159"/>
                      <a:pt x="115" y="158"/>
                      <a:pt x="115" y="158"/>
                    </a:cubicBezTo>
                    <a:cubicBezTo>
                      <a:pt x="115" y="157"/>
                      <a:pt x="114" y="157"/>
                      <a:pt x="112" y="157"/>
                    </a:cubicBezTo>
                    <a:cubicBezTo>
                      <a:pt x="112" y="157"/>
                      <a:pt x="111" y="157"/>
                      <a:pt x="110" y="157"/>
                    </a:cubicBezTo>
                    <a:cubicBezTo>
                      <a:pt x="110" y="157"/>
                      <a:pt x="110" y="157"/>
                      <a:pt x="110" y="157"/>
                    </a:cubicBezTo>
                    <a:cubicBezTo>
                      <a:pt x="108" y="157"/>
                      <a:pt x="108" y="157"/>
                      <a:pt x="108" y="157"/>
                    </a:cubicBezTo>
                    <a:cubicBezTo>
                      <a:pt x="108" y="158"/>
                      <a:pt x="108" y="158"/>
                      <a:pt x="108" y="158"/>
                    </a:cubicBezTo>
                    <a:cubicBezTo>
                      <a:pt x="108" y="157"/>
                      <a:pt x="108" y="156"/>
                      <a:pt x="107" y="156"/>
                    </a:cubicBezTo>
                    <a:cubicBezTo>
                      <a:pt x="106" y="156"/>
                      <a:pt x="106" y="156"/>
                      <a:pt x="105" y="156"/>
                    </a:cubicBezTo>
                    <a:cubicBezTo>
                      <a:pt x="105" y="156"/>
                      <a:pt x="104" y="156"/>
                      <a:pt x="104" y="156"/>
                    </a:cubicBezTo>
                    <a:cubicBezTo>
                      <a:pt x="103" y="156"/>
                      <a:pt x="103" y="156"/>
                      <a:pt x="103" y="156"/>
                    </a:cubicBezTo>
                    <a:cubicBezTo>
                      <a:pt x="103" y="155"/>
                      <a:pt x="103" y="155"/>
                      <a:pt x="103" y="155"/>
                    </a:cubicBezTo>
                    <a:cubicBezTo>
                      <a:pt x="103" y="155"/>
                      <a:pt x="103" y="155"/>
                      <a:pt x="102" y="155"/>
                    </a:cubicBezTo>
                    <a:cubicBezTo>
                      <a:pt x="102" y="155"/>
                      <a:pt x="102" y="155"/>
                      <a:pt x="102" y="155"/>
                    </a:cubicBezTo>
                    <a:cubicBezTo>
                      <a:pt x="102" y="155"/>
                      <a:pt x="102" y="155"/>
                      <a:pt x="102" y="155"/>
                    </a:cubicBezTo>
                    <a:cubicBezTo>
                      <a:pt x="102" y="154"/>
                      <a:pt x="102" y="154"/>
                      <a:pt x="102" y="154"/>
                    </a:cubicBezTo>
                    <a:cubicBezTo>
                      <a:pt x="102" y="154"/>
                      <a:pt x="101" y="153"/>
                      <a:pt x="101" y="153"/>
                    </a:cubicBezTo>
                    <a:cubicBezTo>
                      <a:pt x="100" y="153"/>
                      <a:pt x="100" y="153"/>
                      <a:pt x="100" y="153"/>
                    </a:cubicBezTo>
                    <a:cubicBezTo>
                      <a:pt x="100" y="153"/>
                      <a:pt x="100" y="153"/>
                      <a:pt x="100" y="153"/>
                    </a:cubicBezTo>
                    <a:cubicBezTo>
                      <a:pt x="96" y="153"/>
                      <a:pt x="96" y="153"/>
                      <a:pt x="96" y="153"/>
                    </a:cubicBezTo>
                    <a:cubicBezTo>
                      <a:pt x="94" y="153"/>
                      <a:pt x="94" y="153"/>
                      <a:pt x="94" y="153"/>
                    </a:cubicBezTo>
                    <a:cubicBezTo>
                      <a:pt x="93" y="153"/>
                      <a:pt x="93" y="153"/>
                      <a:pt x="92" y="153"/>
                    </a:cubicBezTo>
                    <a:cubicBezTo>
                      <a:pt x="92" y="153"/>
                      <a:pt x="92" y="153"/>
                      <a:pt x="92" y="153"/>
                    </a:cubicBezTo>
                    <a:cubicBezTo>
                      <a:pt x="91" y="153"/>
                      <a:pt x="91" y="153"/>
                      <a:pt x="91" y="153"/>
                    </a:cubicBezTo>
                    <a:cubicBezTo>
                      <a:pt x="90" y="153"/>
                      <a:pt x="90" y="153"/>
                      <a:pt x="90" y="153"/>
                    </a:cubicBezTo>
                    <a:cubicBezTo>
                      <a:pt x="89" y="153"/>
                      <a:pt x="89" y="153"/>
                      <a:pt x="89" y="153"/>
                    </a:cubicBezTo>
                    <a:cubicBezTo>
                      <a:pt x="89" y="152"/>
                      <a:pt x="89" y="152"/>
                      <a:pt x="89" y="152"/>
                    </a:cubicBezTo>
                    <a:cubicBezTo>
                      <a:pt x="89" y="152"/>
                      <a:pt x="89" y="152"/>
                      <a:pt x="89" y="152"/>
                    </a:cubicBezTo>
                    <a:cubicBezTo>
                      <a:pt x="89" y="152"/>
                      <a:pt x="89" y="152"/>
                      <a:pt x="89" y="152"/>
                    </a:cubicBezTo>
                    <a:cubicBezTo>
                      <a:pt x="90" y="152"/>
                      <a:pt x="90" y="152"/>
                      <a:pt x="90" y="152"/>
                    </a:cubicBezTo>
                    <a:cubicBezTo>
                      <a:pt x="90" y="152"/>
                      <a:pt x="91" y="152"/>
                      <a:pt x="92" y="151"/>
                    </a:cubicBezTo>
                    <a:cubicBezTo>
                      <a:pt x="92" y="151"/>
                      <a:pt x="92" y="151"/>
                      <a:pt x="92" y="151"/>
                    </a:cubicBezTo>
                    <a:cubicBezTo>
                      <a:pt x="95" y="151"/>
                      <a:pt x="95" y="151"/>
                      <a:pt x="95" y="151"/>
                    </a:cubicBezTo>
                    <a:cubicBezTo>
                      <a:pt x="95" y="151"/>
                      <a:pt x="95" y="151"/>
                      <a:pt x="95" y="151"/>
                    </a:cubicBezTo>
                    <a:cubicBezTo>
                      <a:pt x="96" y="150"/>
                      <a:pt x="96" y="150"/>
                      <a:pt x="96" y="150"/>
                    </a:cubicBezTo>
                    <a:cubicBezTo>
                      <a:pt x="96" y="150"/>
                      <a:pt x="96" y="150"/>
                      <a:pt x="96" y="149"/>
                    </a:cubicBezTo>
                    <a:cubicBezTo>
                      <a:pt x="96" y="149"/>
                      <a:pt x="96" y="149"/>
                      <a:pt x="96" y="149"/>
                    </a:cubicBezTo>
                    <a:cubicBezTo>
                      <a:pt x="96" y="148"/>
                      <a:pt x="96" y="147"/>
                      <a:pt x="95" y="146"/>
                    </a:cubicBezTo>
                    <a:cubicBezTo>
                      <a:pt x="94" y="145"/>
                      <a:pt x="93" y="144"/>
                      <a:pt x="92" y="144"/>
                    </a:cubicBezTo>
                    <a:cubicBezTo>
                      <a:pt x="91" y="143"/>
                      <a:pt x="91" y="143"/>
                      <a:pt x="91" y="143"/>
                    </a:cubicBezTo>
                    <a:cubicBezTo>
                      <a:pt x="91" y="143"/>
                      <a:pt x="91" y="143"/>
                      <a:pt x="91" y="143"/>
                    </a:cubicBezTo>
                    <a:cubicBezTo>
                      <a:pt x="91" y="143"/>
                      <a:pt x="91" y="143"/>
                      <a:pt x="91" y="143"/>
                    </a:cubicBezTo>
                    <a:cubicBezTo>
                      <a:pt x="91" y="143"/>
                      <a:pt x="91" y="143"/>
                      <a:pt x="91" y="143"/>
                    </a:cubicBezTo>
                    <a:cubicBezTo>
                      <a:pt x="90" y="143"/>
                      <a:pt x="90" y="143"/>
                      <a:pt x="90" y="143"/>
                    </a:cubicBezTo>
                    <a:cubicBezTo>
                      <a:pt x="90" y="142"/>
                      <a:pt x="90" y="142"/>
                      <a:pt x="90" y="142"/>
                    </a:cubicBezTo>
                    <a:cubicBezTo>
                      <a:pt x="89" y="141"/>
                      <a:pt x="88" y="141"/>
                      <a:pt x="88" y="140"/>
                    </a:cubicBezTo>
                    <a:cubicBezTo>
                      <a:pt x="88" y="140"/>
                      <a:pt x="88" y="140"/>
                      <a:pt x="88" y="140"/>
                    </a:cubicBezTo>
                    <a:cubicBezTo>
                      <a:pt x="88" y="140"/>
                      <a:pt x="88" y="140"/>
                      <a:pt x="88" y="140"/>
                    </a:cubicBezTo>
                    <a:cubicBezTo>
                      <a:pt x="88" y="140"/>
                      <a:pt x="88" y="140"/>
                      <a:pt x="88" y="140"/>
                    </a:cubicBezTo>
                    <a:cubicBezTo>
                      <a:pt x="88" y="139"/>
                      <a:pt x="88" y="139"/>
                      <a:pt x="88" y="139"/>
                    </a:cubicBezTo>
                    <a:cubicBezTo>
                      <a:pt x="87" y="139"/>
                      <a:pt x="87" y="139"/>
                      <a:pt x="87" y="138"/>
                    </a:cubicBezTo>
                    <a:cubicBezTo>
                      <a:pt x="86" y="137"/>
                      <a:pt x="86" y="137"/>
                      <a:pt x="85" y="136"/>
                    </a:cubicBezTo>
                    <a:cubicBezTo>
                      <a:pt x="84" y="136"/>
                      <a:pt x="84" y="136"/>
                      <a:pt x="84" y="136"/>
                    </a:cubicBezTo>
                    <a:cubicBezTo>
                      <a:pt x="84" y="135"/>
                      <a:pt x="83" y="135"/>
                      <a:pt x="83" y="135"/>
                    </a:cubicBezTo>
                    <a:cubicBezTo>
                      <a:pt x="83" y="134"/>
                      <a:pt x="83" y="134"/>
                      <a:pt x="83" y="134"/>
                    </a:cubicBezTo>
                    <a:cubicBezTo>
                      <a:pt x="82" y="134"/>
                      <a:pt x="81" y="133"/>
                      <a:pt x="81" y="133"/>
                    </a:cubicBezTo>
                    <a:cubicBezTo>
                      <a:pt x="80" y="133"/>
                      <a:pt x="80" y="133"/>
                      <a:pt x="80" y="133"/>
                    </a:cubicBezTo>
                    <a:cubicBezTo>
                      <a:pt x="78" y="133"/>
                      <a:pt x="78" y="133"/>
                      <a:pt x="78" y="133"/>
                    </a:cubicBezTo>
                    <a:cubicBezTo>
                      <a:pt x="78" y="131"/>
                      <a:pt x="78" y="131"/>
                      <a:pt x="78" y="131"/>
                    </a:cubicBezTo>
                    <a:cubicBezTo>
                      <a:pt x="77" y="132"/>
                      <a:pt x="77" y="132"/>
                      <a:pt x="77" y="132"/>
                    </a:cubicBezTo>
                    <a:cubicBezTo>
                      <a:pt x="76" y="132"/>
                      <a:pt x="75" y="132"/>
                      <a:pt x="75" y="132"/>
                    </a:cubicBezTo>
                    <a:cubicBezTo>
                      <a:pt x="74" y="132"/>
                      <a:pt x="74" y="132"/>
                      <a:pt x="73" y="131"/>
                    </a:cubicBezTo>
                    <a:cubicBezTo>
                      <a:pt x="72" y="131"/>
                      <a:pt x="72" y="131"/>
                      <a:pt x="72" y="131"/>
                    </a:cubicBezTo>
                    <a:cubicBezTo>
                      <a:pt x="72" y="130"/>
                      <a:pt x="72" y="130"/>
                      <a:pt x="72" y="130"/>
                    </a:cubicBezTo>
                    <a:cubicBezTo>
                      <a:pt x="72" y="130"/>
                      <a:pt x="72" y="129"/>
                      <a:pt x="71" y="129"/>
                    </a:cubicBezTo>
                    <a:cubicBezTo>
                      <a:pt x="70" y="129"/>
                      <a:pt x="70" y="129"/>
                      <a:pt x="70" y="129"/>
                    </a:cubicBezTo>
                    <a:cubicBezTo>
                      <a:pt x="70" y="128"/>
                      <a:pt x="70" y="128"/>
                      <a:pt x="70" y="128"/>
                    </a:cubicBezTo>
                    <a:cubicBezTo>
                      <a:pt x="70" y="128"/>
                      <a:pt x="70" y="128"/>
                      <a:pt x="70" y="127"/>
                    </a:cubicBezTo>
                    <a:cubicBezTo>
                      <a:pt x="69" y="126"/>
                      <a:pt x="68" y="126"/>
                      <a:pt x="68" y="126"/>
                    </a:cubicBezTo>
                    <a:cubicBezTo>
                      <a:pt x="67" y="126"/>
                      <a:pt x="66" y="126"/>
                      <a:pt x="66" y="126"/>
                    </a:cubicBezTo>
                    <a:cubicBezTo>
                      <a:pt x="65" y="126"/>
                      <a:pt x="65" y="126"/>
                      <a:pt x="65" y="126"/>
                    </a:cubicBezTo>
                    <a:cubicBezTo>
                      <a:pt x="64" y="126"/>
                      <a:pt x="64" y="126"/>
                      <a:pt x="63" y="126"/>
                    </a:cubicBezTo>
                    <a:cubicBezTo>
                      <a:pt x="64" y="125"/>
                      <a:pt x="64" y="125"/>
                      <a:pt x="64" y="125"/>
                    </a:cubicBezTo>
                    <a:cubicBezTo>
                      <a:pt x="66" y="123"/>
                      <a:pt x="66" y="123"/>
                      <a:pt x="66" y="123"/>
                    </a:cubicBezTo>
                    <a:cubicBezTo>
                      <a:pt x="64" y="123"/>
                      <a:pt x="64" y="123"/>
                      <a:pt x="64" y="123"/>
                    </a:cubicBezTo>
                    <a:cubicBezTo>
                      <a:pt x="63" y="123"/>
                      <a:pt x="63" y="123"/>
                      <a:pt x="63" y="123"/>
                    </a:cubicBezTo>
                    <a:cubicBezTo>
                      <a:pt x="63" y="123"/>
                      <a:pt x="63" y="123"/>
                      <a:pt x="63" y="123"/>
                    </a:cubicBezTo>
                    <a:cubicBezTo>
                      <a:pt x="63" y="122"/>
                      <a:pt x="63" y="122"/>
                      <a:pt x="63" y="122"/>
                    </a:cubicBezTo>
                    <a:cubicBezTo>
                      <a:pt x="61" y="122"/>
                      <a:pt x="61" y="122"/>
                      <a:pt x="61" y="122"/>
                    </a:cubicBezTo>
                    <a:cubicBezTo>
                      <a:pt x="60" y="122"/>
                      <a:pt x="60" y="122"/>
                      <a:pt x="60" y="123"/>
                    </a:cubicBezTo>
                    <a:cubicBezTo>
                      <a:pt x="60" y="123"/>
                      <a:pt x="60" y="123"/>
                      <a:pt x="60" y="123"/>
                    </a:cubicBezTo>
                    <a:cubicBezTo>
                      <a:pt x="60" y="123"/>
                      <a:pt x="60" y="123"/>
                      <a:pt x="60" y="123"/>
                    </a:cubicBezTo>
                    <a:cubicBezTo>
                      <a:pt x="60" y="123"/>
                      <a:pt x="60" y="123"/>
                      <a:pt x="60" y="123"/>
                    </a:cubicBezTo>
                    <a:cubicBezTo>
                      <a:pt x="59" y="123"/>
                      <a:pt x="59" y="123"/>
                      <a:pt x="59" y="123"/>
                    </a:cubicBezTo>
                    <a:cubicBezTo>
                      <a:pt x="58" y="123"/>
                      <a:pt x="57" y="122"/>
                      <a:pt x="57" y="121"/>
                    </a:cubicBezTo>
                    <a:cubicBezTo>
                      <a:pt x="58" y="120"/>
                      <a:pt x="58" y="120"/>
                      <a:pt x="58" y="120"/>
                    </a:cubicBezTo>
                    <a:cubicBezTo>
                      <a:pt x="56" y="120"/>
                      <a:pt x="56" y="120"/>
                      <a:pt x="56" y="120"/>
                    </a:cubicBezTo>
                    <a:cubicBezTo>
                      <a:pt x="55" y="120"/>
                      <a:pt x="55" y="121"/>
                      <a:pt x="54" y="121"/>
                    </a:cubicBezTo>
                    <a:cubicBezTo>
                      <a:pt x="53" y="121"/>
                      <a:pt x="52" y="120"/>
                      <a:pt x="52" y="120"/>
                    </a:cubicBezTo>
                    <a:cubicBezTo>
                      <a:pt x="51" y="120"/>
                      <a:pt x="50" y="119"/>
                      <a:pt x="50" y="119"/>
                    </a:cubicBezTo>
                    <a:cubicBezTo>
                      <a:pt x="49" y="119"/>
                      <a:pt x="49" y="118"/>
                      <a:pt x="48" y="118"/>
                    </a:cubicBezTo>
                    <a:cubicBezTo>
                      <a:pt x="47" y="118"/>
                      <a:pt x="46" y="117"/>
                      <a:pt x="46" y="117"/>
                    </a:cubicBezTo>
                    <a:cubicBezTo>
                      <a:pt x="45" y="117"/>
                      <a:pt x="45" y="117"/>
                      <a:pt x="45" y="117"/>
                    </a:cubicBezTo>
                    <a:cubicBezTo>
                      <a:pt x="44" y="117"/>
                      <a:pt x="44" y="117"/>
                      <a:pt x="44" y="117"/>
                    </a:cubicBezTo>
                    <a:cubicBezTo>
                      <a:pt x="44" y="117"/>
                      <a:pt x="44" y="117"/>
                      <a:pt x="44" y="117"/>
                    </a:cubicBezTo>
                    <a:cubicBezTo>
                      <a:pt x="43" y="117"/>
                      <a:pt x="43" y="118"/>
                      <a:pt x="43" y="118"/>
                    </a:cubicBezTo>
                    <a:cubicBezTo>
                      <a:pt x="43" y="118"/>
                      <a:pt x="43" y="118"/>
                      <a:pt x="43" y="118"/>
                    </a:cubicBezTo>
                    <a:cubicBezTo>
                      <a:pt x="42" y="117"/>
                      <a:pt x="40" y="117"/>
                      <a:pt x="39" y="117"/>
                    </a:cubicBezTo>
                    <a:cubicBezTo>
                      <a:pt x="38" y="117"/>
                      <a:pt x="38" y="117"/>
                      <a:pt x="38" y="117"/>
                    </a:cubicBezTo>
                    <a:cubicBezTo>
                      <a:pt x="38" y="118"/>
                      <a:pt x="38" y="118"/>
                      <a:pt x="38" y="118"/>
                    </a:cubicBezTo>
                    <a:cubicBezTo>
                      <a:pt x="38" y="119"/>
                      <a:pt x="38" y="119"/>
                      <a:pt x="38" y="119"/>
                    </a:cubicBezTo>
                    <a:cubicBezTo>
                      <a:pt x="38" y="119"/>
                      <a:pt x="38" y="119"/>
                      <a:pt x="38" y="119"/>
                    </a:cubicBezTo>
                    <a:cubicBezTo>
                      <a:pt x="38" y="119"/>
                      <a:pt x="38" y="119"/>
                      <a:pt x="38" y="119"/>
                    </a:cubicBezTo>
                    <a:cubicBezTo>
                      <a:pt x="37" y="119"/>
                      <a:pt x="37" y="119"/>
                      <a:pt x="37" y="119"/>
                    </a:cubicBezTo>
                    <a:cubicBezTo>
                      <a:pt x="37" y="119"/>
                      <a:pt x="36" y="119"/>
                      <a:pt x="35" y="120"/>
                    </a:cubicBezTo>
                    <a:cubicBezTo>
                      <a:pt x="35" y="120"/>
                      <a:pt x="35" y="120"/>
                      <a:pt x="34" y="120"/>
                    </a:cubicBezTo>
                    <a:cubicBezTo>
                      <a:pt x="33" y="120"/>
                      <a:pt x="33" y="120"/>
                      <a:pt x="33" y="120"/>
                    </a:cubicBezTo>
                    <a:cubicBezTo>
                      <a:pt x="32" y="120"/>
                      <a:pt x="32" y="120"/>
                      <a:pt x="32" y="120"/>
                    </a:cubicBezTo>
                    <a:cubicBezTo>
                      <a:pt x="31" y="120"/>
                      <a:pt x="31" y="120"/>
                      <a:pt x="31" y="120"/>
                    </a:cubicBezTo>
                    <a:cubicBezTo>
                      <a:pt x="31" y="121"/>
                      <a:pt x="31" y="121"/>
                      <a:pt x="31" y="121"/>
                    </a:cubicBezTo>
                    <a:cubicBezTo>
                      <a:pt x="31" y="122"/>
                      <a:pt x="32" y="122"/>
                      <a:pt x="32" y="123"/>
                    </a:cubicBezTo>
                    <a:cubicBezTo>
                      <a:pt x="33" y="124"/>
                      <a:pt x="33" y="124"/>
                      <a:pt x="33" y="124"/>
                    </a:cubicBezTo>
                    <a:cubicBezTo>
                      <a:pt x="33" y="124"/>
                      <a:pt x="33" y="124"/>
                      <a:pt x="33" y="124"/>
                    </a:cubicBezTo>
                    <a:cubicBezTo>
                      <a:pt x="33" y="125"/>
                      <a:pt x="33" y="125"/>
                      <a:pt x="33" y="125"/>
                    </a:cubicBezTo>
                    <a:cubicBezTo>
                      <a:pt x="33" y="125"/>
                      <a:pt x="33" y="125"/>
                      <a:pt x="33" y="125"/>
                    </a:cubicBezTo>
                    <a:cubicBezTo>
                      <a:pt x="33" y="125"/>
                      <a:pt x="33" y="126"/>
                      <a:pt x="32" y="126"/>
                    </a:cubicBezTo>
                    <a:cubicBezTo>
                      <a:pt x="32" y="126"/>
                      <a:pt x="32" y="126"/>
                      <a:pt x="32" y="126"/>
                    </a:cubicBezTo>
                    <a:cubicBezTo>
                      <a:pt x="31" y="126"/>
                      <a:pt x="31" y="126"/>
                      <a:pt x="31" y="126"/>
                    </a:cubicBezTo>
                    <a:cubicBezTo>
                      <a:pt x="30" y="126"/>
                      <a:pt x="30" y="126"/>
                      <a:pt x="30" y="126"/>
                    </a:cubicBezTo>
                    <a:cubicBezTo>
                      <a:pt x="30" y="126"/>
                      <a:pt x="30" y="126"/>
                      <a:pt x="30" y="126"/>
                    </a:cubicBezTo>
                    <a:cubicBezTo>
                      <a:pt x="30" y="125"/>
                      <a:pt x="30" y="125"/>
                      <a:pt x="30" y="125"/>
                    </a:cubicBezTo>
                    <a:cubicBezTo>
                      <a:pt x="30" y="125"/>
                      <a:pt x="30" y="125"/>
                      <a:pt x="29" y="125"/>
                    </a:cubicBezTo>
                    <a:cubicBezTo>
                      <a:pt x="29" y="124"/>
                      <a:pt x="29" y="124"/>
                      <a:pt x="29" y="124"/>
                    </a:cubicBezTo>
                    <a:cubicBezTo>
                      <a:pt x="29" y="124"/>
                      <a:pt x="29" y="124"/>
                      <a:pt x="29" y="124"/>
                    </a:cubicBezTo>
                    <a:cubicBezTo>
                      <a:pt x="29" y="123"/>
                      <a:pt x="29" y="123"/>
                      <a:pt x="29" y="123"/>
                    </a:cubicBezTo>
                    <a:cubicBezTo>
                      <a:pt x="28" y="122"/>
                      <a:pt x="27" y="122"/>
                      <a:pt x="27" y="122"/>
                    </a:cubicBezTo>
                    <a:cubicBezTo>
                      <a:pt x="26" y="122"/>
                      <a:pt x="26" y="122"/>
                      <a:pt x="25" y="122"/>
                    </a:cubicBezTo>
                    <a:cubicBezTo>
                      <a:pt x="25" y="122"/>
                      <a:pt x="25" y="122"/>
                      <a:pt x="25" y="122"/>
                    </a:cubicBezTo>
                    <a:cubicBezTo>
                      <a:pt x="24" y="123"/>
                      <a:pt x="23" y="123"/>
                      <a:pt x="23" y="123"/>
                    </a:cubicBezTo>
                    <a:cubicBezTo>
                      <a:pt x="22" y="123"/>
                      <a:pt x="22" y="123"/>
                      <a:pt x="22" y="123"/>
                    </a:cubicBezTo>
                    <a:cubicBezTo>
                      <a:pt x="22" y="123"/>
                      <a:pt x="22" y="123"/>
                      <a:pt x="22" y="123"/>
                    </a:cubicBezTo>
                    <a:cubicBezTo>
                      <a:pt x="22" y="123"/>
                      <a:pt x="22" y="123"/>
                      <a:pt x="22" y="123"/>
                    </a:cubicBezTo>
                    <a:cubicBezTo>
                      <a:pt x="22" y="123"/>
                      <a:pt x="22" y="123"/>
                      <a:pt x="22" y="123"/>
                    </a:cubicBezTo>
                    <a:cubicBezTo>
                      <a:pt x="22" y="122"/>
                      <a:pt x="21" y="122"/>
                      <a:pt x="20" y="122"/>
                    </a:cubicBezTo>
                    <a:cubicBezTo>
                      <a:pt x="20" y="121"/>
                      <a:pt x="20" y="121"/>
                      <a:pt x="20" y="121"/>
                    </a:cubicBezTo>
                    <a:cubicBezTo>
                      <a:pt x="20" y="121"/>
                      <a:pt x="20" y="120"/>
                      <a:pt x="20" y="120"/>
                    </a:cubicBezTo>
                    <a:cubicBezTo>
                      <a:pt x="19" y="120"/>
                      <a:pt x="19" y="120"/>
                      <a:pt x="19" y="120"/>
                    </a:cubicBezTo>
                    <a:cubicBezTo>
                      <a:pt x="19" y="119"/>
                      <a:pt x="19" y="119"/>
                      <a:pt x="19" y="118"/>
                    </a:cubicBezTo>
                    <a:cubicBezTo>
                      <a:pt x="19" y="118"/>
                      <a:pt x="19" y="118"/>
                      <a:pt x="19" y="117"/>
                    </a:cubicBezTo>
                    <a:cubicBezTo>
                      <a:pt x="19" y="117"/>
                      <a:pt x="19" y="117"/>
                      <a:pt x="19" y="117"/>
                    </a:cubicBezTo>
                    <a:cubicBezTo>
                      <a:pt x="19" y="117"/>
                      <a:pt x="20" y="117"/>
                      <a:pt x="20" y="117"/>
                    </a:cubicBezTo>
                    <a:cubicBezTo>
                      <a:pt x="21" y="117"/>
                      <a:pt x="22" y="116"/>
                      <a:pt x="23" y="115"/>
                    </a:cubicBezTo>
                    <a:cubicBezTo>
                      <a:pt x="24" y="114"/>
                      <a:pt x="23" y="113"/>
                      <a:pt x="23" y="112"/>
                    </a:cubicBezTo>
                    <a:cubicBezTo>
                      <a:pt x="23" y="112"/>
                      <a:pt x="23" y="112"/>
                      <a:pt x="23" y="112"/>
                    </a:cubicBezTo>
                    <a:cubicBezTo>
                      <a:pt x="22" y="112"/>
                      <a:pt x="22" y="112"/>
                      <a:pt x="22" y="112"/>
                    </a:cubicBezTo>
                    <a:cubicBezTo>
                      <a:pt x="22" y="112"/>
                      <a:pt x="22" y="111"/>
                      <a:pt x="22" y="111"/>
                    </a:cubicBezTo>
                    <a:cubicBezTo>
                      <a:pt x="22" y="110"/>
                      <a:pt x="22" y="109"/>
                      <a:pt x="22" y="109"/>
                    </a:cubicBezTo>
                    <a:cubicBezTo>
                      <a:pt x="22" y="108"/>
                      <a:pt x="22" y="107"/>
                      <a:pt x="22" y="107"/>
                    </a:cubicBezTo>
                    <a:cubicBezTo>
                      <a:pt x="22" y="107"/>
                      <a:pt x="21" y="106"/>
                      <a:pt x="20" y="106"/>
                    </a:cubicBezTo>
                    <a:cubicBezTo>
                      <a:pt x="19" y="106"/>
                      <a:pt x="19" y="106"/>
                      <a:pt x="19" y="106"/>
                    </a:cubicBezTo>
                    <a:cubicBezTo>
                      <a:pt x="19" y="106"/>
                      <a:pt x="19" y="106"/>
                      <a:pt x="19" y="106"/>
                    </a:cubicBezTo>
                    <a:cubicBezTo>
                      <a:pt x="19" y="106"/>
                      <a:pt x="19" y="106"/>
                      <a:pt x="19" y="106"/>
                    </a:cubicBezTo>
                    <a:cubicBezTo>
                      <a:pt x="18" y="106"/>
                      <a:pt x="18" y="106"/>
                      <a:pt x="18" y="106"/>
                    </a:cubicBezTo>
                    <a:cubicBezTo>
                      <a:pt x="17" y="106"/>
                      <a:pt x="17" y="106"/>
                      <a:pt x="17" y="106"/>
                    </a:cubicBezTo>
                    <a:cubicBezTo>
                      <a:pt x="16" y="106"/>
                      <a:pt x="16" y="105"/>
                      <a:pt x="16" y="105"/>
                    </a:cubicBezTo>
                    <a:cubicBezTo>
                      <a:pt x="16" y="105"/>
                      <a:pt x="16" y="105"/>
                      <a:pt x="16" y="105"/>
                    </a:cubicBezTo>
                    <a:cubicBezTo>
                      <a:pt x="16" y="105"/>
                      <a:pt x="16" y="104"/>
                      <a:pt x="16" y="103"/>
                    </a:cubicBezTo>
                    <a:cubicBezTo>
                      <a:pt x="16" y="103"/>
                      <a:pt x="16" y="103"/>
                      <a:pt x="16" y="103"/>
                    </a:cubicBezTo>
                    <a:cubicBezTo>
                      <a:pt x="17" y="104"/>
                      <a:pt x="17" y="104"/>
                      <a:pt x="17" y="104"/>
                    </a:cubicBezTo>
                    <a:cubicBezTo>
                      <a:pt x="17" y="102"/>
                      <a:pt x="17" y="102"/>
                      <a:pt x="17" y="102"/>
                    </a:cubicBezTo>
                    <a:cubicBezTo>
                      <a:pt x="17" y="101"/>
                      <a:pt x="17" y="101"/>
                      <a:pt x="17" y="101"/>
                    </a:cubicBezTo>
                    <a:cubicBezTo>
                      <a:pt x="17" y="101"/>
                      <a:pt x="17" y="100"/>
                      <a:pt x="17" y="99"/>
                    </a:cubicBezTo>
                    <a:cubicBezTo>
                      <a:pt x="17" y="99"/>
                      <a:pt x="17" y="99"/>
                      <a:pt x="17" y="99"/>
                    </a:cubicBezTo>
                    <a:cubicBezTo>
                      <a:pt x="18" y="99"/>
                      <a:pt x="18" y="99"/>
                      <a:pt x="18" y="99"/>
                    </a:cubicBezTo>
                    <a:cubicBezTo>
                      <a:pt x="18" y="99"/>
                      <a:pt x="18" y="99"/>
                      <a:pt x="18" y="99"/>
                    </a:cubicBezTo>
                    <a:cubicBezTo>
                      <a:pt x="19" y="99"/>
                      <a:pt x="19" y="99"/>
                      <a:pt x="19" y="99"/>
                    </a:cubicBezTo>
                    <a:cubicBezTo>
                      <a:pt x="20" y="99"/>
                      <a:pt x="21" y="99"/>
                      <a:pt x="22" y="96"/>
                    </a:cubicBezTo>
                    <a:cubicBezTo>
                      <a:pt x="22" y="95"/>
                      <a:pt x="22" y="94"/>
                      <a:pt x="22" y="93"/>
                    </a:cubicBezTo>
                    <a:cubicBezTo>
                      <a:pt x="22" y="92"/>
                      <a:pt x="22" y="92"/>
                      <a:pt x="22" y="92"/>
                    </a:cubicBezTo>
                    <a:cubicBezTo>
                      <a:pt x="22" y="92"/>
                      <a:pt x="22" y="92"/>
                      <a:pt x="22" y="92"/>
                    </a:cubicBezTo>
                    <a:cubicBezTo>
                      <a:pt x="20" y="91"/>
                      <a:pt x="20" y="91"/>
                      <a:pt x="20" y="91"/>
                    </a:cubicBezTo>
                    <a:cubicBezTo>
                      <a:pt x="20" y="91"/>
                      <a:pt x="20" y="91"/>
                      <a:pt x="19" y="91"/>
                    </a:cubicBezTo>
                    <a:cubicBezTo>
                      <a:pt x="19" y="91"/>
                      <a:pt x="18" y="91"/>
                      <a:pt x="18" y="92"/>
                    </a:cubicBezTo>
                    <a:cubicBezTo>
                      <a:pt x="16" y="92"/>
                      <a:pt x="16" y="93"/>
                      <a:pt x="15" y="94"/>
                    </a:cubicBezTo>
                    <a:cubicBezTo>
                      <a:pt x="15" y="94"/>
                      <a:pt x="15" y="94"/>
                      <a:pt x="15" y="94"/>
                    </a:cubicBezTo>
                    <a:cubicBezTo>
                      <a:pt x="15" y="94"/>
                      <a:pt x="15" y="94"/>
                      <a:pt x="15" y="94"/>
                    </a:cubicBezTo>
                    <a:cubicBezTo>
                      <a:pt x="15" y="94"/>
                      <a:pt x="15" y="94"/>
                      <a:pt x="15" y="94"/>
                    </a:cubicBezTo>
                    <a:cubicBezTo>
                      <a:pt x="14" y="94"/>
                      <a:pt x="14" y="94"/>
                      <a:pt x="14" y="94"/>
                    </a:cubicBezTo>
                    <a:cubicBezTo>
                      <a:pt x="14" y="95"/>
                      <a:pt x="14" y="95"/>
                      <a:pt x="14" y="95"/>
                    </a:cubicBezTo>
                    <a:cubicBezTo>
                      <a:pt x="14" y="96"/>
                      <a:pt x="14" y="96"/>
                      <a:pt x="14" y="96"/>
                    </a:cubicBezTo>
                    <a:cubicBezTo>
                      <a:pt x="14" y="96"/>
                      <a:pt x="14" y="96"/>
                      <a:pt x="14" y="96"/>
                    </a:cubicBezTo>
                    <a:cubicBezTo>
                      <a:pt x="13" y="96"/>
                      <a:pt x="13" y="96"/>
                      <a:pt x="13" y="96"/>
                    </a:cubicBezTo>
                    <a:cubicBezTo>
                      <a:pt x="13" y="96"/>
                      <a:pt x="13" y="96"/>
                      <a:pt x="13" y="96"/>
                    </a:cubicBezTo>
                    <a:cubicBezTo>
                      <a:pt x="13" y="96"/>
                      <a:pt x="12" y="97"/>
                      <a:pt x="12" y="97"/>
                    </a:cubicBezTo>
                    <a:cubicBezTo>
                      <a:pt x="11" y="97"/>
                      <a:pt x="11" y="97"/>
                      <a:pt x="11" y="97"/>
                    </a:cubicBezTo>
                    <a:cubicBezTo>
                      <a:pt x="11" y="98"/>
                      <a:pt x="11" y="98"/>
                      <a:pt x="11" y="98"/>
                    </a:cubicBezTo>
                    <a:cubicBezTo>
                      <a:pt x="10" y="98"/>
                      <a:pt x="9" y="99"/>
                      <a:pt x="9" y="100"/>
                    </a:cubicBezTo>
                    <a:cubicBezTo>
                      <a:pt x="9" y="99"/>
                      <a:pt x="9" y="99"/>
                      <a:pt x="9" y="99"/>
                    </a:cubicBezTo>
                    <a:cubicBezTo>
                      <a:pt x="9" y="98"/>
                      <a:pt x="9" y="98"/>
                      <a:pt x="9" y="98"/>
                    </a:cubicBezTo>
                    <a:cubicBezTo>
                      <a:pt x="9" y="97"/>
                      <a:pt x="9" y="97"/>
                      <a:pt x="9" y="97"/>
                    </a:cubicBezTo>
                    <a:cubicBezTo>
                      <a:pt x="9" y="96"/>
                      <a:pt x="8" y="96"/>
                      <a:pt x="8" y="96"/>
                    </a:cubicBezTo>
                    <a:cubicBezTo>
                      <a:pt x="7" y="96"/>
                      <a:pt x="7" y="96"/>
                      <a:pt x="7" y="96"/>
                    </a:cubicBezTo>
                    <a:cubicBezTo>
                      <a:pt x="7" y="96"/>
                      <a:pt x="7" y="96"/>
                      <a:pt x="7" y="96"/>
                    </a:cubicBezTo>
                    <a:cubicBezTo>
                      <a:pt x="7" y="95"/>
                      <a:pt x="7" y="95"/>
                      <a:pt x="7" y="95"/>
                    </a:cubicBezTo>
                    <a:cubicBezTo>
                      <a:pt x="7" y="94"/>
                      <a:pt x="7" y="94"/>
                      <a:pt x="7" y="94"/>
                    </a:cubicBezTo>
                    <a:cubicBezTo>
                      <a:pt x="7" y="93"/>
                      <a:pt x="7" y="93"/>
                      <a:pt x="7" y="93"/>
                    </a:cubicBezTo>
                    <a:cubicBezTo>
                      <a:pt x="8" y="93"/>
                      <a:pt x="8" y="93"/>
                      <a:pt x="8" y="93"/>
                    </a:cubicBezTo>
                    <a:cubicBezTo>
                      <a:pt x="9" y="94"/>
                      <a:pt x="9" y="94"/>
                      <a:pt x="9" y="94"/>
                    </a:cubicBezTo>
                    <a:cubicBezTo>
                      <a:pt x="9" y="92"/>
                      <a:pt x="9" y="92"/>
                      <a:pt x="9" y="92"/>
                    </a:cubicBezTo>
                    <a:cubicBezTo>
                      <a:pt x="9" y="92"/>
                      <a:pt x="9" y="92"/>
                      <a:pt x="9" y="92"/>
                    </a:cubicBezTo>
                    <a:cubicBezTo>
                      <a:pt x="9" y="92"/>
                      <a:pt x="9" y="92"/>
                      <a:pt x="9" y="92"/>
                    </a:cubicBezTo>
                    <a:cubicBezTo>
                      <a:pt x="10" y="92"/>
                      <a:pt x="10" y="92"/>
                      <a:pt x="10" y="92"/>
                    </a:cubicBezTo>
                    <a:cubicBezTo>
                      <a:pt x="10" y="91"/>
                      <a:pt x="10" y="91"/>
                      <a:pt x="10" y="91"/>
                    </a:cubicBezTo>
                    <a:cubicBezTo>
                      <a:pt x="10" y="91"/>
                      <a:pt x="10" y="91"/>
                      <a:pt x="10" y="91"/>
                    </a:cubicBezTo>
                    <a:cubicBezTo>
                      <a:pt x="10" y="90"/>
                      <a:pt x="10" y="89"/>
                      <a:pt x="10" y="89"/>
                    </a:cubicBezTo>
                    <a:cubicBezTo>
                      <a:pt x="10" y="89"/>
                      <a:pt x="10" y="89"/>
                      <a:pt x="10" y="89"/>
                    </a:cubicBezTo>
                    <a:cubicBezTo>
                      <a:pt x="12" y="89"/>
                      <a:pt x="12" y="89"/>
                      <a:pt x="12" y="89"/>
                    </a:cubicBezTo>
                    <a:cubicBezTo>
                      <a:pt x="12" y="88"/>
                      <a:pt x="12" y="88"/>
                      <a:pt x="12" y="88"/>
                    </a:cubicBezTo>
                    <a:cubicBezTo>
                      <a:pt x="12" y="87"/>
                      <a:pt x="12" y="87"/>
                      <a:pt x="12" y="87"/>
                    </a:cubicBezTo>
                    <a:cubicBezTo>
                      <a:pt x="11" y="86"/>
                      <a:pt x="12" y="85"/>
                      <a:pt x="12" y="85"/>
                    </a:cubicBezTo>
                    <a:cubicBezTo>
                      <a:pt x="12" y="85"/>
                      <a:pt x="12" y="85"/>
                      <a:pt x="12" y="85"/>
                    </a:cubicBezTo>
                    <a:cubicBezTo>
                      <a:pt x="13" y="85"/>
                      <a:pt x="13" y="85"/>
                      <a:pt x="13" y="85"/>
                    </a:cubicBezTo>
                    <a:cubicBezTo>
                      <a:pt x="13" y="84"/>
                      <a:pt x="13" y="84"/>
                      <a:pt x="13" y="84"/>
                    </a:cubicBezTo>
                    <a:cubicBezTo>
                      <a:pt x="13" y="83"/>
                      <a:pt x="13" y="83"/>
                      <a:pt x="13" y="83"/>
                    </a:cubicBezTo>
                    <a:cubicBezTo>
                      <a:pt x="13" y="83"/>
                      <a:pt x="13" y="82"/>
                      <a:pt x="13" y="82"/>
                    </a:cubicBezTo>
                    <a:cubicBezTo>
                      <a:pt x="13" y="82"/>
                      <a:pt x="13" y="82"/>
                      <a:pt x="13" y="82"/>
                    </a:cubicBezTo>
                    <a:cubicBezTo>
                      <a:pt x="14" y="82"/>
                      <a:pt x="14" y="82"/>
                      <a:pt x="14" y="82"/>
                    </a:cubicBezTo>
                    <a:cubicBezTo>
                      <a:pt x="14" y="81"/>
                      <a:pt x="14" y="81"/>
                      <a:pt x="14" y="81"/>
                    </a:cubicBezTo>
                    <a:cubicBezTo>
                      <a:pt x="14" y="80"/>
                      <a:pt x="14" y="80"/>
                      <a:pt x="14" y="80"/>
                    </a:cubicBezTo>
                    <a:cubicBezTo>
                      <a:pt x="15" y="79"/>
                      <a:pt x="15" y="79"/>
                      <a:pt x="15" y="79"/>
                    </a:cubicBezTo>
                    <a:cubicBezTo>
                      <a:pt x="15" y="79"/>
                      <a:pt x="15" y="79"/>
                      <a:pt x="15" y="79"/>
                    </a:cubicBezTo>
                    <a:cubicBezTo>
                      <a:pt x="15" y="79"/>
                      <a:pt x="15" y="79"/>
                      <a:pt x="15" y="79"/>
                    </a:cubicBezTo>
                    <a:cubicBezTo>
                      <a:pt x="15" y="79"/>
                      <a:pt x="16" y="79"/>
                      <a:pt x="16" y="78"/>
                    </a:cubicBezTo>
                    <a:cubicBezTo>
                      <a:pt x="16" y="77"/>
                      <a:pt x="16" y="77"/>
                      <a:pt x="16" y="77"/>
                    </a:cubicBezTo>
                    <a:cubicBezTo>
                      <a:pt x="17" y="77"/>
                      <a:pt x="17" y="76"/>
                      <a:pt x="18" y="76"/>
                    </a:cubicBezTo>
                    <a:cubicBezTo>
                      <a:pt x="19" y="75"/>
                      <a:pt x="20" y="74"/>
                      <a:pt x="20" y="73"/>
                    </a:cubicBezTo>
                    <a:cubicBezTo>
                      <a:pt x="20" y="72"/>
                      <a:pt x="20" y="72"/>
                      <a:pt x="20" y="72"/>
                    </a:cubicBezTo>
                    <a:cubicBezTo>
                      <a:pt x="20" y="72"/>
                      <a:pt x="20" y="72"/>
                      <a:pt x="20" y="72"/>
                    </a:cubicBezTo>
                    <a:cubicBezTo>
                      <a:pt x="21" y="72"/>
                      <a:pt x="21" y="72"/>
                      <a:pt x="21" y="72"/>
                    </a:cubicBezTo>
                    <a:cubicBezTo>
                      <a:pt x="22" y="72"/>
                      <a:pt x="22" y="72"/>
                      <a:pt x="22" y="72"/>
                    </a:cubicBezTo>
                    <a:cubicBezTo>
                      <a:pt x="22" y="73"/>
                      <a:pt x="23" y="73"/>
                      <a:pt x="23" y="73"/>
                    </a:cubicBezTo>
                    <a:cubicBezTo>
                      <a:pt x="24" y="73"/>
                      <a:pt x="24" y="73"/>
                      <a:pt x="24" y="73"/>
                    </a:cubicBezTo>
                    <a:cubicBezTo>
                      <a:pt x="25" y="73"/>
                      <a:pt x="26" y="72"/>
                      <a:pt x="27" y="72"/>
                    </a:cubicBezTo>
                    <a:cubicBezTo>
                      <a:pt x="27" y="71"/>
                      <a:pt x="27" y="71"/>
                      <a:pt x="27" y="71"/>
                    </a:cubicBezTo>
                    <a:cubicBezTo>
                      <a:pt x="28" y="71"/>
                      <a:pt x="29" y="70"/>
                      <a:pt x="30" y="70"/>
                    </a:cubicBezTo>
                    <a:cubicBezTo>
                      <a:pt x="30" y="70"/>
                      <a:pt x="30" y="70"/>
                      <a:pt x="30" y="70"/>
                    </a:cubicBezTo>
                    <a:cubicBezTo>
                      <a:pt x="31" y="70"/>
                      <a:pt x="31" y="70"/>
                      <a:pt x="31" y="70"/>
                    </a:cubicBezTo>
                    <a:cubicBezTo>
                      <a:pt x="31" y="70"/>
                      <a:pt x="31" y="70"/>
                      <a:pt x="31" y="70"/>
                    </a:cubicBezTo>
                    <a:cubicBezTo>
                      <a:pt x="32" y="71"/>
                      <a:pt x="33" y="72"/>
                      <a:pt x="33" y="73"/>
                    </a:cubicBezTo>
                    <a:cubicBezTo>
                      <a:pt x="33" y="75"/>
                      <a:pt x="33" y="76"/>
                      <a:pt x="33" y="77"/>
                    </a:cubicBezTo>
                    <a:cubicBezTo>
                      <a:pt x="32" y="77"/>
                      <a:pt x="32" y="77"/>
                      <a:pt x="32" y="77"/>
                    </a:cubicBezTo>
                    <a:cubicBezTo>
                      <a:pt x="31" y="77"/>
                      <a:pt x="31" y="77"/>
                      <a:pt x="31" y="77"/>
                    </a:cubicBezTo>
                    <a:cubicBezTo>
                      <a:pt x="31" y="79"/>
                      <a:pt x="31" y="79"/>
                      <a:pt x="31" y="79"/>
                    </a:cubicBezTo>
                    <a:cubicBezTo>
                      <a:pt x="31" y="80"/>
                      <a:pt x="32" y="80"/>
                      <a:pt x="32" y="80"/>
                    </a:cubicBezTo>
                    <a:cubicBezTo>
                      <a:pt x="32" y="80"/>
                      <a:pt x="32" y="80"/>
                      <a:pt x="32" y="80"/>
                    </a:cubicBezTo>
                    <a:cubicBezTo>
                      <a:pt x="33" y="81"/>
                      <a:pt x="33" y="81"/>
                      <a:pt x="33" y="81"/>
                    </a:cubicBezTo>
                    <a:cubicBezTo>
                      <a:pt x="33" y="81"/>
                      <a:pt x="33" y="81"/>
                      <a:pt x="33" y="81"/>
                    </a:cubicBezTo>
                    <a:cubicBezTo>
                      <a:pt x="32" y="82"/>
                      <a:pt x="32" y="82"/>
                      <a:pt x="32" y="82"/>
                    </a:cubicBezTo>
                    <a:cubicBezTo>
                      <a:pt x="34" y="82"/>
                      <a:pt x="34" y="82"/>
                      <a:pt x="34" y="82"/>
                    </a:cubicBezTo>
                    <a:cubicBezTo>
                      <a:pt x="36" y="82"/>
                      <a:pt x="36" y="79"/>
                      <a:pt x="36" y="78"/>
                    </a:cubicBezTo>
                    <a:cubicBezTo>
                      <a:pt x="36" y="77"/>
                      <a:pt x="36" y="76"/>
                      <a:pt x="36" y="76"/>
                    </a:cubicBezTo>
                    <a:cubicBezTo>
                      <a:pt x="36" y="76"/>
                      <a:pt x="36" y="76"/>
                      <a:pt x="36" y="76"/>
                    </a:cubicBezTo>
                    <a:cubicBezTo>
                      <a:pt x="37" y="76"/>
                      <a:pt x="37" y="76"/>
                      <a:pt x="37" y="76"/>
                    </a:cubicBezTo>
                    <a:cubicBezTo>
                      <a:pt x="37" y="75"/>
                      <a:pt x="37" y="75"/>
                      <a:pt x="37" y="75"/>
                    </a:cubicBezTo>
                    <a:cubicBezTo>
                      <a:pt x="37" y="75"/>
                      <a:pt x="37" y="75"/>
                      <a:pt x="37" y="75"/>
                    </a:cubicBezTo>
                    <a:cubicBezTo>
                      <a:pt x="37" y="74"/>
                      <a:pt x="37" y="73"/>
                      <a:pt x="38" y="73"/>
                    </a:cubicBezTo>
                    <a:cubicBezTo>
                      <a:pt x="38" y="73"/>
                      <a:pt x="38" y="73"/>
                      <a:pt x="38" y="73"/>
                    </a:cubicBezTo>
                    <a:cubicBezTo>
                      <a:pt x="39" y="73"/>
                      <a:pt x="39" y="73"/>
                      <a:pt x="39" y="73"/>
                    </a:cubicBezTo>
                    <a:cubicBezTo>
                      <a:pt x="39" y="72"/>
                      <a:pt x="39" y="72"/>
                      <a:pt x="39" y="72"/>
                    </a:cubicBezTo>
                    <a:cubicBezTo>
                      <a:pt x="39" y="72"/>
                      <a:pt x="39" y="72"/>
                      <a:pt x="39" y="72"/>
                    </a:cubicBezTo>
                    <a:cubicBezTo>
                      <a:pt x="39" y="70"/>
                      <a:pt x="39" y="69"/>
                      <a:pt x="39" y="69"/>
                    </a:cubicBezTo>
                    <a:cubicBezTo>
                      <a:pt x="39" y="69"/>
                      <a:pt x="39" y="69"/>
                      <a:pt x="39" y="69"/>
                    </a:cubicBezTo>
                    <a:cubicBezTo>
                      <a:pt x="39" y="69"/>
                      <a:pt x="39" y="69"/>
                      <a:pt x="39" y="69"/>
                    </a:cubicBezTo>
                    <a:cubicBezTo>
                      <a:pt x="39" y="69"/>
                      <a:pt x="39" y="69"/>
                      <a:pt x="39" y="69"/>
                    </a:cubicBezTo>
                    <a:cubicBezTo>
                      <a:pt x="40" y="69"/>
                      <a:pt x="40" y="69"/>
                      <a:pt x="40" y="69"/>
                    </a:cubicBezTo>
                    <a:cubicBezTo>
                      <a:pt x="40" y="69"/>
                      <a:pt x="40" y="69"/>
                      <a:pt x="40" y="69"/>
                    </a:cubicBezTo>
                    <a:cubicBezTo>
                      <a:pt x="41" y="69"/>
                      <a:pt x="42" y="69"/>
                      <a:pt x="42" y="68"/>
                    </a:cubicBezTo>
                    <a:cubicBezTo>
                      <a:pt x="42" y="68"/>
                      <a:pt x="42" y="68"/>
                      <a:pt x="42" y="68"/>
                    </a:cubicBezTo>
                    <a:cubicBezTo>
                      <a:pt x="42" y="68"/>
                      <a:pt x="43" y="67"/>
                      <a:pt x="43" y="67"/>
                    </a:cubicBezTo>
                    <a:cubicBezTo>
                      <a:pt x="44" y="68"/>
                      <a:pt x="44" y="68"/>
                      <a:pt x="44" y="68"/>
                    </a:cubicBezTo>
                    <a:cubicBezTo>
                      <a:pt x="45" y="68"/>
                      <a:pt x="45" y="68"/>
                      <a:pt x="45" y="68"/>
                    </a:cubicBezTo>
                    <a:cubicBezTo>
                      <a:pt x="45" y="67"/>
                      <a:pt x="45" y="67"/>
                      <a:pt x="45" y="67"/>
                    </a:cubicBezTo>
                    <a:cubicBezTo>
                      <a:pt x="45" y="66"/>
                      <a:pt x="45" y="66"/>
                      <a:pt x="45" y="66"/>
                    </a:cubicBezTo>
                    <a:cubicBezTo>
                      <a:pt x="45" y="66"/>
                      <a:pt x="45" y="65"/>
                      <a:pt x="44" y="64"/>
                    </a:cubicBezTo>
                    <a:cubicBezTo>
                      <a:pt x="43" y="64"/>
                      <a:pt x="43" y="64"/>
                      <a:pt x="43" y="64"/>
                    </a:cubicBezTo>
                    <a:cubicBezTo>
                      <a:pt x="43" y="63"/>
                      <a:pt x="43" y="63"/>
                      <a:pt x="43" y="63"/>
                    </a:cubicBezTo>
                    <a:cubicBezTo>
                      <a:pt x="43" y="63"/>
                      <a:pt x="43" y="63"/>
                      <a:pt x="43" y="63"/>
                    </a:cubicBezTo>
                    <a:cubicBezTo>
                      <a:pt x="45" y="63"/>
                      <a:pt x="45" y="63"/>
                      <a:pt x="45" y="63"/>
                    </a:cubicBezTo>
                    <a:cubicBezTo>
                      <a:pt x="45" y="63"/>
                      <a:pt x="45" y="63"/>
                      <a:pt x="45" y="63"/>
                    </a:cubicBezTo>
                    <a:cubicBezTo>
                      <a:pt x="46" y="63"/>
                      <a:pt x="46" y="63"/>
                      <a:pt x="46" y="63"/>
                    </a:cubicBezTo>
                    <a:cubicBezTo>
                      <a:pt x="47" y="63"/>
                      <a:pt x="47" y="63"/>
                      <a:pt x="47" y="62"/>
                    </a:cubicBezTo>
                    <a:cubicBezTo>
                      <a:pt x="48" y="62"/>
                      <a:pt x="48" y="61"/>
                      <a:pt x="49" y="60"/>
                    </a:cubicBezTo>
                    <a:cubicBezTo>
                      <a:pt x="50" y="60"/>
                      <a:pt x="50" y="59"/>
                      <a:pt x="51" y="59"/>
                    </a:cubicBezTo>
                    <a:cubicBezTo>
                      <a:pt x="52" y="59"/>
                      <a:pt x="52" y="59"/>
                      <a:pt x="52" y="59"/>
                    </a:cubicBezTo>
                    <a:cubicBezTo>
                      <a:pt x="52" y="59"/>
                      <a:pt x="53" y="59"/>
                      <a:pt x="53" y="58"/>
                    </a:cubicBezTo>
                    <a:cubicBezTo>
                      <a:pt x="53" y="58"/>
                      <a:pt x="53" y="58"/>
                      <a:pt x="53" y="58"/>
                    </a:cubicBezTo>
                    <a:cubicBezTo>
                      <a:pt x="54" y="58"/>
                      <a:pt x="54" y="57"/>
                      <a:pt x="54" y="57"/>
                    </a:cubicBezTo>
                    <a:cubicBezTo>
                      <a:pt x="55" y="56"/>
                      <a:pt x="55" y="56"/>
                      <a:pt x="55" y="56"/>
                    </a:cubicBezTo>
                    <a:cubicBezTo>
                      <a:pt x="55" y="56"/>
                      <a:pt x="55" y="56"/>
                      <a:pt x="55" y="56"/>
                    </a:cubicBezTo>
                    <a:cubicBezTo>
                      <a:pt x="56" y="56"/>
                      <a:pt x="56" y="56"/>
                      <a:pt x="56" y="55"/>
                    </a:cubicBezTo>
                    <a:cubicBezTo>
                      <a:pt x="56" y="54"/>
                      <a:pt x="56" y="54"/>
                      <a:pt x="56" y="54"/>
                    </a:cubicBezTo>
                    <a:cubicBezTo>
                      <a:pt x="56" y="52"/>
                      <a:pt x="56" y="52"/>
                      <a:pt x="56" y="52"/>
                    </a:cubicBezTo>
                    <a:cubicBezTo>
                      <a:pt x="56" y="52"/>
                      <a:pt x="57" y="52"/>
                      <a:pt x="57" y="51"/>
                    </a:cubicBezTo>
                    <a:cubicBezTo>
                      <a:pt x="58" y="50"/>
                      <a:pt x="59" y="48"/>
                      <a:pt x="61" y="47"/>
                    </a:cubicBezTo>
                    <a:cubicBezTo>
                      <a:pt x="61" y="47"/>
                      <a:pt x="61" y="47"/>
                      <a:pt x="61" y="47"/>
                    </a:cubicBezTo>
                    <a:cubicBezTo>
                      <a:pt x="62" y="47"/>
                      <a:pt x="62" y="47"/>
                      <a:pt x="62" y="47"/>
                    </a:cubicBezTo>
                    <a:cubicBezTo>
                      <a:pt x="63" y="47"/>
                      <a:pt x="63" y="47"/>
                      <a:pt x="63" y="46"/>
                    </a:cubicBezTo>
                    <a:cubicBezTo>
                      <a:pt x="63" y="46"/>
                      <a:pt x="63" y="46"/>
                      <a:pt x="63" y="46"/>
                    </a:cubicBezTo>
                    <a:cubicBezTo>
                      <a:pt x="63" y="46"/>
                      <a:pt x="63" y="46"/>
                      <a:pt x="63" y="46"/>
                    </a:cubicBezTo>
                    <a:cubicBezTo>
                      <a:pt x="64" y="46"/>
                      <a:pt x="64" y="46"/>
                      <a:pt x="64" y="46"/>
                    </a:cubicBezTo>
                    <a:cubicBezTo>
                      <a:pt x="64" y="46"/>
                      <a:pt x="64" y="46"/>
                      <a:pt x="64" y="46"/>
                    </a:cubicBezTo>
                    <a:cubicBezTo>
                      <a:pt x="66" y="46"/>
                      <a:pt x="66" y="46"/>
                      <a:pt x="66" y="46"/>
                    </a:cubicBezTo>
                    <a:cubicBezTo>
                      <a:pt x="67" y="46"/>
                      <a:pt x="68" y="45"/>
                      <a:pt x="68" y="45"/>
                    </a:cubicBezTo>
                    <a:cubicBezTo>
                      <a:pt x="68" y="45"/>
                      <a:pt x="68" y="45"/>
                      <a:pt x="68" y="45"/>
                    </a:cubicBezTo>
                    <a:cubicBezTo>
                      <a:pt x="68" y="45"/>
                      <a:pt x="68" y="45"/>
                      <a:pt x="68" y="45"/>
                    </a:cubicBezTo>
                    <a:cubicBezTo>
                      <a:pt x="69" y="44"/>
                      <a:pt x="69" y="44"/>
                      <a:pt x="69" y="44"/>
                    </a:cubicBezTo>
                    <a:cubicBezTo>
                      <a:pt x="69" y="43"/>
                      <a:pt x="69" y="42"/>
                      <a:pt x="69" y="42"/>
                    </a:cubicBezTo>
                    <a:cubicBezTo>
                      <a:pt x="69" y="41"/>
                      <a:pt x="69" y="41"/>
                      <a:pt x="69" y="41"/>
                    </a:cubicBezTo>
                    <a:cubicBezTo>
                      <a:pt x="69" y="40"/>
                      <a:pt x="69" y="40"/>
                      <a:pt x="69" y="40"/>
                    </a:cubicBezTo>
                    <a:cubicBezTo>
                      <a:pt x="70" y="40"/>
                      <a:pt x="70" y="40"/>
                      <a:pt x="70" y="40"/>
                    </a:cubicBezTo>
                    <a:cubicBezTo>
                      <a:pt x="70" y="39"/>
                      <a:pt x="70" y="39"/>
                      <a:pt x="70" y="39"/>
                    </a:cubicBezTo>
                    <a:cubicBezTo>
                      <a:pt x="70" y="39"/>
                      <a:pt x="71" y="39"/>
                      <a:pt x="71" y="39"/>
                    </a:cubicBezTo>
                    <a:cubicBezTo>
                      <a:pt x="71" y="39"/>
                      <a:pt x="71" y="39"/>
                      <a:pt x="71" y="39"/>
                    </a:cubicBezTo>
                    <a:cubicBezTo>
                      <a:pt x="72" y="39"/>
                      <a:pt x="72" y="39"/>
                      <a:pt x="72" y="39"/>
                    </a:cubicBezTo>
                    <a:cubicBezTo>
                      <a:pt x="72" y="37"/>
                      <a:pt x="72" y="37"/>
                      <a:pt x="72" y="37"/>
                    </a:cubicBezTo>
                    <a:cubicBezTo>
                      <a:pt x="72" y="37"/>
                      <a:pt x="72" y="37"/>
                      <a:pt x="72" y="37"/>
                    </a:cubicBezTo>
                    <a:cubicBezTo>
                      <a:pt x="73" y="37"/>
                      <a:pt x="73" y="37"/>
                      <a:pt x="73" y="37"/>
                    </a:cubicBezTo>
                    <a:cubicBezTo>
                      <a:pt x="74" y="37"/>
                      <a:pt x="74" y="37"/>
                      <a:pt x="74" y="37"/>
                    </a:cubicBezTo>
                    <a:cubicBezTo>
                      <a:pt x="75" y="37"/>
                      <a:pt x="75" y="37"/>
                      <a:pt x="75" y="37"/>
                    </a:cubicBezTo>
                    <a:cubicBezTo>
                      <a:pt x="75" y="36"/>
                      <a:pt x="75" y="36"/>
                      <a:pt x="75" y="36"/>
                    </a:cubicBezTo>
                    <a:cubicBezTo>
                      <a:pt x="75" y="36"/>
                      <a:pt x="75" y="36"/>
                      <a:pt x="75" y="36"/>
                    </a:cubicBezTo>
                    <a:cubicBezTo>
                      <a:pt x="75" y="36"/>
                      <a:pt x="75" y="36"/>
                      <a:pt x="75" y="36"/>
                    </a:cubicBezTo>
                    <a:cubicBezTo>
                      <a:pt x="76" y="36"/>
                      <a:pt x="76" y="36"/>
                      <a:pt x="76" y="36"/>
                    </a:cubicBezTo>
                    <a:cubicBezTo>
                      <a:pt x="77" y="36"/>
                      <a:pt x="78" y="35"/>
                      <a:pt x="78" y="35"/>
                    </a:cubicBezTo>
                    <a:cubicBezTo>
                      <a:pt x="78" y="34"/>
                      <a:pt x="78" y="34"/>
                      <a:pt x="78" y="34"/>
                    </a:cubicBezTo>
                    <a:cubicBezTo>
                      <a:pt x="78" y="35"/>
                      <a:pt x="78" y="35"/>
                      <a:pt x="78" y="35"/>
                    </a:cubicBezTo>
                    <a:cubicBezTo>
                      <a:pt x="78" y="35"/>
                      <a:pt x="78" y="35"/>
                      <a:pt x="78" y="35"/>
                    </a:cubicBezTo>
                    <a:cubicBezTo>
                      <a:pt x="80" y="35"/>
                      <a:pt x="80" y="35"/>
                      <a:pt x="80" y="35"/>
                    </a:cubicBezTo>
                    <a:cubicBezTo>
                      <a:pt x="81" y="35"/>
                      <a:pt x="81" y="35"/>
                      <a:pt x="81" y="35"/>
                    </a:cubicBezTo>
                    <a:cubicBezTo>
                      <a:pt x="81" y="35"/>
                      <a:pt x="82" y="34"/>
                      <a:pt x="82" y="34"/>
                    </a:cubicBezTo>
                    <a:cubicBezTo>
                      <a:pt x="82" y="33"/>
                      <a:pt x="82" y="33"/>
                      <a:pt x="82" y="33"/>
                    </a:cubicBezTo>
                    <a:cubicBezTo>
                      <a:pt x="83" y="33"/>
                      <a:pt x="83" y="32"/>
                      <a:pt x="83" y="31"/>
                    </a:cubicBezTo>
                    <a:cubicBezTo>
                      <a:pt x="83" y="30"/>
                      <a:pt x="83" y="30"/>
                      <a:pt x="83" y="30"/>
                    </a:cubicBezTo>
                    <a:cubicBezTo>
                      <a:pt x="80" y="30"/>
                      <a:pt x="80" y="30"/>
                      <a:pt x="80" y="30"/>
                    </a:cubicBezTo>
                    <a:cubicBezTo>
                      <a:pt x="79" y="30"/>
                      <a:pt x="79" y="30"/>
                      <a:pt x="79" y="31"/>
                    </a:cubicBezTo>
                    <a:cubicBezTo>
                      <a:pt x="78" y="31"/>
                      <a:pt x="78" y="31"/>
                      <a:pt x="78" y="31"/>
                    </a:cubicBezTo>
                    <a:cubicBezTo>
                      <a:pt x="78" y="31"/>
                      <a:pt x="78" y="31"/>
                      <a:pt x="78" y="31"/>
                    </a:cubicBezTo>
                    <a:cubicBezTo>
                      <a:pt x="77" y="31"/>
                      <a:pt x="77" y="31"/>
                      <a:pt x="77" y="31"/>
                    </a:cubicBezTo>
                    <a:cubicBezTo>
                      <a:pt x="76" y="30"/>
                      <a:pt x="76" y="30"/>
                      <a:pt x="76" y="30"/>
                    </a:cubicBezTo>
                    <a:cubicBezTo>
                      <a:pt x="76" y="30"/>
                      <a:pt x="76" y="30"/>
                      <a:pt x="76" y="30"/>
                    </a:cubicBezTo>
                    <a:cubicBezTo>
                      <a:pt x="77" y="30"/>
                      <a:pt x="77" y="30"/>
                      <a:pt x="77" y="30"/>
                    </a:cubicBezTo>
                    <a:cubicBezTo>
                      <a:pt x="78" y="30"/>
                      <a:pt x="78" y="30"/>
                      <a:pt x="78" y="30"/>
                    </a:cubicBezTo>
                    <a:cubicBezTo>
                      <a:pt x="78" y="29"/>
                      <a:pt x="78" y="29"/>
                      <a:pt x="78" y="29"/>
                    </a:cubicBezTo>
                    <a:cubicBezTo>
                      <a:pt x="78" y="29"/>
                      <a:pt x="78" y="29"/>
                      <a:pt x="78" y="29"/>
                    </a:cubicBezTo>
                    <a:cubicBezTo>
                      <a:pt x="79" y="29"/>
                      <a:pt x="79" y="29"/>
                      <a:pt x="79" y="29"/>
                    </a:cubicBezTo>
                    <a:cubicBezTo>
                      <a:pt x="80" y="29"/>
                      <a:pt x="80" y="29"/>
                      <a:pt x="80" y="29"/>
                    </a:cubicBezTo>
                    <a:cubicBezTo>
                      <a:pt x="80" y="29"/>
                      <a:pt x="80" y="29"/>
                      <a:pt x="80" y="29"/>
                    </a:cubicBezTo>
                    <a:cubicBezTo>
                      <a:pt x="81" y="27"/>
                      <a:pt x="81" y="27"/>
                      <a:pt x="81" y="27"/>
                    </a:cubicBezTo>
                    <a:cubicBezTo>
                      <a:pt x="81" y="27"/>
                      <a:pt x="81" y="27"/>
                      <a:pt x="81" y="27"/>
                    </a:cubicBezTo>
                    <a:cubicBezTo>
                      <a:pt x="82" y="27"/>
                      <a:pt x="82" y="27"/>
                      <a:pt x="82" y="27"/>
                    </a:cubicBezTo>
                    <a:cubicBezTo>
                      <a:pt x="82" y="27"/>
                      <a:pt x="82" y="27"/>
                      <a:pt x="82" y="27"/>
                    </a:cubicBezTo>
                    <a:cubicBezTo>
                      <a:pt x="93" y="27"/>
                      <a:pt x="93" y="27"/>
                      <a:pt x="93" y="27"/>
                    </a:cubicBezTo>
                    <a:cubicBezTo>
                      <a:pt x="93" y="27"/>
                      <a:pt x="93" y="27"/>
                      <a:pt x="93" y="27"/>
                    </a:cubicBezTo>
                    <a:cubicBezTo>
                      <a:pt x="93" y="26"/>
                      <a:pt x="93" y="26"/>
                      <a:pt x="93" y="26"/>
                    </a:cubicBezTo>
                    <a:cubicBezTo>
                      <a:pt x="94" y="26"/>
                      <a:pt x="94" y="26"/>
                      <a:pt x="94" y="26"/>
                    </a:cubicBezTo>
                    <a:cubicBezTo>
                      <a:pt x="95" y="26"/>
                      <a:pt x="95" y="26"/>
                      <a:pt x="95" y="26"/>
                    </a:cubicBezTo>
                    <a:cubicBezTo>
                      <a:pt x="95" y="25"/>
                      <a:pt x="95" y="25"/>
                      <a:pt x="95" y="25"/>
                    </a:cubicBezTo>
                    <a:cubicBezTo>
                      <a:pt x="95" y="25"/>
                      <a:pt x="95" y="25"/>
                      <a:pt x="95" y="25"/>
                    </a:cubicBezTo>
                    <a:cubicBezTo>
                      <a:pt x="95" y="25"/>
                      <a:pt x="95" y="25"/>
                      <a:pt x="95" y="25"/>
                    </a:cubicBezTo>
                    <a:cubicBezTo>
                      <a:pt x="96" y="24"/>
                      <a:pt x="96" y="24"/>
                      <a:pt x="96" y="24"/>
                    </a:cubicBezTo>
                    <a:cubicBezTo>
                      <a:pt x="96" y="23"/>
                      <a:pt x="96" y="23"/>
                      <a:pt x="96" y="23"/>
                    </a:cubicBezTo>
                    <a:cubicBezTo>
                      <a:pt x="97" y="23"/>
                      <a:pt x="97" y="23"/>
                      <a:pt x="97" y="23"/>
                    </a:cubicBezTo>
                    <a:cubicBezTo>
                      <a:pt x="97" y="23"/>
                      <a:pt x="97" y="23"/>
                      <a:pt x="98" y="23"/>
                    </a:cubicBezTo>
                    <a:cubicBezTo>
                      <a:pt x="98" y="23"/>
                      <a:pt x="99" y="23"/>
                      <a:pt x="99" y="23"/>
                    </a:cubicBezTo>
                    <a:cubicBezTo>
                      <a:pt x="100" y="23"/>
                      <a:pt x="100" y="23"/>
                      <a:pt x="101" y="23"/>
                    </a:cubicBezTo>
                    <a:cubicBezTo>
                      <a:pt x="101" y="23"/>
                      <a:pt x="101" y="23"/>
                      <a:pt x="101" y="23"/>
                    </a:cubicBezTo>
                    <a:cubicBezTo>
                      <a:pt x="101" y="23"/>
                      <a:pt x="101" y="23"/>
                      <a:pt x="101" y="23"/>
                    </a:cubicBezTo>
                    <a:cubicBezTo>
                      <a:pt x="102" y="23"/>
                      <a:pt x="102" y="23"/>
                      <a:pt x="102" y="23"/>
                    </a:cubicBezTo>
                    <a:cubicBezTo>
                      <a:pt x="103" y="23"/>
                      <a:pt x="103" y="22"/>
                      <a:pt x="103" y="22"/>
                    </a:cubicBezTo>
                    <a:cubicBezTo>
                      <a:pt x="104" y="21"/>
                      <a:pt x="104" y="21"/>
                      <a:pt x="104" y="20"/>
                    </a:cubicBezTo>
                    <a:cubicBezTo>
                      <a:pt x="103" y="19"/>
                      <a:pt x="103" y="18"/>
                      <a:pt x="103" y="18"/>
                    </a:cubicBezTo>
                    <a:cubicBezTo>
                      <a:pt x="103" y="18"/>
                      <a:pt x="103" y="18"/>
                      <a:pt x="103" y="18"/>
                    </a:cubicBezTo>
                    <a:cubicBezTo>
                      <a:pt x="102" y="17"/>
                      <a:pt x="102" y="17"/>
                      <a:pt x="102" y="16"/>
                    </a:cubicBezTo>
                    <a:cubicBezTo>
                      <a:pt x="102" y="11"/>
                      <a:pt x="102" y="11"/>
                      <a:pt x="102" y="11"/>
                    </a:cubicBezTo>
                    <a:cubicBezTo>
                      <a:pt x="101" y="11"/>
                      <a:pt x="101" y="11"/>
                      <a:pt x="101" y="11"/>
                    </a:cubicBezTo>
                    <a:cubicBezTo>
                      <a:pt x="100" y="11"/>
                      <a:pt x="100" y="12"/>
                      <a:pt x="99" y="12"/>
                    </a:cubicBezTo>
                    <a:cubicBezTo>
                      <a:pt x="99" y="12"/>
                      <a:pt x="99" y="12"/>
                      <a:pt x="99" y="12"/>
                    </a:cubicBezTo>
                    <a:cubicBezTo>
                      <a:pt x="98" y="13"/>
                      <a:pt x="98" y="13"/>
                      <a:pt x="98" y="13"/>
                    </a:cubicBezTo>
                    <a:cubicBezTo>
                      <a:pt x="97" y="12"/>
                      <a:pt x="97" y="12"/>
                      <a:pt x="97" y="12"/>
                    </a:cubicBezTo>
                    <a:cubicBezTo>
                      <a:pt x="97" y="12"/>
                      <a:pt x="97" y="12"/>
                      <a:pt x="97" y="12"/>
                    </a:cubicBezTo>
                    <a:cubicBezTo>
                      <a:pt x="96" y="12"/>
                      <a:pt x="96" y="12"/>
                      <a:pt x="96" y="12"/>
                    </a:cubicBezTo>
                    <a:cubicBezTo>
                      <a:pt x="96" y="12"/>
                      <a:pt x="96" y="12"/>
                      <a:pt x="96" y="12"/>
                    </a:cubicBezTo>
                    <a:cubicBezTo>
                      <a:pt x="97" y="12"/>
                      <a:pt x="97" y="12"/>
                      <a:pt x="97" y="12"/>
                    </a:cubicBezTo>
                    <a:cubicBezTo>
                      <a:pt x="98" y="12"/>
                      <a:pt x="98" y="12"/>
                      <a:pt x="98" y="12"/>
                    </a:cubicBezTo>
                    <a:cubicBezTo>
                      <a:pt x="98" y="10"/>
                      <a:pt x="98" y="10"/>
                      <a:pt x="98" y="10"/>
                    </a:cubicBezTo>
                    <a:cubicBezTo>
                      <a:pt x="98" y="9"/>
                      <a:pt x="97" y="8"/>
                      <a:pt x="96" y="8"/>
                    </a:cubicBezTo>
                    <a:cubicBezTo>
                      <a:pt x="96" y="8"/>
                      <a:pt x="96" y="8"/>
                      <a:pt x="96" y="8"/>
                    </a:cubicBezTo>
                    <a:cubicBezTo>
                      <a:pt x="96" y="8"/>
                      <a:pt x="96" y="8"/>
                      <a:pt x="96" y="8"/>
                    </a:cubicBezTo>
                    <a:cubicBezTo>
                      <a:pt x="90" y="8"/>
                      <a:pt x="90" y="8"/>
                      <a:pt x="90" y="8"/>
                    </a:cubicBezTo>
                    <a:cubicBezTo>
                      <a:pt x="89" y="8"/>
                      <a:pt x="89" y="9"/>
                      <a:pt x="88" y="9"/>
                    </a:cubicBezTo>
                    <a:cubicBezTo>
                      <a:pt x="88" y="10"/>
                      <a:pt x="88" y="11"/>
                      <a:pt x="87" y="11"/>
                    </a:cubicBezTo>
                    <a:cubicBezTo>
                      <a:pt x="87" y="11"/>
                      <a:pt x="86" y="11"/>
                      <a:pt x="86" y="11"/>
                    </a:cubicBezTo>
                    <a:cubicBezTo>
                      <a:pt x="85" y="11"/>
                      <a:pt x="85" y="11"/>
                      <a:pt x="85" y="11"/>
                    </a:cubicBezTo>
                    <a:cubicBezTo>
                      <a:pt x="85" y="11"/>
                      <a:pt x="85" y="11"/>
                      <a:pt x="85" y="11"/>
                    </a:cubicBezTo>
                    <a:cubicBezTo>
                      <a:pt x="81" y="11"/>
                      <a:pt x="81" y="11"/>
                      <a:pt x="81" y="11"/>
                    </a:cubicBezTo>
                    <a:cubicBezTo>
                      <a:pt x="81" y="12"/>
                      <a:pt x="81" y="12"/>
                      <a:pt x="81" y="12"/>
                    </a:cubicBezTo>
                    <a:cubicBezTo>
                      <a:pt x="81" y="13"/>
                      <a:pt x="81" y="13"/>
                      <a:pt x="81" y="13"/>
                    </a:cubicBezTo>
                    <a:cubicBezTo>
                      <a:pt x="82" y="14"/>
                      <a:pt x="82" y="15"/>
                      <a:pt x="81" y="15"/>
                    </a:cubicBezTo>
                    <a:cubicBezTo>
                      <a:pt x="81" y="15"/>
                      <a:pt x="81" y="15"/>
                      <a:pt x="81" y="15"/>
                    </a:cubicBezTo>
                    <a:cubicBezTo>
                      <a:pt x="80" y="16"/>
                      <a:pt x="80" y="16"/>
                      <a:pt x="80" y="17"/>
                    </a:cubicBezTo>
                    <a:cubicBezTo>
                      <a:pt x="80" y="17"/>
                      <a:pt x="80" y="17"/>
                      <a:pt x="80" y="17"/>
                    </a:cubicBezTo>
                    <a:cubicBezTo>
                      <a:pt x="80" y="18"/>
                      <a:pt x="80" y="18"/>
                      <a:pt x="80" y="18"/>
                    </a:cubicBezTo>
                    <a:cubicBezTo>
                      <a:pt x="79" y="18"/>
                      <a:pt x="79" y="18"/>
                      <a:pt x="79" y="18"/>
                    </a:cubicBezTo>
                    <a:cubicBezTo>
                      <a:pt x="79" y="18"/>
                      <a:pt x="79" y="18"/>
                      <a:pt x="79" y="18"/>
                    </a:cubicBezTo>
                    <a:cubicBezTo>
                      <a:pt x="78" y="18"/>
                      <a:pt x="77" y="19"/>
                      <a:pt x="76" y="19"/>
                    </a:cubicBezTo>
                    <a:cubicBezTo>
                      <a:pt x="75" y="20"/>
                      <a:pt x="75" y="20"/>
                      <a:pt x="75" y="20"/>
                    </a:cubicBezTo>
                    <a:cubicBezTo>
                      <a:pt x="75" y="21"/>
                      <a:pt x="74" y="21"/>
                      <a:pt x="74" y="21"/>
                    </a:cubicBezTo>
                    <a:cubicBezTo>
                      <a:pt x="73" y="21"/>
                      <a:pt x="73" y="22"/>
                      <a:pt x="73" y="23"/>
                    </a:cubicBezTo>
                    <a:cubicBezTo>
                      <a:pt x="73" y="23"/>
                      <a:pt x="73" y="23"/>
                      <a:pt x="73" y="23"/>
                    </a:cubicBezTo>
                    <a:cubicBezTo>
                      <a:pt x="72" y="23"/>
                      <a:pt x="72" y="23"/>
                      <a:pt x="72" y="23"/>
                    </a:cubicBezTo>
                    <a:cubicBezTo>
                      <a:pt x="72" y="23"/>
                      <a:pt x="72" y="23"/>
                      <a:pt x="72" y="23"/>
                    </a:cubicBezTo>
                    <a:cubicBezTo>
                      <a:pt x="72" y="23"/>
                      <a:pt x="72" y="23"/>
                      <a:pt x="72" y="23"/>
                    </a:cubicBezTo>
                    <a:cubicBezTo>
                      <a:pt x="72" y="22"/>
                      <a:pt x="72" y="22"/>
                      <a:pt x="72" y="22"/>
                    </a:cubicBezTo>
                    <a:cubicBezTo>
                      <a:pt x="72" y="22"/>
                      <a:pt x="73" y="22"/>
                      <a:pt x="73" y="21"/>
                    </a:cubicBezTo>
                    <a:cubicBezTo>
                      <a:pt x="73" y="20"/>
                      <a:pt x="73" y="19"/>
                      <a:pt x="72" y="18"/>
                    </a:cubicBezTo>
                    <a:cubicBezTo>
                      <a:pt x="72" y="18"/>
                      <a:pt x="72" y="18"/>
                      <a:pt x="72" y="18"/>
                    </a:cubicBezTo>
                    <a:cubicBezTo>
                      <a:pt x="72" y="17"/>
                      <a:pt x="72" y="17"/>
                      <a:pt x="72" y="17"/>
                    </a:cubicBezTo>
                    <a:cubicBezTo>
                      <a:pt x="72" y="17"/>
                      <a:pt x="72" y="16"/>
                      <a:pt x="72" y="16"/>
                    </a:cubicBezTo>
                    <a:cubicBezTo>
                      <a:pt x="72" y="16"/>
                      <a:pt x="72" y="16"/>
                      <a:pt x="72" y="16"/>
                    </a:cubicBezTo>
                    <a:cubicBezTo>
                      <a:pt x="73" y="16"/>
                      <a:pt x="73" y="16"/>
                      <a:pt x="73" y="16"/>
                    </a:cubicBezTo>
                    <a:cubicBezTo>
                      <a:pt x="73" y="14"/>
                      <a:pt x="73" y="14"/>
                      <a:pt x="73" y="14"/>
                    </a:cubicBezTo>
                    <a:cubicBezTo>
                      <a:pt x="73" y="14"/>
                      <a:pt x="73" y="14"/>
                      <a:pt x="73" y="14"/>
                    </a:cubicBezTo>
                    <a:cubicBezTo>
                      <a:pt x="74" y="14"/>
                      <a:pt x="74" y="14"/>
                      <a:pt x="74" y="14"/>
                    </a:cubicBezTo>
                    <a:cubicBezTo>
                      <a:pt x="75" y="14"/>
                      <a:pt x="75" y="13"/>
                      <a:pt x="75" y="13"/>
                    </a:cubicBezTo>
                    <a:cubicBezTo>
                      <a:pt x="75" y="13"/>
                      <a:pt x="75" y="13"/>
                      <a:pt x="75" y="13"/>
                    </a:cubicBezTo>
                    <a:cubicBezTo>
                      <a:pt x="75" y="11"/>
                      <a:pt x="75" y="11"/>
                      <a:pt x="75" y="11"/>
                    </a:cubicBezTo>
                    <a:cubicBezTo>
                      <a:pt x="75" y="10"/>
                      <a:pt x="75" y="10"/>
                      <a:pt x="75" y="10"/>
                    </a:cubicBezTo>
                    <a:cubicBezTo>
                      <a:pt x="75" y="10"/>
                      <a:pt x="75" y="10"/>
                      <a:pt x="75" y="10"/>
                    </a:cubicBezTo>
                    <a:cubicBezTo>
                      <a:pt x="76" y="10"/>
                      <a:pt x="76" y="10"/>
                      <a:pt x="76" y="10"/>
                    </a:cubicBezTo>
                    <a:cubicBezTo>
                      <a:pt x="76" y="9"/>
                      <a:pt x="76" y="9"/>
                      <a:pt x="76" y="9"/>
                    </a:cubicBezTo>
                    <a:cubicBezTo>
                      <a:pt x="76" y="9"/>
                      <a:pt x="76" y="9"/>
                      <a:pt x="76" y="9"/>
                    </a:cubicBezTo>
                    <a:cubicBezTo>
                      <a:pt x="76" y="9"/>
                      <a:pt x="76" y="9"/>
                      <a:pt x="76" y="9"/>
                    </a:cubicBezTo>
                    <a:cubicBezTo>
                      <a:pt x="76" y="9"/>
                      <a:pt x="76" y="9"/>
                      <a:pt x="76" y="9"/>
                    </a:cubicBezTo>
                    <a:cubicBezTo>
                      <a:pt x="77" y="9"/>
                      <a:pt x="77" y="9"/>
                      <a:pt x="77" y="9"/>
                    </a:cubicBezTo>
                    <a:cubicBezTo>
                      <a:pt x="80" y="9"/>
                      <a:pt x="80" y="9"/>
                      <a:pt x="80" y="9"/>
                    </a:cubicBezTo>
                    <a:cubicBezTo>
                      <a:pt x="80" y="9"/>
                      <a:pt x="80" y="9"/>
                      <a:pt x="80" y="9"/>
                    </a:cubicBezTo>
                    <a:cubicBezTo>
                      <a:pt x="80" y="9"/>
                      <a:pt x="80" y="9"/>
                      <a:pt x="80" y="9"/>
                    </a:cubicBezTo>
                    <a:cubicBezTo>
                      <a:pt x="81" y="9"/>
                      <a:pt x="82" y="8"/>
                      <a:pt x="82" y="8"/>
                    </a:cubicBezTo>
                    <a:cubicBezTo>
                      <a:pt x="82" y="7"/>
                      <a:pt x="82" y="7"/>
                      <a:pt x="82" y="7"/>
                    </a:cubicBezTo>
                    <a:cubicBezTo>
                      <a:pt x="83" y="7"/>
                      <a:pt x="83" y="7"/>
                      <a:pt x="83" y="7"/>
                    </a:cubicBezTo>
                    <a:cubicBezTo>
                      <a:pt x="85" y="7"/>
                      <a:pt x="85" y="7"/>
                      <a:pt x="85" y="7"/>
                    </a:cubicBezTo>
                    <a:cubicBezTo>
                      <a:pt x="86" y="7"/>
                      <a:pt x="86" y="7"/>
                      <a:pt x="86" y="6"/>
                    </a:cubicBezTo>
                    <a:cubicBezTo>
                      <a:pt x="86" y="6"/>
                      <a:pt x="86" y="6"/>
                      <a:pt x="86" y="6"/>
                    </a:cubicBezTo>
                    <a:cubicBezTo>
                      <a:pt x="86" y="6"/>
                      <a:pt x="86" y="6"/>
                      <a:pt x="86" y="6"/>
                    </a:cubicBezTo>
                    <a:cubicBezTo>
                      <a:pt x="86" y="6"/>
                      <a:pt x="86" y="6"/>
                      <a:pt x="86" y="6"/>
                    </a:cubicBezTo>
                    <a:cubicBezTo>
                      <a:pt x="87" y="6"/>
                      <a:pt x="87" y="6"/>
                      <a:pt x="87" y="6"/>
                    </a:cubicBezTo>
                    <a:cubicBezTo>
                      <a:pt x="87" y="6"/>
                      <a:pt x="87" y="6"/>
                      <a:pt x="87" y="6"/>
                    </a:cubicBezTo>
                    <a:cubicBezTo>
                      <a:pt x="88" y="5"/>
                      <a:pt x="88" y="5"/>
                      <a:pt x="88" y="4"/>
                    </a:cubicBezTo>
                    <a:cubicBezTo>
                      <a:pt x="89" y="3"/>
                      <a:pt x="89" y="2"/>
                      <a:pt x="89" y="2"/>
                    </a:cubicBezTo>
                    <a:cubicBezTo>
                      <a:pt x="88" y="0"/>
                      <a:pt x="87"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79"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180" name="Freeform 44"/>
              <p:cNvSpPr>
                <a:spLocks/>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1" name="椭圆 170"/>
            <p:cNvSpPr/>
            <p:nvPr/>
          </p:nvSpPr>
          <p:spPr>
            <a:xfrm>
              <a:off x="5245265" y="2863322"/>
              <a:ext cx="1538545" cy="1523312"/>
            </a:xfrm>
            <a:prstGeom prst="ellipse">
              <a:avLst/>
            </a:prstGeom>
            <a:gradFill flip="none" rotWithShape="1">
              <a:gsLst>
                <a:gs pos="66000">
                  <a:schemeClr val="tx1">
                    <a:alpha val="4000"/>
                  </a:schemeClr>
                </a:gs>
                <a:gs pos="26000">
                  <a:schemeClr val="bg1">
                    <a:alpha val="0"/>
                  </a:schemeClr>
                </a:gs>
                <a:gs pos="100000">
                  <a:schemeClr val="tx1">
                    <a:alpha val="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1" name="文本框 79"/>
          <p:cNvSpPr txBox="1"/>
          <p:nvPr/>
        </p:nvSpPr>
        <p:spPr>
          <a:xfrm>
            <a:off x="4280083" y="2823040"/>
            <a:ext cx="656381" cy="923330"/>
          </a:xfrm>
          <a:prstGeom prst="rect">
            <a:avLst/>
          </a:prstGeom>
          <a:noFill/>
        </p:spPr>
        <p:txBody>
          <a:bodyPr wrap="square" rtlCol="0">
            <a:spAutoFit/>
          </a:bodyPr>
          <a:lstStyle/>
          <a:p>
            <a:r>
              <a:rPr lang="zh-CN" altLang="en-US" sz="1800" dirty="0">
                <a:solidFill>
                  <a:schemeClr val="accent5"/>
                </a:solidFill>
                <a:latin typeface="微软雅黑" panose="020B0503020204020204" pitchFamily="34" charset="-122"/>
                <a:ea typeface="微软雅黑" panose="020B0503020204020204" pitchFamily="34" charset="-122"/>
              </a:rPr>
              <a:t>五种</a:t>
            </a:r>
            <a:endParaRPr lang="en-US" altLang="zh-CN" sz="1800" dirty="0">
              <a:solidFill>
                <a:schemeClr val="accent5"/>
              </a:solidFill>
              <a:latin typeface="微软雅黑" panose="020B0503020204020204" pitchFamily="34" charset="-122"/>
              <a:ea typeface="微软雅黑" panose="020B0503020204020204" pitchFamily="34" charset="-122"/>
            </a:endParaRPr>
          </a:p>
          <a:p>
            <a:r>
              <a:rPr lang="zh-CN" altLang="en-US" sz="1800" dirty="0">
                <a:solidFill>
                  <a:schemeClr val="accent5"/>
                </a:solidFill>
                <a:latin typeface="微软雅黑" panose="020B0503020204020204" pitchFamily="34" charset="-122"/>
                <a:ea typeface="微软雅黑" panose="020B0503020204020204" pitchFamily="34" charset="-122"/>
              </a:rPr>
              <a:t>数据类型</a:t>
            </a:r>
          </a:p>
        </p:txBody>
      </p:sp>
    </p:spTree>
    <p:extLst>
      <p:ext uri="{BB962C8B-B14F-4D97-AF65-F5344CB8AC3E}">
        <p14:creationId xmlns:p14="http://schemas.microsoft.com/office/powerpoint/2010/main" val="424002877"/>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900"/>
                            </p:stCondLst>
                            <p:childTnLst>
                              <p:par>
                                <p:cTn id="9" presetID="37" presetClass="entr" presetSubtype="0" fill="hold" nodeType="afterEffect">
                                  <p:stCondLst>
                                    <p:cond delay="0"/>
                                  </p:stCondLst>
                                  <p:childTnLst>
                                    <p:set>
                                      <p:cBhvr>
                                        <p:cTn id="10" dur="1" fill="hold">
                                          <p:stCondLst>
                                            <p:cond delay="0"/>
                                          </p:stCondLst>
                                        </p:cTn>
                                        <p:tgtEl>
                                          <p:spTgt spid="135"/>
                                        </p:tgtEl>
                                        <p:attrNameLst>
                                          <p:attrName>style.visibility</p:attrName>
                                        </p:attrNameLst>
                                      </p:cBhvr>
                                      <p:to>
                                        <p:strVal val="visible"/>
                                      </p:to>
                                    </p:set>
                                    <p:animEffect transition="in" filter="fade">
                                      <p:cBhvr>
                                        <p:cTn id="11" dur="1000"/>
                                        <p:tgtEl>
                                          <p:spTgt spid="135"/>
                                        </p:tgtEl>
                                      </p:cBhvr>
                                    </p:animEffect>
                                    <p:anim calcmode="lin" valueType="num">
                                      <p:cBhvr>
                                        <p:cTn id="12" dur="1000" fill="hold"/>
                                        <p:tgtEl>
                                          <p:spTgt spid="135"/>
                                        </p:tgtEl>
                                        <p:attrNameLst>
                                          <p:attrName>ppt_x</p:attrName>
                                        </p:attrNameLst>
                                      </p:cBhvr>
                                      <p:tavLst>
                                        <p:tav tm="0">
                                          <p:val>
                                            <p:strVal val="#ppt_x"/>
                                          </p:val>
                                        </p:tav>
                                        <p:tav tm="100000">
                                          <p:val>
                                            <p:strVal val="#ppt_x"/>
                                          </p:val>
                                        </p:tav>
                                      </p:tavLst>
                                    </p:anim>
                                    <p:anim calcmode="lin" valueType="num">
                                      <p:cBhvr>
                                        <p:cTn id="13" dur="900" decel="100000" fill="hold"/>
                                        <p:tgtEl>
                                          <p:spTgt spid="135"/>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135"/>
                                        </p:tgtEl>
                                        <p:attrNameLst>
                                          <p:attrName>ppt_y</p:attrName>
                                        </p:attrNameLst>
                                      </p:cBhvr>
                                      <p:tavLst>
                                        <p:tav tm="0">
                                          <p:val>
                                            <p:strVal val="#ppt_y-.03"/>
                                          </p:val>
                                        </p:tav>
                                        <p:tav tm="100000">
                                          <p:val>
                                            <p:strVal val="#ppt_y"/>
                                          </p:val>
                                        </p:tav>
                                      </p:tavLst>
                                    </p:anim>
                                  </p:childTnLst>
                                </p:cTn>
                              </p:par>
                            </p:childTnLst>
                          </p:cTn>
                        </p:par>
                        <p:par>
                          <p:cTn id="15" fill="hold">
                            <p:stCondLst>
                              <p:cond delay="1900"/>
                            </p:stCondLst>
                            <p:childTnLst>
                              <p:par>
                                <p:cTn id="16" presetID="35" presetClass="entr" presetSubtype="0" fill="hold" nodeType="afterEffect">
                                  <p:stCondLst>
                                    <p:cond delay="0"/>
                                  </p:stCondLst>
                                  <p:childTnLst>
                                    <p:set>
                                      <p:cBhvr>
                                        <p:cTn id="17" dur="1" fill="hold">
                                          <p:stCondLst>
                                            <p:cond delay="0"/>
                                          </p:stCondLst>
                                        </p:cTn>
                                        <p:tgtEl>
                                          <p:spTgt spid="169"/>
                                        </p:tgtEl>
                                        <p:attrNameLst>
                                          <p:attrName>style.visibility</p:attrName>
                                        </p:attrNameLst>
                                      </p:cBhvr>
                                      <p:to>
                                        <p:strVal val="visible"/>
                                      </p:to>
                                    </p:set>
                                    <p:animEffect transition="in" filter="fade">
                                      <p:cBhvr>
                                        <p:cTn id="18" dur="1500"/>
                                        <p:tgtEl>
                                          <p:spTgt spid="169"/>
                                        </p:tgtEl>
                                      </p:cBhvr>
                                    </p:animEffect>
                                    <p:anim calcmode="lin" valueType="num">
                                      <p:cBhvr>
                                        <p:cTn id="19" dur="1500" fill="hold"/>
                                        <p:tgtEl>
                                          <p:spTgt spid="169"/>
                                        </p:tgtEl>
                                        <p:attrNameLst>
                                          <p:attrName>style.rotation</p:attrName>
                                        </p:attrNameLst>
                                      </p:cBhvr>
                                      <p:tavLst>
                                        <p:tav tm="0">
                                          <p:val>
                                            <p:fltVal val="720"/>
                                          </p:val>
                                        </p:tav>
                                        <p:tav tm="100000">
                                          <p:val>
                                            <p:fltVal val="0"/>
                                          </p:val>
                                        </p:tav>
                                      </p:tavLst>
                                    </p:anim>
                                    <p:anim calcmode="lin" valueType="num">
                                      <p:cBhvr>
                                        <p:cTn id="20" dur="1500" fill="hold"/>
                                        <p:tgtEl>
                                          <p:spTgt spid="169"/>
                                        </p:tgtEl>
                                        <p:attrNameLst>
                                          <p:attrName>ppt_h</p:attrName>
                                        </p:attrNameLst>
                                      </p:cBhvr>
                                      <p:tavLst>
                                        <p:tav tm="0">
                                          <p:val>
                                            <p:fltVal val="0"/>
                                          </p:val>
                                        </p:tav>
                                        <p:tav tm="100000">
                                          <p:val>
                                            <p:strVal val="#ppt_h"/>
                                          </p:val>
                                        </p:tav>
                                      </p:tavLst>
                                    </p:anim>
                                    <p:anim calcmode="lin" valueType="num">
                                      <p:cBhvr>
                                        <p:cTn id="21" dur="1500" fill="hold"/>
                                        <p:tgtEl>
                                          <p:spTgt spid="169"/>
                                        </p:tgtEl>
                                        <p:attrNameLst>
                                          <p:attrName>ppt_w</p:attrName>
                                        </p:attrNameLst>
                                      </p:cBhvr>
                                      <p:tavLst>
                                        <p:tav tm="0">
                                          <p:val>
                                            <p:fltVal val="0"/>
                                          </p:val>
                                        </p:tav>
                                        <p:tav tm="100000">
                                          <p:val>
                                            <p:strVal val="#ppt_w"/>
                                          </p:val>
                                        </p:tav>
                                      </p:tavLst>
                                    </p:anim>
                                  </p:childTnLst>
                                </p:cTn>
                              </p:par>
                            </p:childTnLst>
                          </p:cTn>
                        </p:par>
                        <p:par>
                          <p:cTn id="22" fill="hold">
                            <p:stCondLst>
                              <p:cond delay="3400"/>
                            </p:stCondLst>
                            <p:childTnLst>
                              <p:par>
                                <p:cTn id="23" presetID="14" presetClass="entr" presetSubtype="10" fill="hold" grpId="0" nodeType="afterEffect">
                                  <p:stCondLst>
                                    <p:cond delay="0"/>
                                  </p:stCondLst>
                                  <p:childTnLst>
                                    <p:set>
                                      <p:cBhvr>
                                        <p:cTn id="24" dur="1" fill="hold">
                                          <p:stCondLst>
                                            <p:cond delay="0"/>
                                          </p:stCondLst>
                                        </p:cTn>
                                        <p:tgtEl>
                                          <p:spTgt spid="181"/>
                                        </p:tgtEl>
                                        <p:attrNameLst>
                                          <p:attrName>style.visibility</p:attrName>
                                        </p:attrNameLst>
                                      </p:cBhvr>
                                      <p:to>
                                        <p:strVal val="visible"/>
                                      </p:to>
                                    </p:set>
                                    <p:animEffect transition="in" filter="randombar(horizontal)">
                                      <p:cBhvr>
                                        <p:cTn id="25" dur="500"/>
                                        <p:tgtEl>
                                          <p:spTgt spid="181"/>
                                        </p:tgtEl>
                                      </p:cBhvr>
                                    </p:animEffect>
                                  </p:childTnLst>
                                </p:cTn>
                              </p:par>
                            </p:childTnLst>
                          </p:cTn>
                        </p:par>
                        <p:par>
                          <p:cTn id="26" fill="hold">
                            <p:stCondLst>
                              <p:cond delay="3900"/>
                            </p:stCondLst>
                            <p:childTnLst>
                              <p:par>
                                <p:cTn id="27" presetID="22" presetClass="entr" presetSubtype="8"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Effect transition="in" filter="wipe(left)">
                                      <p:cBhvr>
                                        <p:cTn id="29" dur="500"/>
                                        <p:tgtEl>
                                          <p:spTgt spid="81"/>
                                        </p:tgtEl>
                                      </p:cBhvr>
                                    </p:animEffect>
                                  </p:childTnLst>
                                </p:cTn>
                              </p:par>
                            </p:childTnLst>
                          </p:cTn>
                        </p:par>
                        <p:par>
                          <p:cTn id="30" fill="hold">
                            <p:stCondLst>
                              <p:cond delay="4400"/>
                            </p:stCondLst>
                            <p:childTnLst>
                              <p:par>
                                <p:cTn id="31" presetID="10" presetClass="entr" presetSubtype="0" fill="hold" nodeType="after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750"/>
                                        <p:tgtEl>
                                          <p:spTgt spid="82"/>
                                        </p:tgtEl>
                                      </p:cBhvr>
                                    </p:animEffect>
                                  </p:childTnLst>
                                </p:cTn>
                              </p:par>
                              <p:par>
                                <p:cTn id="34" presetID="42" presetClass="path" presetSubtype="0" accel="50000" decel="50000" fill="hold" nodeType="withEffect">
                                  <p:stCondLst>
                                    <p:cond delay="0"/>
                                  </p:stCondLst>
                                  <p:childTnLst>
                                    <p:animMotion origin="layout" path="M 0.1757 -0.11945 L -1.66667E-6 1.7284E-6 " pathEditMode="relative" rAng="0" ptsTypes="AA">
                                      <p:cBhvr>
                                        <p:cTn id="35" dur="750" fill="hold"/>
                                        <p:tgtEl>
                                          <p:spTgt spid="82"/>
                                        </p:tgtEl>
                                        <p:attrNameLst>
                                          <p:attrName>ppt_x</p:attrName>
                                          <p:attrName>ppt_y</p:attrName>
                                        </p:attrNameLst>
                                      </p:cBhvr>
                                      <p:rCtr x="-8785" y="5957"/>
                                    </p:animMotion>
                                  </p:childTnLst>
                                </p:cTn>
                              </p:par>
                              <p:par>
                                <p:cTn id="36" presetID="10" presetClass="entr" presetSubtype="0" fill="hold" nodeType="withEffect">
                                  <p:stCondLst>
                                    <p:cond delay="0"/>
                                  </p:stCondLst>
                                  <p:childTnLst>
                                    <p:set>
                                      <p:cBhvr>
                                        <p:cTn id="37" dur="1" fill="hold">
                                          <p:stCondLst>
                                            <p:cond delay="0"/>
                                          </p:stCondLst>
                                        </p:cTn>
                                        <p:tgtEl>
                                          <p:spTgt spid="114"/>
                                        </p:tgtEl>
                                        <p:attrNameLst>
                                          <p:attrName>style.visibility</p:attrName>
                                        </p:attrNameLst>
                                      </p:cBhvr>
                                      <p:to>
                                        <p:strVal val="visible"/>
                                      </p:to>
                                    </p:set>
                                    <p:animEffect transition="in" filter="fade">
                                      <p:cBhvr>
                                        <p:cTn id="38" dur="750"/>
                                        <p:tgtEl>
                                          <p:spTgt spid="114"/>
                                        </p:tgtEl>
                                      </p:cBhvr>
                                    </p:animEffect>
                                  </p:childTnLst>
                                </p:cTn>
                              </p:par>
                              <p:par>
                                <p:cTn id="39" presetID="42" presetClass="path" presetSubtype="0" accel="50000" decel="50000" fill="hold" nodeType="withEffect">
                                  <p:stCondLst>
                                    <p:cond delay="0"/>
                                  </p:stCondLst>
                                  <p:childTnLst>
                                    <p:animMotion origin="layout" path="M 0.11944 0.11389 L 4.44444E-6 -3.7037E-7 " pathEditMode="relative" rAng="0" ptsTypes="AA">
                                      <p:cBhvr>
                                        <p:cTn id="40" dur="750" fill="hold"/>
                                        <p:tgtEl>
                                          <p:spTgt spid="114"/>
                                        </p:tgtEl>
                                        <p:attrNameLst>
                                          <p:attrName>ppt_x</p:attrName>
                                          <p:attrName>ppt_y</p:attrName>
                                        </p:attrNameLst>
                                      </p:cBhvr>
                                      <p:rCtr x="-5972" y="-5710"/>
                                    </p:animMotion>
                                  </p:childTnLst>
                                </p:cTn>
                              </p:par>
                              <p:par>
                                <p:cTn id="41" presetID="10" presetClass="entr" presetSubtype="0" fill="hold"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fade">
                                      <p:cBhvr>
                                        <p:cTn id="43" dur="750"/>
                                        <p:tgtEl>
                                          <p:spTgt spid="93"/>
                                        </p:tgtEl>
                                      </p:cBhvr>
                                    </p:animEffect>
                                  </p:childTnLst>
                                </p:cTn>
                              </p:par>
                              <p:par>
                                <p:cTn id="44" presetID="42" presetClass="path" presetSubtype="0" accel="50000" decel="50000" fill="hold" nodeType="withEffect">
                                  <p:stCondLst>
                                    <p:cond delay="0"/>
                                  </p:stCondLst>
                                  <p:childTnLst>
                                    <p:animMotion origin="layout" path="M -0.01076 0.21018 L -1.11022E-16 3.20988E-6 " pathEditMode="relative" rAng="0" ptsTypes="AA">
                                      <p:cBhvr>
                                        <p:cTn id="45" dur="750" fill="hold"/>
                                        <p:tgtEl>
                                          <p:spTgt spid="93"/>
                                        </p:tgtEl>
                                        <p:attrNameLst>
                                          <p:attrName>ppt_x</p:attrName>
                                          <p:attrName>ppt_y</p:attrName>
                                        </p:attrNameLst>
                                      </p:cBhvr>
                                      <p:rCtr x="538" y="-10525"/>
                                    </p:animMotion>
                                  </p:childTnLst>
                                </p:cTn>
                              </p:par>
                              <p:par>
                                <p:cTn id="46" presetID="10" presetClass="entr" presetSubtype="0" fill="hold" nodeType="withEffect">
                                  <p:stCondLst>
                                    <p:cond delay="0"/>
                                  </p:stCondLst>
                                  <p:childTnLst>
                                    <p:set>
                                      <p:cBhvr>
                                        <p:cTn id="47" dur="1" fill="hold">
                                          <p:stCondLst>
                                            <p:cond delay="0"/>
                                          </p:stCondLst>
                                        </p:cTn>
                                        <p:tgtEl>
                                          <p:spTgt spid="125"/>
                                        </p:tgtEl>
                                        <p:attrNameLst>
                                          <p:attrName>style.visibility</p:attrName>
                                        </p:attrNameLst>
                                      </p:cBhvr>
                                      <p:to>
                                        <p:strVal val="visible"/>
                                      </p:to>
                                    </p:set>
                                    <p:animEffect transition="in" filter="fade">
                                      <p:cBhvr>
                                        <p:cTn id="48" dur="750"/>
                                        <p:tgtEl>
                                          <p:spTgt spid="125"/>
                                        </p:tgtEl>
                                      </p:cBhvr>
                                    </p:animEffect>
                                  </p:childTnLst>
                                </p:cTn>
                              </p:par>
                              <p:par>
                                <p:cTn id="49" presetID="42" presetClass="path" presetSubtype="0" accel="50000" decel="50000" fill="hold" nodeType="withEffect">
                                  <p:stCondLst>
                                    <p:cond delay="0"/>
                                  </p:stCondLst>
                                  <p:childTnLst>
                                    <p:animMotion origin="layout" path="M -0.14496 0.11574 L -8.33333E-7 -3.7037E-7 " pathEditMode="relative" rAng="0" ptsTypes="AA">
                                      <p:cBhvr>
                                        <p:cTn id="50" dur="750" fill="hold"/>
                                        <p:tgtEl>
                                          <p:spTgt spid="125"/>
                                        </p:tgtEl>
                                        <p:attrNameLst>
                                          <p:attrName>ppt_x</p:attrName>
                                          <p:attrName>ppt_y</p:attrName>
                                        </p:attrNameLst>
                                      </p:cBhvr>
                                      <p:rCtr x="7240" y="-5802"/>
                                    </p:animMotion>
                                  </p:childTnLst>
                                </p:cTn>
                              </p:par>
                              <p:par>
                                <p:cTn id="51" presetID="10" presetClass="entr" presetSubtype="0" fill="hold" nodeType="withEffect">
                                  <p:stCondLst>
                                    <p:cond delay="0"/>
                                  </p:stCondLst>
                                  <p:childTnLst>
                                    <p:set>
                                      <p:cBhvr>
                                        <p:cTn id="52" dur="1" fill="hold">
                                          <p:stCondLst>
                                            <p:cond delay="0"/>
                                          </p:stCondLst>
                                        </p:cTn>
                                        <p:tgtEl>
                                          <p:spTgt spid="105"/>
                                        </p:tgtEl>
                                        <p:attrNameLst>
                                          <p:attrName>style.visibility</p:attrName>
                                        </p:attrNameLst>
                                      </p:cBhvr>
                                      <p:to>
                                        <p:strVal val="visible"/>
                                      </p:to>
                                    </p:set>
                                    <p:animEffect transition="in" filter="fade">
                                      <p:cBhvr>
                                        <p:cTn id="53" dur="750"/>
                                        <p:tgtEl>
                                          <p:spTgt spid="105"/>
                                        </p:tgtEl>
                                      </p:cBhvr>
                                    </p:animEffect>
                                  </p:childTnLst>
                                </p:cTn>
                              </p:par>
                              <p:par>
                                <p:cTn id="54" presetID="42" presetClass="path" presetSubtype="0" accel="50000" decel="50000" fill="hold" nodeType="withEffect">
                                  <p:stCondLst>
                                    <p:cond delay="0"/>
                                  </p:stCondLst>
                                  <p:childTnLst>
                                    <p:animMotion origin="layout" path="M -0.19827 -0.11945 L 1.66667E-6 1.7284E-6 " pathEditMode="relative" rAng="0" ptsTypes="AA">
                                      <p:cBhvr>
                                        <p:cTn id="55" dur="750" fill="hold"/>
                                        <p:tgtEl>
                                          <p:spTgt spid="105"/>
                                        </p:tgtEl>
                                        <p:attrNameLst>
                                          <p:attrName>ppt_x</p:attrName>
                                          <p:attrName>ppt_y</p:attrName>
                                        </p:attrNameLst>
                                      </p:cBhvr>
                                      <p:rCtr x="9913" y="5957"/>
                                    </p:animMotion>
                                  </p:childTnLst>
                                </p:cTn>
                              </p:par>
                              <p:par>
                                <p:cTn id="56" presetID="1" presetClass="entr" presetSubtype="0" fill="hold" nodeType="withEffect">
                                  <p:stCondLst>
                                    <p:cond delay="1000"/>
                                  </p:stCondLst>
                                  <p:childTnLst>
                                    <p:set>
                                      <p:cBhvr>
                                        <p:cTn id="57" dur="1" fill="hold">
                                          <p:stCondLst>
                                            <p:cond delay="0"/>
                                          </p:stCondLst>
                                        </p:cTn>
                                        <p:tgtEl>
                                          <p:spTgt spid="154"/>
                                        </p:tgtEl>
                                        <p:attrNameLst>
                                          <p:attrName>style.visibility</p:attrName>
                                        </p:attrNameLst>
                                      </p:cBhvr>
                                      <p:to>
                                        <p:strVal val="visible"/>
                                      </p:to>
                                    </p:set>
                                  </p:childTnLst>
                                </p:cTn>
                              </p:par>
                              <p:par>
                                <p:cTn id="58" presetID="35" presetClass="emph" presetSubtype="0" repeatCount="2000" fill="hold" nodeType="withEffect">
                                  <p:stCondLst>
                                    <p:cond delay="1000"/>
                                  </p:stCondLst>
                                  <p:childTnLst>
                                    <p:anim calcmode="discrete" valueType="str">
                                      <p:cBhvr>
                                        <p:cTn id="59" dur="250" fill="hold"/>
                                        <p:tgtEl>
                                          <p:spTgt spid="154"/>
                                        </p:tgtEl>
                                        <p:attrNameLst>
                                          <p:attrName>style.visibility</p:attrName>
                                        </p:attrNameLst>
                                      </p:cBhvr>
                                      <p:tavLst>
                                        <p:tav tm="0">
                                          <p:val>
                                            <p:strVal val="hidden"/>
                                          </p:val>
                                        </p:tav>
                                        <p:tav tm="50000">
                                          <p:val>
                                            <p:strVal val="visible"/>
                                          </p:val>
                                        </p:tav>
                                      </p:tavLst>
                                    </p:anim>
                                  </p:childTnLst>
                                </p:cTn>
                              </p:par>
                            </p:childTnLst>
                          </p:cTn>
                        </p:par>
                        <p:par>
                          <p:cTn id="60" fill="hold">
                            <p:stCondLst>
                              <p:cond delay="5900"/>
                            </p:stCondLst>
                            <p:childTnLst>
                              <p:par>
                                <p:cTn id="61" presetID="1" presetClass="entr" presetSubtype="0" fill="hold" nodeType="afterEffect">
                                  <p:stCondLst>
                                    <p:cond delay="0"/>
                                  </p:stCondLst>
                                  <p:childTnLst>
                                    <p:set>
                                      <p:cBhvr>
                                        <p:cTn id="62" dur="1" fill="hold">
                                          <p:stCondLst>
                                            <p:cond delay="0"/>
                                          </p:stCondLst>
                                        </p:cTn>
                                        <p:tgtEl>
                                          <p:spTgt spid="157"/>
                                        </p:tgtEl>
                                        <p:attrNameLst>
                                          <p:attrName>style.visibility</p:attrName>
                                        </p:attrNameLst>
                                      </p:cBhvr>
                                      <p:to>
                                        <p:strVal val="visible"/>
                                      </p:to>
                                    </p:set>
                                  </p:childTnLst>
                                </p:cTn>
                              </p:par>
                              <p:par>
                                <p:cTn id="63" presetID="35" presetClass="emph" presetSubtype="0" repeatCount="2000" fill="hold" nodeType="withEffect">
                                  <p:stCondLst>
                                    <p:cond delay="0"/>
                                  </p:stCondLst>
                                  <p:childTnLst>
                                    <p:anim calcmode="discrete" valueType="str">
                                      <p:cBhvr>
                                        <p:cTn id="64" dur="250" fill="hold"/>
                                        <p:tgtEl>
                                          <p:spTgt spid="157"/>
                                        </p:tgtEl>
                                        <p:attrNameLst>
                                          <p:attrName>style.visibility</p:attrName>
                                        </p:attrNameLst>
                                      </p:cBhvr>
                                      <p:tavLst>
                                        <p:tav tm="0">
                                          <p:val>
                                            <p:strVal val="hidden"/>
                                          </p:val>
                                        </p:tav>
                                        <p:tav tm="50000">
                                          <p:val>
                                            <p:strVal val="visible"/>
                                          </p:val>
                                        </p:tav>
                                      </p:tavLst>
                                    </p:anim>
                                  </p:childTnLst>
                                </p:cTn>
                              </p:par>
                            </p:childTnLst>
                          </p:cTn>
                        </p:par>
                        <p:par>
                          <p:cTn id="65" fill="hold">
                            <p:stCondLst>
                              <p:cond delay="6400"/>
                            </p:stCondLst>
                            <p:childTnLst>
                              <p:par>
                                <p:cTn id="66" presetID="1" presetClass="entr" presetSubtype="0" fill="hold" nodeType="afterEffect">
                                  <p:stCondLst>
                                    <p:cond delay="0"/>
                                  </p:stCondLst>
                                  <p:childTnLst>
                                    <p:set>
                                      <p:cBhvr>
                                        <p:cTn id="67" dur="1" fill="hold">
                                          <p:stCondLst>
                                            <p:cond delay="0"/>
                                          </p:stCondLst>
                                        </p:cTn>
                                        <p:tgtEl>
                                          <p:spTgt spid="160"/>
                                        </p:tgtEl>
                                        <p:attrNameLst>
                                          <p:attrName>style.visibility</p:attrName>
                                        </p:attrNameLst>
                                      </p:cBhvr>
                                      <p:to>
                                        <p:strVal val="visible"/>
                                      </p:to>
                                    </p:set>
                                  </p:childTnLst>
                                </p:cTn>
                              </p:par>
                              <p:par>
                                <p:cTn id="68" presetID="35" presetClass="emph" presetSubtype="0" repeatCount="2000" fill="hold" nodeType="withEffect">
                                  <p:stCondLst>
                                    <p:cond delay="0"/>
                                  </p:stCondLst>
                                  <p:childTnLst>
                                    <p:anim calcmode="discrete" valueType="str">
                                      <p:cBhvr>
                                        <p:cTn id="69" dur="250" fill="hold"/>
                                        <p:tgtEl>
                                          <p:spTgt spid="160"/>
                                        </p:tgtEl>
                                        <p:attrNameLst>
                                          <p:attrName>style.visibility</p:attrName>
                                        </p:attrNameLst>
                                      </p:cBhvr>
                                      <p:tavLst>
                                        <p:tav tm="0">
                                          <p:val>
                                            <p:strVal val="hidden"/>
                                          </p:val>
                                        </p:tav>
                                        <p:tav tm="50000">
                                          <p:val>
                                            <p:strVal val="visible"/>
                                          </p:val>
                                        </p:tav>
                                      </p:tavLst>
                                    </p:anim>
                                  </p:childTnLst>
                                </p:cTn>
                              </p:par>
                            </p:childTnLst>
                          </p:cTn>
                        </p:par>
                        <p:par>
                          <p:cTn id="70" fill="hold">
                            <p:stCondLst>
                              <p:cond delay="6900"/>
                            </p:stCondLst>
                            <p:childTnLst>
                              <p:par>
                                <p:cTn id="71" presetID="1" presetClass="entr" presetSubtype="0" fill="hold" nodeType="afterEffect">
                                  <p:stCondLst>
                                    <p:cond delay="0"/>
                                  </p:stCondLst>
                                  <p:childTnLst>
                                    <p:set>
                                      <p:cBhvr>
                                        <p:cTn id="72" dur="1" fill="hold">
                                          <p:stCondLst>
                                            <p:cond delay="0"/>
                                          </p:stCondLst>
                                        </p:cTn>
                                        <p:tgtEl>
                                          <p:spTgt spid="166"/>
                                        </p:tgtEl>
                                        <p:attrNameLst>
                                          <p:attrName>style.visibility</p:attrName>
                                        </p:attrNameLst>
                                      </p:cBhvr>
                                      <p:to>
                                        <p:strVal val="visible"/>
                                      </p:to>
                                    </p:set>
                                  </p:childTnLst>
                                </p:cTn>
                              </p:par>
                              <p:par>
                                <p:cTn id="73" presetID="35" presetClass="emph" presetSubtype="0" repeatCount="2000" fill="hold" nodeType="withEffect">
                                  <p:stCondLst>
                                    <p:cond delay="0"/>
                                  </p:stCondLst>
                                  <p:childTnLst>
                                    <p:anim calcmode="discrete" valueType="str">
                                      <p:cBhvr>
                                        <p:cTn id="74" dur="250" fill="hold"/>
                                        <p:tgtEl>
                                          <p:spTgt spid="166"/>
                                        </p:tgtEl>
                                        <p:attrNameLst>
                                          <p:attrName>style.visibility</p:attrName>
                                        </p:attrNameLst>
                                      </p:cBhvr>
                                      <p:tavLst>
                                        <p:tav tm="0">
                                          <p:val>
                                            <p:strVal val="hidden"/>
                                          </p:val>
                                        </p:tav>
                                        <p:tav tm="50000">
                                          <p:val>
                                            <p:strVal val="visible"/>
                                          </p:val>
                                        </p:tav>
                                      </p:tavLst>
                                    </p:anim>
                                  </p:childTnLst>
                                </p:cTn>
                              </p:par>
                            </p:childTnLst>
                          </p:cTn>
                        </p:par>
                        <p:par>
                          <p:cTn id="75" fill="hold">
                            <p:stCondLst>
                              <p:cond delay="7400"/>
                            </p:stCondLst>
                            <p:childTnLst>
                              <p:par>
                                <p:cTn id="76" presetID="1" presetClass="entr" presetSubtype="0" fill="hold" nodeType="afterEffect">
                                  <p:stCondLst>
                                    <p:cond delay="0"/>
                                  </p:stCondLst>
                                  <p:childTnLst>
                                    <p:set>
                                      <p:cBhvr>
                                        <p:cTn id="77" dur="1" fill="hold">
                                          <p:stCondLst>
                                            <p:cond delay="0"/>
                                          </p:stCondLst>
                                        </p:cTn>
                                        <p:tgtEl>
                                          <p:spTgt spid="163"/>
                                        </p:tgtEl>
                                        <p:attrNameLst>
                                          <p:attrName>style.visibility</p:attrName>
                                        </p:attrNameLst>
                                      </p:cBhvr>
                                      <p:to>
                                        <p:strVal val="visible"/>
                                      </p:to>
                                    </p:set>
                                  </p:childTnLst>
                                </p:cTn>
                              </p:par>
                              <p:par>
                                <p:cTn id="78" presetID="35" presetClass="emph" presetSubtype="0" repeatCount="2000" fill="hold" nodeType="withEffect">
                                  <p:stCondLst>
                                    <p:cond delay="0"/>
                                  </p:stCondLst>
                                  <p:childTnLst>
                                    <p:anim calcmode="discrete" valueType="str">
                                      <p:cBhvr>
                                        <p:cTn id="79" dur="250" fill="hold"/>
                                        <p:tgtEl>
                                          <p:spTgt spid="1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1" grpId="0" animBg="1"/>
      <p:bldP spid="1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6" name="图片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cxnSp>
        <p:nvCxnSpPr>
          <p:cNvPr id="29" name="直接连接符 28"/>
          <p:cNvCxnSpPr/>
          <p:nvPr/>
        </p:nvCxnSpPr>
        <p:spPr>
          <a:xfrm flipH="1">
            <a:off x="6192982" y="-33259"/>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2979399" y="1081062"/>
            <a:ext cx="3018064" cy="3018064"/>
          </a:xfrm>
          <a:prstGeom prst="ellipse">
            <a:avLst/>
          </a:prstGeom>
          <a:noFill/>
          <a:ln>
            <a:solidFill>
              <a:srgbClr val="004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1" name="椭圆 30"/>
          <p:cNvSpPr/>
          <p:nvPr/>
        </p:nvSpPr>
        <p:spPr>
          <a:xfrm>
            <a:off x="3176704" y="1278367"/>
            <a:ext cx="2623457" cy="2623457"/>
          </a:xfrm>
          <a:prstGeom prst="ellipse">
            <a:avLst/>
          </a:prstGeom>
          <a:gradFill flip="none" rotWithShape="1">
            <a:gsLst>
              <a:gs pos="0">
                <a:schemeClr val="bg1"/>
              </a:gs>
              <a:gs pos="100000">
                <a:schemeClr val="bg2"/>
              </a:gs>
            </a:gsLst>
            <a:lin ang="13500000" scaled="1"/>
            <a:tileRect/>
          </a:gradFill>
          <a:ln w="38100">
            <a:gradFill flip="none" rotWithShape="1">
              <a:gsLst>
                <a:gs pos="0">
                  <a:schemeClr val="bg1"/>
                </a:gs>
                <a:gs pos="100000">
                  <a:schemeClr val="bg2"/>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2" name="文本框 31"/>
          <p:cNvSpPr txBox="1"/>
          <p:nvPr/>
        </p:nvSpPr>
        <p:spPr>
          <a:xfrm>
            <a:off x="3291365" y="1622910"/>
            <a:ext cx="3619382" cy="1569660"/>
          </a:xfrm>
          <a:prstGeom prst="rect">
            <a:avLst/>
          </a:prstGeom>
          <a:noFill/>
        </p:spPr>
        <p:txBody>
          <a:bodyPr wrap="square" rtlCol="0">
            <a:spAutoFit/>
          </a:bodyPr>
          <a:lstStyle/>
          <a:p>
            <a:r>
              <a:rPr lang="en-US" altLang="zh-CN" sz="9600">
                <a:solidFill>
                  <a:srgbClr val="6E4180"/>
                </a:solidFill>
                <a:latin typeface="PMingLiU" panose="02020500000000000000" pitchFamily="18" charset="-120"/>
                <a:ea typeface="PMingLiU" panose="02020500000000000000" pitchFamily="18" charset="-120"/>
              </a:rPr>
              <a:t>2</a:t>
            </a:r>
            <a:r>
              <a:rPr lang="en-US" altLang="zh-CN" sz="9600">
                <a:solidFill>
                  <a:srgbClr val="FFB352"/>
                </a:solidFill>
                <a:latin typeface="PMingLiU" panose="02020500000000000000" pitchFamily="18" charset="-120"/>
                <a:ea typeface="PMingLiU" panose="02020500000000000000" pitchFamily="18" charset="-120"/>
              </a:rPr>
              <a:t>0</a:t>
            </a:r>
            <a:r>
              <a:rPr lang="en-US" altLang="zh-CN" sz="9600">
                <a:solidFill>
                  <a:srgbClr val="E66B6B"/>
                </a:solidFill>
                <a:latin typeface="PMingLiU" panose="02020500000000000000" pitchFamily="18" charset="-120"/>
                <a:ea typeface="PMingLiU" panose="02020500000000000000" pitchFamily="18" charset="-120"/>
              </a:rPr>
              <a:t>2</a:t>
            </a:r>
            <a:r>
              <a:rPr lang="en-US" altLang="zh-CN" sz="9600">
                <a:solidFill>
                  <a:srgbClr val="00A6B6"/>
                </a:solidFill>
                <a:latin typeface="PMingLiU" panose="02020500000000000000" pitchFamily="18" charset="-120"/>
                <a:ea typeface="PMingLiU" panose="02020500000000000000" pitchFamily="18" charset="-120"/>
              </a:rPr>
              <a:t>1</a:t>
            </a:r>
            <a:endParaRPr lang="zh-CN" altLang="en-US" sz="9600" dirty="0">
              <a:solidFill>
                <a:srgbClr val="00A6B6"/>
              </a:solidFill>
              <a:latin typeface="PMingLiU" panose="02020500000000000000" pitchFamily="18" charset="-120"/>
              <a:ea typeface="PMingLiU" panose="02020500000000000000" pitchFamily="18" charset="-120"/>
            </a:endParaRPr>
          </a:p>
        </p:txBody>
      </p:sp>
      <p:cxnSp>
        <p:nvCxnSpPr>
          <p:cNvPr id="33" name="直接连接符 32"/>
          <p:cNvCxnSpPr/>
          <p:nvPr/>
        </p:nvCxnSpPr>
        <p:spPr>
          <a:xfrm flipH="1">
            <a:off x="2303565" y="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585305" y="2273969"/>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457208" y="1434363"/>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125858" y="936835"/>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840606" y="229830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39" name="直接连接符 38"/>
          <p:cNvCxnSpPr/>
          <p:nvPr/>
        </p:nvCxnSpPr>
        <p:spPr>
          <a:xfrm flipH="1">
            <a:off x="1528324" y="539346"/>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463923" y="2366300"/>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037068" y="8131"/>
            <a:ext cx="1196227" cy="2868726"/>
          </a:xfrm>
          <a:prstGeom prst="line">
            <a:avLst/>
          </a:prstGeom>
          <a:ln>
            <a:solidFill>
              <a:srgbClr val="3CB5B5"/>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806328" y="3379970"/>
            <a:ext cx="1196227" cy="2868726"/>
          </a:xfrm>
          <a:prstGeom prst="line">
            <a:avLst/>
          </a:prstGeom>
          <a:ln>
            <a:solidFill>
              <a:srgbClr val="FCD92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7339571" y="-33259"/>
            <a:ext cx="1196227" cy="2868726"/>
          </a:xfrm>
          <a:prstGeom prst="line">
            <a:avLst/>
          </a:prstGeom>
          <a:ln>
            <a:solidFill>
              <a:srgbClr val="3CB5B5"/>
            </a:solidFill>
          </a:ln>
        </p:spPr>
        <p:style>
          <a:lnRef idx="1">
            <a:schemeClr val="accent2"/>
          </a:lnRef>
          <a:fillRef idx="0">
            <a:schemeClr val="accent2"/>
          </a:fillRef>
          <a:effectRef idx="0">
            <a:schemeClr val="accent2"/>
          </a:effectRef>
          <a:fontRef idx="minor">
            <a:schemeClr val="tx1"/>
          </a:fontRef>
        </p:style>
      </p:cxnSp>
      <p:cxnSp>
        <p:nvCxnSpPr>
          <p:cNvPr id="44" name="直接连接符 43"/>
          <p:cNvCxnSpPr/>
          <p:nvPr/>
        </p:nvCxnSpPr>
        <p:spPr>
          <a:xfrm flipH="1">
            <a:off x="7013606" y="53440"/>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89996" y="-1241929"/>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5101058" y="2893855"/>
            <a:ext cx="1196227" cy="2868726"/>
          </a:xfrm>
          <a:prstGeom prst="line">
            <a:avLst/>
          </a:prstGeom>
          <a:ln>
            <a:solidFill>
              <a:srgbClr val="E53B5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6730735" y="2023088"/>
            <a:ext cx="1196227" cy="2868726"/>
          </a:xfrm>
          <a:prstGeom prst="line">
            <a:avLst/>
          </a:prstGeom>
          <a:ln>
            <a:solidFill>
              <a:srgbClr val="EC6C20"/>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650339" y="3101604"/>
            <a:ext cx="1843322" cy="307777"/>
          </a:xfrm>
          <a:prstGeom prst="rect">
            <a:avLst/>
          </a:prstGeom>
          <a:noFill/>
        </p:spPr>
        <p:txBody>
          <a:bodyPr wrap="square" rtlCol="0">
            <a:spAutoFit/>
          </a:bodyPr>
          <a:lstStyle/>
          <a:p>
            <a:pPr lvl="0" algn="ctr"/>
            <a:endParaRPr lang="en-US" altLang="zh-CN" sz="14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0581968"/>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1000"/>
                                        <p:tgtEl>
                                          <p:spTgt spid="46"/>
                                        </p:tgtEl>
                                      </p:cBhvr>
                                    </p:animEffect>
                                    <p:anim calcmode="lin" valueType="num">
                                      <p:cBhvr>
                                        <p:cTn id="53" dur="1000" fill="hold"/>
                                        <p:tgtEl>
                                          <p:spTgt spid="46"/>
                                        </p:tgtEl>
                                        <p:attrNameLst>
                                          <p:attrName>ppt_x</p:attrName>
                                        </p:attrNameLst>
                                      </p:cBhvr>
                                      <p:tavLst>
                                        <p:tav tm="0">
                                          <p:val>
                                            <p:strVal val="#ppt_x"/>
                                          </p:val>
                                        </p:tav>
                                        <p:tav tm="100000">
                                          <p:val>
                                            <p:strVal val="#ppt_x"/>
                                          </p:val>
                                        </p:tav>
                                      </p:tavLst>
                                    </p:anim>
                                    <p:anim calcmode="lin" valueType="num">
                                      <p:cBhvr>
                                        <p:cTn id="54" dur="1000" fill="hold"/>
                                        <p:tgtEl>
                                          <p:spTgt spid="46"/>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1000"/>
                                        <p:tgtEl>
                                          <p:spTgt spid="44"/>
                                        </p:tgtEl>
                                      </p:cBhvr>
                                    </p:animEffect>
                                    <p:anim calcmode="lin" valueType="num">
                                      <p:cBhvr>
                                        <p:cTn id="63" dur="1000" fill="hold"/>
                                        <p:tgtEl>
                                          <p:spTgt spid="44"/>
                                        </p:tgtEl>
                                        <p:attrNameLst>
                                          <p:attrName>ppt_x</p:attrName>
                                        </p:attrNameLst>
                                      </p:cBhvr>
                                      <p:tavLst>
                                        <p:tav tm="0">
                                          <p:val>
                                            <p:strVal val="#ppt_x"/>
                                          </p:val>
                                        </p:tav>
                                        <p:tav tm="100000">
                                          <p:val>
                                            <p:strVal val="#ppt_x"/>
                                          </p:val>
                                        </p:tav>
                                      </p:tavLst>
                                    </p:anim>
                                    <p:anim calcmode="lin" valueType="num">
                                      <p:cBhvr>
                                        <p:cTn id="64" dur="1000" fill="hold"/>
                                        <p:tgtEl>
                                          <p:spTgt spid="4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1000"/>
                                        <p:tgtEl>
                                          <p:spTgt spid="43"/>
                                        </p:tgtEl>
                                      </p:cBhvr>
                                    </p:animEffect>
                                    <p:anim calcmode="lin" valueType="num">
                                      <p:cBhvr>
                                        <p:cTn id="68" dur="1000" fill="hold"/>
                                        <p:tgtEl>
                                          <p:spTgt spid="43"/>
                                        </p:tgtEl>
                                        <p:attrNameLst>
                                          <p:attrName>ppt_x</p:attrName>
                                        </p:attrNameLst>
                                      </p:cBhvr>
                                      <p:tavLst>
                                        <p:tav tm="0">
                                          <p:val>
                                            <p:strVal val="#ppt_x"/>
                                          </p:val>
                                        </p:tav>
                                        <p:tav tm="100000">
                                          <p:val>
                                            <p:strVal val="#ppt_x"/>
                                          </p:val>
                                        </p:tav>
                                      </p:tavLst>
                                    </p:anim>
                                    <p:anim calcmode="lin" valueType="num">
                                      <p:cBhvr>
                                        <p:cTn id="69" dur="1000" fill="hold"/>
                                        <p:tgtEl>
                                          <p:spTgt spid="43"/>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fade">
                                      <p:cBhvr>
                                        <p:cTn id="72" dur="1000"/>
                                        <p:tgtEl>
                                          <p:spTgt spid="47"/>
                                        </p:tgtEl>
                                      </p:cBhvr>
                                    </p:animEffect>
                                    <p:anim calcmode="lin" valueType="num">
                                      <p:cBhvr>
                                        <p:cTn id="73" dur="1000" fill="hold"/>
                                        <p:tgtEl>
                                          <p:spTgt spid="47"/>
                                        </p:tgtEl>
                                        <p:attrNameLst>
                                          <p:attrName>ppt_x</p:attrName>
                                        </p:attrNameLst>
                                      </p:cBhvr>
                                      <p:tavLst>
                                        <p:tav tm="0">
                                          <p:val>
                                            <p:strVal val="#ppt_x"/>
                                          </p:val>
                                        </p:tav>
                                        <p:tav tm="100000">
                                          <p:val>
                                            <p:strVal val="#ppt_x"/>
                                          </p:val>
                                        </p:tav>
                                      </p:tavLst>
                                    </p:anim>
                                    <p:anim calcmode="lin" valueType="num">
                                      <p:cBhvr>
                                        <p:cTn id="74" dur="1000" fill="hold"/>
                                        <p:tgtEl>
                                          <p:spTgt spid="47"/>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1000"/>
                                        <p:tgtEl>
                                          <p:spTgt spid="42"/>
                                        </p:tgtEl>
                                      </p:cBhvr>
                                    </p:animEffect>
                                    <p:anim calcmode="lin" valueType="num">
                                      <p:cBhvr>
                                        <p:cTn id="78" dur="1000" fill="hold"/>
                                        <p:tgtEl>
                                          <p:spTgt spid="42"/>
                                        </p:tgtEl>
                                        <p:attrNameLst>
                                          <p:attrName>ppt_x</p:attrName>
                                        </p:attrNameLst>
                                      </p:cBhvr>
                                      <p:tavLst>
                                        <p:tav tm="0">
                                          <p:val>
                                            <p:strVal val="#ppt_x"/>
                                          </p:val>
                                        </p:tav>
                                        <p:tav tm="100000">
                                          <p:val>
                                            <p:strVal val="#ppt_x"/>
                                          </p:val>
                                        </p:tav>
                                      </p:tavLst>
                                    </p:anim>
                                    <p:anim calcmode="lin" valueType="num">
                                      <p:cBhvr>
                                        <p:cTn id="79" dur="1000" fill="hold"/>
                                        <p:tgtEl>
                                          <p:spTgt spid="42"/>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par>
                          <p:cTn id="84" fill="hold">
                            <p:stCondLst>
                              <p:cond delay="1500"/>
                            </p:stCondLst>
                            <p:childTnLst>
                              <p:par>
                                <p:cTn id="85" presetID="23" presetClass="entr" presetSubtype="16"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p:cTn id="87" dur="500" fill="hold"/>
                                        <p:tgtEl>
                                          <p:spTgt spid="31"/>
                                        </p:tgtEl>
                                        <p:attrNameLst>
                                          <p:attrName>ppt_w</p:attrName>
                                        </p:attrNameLst>
                                      </p:cBhvr>
                                      <p:tavLst>
                                        <p:tav tm="0">
                                          <p:val>
                                            <p:fltVal val="0"/>
                                          </p:val>
                                        </p:tav>
                                        <p:tav tm="100000">
                                          <p:val>
                                            <p:strVal val="#ppt_w"/>
                                          </p:val>
                                        </p:tav>
                                      </p:tavLst>
                                    </p:anim>
                                    <p:anim calcmode="lin" valueType="num">
                                      <p:cBhvr>
                                        <p:cTn id="88" dur="500" fill="hold"/>
                                        <p:tgtEl>
                                          <p:spTgt spid="31"/>
                                        </p:tgtEl>
                                        <p:attrNameLst>
                                          <p:attrName>ppt_h</p:attrName>
                                        </p:attrNameLst>
                                      </p:cBhvr>
                                      <p:tavLst>
                                        <p:tav tm="0">
                                          <p:val>
                                            <p:fltVal val="0"/>
                                          </p:val>
                                        </p:tav>
                                        <p:tav tm="100000">
                                          <p:val>
                                            <p:strVal val="#ppt_h"/>
                                          </p:val>
                                        </p:tav>
                                      </p:tavLst>
                                    </p:anim>
                                  </p:childTnLst>
                                </p:cTn>
                              </p:par>
                            </p:childTnLst>
                          </p:cTn>
                        </p:par>
                        <p:par>
                          <p:cTn id="89" fill="hold">
                            <p:stCondLst>
                              <p:cond delay="2000"/>
                            </p:stCondLst>
                            <p:childTnLst>
                              <p:par>
                                <p:cTn id="90" presetID="56" presetClass="entr" presetSubtype="0" fill="hold" grpId="0" nodeType="afterEffect">
                                  <p:stCondLst>
                                    <p:cond delay="0"/>
                                  </p:stCondLst>
                                  <p:iterate type="lt">
                                    <p:tmPct val="10000"/>
                                  </p:iterate>
                                  <p:childTnLst>
                                    <p:set>
                                      <p:cBhvr>
                                        <p:cTn id="91" dur="1" fill="hold">
                                          <p:stCondLst>
                                            <p:cond delay="0"/>
                                          </p:stCondLst>
                                        </p:cTn>
                                        <p:tgtEl>
                                          <p:spTgt spid="32"/>
                                        </p:tgtEl>
                                        <p:attrNameLst>
                                          <p:attrName>style.visibility</p:attrName>
                                        </p:attrNameLst>
                                      </p:cBhvr>
                                      <p:to>
                                        <p:strVal val="visible"/>
                                      </p:to>
                                    </p:set>
                                    <p:anim by="(-#ppt_w*2)" calcmode="lin" valueType="num">
                                      <p:cBhvr rctx="PPT">
                                        <p:cTn id="92" dur="500" autoRev="1" fill="hold">
                                          <p:stCondLst>
                                            <p:cond delay="0"/>
                                          </p:stCondLst>
                                        </p:cTn>
                                        <p:tgtEl>
                                          <p:spTgt spid="32"/>
                                        </p:tgtEl>
                                        <p:attrNameLst>
                                          <p:attrName>ppt_w</p:attrName>
                                        </p:attrNameLst>
                                      </p:cBhvr>
                                    </p:anim>
                                    <p:anim by="(#ppt_w*0.50)" calcmode="lin" valueType="num">
                                      <p:cBhvr>
                                        <p:cTn id="93" dur="500" decel="50000" autoRev="1" fill="hold">
                                          <p:stCondLst>
                                            <p:cond delay="0"/>
                                          </p:stCondLst>
                                        </p:cTn>
                                        <p:tgtEl>
                                          <p:spTgt spid="32"/>
                                        </p:tgtEl>
                                        <p:attrNameLst>
                                          <p:attrName>ppt_x</p:attrName>
                                        </p:attrNameLst>
                                      </p:cBhvr>
                                    </p:anim>
                                    <p:anim from="(-#ppt_h/2)" to="(#ppt_y)" calcmode="lin" valueType="num">
                                      <p:cBhvr>
                                        <p:cTn id="94" dur="1000" fill="hold">
                                          <p:stCondLst>
                                            <p:cond delay="0"/>
                                          </p:stCondLst>
                                        </p:cTn>
                                        <p:tgtEl>
                                          <p:spTgt spid="32"/>
                                        </p:tgtEl>
                                        <p:attrNameLst>
                                          <p:attrName>ppt_y</p:attrName>
                                        </p:attrNameLst>
                                      </p:cBhvr>
                                    </p:anim>
                                    <p:animRot by="21600000">
                                      <p:cBhvr>
                                        <p:cTn id="95" dur="1000" fill="hold">
                                          <p:stCondLst>
                                            <p:cond delay="0"/>
                                          </p:stCondLst>
                                        </p:cTn>
                                        <p:tgtEl>
                                          <p:spTgt spid="32"/>
                                        </p:tgtEl>
                                        <p:attrNameLst>
                                          <p:attrName>r</p:attrName>
                                        </p:attrNameLst>
                                      </p:cBhvr>
                                    </p:animRot>
                                  </p:childTnLst>
                                </p:cTn>
                              </p:par>
                            </p:childTnLst>
                          </p:cTn>
                        </p:par>
                        <p:par>
                          <p:cTn id="96" fill="hold">
                            <p:stCondLst>
                              <p:cond delay="3300"/>
                            </p:stCondLst>
                            <p:childTnLst>
                              <p:par>
                                <p:cTn id="97" presetID="22" presetClass="entr" presetSubtype="8" fill="hold" grpId="0" nodeType="afterEffect" nodePh="1">
                                  <p:stCondLst>
                                    <p:cond delay="0"/>
                                  </p:stCondLst>
                                  <p:endCondLst>
                                    <p:cond evt="begin" delay="0">
                                      <p:tn val="97"/>
                                    </p:cond>
                                  </p:end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67908" y="-879297"/>
            <a:ext cx="1756222" cy="1756222"/>
            <a:chOff x="2894659" y="1465288"/>
            <a:chExt cx="1727827" cy="1727827"/>
          </a:xfrm>
        </p:grpSpPr>
        <p:grpSp>
          <p:nvGrpSpPr>
            <p:cNvPr id="5" name="组合 4"/>
            <p:cNvGrpSpPr/>
            <p:nvPr/>
          </p:nvGrpSpPr>
          <p:grpSpPr>
            <a:xfrm rot="1771504">
              <a:off x="2914532" y="1485269"/>
              <a:ext cx="1688083" cy="1687866"/>
              <a:chOff x="1827622" y="1343919"/>
              <a:chExt cx="2304000" cy="2304000"/>
            </a:xfrm>
          </p:grpSpPr>
          <p:sp>
            <p:nvSpPr>
              <p:cNvPr id="7" name="椭圆 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8" name="椭圆 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sp>
          <p:nvSpPr>
            <p:cNvPr id="6" name="流程图: 联系 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rot="1771504">
            <a:off x="3575961" y="378943"/>
            <a:ext cx="272244" cy="272209"/>
            <a:chOff x="1827622" y="1343919"/>
            <a:chExt cx="2304000" cy="2304000"/>
          </a:xfrm>
        </p:grpSpPr>
        <p:sp>
          <p:nvSpPr>
            <p:cNvPr id="10" name="椭圆 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1" name="椭圆 1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2" name="组合 11"/>
          <p:cNvGrpSpPr/>
          <p:nvPr/>
        </p:nvGrpSpPr>
        <p:grpSpPr>
          <a:xfrm rot="1771504">
            <a:off x="5177750" y="37315"/>
            <a:ext cx="272244" cy="272209"/>
            <a:chOff x="1827622" y="1343919"/>
            <a:chExt cx="2304000" cy="2304000"/>
          </a:xfrm>
        </p:grpSpPr>
        <p:sp>
          <p:nvSpPr>
            <p:cNvPr id="13" name="椭圆 1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4" name="椭圆 1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5" name="组合 14"/>
          <p:cNvGrpSpPr/>
          <p:nvPr/>
        </p:nvGrpSpPr>
        <p:grpSpPr>
          <a:xfrm rot="1771504">
            <a:off x="4219534" y="449833"/>
            <a:ext cx="216832" cy="216804"/>
            <a:chOff x="1827622" y="1343919"/>
            <a:chExt cx="2304000" cy="2304000"/>
          </a:xfrm>
        </p:grpSpPr>
        <p:sp>
          <p:nvSpPr>
            <p:cNvPr id="16" name="椭圆 15"/>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17" name="椭圆 16"/>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18" name="组合 17"/>
          <p:cNvGrpSpPr/>
          <p:nvPr/>
        </p:nvGrpSpPr>
        <p:grpSpPr>
          <a:xfrm rot="1771504">
            <a:off x="4695050" y="474507"/>
            <a:ext cx="402249" cy="402197"/>
            <a:chOff x="1827622" y="1343919"/>
            <a:chExt cx="2304000" cy="2304000"/>
          </a:xfrm>
        </p:grpSpPr>
        <p:sp>
          <p:nvSpPr>
            <p:cNvPr id="19" name="椭圆 1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20" name="椭圆 1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21" name="组合 20"/>
          <p:cNvGrpSpPr/>
          <p:nvPr/>
        </p:nvGrpSpPr>
        <p:grpSpPr>
          <a:xfrm rot="1771504">
            <a:off x="3507274" y="-102313"/>
            <a:ext cx="166140" cy="166119"/>
            <a:chOff x="1827622" y="1343919"/>
            <a:chExt cx="2304000" cy="2304000"/>
          </a:xfrm>
        </p:grpSpPr>
        <p:sp>
          <p:nvSpPr>
            <p:cNvPr id="22" name="椭圆 2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sp>
          <p:nvSpPr>
            <p:cNvPr id="23" name="椭圆 2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050">
                <a:solidFill>
                  <a:srgbClr val="FF0000"/>
                </a:solidFill>
                <a:latin typeface="华文细黑" panose="02010600040101010101" pitchFamily="2" charset="-122"/>
                <a:ea typeface="华文细黑" panose="02010600040101010101" pitchFamily="2" charset="-122"/>
              </a:endParaRPr>
            </a:p>
          </p:txBody>
        </p:sp>
      </p:grpSp>
      <p:grpSp>
        <p:nvGrpSpPr>
          <p:cNvPr id="24" name="组合 23"/>
          <p:cNvGrpSpPr/>
          <p:nvPr/>
        </p:nvGrpSpPr>
        <p:grpSpPr>
          <a:xfrm rot="1771504">
            <a:off x="3897083" y="823288"/>
            <a:ext cx="229240" cy="202742"/>
            <a:chOff x="1827622" y="1343919"/>
            <a:chExt cx="2304000" cy="2304000"/>
          </a:xfrm>
        </p:grpSpPr>
        <p:sp>
          <p:nvSpPr>
            <p:cNvPr id="25" name="椭圆 2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26" name="椭圆 2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sp>
        <p:nvSpPr>
          <p:cNvPr id="27" name="文本框 26"/>
          <p:cNvSpPr txBox="1"/>
          <p:nvPr/>
        </p:nvSpPr>
        <p:spPr>
          <a:xfrm>
            <a:off x="3938055" y="-4064"/>
            <a:ext cx="1090736" cy="523220"/>
          </a:xfrm>
          <a:prstGeom prst="rect">
            <a:avLst/>
          </a:prstGeom>
          <a:noFill/>
        </p:spPr>
        <p:txBody>
          <a:bodyPr wrap="square" rtlCol="0">
            <a:spAutoFit/>
          </a:bodyPr>
          <a:lstStyle/>
          <a:p>
            <a:r>
              <a:rPr lang="zh-CN" altLang="en-US" sz="2800" dirty="0">
                <a:solidFill>
                  <a:srgbClr val="00A7B7"/>
                </a:solidFill>
                <a:latin typeface="黑体" panose="02010609060101010101" pitchFamily="49" charset="-122"/>
                <a:ea typeface="黑体" panose="02010609060101010101" pitchFamily="49" charset="-122"/>
              </a:rPr>
              <a:t>目 录</a:t>
            </a:r>
          </a:p>
        </p:txBody>
      </p:sp>
      <p:grpSp>
        <p:nvGrpSpPr>
          <p:cNvPr id="28" name="组合 27"/>
          <p:cNvGrpSpPr/>
          <p:nvPr/>
        </p:nvGrpSpPr>
        <p:grpSpPr>
          <a:xfrm>
            <a:off x="1786895" y="1852418"/>
            <a:ext cx="862552" cy="1012413"/>
            <a:chOff x="1254722" y="1864234"/>
            <a:chExt cx="762943" cy="1012413"/>
          </a:xfrm>
        </p:grpSpPr>
        <p:grpSp>
          <p:nvGrpSpPr>
            <p:cNvPr id="29" name="组合 28"/>
            <p:cNvGrpSpPr/>
            <p:nvPr/>
          </p:nvGrpSpPr>
          <p:grpSpPr>
            <a:xfrm>
              <a:off x="1254722" y="1864234"/>
              <a:ext cx="762943" cy="762943"/>
              <a:chOff x="2894659" y="1465288"/>
              <a:chExt cx="1727827" cy="1727827"/>
            </a:xfrm>
          </p:grpSpPr>
          <p:grpSp>
            <p:nvGrpSpPr>
              <p:cNvPr id="31" name="组合 30"/>
              <p:cNvGrpSpPr/>
              <p:nvPr/>
            </p:nvGrpSpPr>
            <p:grpSpPr>
              <a:xfrm rot="1771504">
                <a:off x="2914532" y="1485269"/>
                <a:ext cx="1688083" cy="1687866"/>
                <a:chOff x="1827622" y="1343919"/>
                <a:chExt cx="2304000" cy="2304000"/>
              </a:xfrm>
            </p:grpSpPr>
            <p:sp>
              <p:nvSpPr>
                <p:cNvPr id="33" name="椭圆 32"/>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anose="02010600040101010101" pitchFamily="2" charset="-122"/>
                    <a:ea typeface="华文细黑" panose="02010600040101010101" pitchFamily="2" charset="-122"/>
                  </a:endParaRPr>
                </a:p>
              </p:txBody>
            </p:sp>
            <p:sp>
              <p:nvSpPr>
                <p:cNvPr id="34" name="椭圆 33"/>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00B7CA"/>
                    </a:solidFill>
                    <a:latin typeface="华文细黑" panose="02010600040101010101" pitchFamily="2" charset="-122"/>
                    <a:ea typeface="华文细黑" panose="02010600040101010101" pitchFamily="2" charset="-122"/>
                  </a:endParaRPr>
                </a:p>
              </p:txBody>
            </p:sp>
          </p:grpSp>
          <p:sp>
            <p:nvSpPr>
              <p:cNvPr id="32" name="流程图: 联系 31"/>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00B7CA"/>
                  </a:solidFill>
                </a:endParaRPr>
              </a:p>
            </p:txBody>
          </p:sp>
        </p:grpSp>
        <p:sp>
          <p:nvSpPr>
            <p:cNvPr id="30" name="文本框 29"/>
            <p:cNvSpPr txBox="1"/>
            <p:nvPr/>
          </p:nvSpPr>
          <p:spPr>
            <a:xfrm>
              <a:off x="1378895" y="2045650"/>
              <a:ext cx="526473" cy="830997"/>
            </a:xfrm>
            <a:prstGeom prst="rect">
              <a:avLst/>
            </a:prstGeom>
            <a:noFill/>
            <a:ln>
              <a:noFill/>
            </a:ln>
          </p:spPr>
          <p:txBody>
            <a:bodyPr wrap="square" rtlCol="0">
              <a:spAutoFit/>
            </a:bodyPr>
            <a:lstStyle/>
            <a:p>
              <a:r>
                <a:rPr lang="en-US" altLang="zh-CN" sz="2400" b="1" dirty="0">
                  <a:solidFill>
                    <a:srgbClr val="F45159"/>
                  </a:solidFill>
                  <a:latin typeface="方正兰亭超细黑简体" panose="02000000000000000000" pitchFamily="2" charset="-122"/>
                  <a:ea typeface="方正兰亭超细黑简体" panose="02000000000000000000" pitchFamily="2" charset="-122"/>
                </a:rPr>
                <a:t>01</a:t>
              </a:r>
              <a:endParaRPr lang="zh-CN" altLang="en-US" sz="2400" b="1" dirty="0">
                <a:solidFill>
                  <a:srgbClr val="F45159"/>
                </a:solidFill>
                <a:latin typeface="方正兰亭超细黑简体" panose="02000000000000000000" pitchFamily="2" charset="-122"/>
                <a:ea typeface="方正兰亭超细黑简体" panose="02000000000000000000" pitchFamily="2" charset="-122"/>
              </a:endParaRPr>
            </a:p>
          </p:txBody>
        </p:sp>
      </p:grpSp>
      <p:grpSp>
        <p:nvGrpSpPr>
          <p:cNvPr id="35" name="组合 34"/>
          <p:cNvGrpSpPr/>
          <p:nvPr/>
        </p:nvGrpSpPr>
        <p:grpSpPr>
          <a:xfrm>
            <a:off x="3291192" y="1852418"/>
            <a:ext cx="862552" cy="1019893"/>
            <a:chOff x="2705448" y="1864234"/>
            <a:chExt cx="762943" cy="1019893"/>
          </a:xfrm>
        </p:grpSpPr>
        <p:grpSp>
          <p:nvGrpSpPr>
            <p:cNvPr id="36" name="组合 35"/>
            <p:cNvGrpSpPr/>
            <p:nvPr/>
          </p:nvGrpSpPr>
          <p:grpSpPr>
            <a:xfrm>
              <a:off x="2705448" y="1864234"/>
              <a:ext cx="762943" cy="762943"/>
              <a:chOff x="2894659" y="1465288"/>
              <a:chExt cx="1727827" cy="1727827"/>
            </a:xfrm>
          </p:grpSpPr>
          <p:grpSp>
            <p:nvGrpSpPr>
              <p:cNvPr id="38" name="组合 37"/>
              <p:cNvGrpSpPr/>
              <p:nvPr/>
            </p:nvGrpSpPr>
            <p:grpSpPr>
              <a:xfrm rot="1771504">
                <a:off x="2914532" y="1485269"/>
                <a:ext cx="1688083" cy="1687866"/>
                <a:chOff x="1827622" y="1343919"/>
                <a:chExt cx="2304000" cy="2304000"/>
              </a:xfrm>
            </p:grpSpPr>
            <p:sp>
              <p:nvSpPr>
                <p:cNvPr id="40" name="椭圆 39"/>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anose="02010600040101010101" pitchFamily="2" charset="-122"/>
                    <a:ea typeface="华文细黑" panose="02010600040101010101" pitchFamily="2" charset="-122"/>
                  </a:endParaRPr>
                </a:p>
              </p:txBody>
            </p:sp>
            <p:sp>
              <p:nvSpPr>
                <p:cNvPr id="41" name="椭圆 40"/>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B757"/>
                    </a:solidFill>
                    <a:latin typeface="华文细黑" panose="02010600040101010101" pitchFamily="2" charset="-122"/>
                    <a:ea typeface="华文细黑" panose="02010600040101010101" pitchFamily="2" charset="-122"/>
                  </a:endParaRPr>
                </a:p>
              </p:txBody>
            </p:sp>
          </p:grpSp>
          <p:sp>
            <p:nvSpPr>
              <p:cNvPr id="39" name="流程图: 联系 38"/>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rgbClr val="FFB757"/>
                  </a:solidFill>
                </a:endParaRPr>
              </a:p>
            </p:txBody>
          </p:sp>
        </p:grpSp>
        <p:sp>
          <p:nvSpPr>
            <p:cNvPr id="37" name="文本框 36"/>
            <p:cNvSpPr txBox="1"/>
            <p:nvPr/>
          </p:nvSpPr>
          <p:spPr>
            <a:xfrm>
              <a:off x="2824946" y="2053130"/>
              <a:ext cx="526473" cy="830997"/>
            </a:xfrm>
            <a:prstGeom prst="rect">
              <a:avLst/>
            </a:prstGeom>
            <a:noFill/>
            <a:ln>
              <a:noFill/>
            </a:ln>
          </p:spPr>
          <p:txBody>
            <a:bodyPr wrap="square" rtlCol="0">
              <a:spAutoFit/>
            </a:bodyPr>
            <a:lstStyle/>
            <a:p>
              <a:r>
                <a:rPr lang="en-US" altLang="zh-CN" sz="2400" b="1" dirty="0">
                  <a:solidFill>
                    <a:srgbClr val="FFA538"/>
                  </a:solidFill>
                  <a:latin typeface="方正兰亭超细黑简体" panose="02000000000000000000" pitchFamily="2" charset="-122"/>
                  <a:ea typeface="方正兰亭超细黑简体" panose="02000000000000000000" pitchFamily="2" charset="-122"/>
                </a:rPr>
                <a:t>02</a:t>
              </a:r>
              <a:endParaRPr lang="zh-CN" altLang="en-US" sz="2400" b="1" dirty="0">
                <a:solidFill>
                  <a:srgbClr val="FFA538"/>
                </a:solidFill>
                <a:latin typeface="方正兰亭超细黑简体" panose="02000000000000000000" pitchFamily="2" charset="-122"/>
                <a:ea typeface="方正兰亭超细黑简体" panose="02000000000000000000" pitchFamily="2" charset="-122"/>
              </a:endParaRPr>
            </a:p>
          </p:txBody>
        </p:sp>
      </p:grpSp>
      <p:grpSp>
        <p:nvGrpSpPr>
          <p:cNvPr id="42" name="组合 41"/>
          <p:cNvGrpSpPr/>
          <p:nvPr/>
        </p:nvGrpSpPr>
        <p:grpSpPr>
          <a:xfrm>
            <a:off x="4801708" y="1846024"/>
            <a:ext cx="862552" cy="1015712"/>
            <a:chOff x="4132381" y="1864234"/>
            <a:chExt cx="762943" cy="1015712"/>
          </a:xfrm>
        </p:grpSpPr>
        <p:grpSp>
          <p:nvGrpSpPr>
            <p:cNvPr id="43" name="组合 42"/>
            <p:cNvGrpSpPr/>
            <p:nvPr/>
          </p:nvGrpSpPr>
          <p:grpSpPr>
            <a:xfrm>
              <a:off x="4132381" y="1864234"/>
              <a:ext cx="762943" cy="762943"/>
              <a:chOff x="2894659" y="1465288"/>
              <a:chExt cx="1727827" cy="1727827"/>
            </a:xfrm>
          </p:grpSpPr>
          <p:grpSp>
            <p:nvGrpSpPr>
              <p:cNvPr id="45" name="组合 44"/>
              <p:cNvGrpSpPr/>
              <p:nvPr/>
            </p:nvGrpSpPr>
            <p:grpSpPr>
              <a:xfrm rot="1771504">
                <a:off x="2914532" y="1485269"/>
                <a:ext cx="1688083" cy="1687866"/>
                <a:chOff x="1827622" y="1343919"/>
                <a:chExt cx="2304000" cy="2304000"/>
              </a:xfrm>
            </p:grpSpPr>
            <p:sp>
              <p:nvSpPr>
                <p:cNvPr id="47" name="椭圆 46"/>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48" name="椭圆 47"/>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sp>
            <p:nvSpPr>
              <p:cNvPr id="46" name="流程图: 联系 45"/>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44" name="文本框 43"/>
            <p:cNvSpPr txBox="1"/>
            <p:nvPr/>
          </p:nvSpPr>
          <p:spPr>
            <a:xfrm>
              <a:off x="4247986" y="2048949"/>
              <a:ext cx="526473" cy="830997"/>
            </a:xfrm>
            <a:prstGeom prst="rect">
              <a:avLst/>
            </a:prstGeom>
            <a:noFill/>
            <a:ln>
              <a:noFill/>
            </a:ln>
          </p:spPr>
          <p:txBody>
            <a:bodyPr wrap="square" rtlCol="0">
              <a:spAutoFit/>
            </a:bodyPr>
            <a:lstStyle/>
            <a:p>
              <a:r>
                <a:rPr lang="en-US" altLang="zh-CN" sz="2400" b="1" dirty="0">
                  <a:solidFill>
                    <a:srgbClr val="6C407D"/>
                  </a:solidFill>
                  <a:latin typeface="方正兰亭超细黑简体" panose="02000000000000000000" pitchFamily="2" charset="-122"/>
                  <a:ea typeface="方正兰亭超细黑简体" panose="02000000000000000000" pitchFamily="2" charset="-122"/>
                </a:rPr>
                <a:t>03</a:t>
              </a:r>
            </a:p>
          </p:txBody>
        </p:sp>
      </p:grpSp>
      <p:grpSp>
        <p:nvGrpSpPr>
          <p:cNvPr id="49" name="组合 48"/>
          <p:cNvGrpSpPr/>
          <p:nvPr/>
        </p:nvGrpSpPr>
        <p:grpSpPr>
          <a:xfrm>
            <a:off x="6266004" y="1846024"/>
            <a:ext cx="862552" cy="1011898"/>
            <a:chOff x="5617616" y="1872229"/>
            <a:chExt cx="762943" cy="1011898"/>
          </a:xfrm>
        </p:grpSpPr>
        <p:grpSp>
          <p:nvGrpSpPr>
            <p:cNvPr id="50" name="组合 49"/>
            <p:cNvGrpSpPr/>
            <p:nvPr/>
          </p:nvGrpSpPr>
          <p:grpSpPr>
            <a:xfrm>
              <a:off x="5617616" y="1872229"/>
              <a:ext cx="762943" cy="762943"/>
              <a:chOff x="2894659" y="1465288"/>
              <a:chExt cx="1727827" cy="1727827"/>
            </a:xfrm>
          </p:grpSpPr>
          <p:grpSp>
            <p:nvGrpSpPr>
              <p:cNvPr id="52" name="组合 51"/>
              <p:cNvGrpSpPr/>
              <p:nvPr/>
            </p:nvGrpSpPr>
            <p:grpSpPr>
              <a:xfrm rot="1771504">
                <a:off x="2914532" y="1485269"/>
                <a:ext cx="1688083" cy="1687866"/>
                <a:chOff x="1827622" y="1343919"/>
                <a:chExt cx="2304000" cy="2304000"/>
              </a:xfrm>
            </p:grpSpPr>
            <p:sp>
              <p:nvSpPr>
                <p:cNvPr id="54" name="椭圆 5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55" name="椭圆 54"/>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sp>
            <p:nvSpPr>
              <p:cNvPr id="53" name="流程图: 联系 52"/>
              <p:cNvSpPr/>
              <p:nvPr/>
            </p:nvSpPr>
            <p:spPr>
              <a:xfrm>
                <a:off x="2894659" y="1465288"/>
                <a:ext cx="1727827" cy="1727827"/>
              </a:xfrm>
              <a:prstGeom prst="flowChartConnector">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p>
            </p:txBody>
          </p:sp>
        </p:grpSp>
        <p:sp>
          <p:nvSpPr>
            <p:cNvPr id="51" name="文本框 50"/>
            <p:cNvSpPr txBox="1"/>
            <p:nvPr/>
          </p:nvSpPr>
          <p:spPr>
            <a:xfrm>
              <a:off x="5735850" y="2053130"/>
              <a:ext cx="526473" cy="830997"/>
            </a:xfrm>
            <a:prstGeom prst="rect">
              <a:avLst/>
            </a:prstGeom>
            <a:noFill/>
            <a:ln>
              <a:noFill/>
            </a:ln>
          </p:spPr>
          <p:txBody>
            <a:bodyPr wrap="square" rtlCol="0">
              <a:spAutoFit/>
            </a:bodyPr>
            <a:lstStyle/>
            <a:p>
              <a:r>
                <a:rPr lang="en-US" altLang="zh-CN" sz="2400" b="1" dirty="0">
                  <a:solidFill>
                    <a:srgbClr val="00A7B7"/>
                  </a:solidFill>
                  <a:latin typeface="方正兰亭超细黑简体" panose="02000000000000000000" pitchFamily="2" charset="-122"/>
                  <a:ea typeface="方正兰亭超细黑简体" panose="02000000000000000000" pitchFamily="2" charset="-122"/>
                </a:rPr>
                <a:t>04</a:t>
              </a:r>
              <a:endParaRPr lang="zh-CN" altLang="en-US" sz="2400" b="1" dirty="0">
                <a:solidFill>
                  <a:srgbClr val="00A7B7"/>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a:off x="1629113" y="3091476"/>
            <a:ext cx="1251800" cy="644502"/>
            <a:chOff x="1096942" y="3103294"/>
            <a:chExt cx="1107240" cy="644502"/>
          </a:xfrm>
        </p:grpSpPr>
        <p:sp>
          <p:nvSpPr>
            <p:cNvPr id="57" name="文本框 56"/>
            <p:cNvSpPr txBox="1"/>
            <p:nvPr/>
          </p:nvSpPr>
          <p:spPr>
            <a:xfrm>
              <a:off x="1096942" y="3103294"/>
              <a:ext cx="1085222" cy="461665"/>
            </a:xfrm>
            <a:prstGeom prst="rect">
              <a:avLst/>
            </a:prstGeom>
            <a:noFill/>
          </p:spPr>
          <p:txBody>
            <a:bodyPr wrap="square" rtlCol="0">
              <a:spAutoFit/>
            </a:bodyPr>
            <a:lstStyle/>
            <a:p>
              <a:pPr algn="ctr"/>
              <a:r>
                <a:rPr lang="en-US" altLang="zh-CN" sz="1200" b="1" dirty="0">
                  <a:solidFill>
                    <a:srgbClr val="F45159"/>
                  </a:solidFill>
                  <a:latin typeface="微软雅黑" panose="020B0503020204020204" pitchFamily="34" charset="-122"/>
                  <a:ea typeface="微软雅黑" panose="020B0503020204020204" pitchFamily="34" charset="-122"/>
                </a:rPr>
                <a:t>NoSQL</a:t>
              </a:r>
              <a:r>
                <a:rPr lang="zh-CN" altLang="en-US" sz="1200" b="1" dirty="0">
                  <a:solidFill>
                    <a:srgbClr val="F45159"/>
                  </a:solidFill>
                  <a:latin typeface="微软雅黑" panose="020B0503020204020204" pitchFamily="34" charset="-122"/>
                  <a:ea typeface="微软雅黑" panose="020B0503020204020204" pitchFamily="34" charset="-122"/>
                </a:rPr>
                <a:t>和</a:t>
              </a:r>
              <a:r>
                <a:rPr lang="en-US" altLang="zh-CN" sz="1200" b="1" dirty="0">
                  <a:solidFill>
                    <a:srgbClr val="F45159"/>
                  </a:solidFill>
                  <a:latin typeface="微软雅黑" panose="020B0503020204020204" pitchFamily="34" charset="-122"/>
                  <a:ea typeface="微软雅黑" panose="020B0503020204020204" pitchFamily="34" charset="-122"/>
                </a:rPr>
                <a:t>Redis</a:t>
              </a:r>
              <a:r>
                <a:rPr lang="zh-CN" altLang="en-US" sz="1200" b="1" dirty="0">
                  <a:solidFill>
                    <a:srgbClr val="F45159"/>
                  </a:solidFill>
                  <a:latin typeface="微软雅黑" panose="020B0503020204020204" pitchFamily="34" charset="-122"/>
                  <a:ea typeface="微软雅黑" panose="020B0503020204020204" pitchFamily="34" charset="-122"/>
                </a:rPr>
                <a:t>简介</a:t>
              </a:r>
            </a:p>
          </p:txBody>
        </p:sp>
        <p:sp>
          <p:nvSpPr>
            <p:cNvPr id="58" name="文本框 57"/>
            <p:cNvSpPr txBox="1"/>
            <p:nvPr/>
          </p:nvSpPr>
          <p:spPr>
            <a:xfrm>
              <a:off x="1096942" y="3470797"/>
              <a:ext cx="1107240"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59" name="组合 58"/>
          <p:cNvGrpSpPr/>
          <p:nvPr/>
        </p:nvGrpSpPr>
        <p:grpSpPr>
          <a:xfrm>
            <a:off x="2606089" y="3089168"/>
            <a:ext cx="2411642" cy="646044"/>
            <a:chOff x="2020347" y="3100986"/>
            <a:chExt cx="2133141" cy="646044"/>
          </a:xfrm>
        </p:grpSpPr>
        <p:sp>
          <p:nvSpPr>
            <p:cNvPr id="60" name="文本框 59"/>
            <p:cNvSpPr txBox="1"/>
            <p:nvPr/>
          </p:nvSpPr>
          <p:spPr>
            <a:xfrm>
              <a:off x="2020347" y="3100986"/>
              <a:ext cx="2133141" cy="276999"/>
            </a:xfrm>
            <a:prstGeom prst="rect">
              <a:avLst/>
            </a:prstGeom>
            <a:noFill/>
          </p:spPr>
          <p:txBody>
            <a:bodyPr wrap="square" rtlCol="0">
              <a:spAutoFit/>
            </a:bodyPr>
            <a:lstStyle/>
            <a:p>
              <a:pPr algn="ctr"/>
              <a:r>
                <a:rPr lang="en-US" altLang="zh-CN" sz="1200" b="1" dirty="0">
                  <a:solidFill>
                    <a:srgbClr val="FFA538"/>
                  </a:solidFill>
                  <a:latin typeface="微软雅黑" panose="020B0503020204020204" pitchFamily="34" charset="-122"/>
                  <a:ea typeface="微软雅黑" panose="020B0503020204020204" pitchFamily="34" charset="-122"/>
                </a:rPr>
                <a:t>Redis</a:t>
              </a:r>
              <a:r>
                <a:rPr lang="zh-CN" altLang="en-US" sz="1200" b="1" dirty="0">
                  <a:solidFill>
                    <a:srgbClr val="FFA538"/>
                  </a:solidFill>
                  <a:latin typeface="微软雅黑" panose="020B0503020204020204" pitchFamily="34" charset="-122"/>
                  <a:ea typeface="微软雅黑" panose="020B0503020204020204" pitchFamily="34" charset="-122"/>
                </a:rPr>
                <a:t>基本使用</a:t>
              </a:r>
            </a:p>
          </p:txBody>
        </p:sp>
        <p:sp>
          <p:nvSpPr>
            <p:cNvPr id="61" name="文本框 60"/>
            <p:cNvSpPr txBox="1"/>
            <p:nvPr/>
          </p:nvSpPr>
          <p:spPr>
            <a:xfrm>
              <a:off x="2504237"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62" name="组合 61"/>
          <p:cNvGrpSpPr/>
          <p:nvPr/>
        </p:nvGrpSpPr>
        <p:grpSpPr>
          <a:xfrm>
            <a:off x="4137840" y="3092402"/>
            <a:ext cx="2411642" cy="642810"/>
            <a:chOff x="3444649" y="3104220"/>
            <a:chExt cx="2133141" cy="642810"/>
          </a:xfrm>
        </p:grpSpPr>
        <p:sp>
          <p:nvSpPr>
            <p:cNvPr id="63" name="文本框 62"/>
            <p:cNvSpPr txBox="1"/>
            <p:nvPr/>
          </p:nvSpPr>
          <p:spPr>
            <a:xfrm>
              <a:off x="3444649" y="3104220"/>
              <a:ext cx="2133141" cy="276999"/>
            </a:xfrm>
            <a:prstGeom prst="rect">
              <a:avLst/>
            </a:prstGeom>
            <a:noFill/>
          </p:spPr>
          <p:txBody>
            <a:bodyPr wrap="square" rtlCol="0">
              <a:spAutoFit/>
            </a:bodyPr>
            <a:lstStyle/>
            <a:p>
              <a:pPr algn="ctr"/>
              <a:r>
                <a:rPr lang="en-US" altLang="zh-CN" sz="1200" b="1" dirty="0">
                  <a:solidFill>
                    <a:srgbClr val="6C407D"/>
                  </a:solidFill>
                  <a:latin typeface="微软雅黑" panose="020B0503020204020204" pitchFamily="34" charset="-122"/>
                  <a:ea typeface="微软雅黑" panose="020B0503020204020204" pitchFamily="34" charset="-122"/>
                </a:rPr>
                <a:t>Redis</a:t>
              </a:r>
              <a:r>
                <a:rPr lang="zh-CN" altLang="en-US" sz="1200" b="1" dirty="0">
                  <a:solidFill>
                    <a:srgbClr val="6C407D"/>
                  </a:solidFill>
                  <a:latin typeface="微软雅黑" panose="020B0503020204020204" pitchFamily="34" charset="-122"/>
                  <a:ea typeface="微软雅黑" panose="020B0503020204020204" pitchFamily="34" charset="-122"/>
                </a:rPr>
                <a:t>基础命令</a:t>
              </a:r>
            </a:p>
          </p:txBody>
        </p:sp>
        <p:sp>
          <p:nvSpPr>
            <p:cNvPr id="64" name="文本框 63"/>
            <p:cNvSpPr txBox="1"/>
            <p:nvPr/>
          </p:nvSpPr>
          <p:spPr>
            <a:xfrm>
              <a:off x="3928539" y="3470031"/>
              <a:ext cx="1165359" cy="276999"/>
            </a:xfrm>
            <a:prstGeom prst="rect">
              <a:avLst/>
            </a:prstGeom>
            <a:noFill/>
          </p:spPr>
          <p:txBody>
            <a:bodyPr wrap="square" rtlCol="0">
              <a:spAutoFit/>
            </a:bodyPr>
            <a:lstStyle/>
            <a:p>
              <a:pPr algn="ctr"/>
              <a:endParaRPr lang="zh-CN" altLang="en-US" sz="1200" b="1"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65" name="组合 64"/>
          <p:cNvGrpSpPr/>
          <p:nvPr/>
        </p:nvGrpSpPr>
        <p:grpSpPr>
          <a:xfrm>
            <a:off x="5668668" y="3073998"/>
            <a:ext cx="2411642" cy="653479"/>
            <a:chOff x="4999811" y="3100203"/>
            <a:chExt cx="2133141" cy="653479"/>
          </a:xfrm>
        </p:grpSpPr>
        <p:sp>
          <p:nvSpPr>
            <p:cNvPr id="66" name="文本框 65"/>
            <p:cNvSpPr txBox="1"/>
            <p:nvPr/>
          </p:nvSpPr>
          <p:spPr>
            <a:xfrm>
              <a:off x="4999811" y="3100203"/>
              <a:ext cx="2133141" cy="276999"/>
            </a:xfrm>
            <a:prstGeom prst="rect">
              <a:avLst/>
            </a:prstGeom>
            <a:noFill/>
          </p:spPr>
          <p:txBody>
            <a:bodyPr wrap="square" rtlCol="0">
              <a:spAutoFit/>
            </a:bodyPr>
            <a:lstStyle/>
            <a:p>
              <a:pPr algn="ctr"/>
              <a:r>
                <a:rPr lang="en-US" altLang="zh-CN" sz="1200" b="1" dirty="0">
                  <a:solidFill>
                    <a:srgbClr val="00A7B7"/>
                  </a:solidFill>
                  <a:latin typeface="微软雅黑" panose="020B0503020204020204" pitchFamily="34" charset="-122"/>
                  <a:ea typeface="微软雅黑" panose="020B0503020204020204" pitchFamily="34" charset="-122"/>
                </a:rPr>
                <a:t>Redis</a:t>
              </a:r>
              <a:r>
                <a:rPr lang="zh-CN" altLang="en-US" sz="1200" b="1" dirty="0">
                  <a:solidFill>
                    <a:srgbClr val="00A7B7"/>
                  </a:solidFill>
                  <a:latin typeface="微软雅黑" panose="020B0503020204020204" pitchFamily="34" charset="-122"/>
                  <a:ea typeface="微软雅黑" panose="020B0503020204020204" pitchFamily="34" charset="-122"/>
                </a:rPr>
                <a:t>数据类型</a:t>
              </a:r>
            </a:p>
          </p:txBody>
        </p:sp>
        <p:sp>
          <p:nvSpPr>
            <p:cNvPr id="67" name="文本框 66"/>
            <p:cNvSpPr txBox="1"/>
            <p:nvPr/>
          </p:nvSpPr>
          <p:spPr>
            <a:xfrm>
              <a:off x="5491146" y="3476683"/>
              <a:ext cx="1165359" cy="276999"/>
            </a:xfrm>
            <a:prstGeom prst="rect">
              <a:avLst/>
            </a:prstGeom>
            <a:noFill/>
          </p:spPr>
          <p:txBody>
            <a:bodyPr wrap="square" rtlCol="0">
              <a:spAutoFit/>
            </a:bodyPr>
            <a:lstStyle/>
            <a:p>
              <a:pPr algn="ctr"/>
              <a:endParaRPr lang="en-US" altLang="zh-CN" sz="1200" b="1" dirty="0">
                <a:solidFill>
                  <a:schemeClr val="tx1">
                    <a:lumMod val="50000"/>
                    <a:lumOff val="50000"/>
                  </a:schemeClr>
                </a:solidFill>
                <a:latin typeface="华文细黑" panose="02010600040101010101" pitchFamily="2" charset="-122"/>
                <a:ea typeface="华文细黑" panose="02010600040101010101" pitchFamily="2" charset="-122"/>
              </a:endParaRPr>
            </a:p>
          </p:txBody>
        </p:sp>
      </p:grpSp>
      <p:grpSp>
        <p:nvGrpSpPr>
          <p:cNvPr id="68" name="组合 67"/>
          <p:cNvGrpSpPr/>
          <p:nvPr/>
        </p:nvGrpSpPr>
        <p:grpSpPr>
          <a:xfrm rot="1771504">
            <a:off x="2317850" y="2354738"/>
            <a:ext cx="307788" cy="272209"/>
            <a:chOff x="1827622" y="1343919"/>
            <a:chExt cx="2304000" cy="2304000"/>
          </a:xfrm>
        </p:grpSpPr>
        <p:sp>
          <p:nvSpPr>
            <p:cNvPr id="69" name="椭圆 6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70" name="椭圆 69"/>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grpSp>
        <p:nvGrpSpPr>
          <p:cNvPr id="71" name="组合 70"/>
          <p:cNvGrpSpPr/>
          <p:nvPr/>
        </p:nvGrpSpPr>
        <p:grpSpPr>
          <a:xfrm rot="1771504">
            <a:off x="3837716" y="2362767"/>
            <a:ext cx="307788" cy="272209"/>
            <a:chOff x="1827622" y="1343919"/>
            <a:chExt cx="2304000" cy="2304000"/>
          </a:xfrm>
        </p:grpSpPr>
        <p:sp>
          <p:nvSpPr>
            <p:cNvPr id="72" name="椭圆 7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73" name="椭圆 7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grpSp>
        <p:nvGrpSpPr>
          <p:cNvPr id="74" name="组合 73"/>
          <p:cNvGrpSpPr/>
          <p:nvPr/>
        </p:nvGrpSpPr>
        <p:grpSpPr>
          <a:xfrm rot="1771504">
            <a:off x="5363622" y="2343056"/>
            <a:ext cx="307788" cy="272209"/>
            <a:chOff x="1827622" y="1343919"/>
            <a:chExt cx="2304000" cy="2304000"/>
          </a:xfrm>
        </p:grpSpPr>
        <p:sp>
          <p:nvSpPr>
            <p:cNvPr id="75" name="椭圆 7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76" name="椭圆 7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grpSp>
        <p:nvGrpSpPr>
          <p:cNvPr id="77" name="组合 76"/>
          <p:cNvGrpSpPr/>
          <p:nvPr/>
        </p:nvGrpSpPr>
        <p:grpSpPr>
          <a:xfrm rot="1771504">
            <a:off x="6861728" y="2346917"/>
            <a:ext cx="307788" cy="272209"/>
            <a:chOff x="1827622" y="1343919"/>
            <a:chExt cx="2304000" cy="2304000"/>
          </a:xfrm>
        </p:grpSpPr>
        <p:sp>
          <p:nvSpPr>
            <p:cNvPr id="78" name="椭圆 7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sp>
          <p:nvSpPr>
            <p:cNvPr id="79" name="椭圆 7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endParaRPr lang="zh-CN" altLang="en-US" sz="1100" b="1">
                <a:solidFill>
                  <a:srgbClr val="FF0000"/>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58851251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14:presetBounceEnd="3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30000">
                                          <p:cBhvr additive="base">
                                            <p:cTn id="7" dur="2000" fill="hold"/>
                                            <p:tgtEl>
                                              <p:spTgt spid="4"/>
                                            </p:tgtEl>
                                            <p:attrNameLst>
                                              <p:attrName>ppt_x</p:attrName>
                                            </p:attrNameLst>
                                          </p:cBhvr>
                                          <p:tavLst>
                                            <p:tav tm="0">
                                              <p:val>
                                                <p:strVal val="#ppt_x"/>
                                              </p:val>
                                            </p:tav>
                                            <p:tav tm="100000">
                                              <p:val>
                                                <p:strVal val="#ppt_x"/>
                                              </p:val>
                                            </p:tav>
                                          </p:tavLst>
                                        </p:anim>
                                        <p:anim calcmode="lin" valueType="num" p14:bounceEnd="30000">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14:presetBounceEnd="30000">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14:bounceEnd="30000">
                                          <p:cBhvr additive="base">
                                            <p:cTn id="12" dur="2000" fill="hold"/>
                                            <p:tgtEl>
                                              <p:spTgt spid="21"/>
                                            </p:tgtEl>
                                            <p:attrNameLst>
                                              <p:attrName>ppt_x</p:attrName>
                                            </p:attrNameLst>
                                          </p:cBhvr>
                                          <p:tavLst>
                                            <p:tav tm="0">
                                              <p:val>
                                                <p:strVal val="0-#ppt_w/2"/>
                                              </p:val>
                                            </p:tav>
                                            <p:tav tm="100000">
                                              <p:val>
                                                <p:strVal val="#ppt_x"/>
                                              </p:val>
                                            </p:tav>
                                          </p:tavLst>
                                        </p:anim>
                                        <p:anim calcmode="lin" valueType="num" p14:bounceEnd="30000">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14:presetBounceEnd="30000">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14:bounceEnd="30000">
                                          <p:cBhvr additive="base">
                                            <p:cTn id="16" dur="2000" fill="hold"/>
                                            <p:tgtEl>
                                              <p:spTgt spid="12"/>
                                            </p:tgtEl>
                                            <p:attrNameLst>
                                              <p:attrName>ppt_x</p:attrName>
                                            </p:attrNameLst>
                                          </p:cBhvr>
                                          <p:tavLst>
                                            <p:tav tm="0">
                                              <p:val>
                                                <p:strVal val="1+#ppt_w/2"/>
                                              </p:val>
                                            </p:tav>
                                            <p:tav tm="100000">
                                              <p:val>
                                                <p:strVal val="#ppt_x"/>
                                              </p:val>
                                            </p:tav>
                                          </p:tavLst>
                                        </p:anim>
                                        <p:anim calcmode="lin" valueType="num" p14:bounceEnd="30000">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14:presetBounceEnd="30000">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14:bounceEnd="30000">
                                          <p:cBhvr additive="base">
                                            <p:cTn id="20" dur="2000" fill="hold"/>
                                            <p:tgtEl>
                                              <p:spTgt spid="9"/>
                                            </p:tgtEl>
                                            <p:attrNameLst>
                                              <p:attrName>ppt_x</p:attrName>
                                            </p:attrNameLst>
                                          </p:cBhvr>
                                          <p:tavLst>
                                            <p:tav tm="0">
                                              <p:val>
                                                <p:strVal val="0-#ppt_w/2"/>
                                              </p:val>
                                            </p:tav>
                                            <p:tav tm="100000">
                                              <p:val>
                                                <p:strVal val="#ppt_x"/>
                                              </p:val>
                                            </p:tav>
                                          </p:tavLst>
                                        </p:anim>
                                        <p:anim calcmode="lin" valueType="num" p14:bounceEnd="30000">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14:presetBounceEnd="30000">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14:bounceEnd="30000">
                                          <p:cBhvr additive="base">
                                            <p:cTn id="24" dur="2000" fill="hold"/>
                                            <p:tgtEl>
                                              <p:spTgt spid="15"/>
                                            </p:tgtEl>
                                            <p:attrNameLst>
                                              <p:attrName>ppt_x</p:attrName>
                                            </p:attrNameLst>
                                          </p:cBhvr>
                                          <p:tavLst>
                                            <p:tav tm="0">
                                              <p:val>
                                                <p:strVal val="1+#ppt_w/2"/>
                                              </p:val>
                                            </p:tav>
                                            <p:tav tm="100000">
                                              <p:val>
                                                <p:strVal val="#ppt_x"/>
                                              </p:val>
                                            </p:tav>
                                          </p:tavLst>
                                        </p:anim>
                                        <p:anim calcmode="lin" valueType="num" p14:bounceEnd="30000">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14:presetBounceEnd="30000">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14:bounceEnd="30000">
                                          <p:cBhvr additive="base">
                                            <p:cTn id="28" dur="2000" fill="hold"/>
                                            <p:tgtEl>
                                              <p:spTgt spid="24"/>
                                            </p:tgtEl>
                                            <p:attrNameLst>
                                              <p:attrName>ppt_x</p:attrName>
                                            </p:attrNameLst>
                                          </p:cBhvr>
                                          <p:tavLst>
                                            <p:tav tm="0">
                                              <p:val>
                                                <p:strVal val="#ppt_x"/>
                                              </p:val>
                                            </p:tav>
                                            <p:tav tm="100000">
                                              <p:val>
                                                <p:strVal val="#ppt_x"/>
                                              </p:val>
                                            </p:tav>
                                          </p:tavLst>
                                        </p:anim>
                                        <p:anim calcmode="lin" valueType="num" p14:bounceEnd="30000">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14:presetBounceEnd="30000">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14:bounceEnd="30000">
                                          <p:cBhvr additive="base">
                                            <p:cTn id="32" dur="2000" fill="hold"/>
                                            <p:tgtEl>
                                              <p:spTgt spid="18"/>
                                            </p:tgtEl>
                                            <p:attrNameLst>
                                              <p:attrName>ppt_x</p:attrName>
                                            </p:attrNameLst>
                                          </p:cBhvr>
                                          <p:tavLst>
                                            <p:tav tm="0">
                                              <p:val>
                                                <p:strVal val="1+#ppt_w/2"/>
                                              </p:val>
                                            </p:tav>
                                            <p:tav tm="100000">
                                              <p:val>
                                                <p:strVal val="#ppt_x"/>
                                              </p:val>
                                            </p:tav>
                                          </p:tavLst>
                                        </p:anim>
                                        <p:anim calcmode="lin" valueType="num" p14:bounceEnd="30000">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14:presetBounceEnd="30000">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14:bounceEnd="30000">
                                          <p:cBhvr additive="base">
                                            <p:cTn id="41" dur="2000" fill="hold"/>
                                            <p:tgtEl>
                                              <p:spTgt spid="28"/>
                                            </p:tgtEl>
                                            <p:attrNameLst>
                                              <p:attrName>ppt_x</p:attrName>
                                            </p:attrNameLst>
                                          </p:cBhvr>
                                          <p:tavLst>
                                            <p:tav tm="0">
                                              <p:val>
                                                <p:strVal val="0-#ppt_w/2"/>
                                              </p:val>
                                            </p:tav>
                                            <p:tav tm="100000">
                                              <p:val>
                                                <p:strVal val="#ppt_x"/>
                                              </p:val>
                                            </p:tav>
                                          </p:tavLst>
                                        </p:anim>
                                        <p:anim calcmode="lin" valueType="num" p14:bounceEnd="30000">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14:presetBounceEnd="30000">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14:bounceEnd="30000">
                                          <p:cBhvr additive="base">
                                            <p:cTn id="45" dur="2000" fill="hold"/>
                                            <p:tgtEl>
                                              <p:spTgt spid="35"/>
                                            </p:tgtEl>
                                            <p:attrNameLst>
                                              <p:attrName>ppt_x</p:attrName>
                                            </p:attrNameLst>
                                          </p:cBhvr>
                                          <p:tavLst>
                                            <p:tav tm="0">
                                              <p:val>
                                                <p:strVal val="0-#ppt_w/2"/>
                                              </p:val>
                                            </p:tav>
                                            <p:tav tm="100000">
                                              <p:val>
                                                <p:strVal val="#ppt_x"/>
                                              </p:val>
                                            </p:tav>
                                          </p:tavLst>
                                        </p:anim>
                                        <p:anim calcmode="lin" valueType="num" p14:bounceEnd="30000">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14:presetBounceEnd="30000">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14:bounceEnd="30000">
                                          <p:cBhvr additive="base">
                                            <p:cTn id="49" dur="2000" fill="hold"/>
                                            <p:tgtEl>
                                              <p:spTgt spid="42"/>
                                            </p:tgtEl>
                                            <p:attrNameLst>
                                              <p:attrName>ppt_x</p:attrName>
                                            </p:attrNameLst>
                                          </p:cBhvr>
                                          <p:tavLst>
                                            <p:tav tm="0">
                                              <p:val>
                                                <p:strVal val="0-#ppt_w/2"/>
                                              </p:val>
                                            </p:tav>
                                            <p:tav tm="100000">
                                              <p:val>
                                                <p:strVal val="#ppt_x"/>
                                              </p:val>
                                            </p:tav>
                                          </p:tavLst>
                                        </p:anim>
                                        <p:anim calcmode="lin" valueType="num" p14:bounceEnd="30000">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14:presetBounceEnd="30000">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14:bounceEnd="30000">
                                          <p:cBhvr additive="base">
                                            <p:cTn id="53" dur="2000" fill="hold"/>
                                            <p:tgtEl>
                                              <p:spTgt spid="49"/>
                                            </p:tgtEl>
                                            <p:attrNameLst>
                                              <p:attrName>ppt_x</p:attrName>
                                            </p:attrNameLst>
                                          </p:cBhvr>
                                          <p:tavLst>
                                            <p:tav tm="0">
                                              <p:val>
                                                <p:strVal val="0-#ppt_w/2"/>
                                              </p:val>
                                            </p:tav>
                                            <p:tav tm="100000">
                                              <p:val>
                                                <p:strVal val="#ppt_x"/>
                                              </p:val>
                                            </p:tav>
                                          </p:tavLst>
                                        </p:anim>
                                        <p:anim calcmode="lin" valueType="num" p14:bounceEnd="30000">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14:presetBounceEnd="30000">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14:bounceEnd="30000">
                                          <p:cBhvr additive="base">
                                            <p:cTn id="57" dur="2000" fill="hold"/>
                                            <p:tgtEl>
                                              <p:spTgt spid="68"/>
                                            </p:tgtEl>
                                            <p:attrNameLst>
                                              <p:attrName>ppt_x</p:attrName>
                                            </p:attrNameLst>
                                          </p:cBhvr>
                                          <p:tavLst>
                                            <p:tav tm="0">
                                              <p:val>
                                                <p:strVal val="1+#ppt_w/2"/>
                                              </p:val>
                                            </p:tav>
                                            <p:tav tm="100000">
                                              <p:val>
                                                <p:strVal val="#ppt_x"/>
                                              </p:val>
                                            </p:tav>
                                          </p:tavLst>
                                        </p:anim>
                                        <p:anim calcmode="lin" valueType="num" p14:bounceEnd="30000">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14:presetBounceEnd="30000">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14:bounceEnd="30000">
                                          <p:cBhvr additive="base">
                                            <p:cTn id="61" dur="2000" fill="hold"/>
                                            <p:tgtEl>
                                              <p:spTgt spid="71"/>
                                            </p:tgtEl>
                                            <p:attrNameLst>
                                              <p:attrName>ppt_x</p:attrName>
                                            </p:attrNameLst>
                                          </p:cBhvr>
                                          <p:tavLst>
                                            <p:tav tm="0">
                                              <p:val>
                                                <p:strVal val="1+#ppt_w/2"/>
                                              </p:val>
                                            </p:tav>
                                            <p:tav tm="100000">
                                              <p:val>
                                                <p:strVal val="#ppt_x"/>
                                              </p:val>
                                            </p:tav>
                                          </p:tavLst>
                                        </p:anim>
                                        <p:anim calcmode="lin" valueType="num" p14:bounceEnd="30000">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14:presetBounceEnd="30000">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14:bounceEnd="30000">
                                          <p:cBhvr additive="base">
                                            <p:cTn id="65" dur="2000" fill="hold"/>
                                            <p:tgtEl>
                                              <p:spTgt spid="74"/>
                                            </p:tgtEl>
                                            <p:attrNameLst>
                                              <p:attrName>ppt_x</p:attrName>
                                            </p:attrNameLst>
                                          </p:cBhvr>
                                          <p:tavLst>
                                            <p:tav tm="0">
                                              <p:val>
                                                <p:strVal val="1+#ppt_w/2"/>
                                              </p:val>
                                            </p:tav>
                                            <p:tav tm="100000">
                                              <p:val>
                                                <p:strVal val="#ppt_x"/>
                                              </p:val>
                                            </p:tav>
                                          </p:tavLst>
                                        </p:anim>
                                        <p:anim calcmode="lin" valueType="num" p14:bounceEnd="30000">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14:presetBounceEnd="30000">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14:bounceEnd="30000">
                                          <p:cBhvr additive="base">
                                            <p:cTn id="69" dur="2000" fill="hold"/>
                                            <p:tgtEl>
                                              <p:spTgt spid="77"/>
                                            </p:tgtEl>
                                            <p:attrNameLst>
                                              <p:attrName>ppt_x</p:attrName>
                                            </p:attrNameLst>
                                          </p:cBhvr>
                                          <p:tavLst>
                                            <p:tav tm="0">
                                              <p:val>
                                                <p:strVal val="1+#ppt_w/2"/>
                                              </p:val>
                                            </p:tav>
                                            <p:tav tm="100000">
                                              <p:val>
                                                <p:strVal val="#ppt_x"/>
                                              </p:val>
                                            </p:tav>
                                          </p:tavLst>
                                        </p:anim>
                                        <p:anim calcmode="lin" valueType="num" p14:bounceEnd="30000">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8" accel="30000"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2000" fill="hold"/>
                                            <p:tgtEl>
                                              <p:spTgt spid="21"/>
                                            </p:tgtEl>
                                            <p:attrNameLst>
                                              <p:attrName>ppt_x</p:attrName>
                                            </p:attrNameLst>
                                          </p:cBhvr>
                                          <p:tavLst>
                                            <p:tav tm="0">
                                              <p:val>
                                                <p:strVal val="0-#ppt_w/2"/>
                                              </p:val>
                                            </p:tav>
                                            <p:tav tm="100000">
                                              <p:val>
                                                <p:strVal val="#ppt_x"/>
                                              </p:val>
                                            </p:tav>
                                          </p:tavLst>
                                        </p:anim>
                                        <p:anim calcmode="lin" valueType="num">
                                          <p:cBhvr additive="base">
                                            <p:cTn id="13" dur="2000" fill="hold"/>
                                            <p:tgtEl>
                                              <p:spTgt spid="21"/>
                                            </p:tgtEl>
                                            <p:attrNameLst>
                                              <p:attrName>ppt_y</p:attrName>
                                            </p:attrNameLst>
                                          </p:cBhvr>
                                          <p:tavLst>
                                            <p:tav tm="0">
                                              <p:val>
                                                <p:strVal val="#ppt_y"/>
                                              </p:val>
                                            </p:tav>
                                            <p:tav tm="100000">
                                              <p:val>
                                                <p:strVal val="#ppt_y"/>
                                              </p:val>
                                            </p:tav>
                                          </p:tavLst>
                                        </p:anim>
                                      </p:childTnLst>
                                    </p:cTn>
                                  </p:par>
                                  <p:par>
                                    <p:cTn id="14" presetID="2" presetClass="entr" presetSubtype="3" accel="3000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2000" fill="hold"/>
                                            <p:tgtEl>
                                              <p:spTgt spid="12"/>
                                            </p:tgtEl>
                                            <p:attrNameLst>
                                              <p:attrName>ppt_x</p:attrName>
                                            </p:attrNameLst>
                                          </p:cBhvr>
                                          <p:tavLst>
                                            <p:tav tm="0">
                                              <p:val>
                                                <p:strVal val="1+#ppt_w/2"/>
                                              </p:val>
                                            </p:tav>
                                            <p:tav tm="100000">
                                              <p:val>
                                                <p:strVal val="#ppt_x"/>
                                              </p:val>
                                            </p:tav>
                                          </p:tavLst>
                                        </p:anim>
                                        <p:anim calcmode="lin" valueType="num">
                                          <p:cBhvr additive="base">
                                            <p:cTn id="17" dur="2000" fill="hold"/>
                                            <p:tgtEl>
                                              <p:spTgt spid="12"/>
                                            </p:tgtEl>
                                            <p:attrNameLst>
                                              <p:attrName>ppt_y</p:attrName>
                                            </p:attrNameLst>
                                          </p:cBhvr>
                                          <p:tavLst>
                                            <p:tav tm="0">
                                              <p:val>
                                                <p:strVal val="0-#ppt_h/2"/>
                                              </p:val>
                                            </p:tav>
                                            <p:tav tm="100000">
                                              <p:val>
                                                <p:strVal val="#ppt_y"/>
                                              </p:val>
                                            </p:tav>
                                          </p:tavLst>
                                        </p:anim>
                                      </p:childTnLst>
                                    </p:cTn>
                                  </p:par>
                                  <p:par>
                                    <p:cTn id="18" presetID="2" presetClass="entr" presetSubtype="12" accel="3000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2000" fill="hold"/>
                                            <p:tgtEl>
                                              <p:spTgt spid="9"/>
                                            </p:tgtEl>
                                            <p:attrNameLst>
                                              <p:attrName>ppt_x</p:attrName>
                                            </p:attrNameLst>
                                          </p:cBhvr>
                                          <p:tavLst>
                                            <p:tav tm="0">
                                              <p:val>
                                                <p:strVal val="0-#ppt_w/2"/>
                                              </p:val>
                                            </p:tav>
                                            <p:tav tm="100000">
                                              <p:val>
                                                <p:strVal val="#ppt_x"/>
                                              </p:val>
                                            </p:tav>
                                          </p:tavLst>
                                        </p:anim>
                                        <p:anim calcmode="lin" valueType="num">
                                          <p:cBhvr additive="base">
                                            <p:cTn id="21" dur="2000" fill="hold"/>
                                            <p:tgtEl>
                                              <p:spTgt spid="9"/>
                                            </p:tgtEl>
                                            <p:attrNameLst>
                                              <p:attrName>ppt_y</p:attrName>
                                            </p:attrNameLst>
                                          </p:cBhvr>
                                          <p:tavLst>
                                            <p:tav tm="0">
                                              <p:val>
                                                <p:strVal val="1+#ppt_h/2"/>
                                              </p:val>
                                            </p:tav>
                                            <p:tav tm="100000">
                                              <p:val>
                                                <p:strVal val="#ppt_y"/>
                                              </p:val>
                                            </p:tav>
                                          </p:tavLst>
                                        </p:anim>
                                      </p:childTnLst>
                                    </p:cTn>
                                  </p:par>
                                  <p:par>
                                    <p:cTn id="22" presetID="2" presetClass="entr" presetSubtype="6" accel="3000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2000" fill="hold"/>
                                            <p:tgtEl>
                                              <p:spTgt spid="15"/>
                                            </p:tgtEl>
                                            <p:attrNameLst>
                                              <p:attrName>ppt_x</p:attrName>
                                            </p:attrNameLst>
                                          </p:cBhvr>
                                          <p:tavLst>
                                            <p:tav tm="0">
                                              <p:val>
                                                <p:strVal val="1+#ppt_w/2"/>
                                              </p:val>
                                            </p:tav>
                                            <p:tav tm="100000">
                                              <p:val>
                                                <p:strVal val="#ppt_x"/>
                                              </p:val>
                                            </p:tav>
                                          </p:tavLst>
                                        </p:anim>
                                        <p:anim calcmode="lin" valueType="num">
                                          <p:cBhvr additive="base">
                                            <p:cTn id="25" dur="20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4" accel="3000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2000" fill="hold"/>
                                            <p:tgtEl>
                                              <p:spTgt spid="24"/>
                                            </p:tgtEl>
                                            <p:attrNameLst>
                                              <p:attrName>ppt_x</p:attrName>
                                            </p:attrNameLst>
                                          </p:cBhvr>
                                          <p:tavLst>
                                            <p:tav tm="0">
                                              <p:val>
                                                <p:strVal val="#ppt_x"/>
                                              </p:val>
                                            </p:tav>
                                            <p:tav tm="100000">
                                              <p:val>
                                                <p:strVal val="#ppt_x"/>
                                              </p:val>
                                            </p:tav>
                                          </p:tavLst>
                                        </p:anim>
                                        <p:anim calcmode="lin" valueType="num">
                                          <p:cBhvr additive="base">
                                            <p:cTn id="29" dur="2000" fill="hold"/>
                                            <p:tgtEl>
                                              <p:spTgt spid="24"/>
                                            </p:tgtEl>
                                            <p:attrNameLst>
                                              <p:attrName>ppt_y</p:attrName>
                                            </p:attrNameLst>
                                          </p:cBhvr>
                                          <p:tavLst>
                                            <p:tav tm="0">
                                              <p:val>
                                                <p:strVal val="1+#ppt_h/2"/>
                                              </p:val>
                                            </p:tav>
                                            <p:tav tm="100000">
                                              <p:val>
                                                <p:strVal val="#ppt_y"/>
                                              </p:val>
                                            </p:tav>
                                          </p:tavLst>
                                        </p:anim>
                                      </p:childTnLst>
                                    </p:cTn>
                                  </p:par>
                                  <p:par>
                                    <p:cTn id="30" presetID="2" presetClass="entr" presetSubtype="2" accel="3000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2000" fill="hold"/>
                                            <p:tgtEl>
                                              <p:spTgt spid="18"/>
                                            </p:tgtEl>
                                            <p:attrNameLst>
                                              <p:attrName>ppt_x</p:attrName>
                                            </p:attrNameLst>
                                          </p:cBhvr>
                                          <p:tavLst>
                                            <p:tav tm="0">
                                              <p:val>
                                                <p:strVal val="1+#ppt_w/2"/>
                                              </p:val>
                                            </p:tav>
                                            <p:tav tm="100000">
                                              <p:val>
                                                <p:strVal val="#ppt_x"/>
                                              </p:val>
                                            </p:tav>
                                          </p:tavLst>
                                        </p:anim>
                                        <p:anim calcmode="lin" valueType="num">
                                          <p:cBhvr additive="base">
                                            <p:cTn id="33" dur="2000" fill="hold"/>
                                            <p:tgtEl>
                                              <p:spTgt spid="18"/>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4500"/>
                                </p:stCondLst>
                                <p:childTnLst>
                                  <p:par>
                                    <p:cTn id="39" presetID="2" presetClass="entr" presetSubtype="9" accel="30000"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2000" fill="hold"/>
                                            <p:tgtEl>
                                              <p:spTgt spid="28"/>
                                            </p:tgtEl>
                                            <p:attrNameLst>
                                              <p:attrName>ppt_x</p:attrName>
                                            </p:attrNameLst>
                                          </p:cBhvr>
                                          <p:tavLst>
                                            <p:tav tm="0">
                                              <p:val>
                                                <p:strVal val="0-#ppt_w/2"/>
                                              </p:val>
                                            </p:tav>
                                            <p:tav tm="100000">
                                              <p:val>
                                                <p:strVal val="#ppt_x"/>
                                              </p:val>
                                            </p:tav>
                                          </p:tavLst>
                                        </p:anim>
                                        <p:anim calcmode="lin" valueType="num">
                                          <p:cBhvr additive="base">
                                            <p:cTn id="42" dur="2000" fill="hold"/>
                                            <p:tgtEl>
                                              <p:spTgt spid="28"/>
                                            </p:tgtEl>
                                            <p:attrNameLst>
                                              <p:attrName>ppt_y</p:attrName>
                                            </p:attrNameLst>
                                          </p:cBhvr>
                                          <p:tavLst>
                                            <p:tav tm="0">
                                              <p:val>
                                                <p:strVal val="0-#ppt_h/2"/>
                                              </p:val>
                                            </p:tav>
                                            <p:tav tm="100000">
                                              <p:val>
                                                <p:strVal val="#ppt_y"/>
                                              </p:val>
                                            </p:tav>
                                          </p:tavLst>
                                        </p:anim>
                                      </p:childTnLst>
                                    </p:cTn>
                                  </p:par>
                                  <p:par>
                                    <p:cTn id="43" presetID="2" presetClass="entr" presetSubtype="9" accel="3000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2000" fill="hold"/>
                                            <p:tgtEl>
                                              <p:spTgt spid="35"/>
                                            </p:tgtEl>
                                            <p:attrNameLst>
                                              <p:attrName>ppt_x</p:attrName>
                                            </p:attrNameLst>
                                          </p:cBhvr>
                                          <p:tavLst>
                                            <p:tav tm="0">
                                              <p:val>
                                                <p:strVal val="0-#ppt_w/2"/>
                                              </p:val>
                                            </p:tav>
                                            <p:tav tm="100000">
                                              <p:val>
                                                <p:strVal val="#ppt_x"/>
                                              </p:val>
                                            </p:tav>
                                          </p:tavLst>
                                        </p:anim>
                                        <p:anim calcmode="lin" valueType="num">
                                          <p:cBhvr additive="base">
                                            <p:cTn id="46" dur="2000" fill="hold"/>
                                            <p:tgtEl>
                                              <p:spTgt spid="35"/>
                                            </p:tgtEl>
                                            <p:attrNameLst>
                                              <p:attrName>ppt_y</p:attrName>
                                            </p:attrNameLst>
                                          </p:cBhvr>
                                          <p:tavLst>
                                            <p:tav tm="0">
                                              <p:val>
                                                <p:strVal val="0-#ppt_h/2"/>
                                              </p:val>
                                            </p:tav>
                                            <p:tav tm="100000">
                                              <p:val>
                                                <p:strVal val="#ppt_y"/>
                                              </p:val>
                                            </p:tav>
                                          </p:tavLst>
                                        </p:anim>
                                      </p:childTnLst>
                                    </p:cTn>
                                  </p:par>
                                  <p:par>
                                    <p:cTn id="47" presetID="2" presetClass="entr" presetSubtype="9" accel="3000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2000" fill="hold"/>
                                            <p:tgtEl>
                                              <p:spTgt spid="42"/>
                                            </p:tgtEl>
                                            <p:attrNameLst>
                                              <p:attrName>ppt_x</p:attrName>
                                            </p:attrNameLst>
                                          </p:cBhvr>
                                          <p:tavLst>
                                            <p:tav tm="0">
                                              <p:val>
                                                <p:strVal val="0-#ppt_w/2"/>
                                              </p:val>
                                            </p:tav>
                                            <p:tav tm="100000">
                                              <p:val>
                                                <p:strVal val="#ppt_x"/>
                                              </p:val>
                                            </p:tav>
                                          </p:tavLst>
                                        </p:anim>
                                        <p:anim calcmode="lin" valueType="num">
                                          <p:cBhvr additive="base">
                                            <p:cTn id="50" dur="2000" fill="hold"/>
                                            <p:tgtEl>
                                              <p:spTgt spid="42"/>
                                            </p:tgtEl>
                                            <p:attrNameLst>
                                              <p:attrName>ppt_y</p:attrName>
                                            </p:attrNameLst>
                                          </p:cBhvr>
                                          <p:tavLst>
                                            <p:tav tm="0">
                                              <p:val>
                                                <p:strVal val="0-#ppt_h/2"/>
                                              </p:val>
                                            </p:tav>
                                            <p:tav tm="100000">
                                              <p:val>
                                                <p:strVal val="#ppt_y"/>
                                              </p:val>
                                            </p:tav>
                                          </p:tavLst>
                                        </p:anim>
                                      </p:childTnLst>
                                    </p:cTn>
                                  </p:par>
                                  <p:par>
                                    <p:cTn id="51" presetID="2" presetClass="entr" presetSubtype="9" accel="3000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2000" fill="hold"/>
                                            <p:tgtEl>
                                              <p:spTgt spid="49"/>
                                            </p:tgtEl>
                                            <p:attrNameLst>
                                              <p:attrName>ppt_x</p:attrName>
                                            </p:attrNameLst>
                                          </p:cBhvr>
                                          <p:tavLst>
                                            <p:tav tm="0">
                                              <p:val>
                                                <p:strVal val="0-#ppt_w/2"/>
                                              </p:val>
                                            </p:tav>
                                            <p:tav tm="100000">
                                              <p:val>
                                                <p:strVal val="#ppt_x"/>
                                              </p:val>
                                            </p:tav>
                                          </p:tavLst>
                                        </p:anim>
                                        <p:anim calcmode="lin" valueType="num">
                                          <p:cBhvr additive="base">
                                            <p:cTn id="54" dur="2000" fill="hold"/>
                                            <p:tgtEl>
                                              <p:spTgt spid="49"/>
                                            </p:tgtEl>
                                            <p:attrNameLst>
                                              <p:attrName>ppt_y</p:attrName>
                                            </p:attrNameLst>
                                          </p:cBhvr>
                                          <p:tavLst>
                                            <p:tav tm="0">
                                              <p:val>
                                                <p:strVal val="0-#ppt_h/2"/>
                                              </p:val>
                                            </p:tav>
                                            <p:tav tm="100000">
                                              <p:val>
                                                <p:strVal val="#ppt_y"/>
                                              </p:val>
                                            </p:tav>
                                          </p:tavLst>
                                        </p:anim>
                                      </p:childTnLst>
                                    </p:cTn>
                                  </p:par>
                                  <p:par>
                                    <p:cTn id="55" presetID="2" presetClass="entr" presetSubtype="6" accel="3000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2000" fill="hold"/>
                                            <p:tgtEl>
                                              <p:spTgt spid="68"/>
                                            </p:tgtEl>
                                            <p:attrNameLst>
                                              <p:attrName>ppt_x</p:attrName>
                                            </p:attrNameLst>
                                          </p:cBhvr>
                                          <p:tavLst>
                                            <p:tav tm="0">
                                              <p:val>
                                                <p:strVal val="1+#ppt_w/2"/>
                                              </p:val>
                                            </p:tav>
                                            <p:tav tm="100000">
                                              <p:val>
                                                <p:strVal val="#ppt_x"/>
                                              </p:val>
                                            </p:tav>
                                          </p:tavLst>
                                        </p:anim>
                                        <p:anim calcmode="lin" valueType="num">
                                          <p:cBhvr additive="base">
                                            <p:cTn id="58" dur="20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6" accel="3000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2000" fill="hold"/>
                                            <p:tgtEl>
                                              <p:spTgt spid="71"/>
                                            </p:tgtEl>
                                            <p:attrNameLst>
                                              <p:attrName>ppt_x</p:attrName>
                                            </p:attrNameLst>
                                          </p:cBhvr>
                                          <p:tavLst>
                                            <p:tav tm="0">
                                              <p:val>
                                                <p:strVal val="1+#ppt_w/2"/>
                                              </p:val>
                                            </p:tav>
                                            <p:tav tm="100000">
                                              <p:val>
                                                <p:strVal val="#ppt_x"/>
                                              </p:val>
                                            </p:tav>
                                          </p:tavLst>
                                        </p:anim>
                                        <p:anim calcmode="lin" valueType="num">
                                          <p:cBhvr additive="base">
                                            <p:cTn id="62" dur="2000" fill="hold"/>
                                            <p:tgtEl>
                                              <p:spTgt spid="71"/>
                                            </p:tgtEl>
                                            <p:attrNameLst>
                                              <p:attrName>ppt_y</p:attrName>
                                            </p:attrNameLst>
                                          </p:cBhvr>
                                          <p:tavLst>
                                            <p:tav tm="0">
                                              <p:val>
                                                <p:strVal val="1+#ppt_h/2"/>
                                              </p:val>
                                            </p:tav>
                                            <p:tav tm="100000">
                                              <p:val>
                                                <p:strVal val="#ppt_y"/>
                                              </p:val>
                                            </p:tav>
                                          </p:tavLst>
                                        </p:anim>
                                      </p:childTnLst>
                                    </p:cTn>
                                  </p:par>
                                  <p:par>
                                    <p:cTn id="63" presetID="2" presetClass="entr" presetSubtype="6" accel="30000" fill="hold" nodeType="withEffect">
                                      <p:stCondLst>
                                        <p:cond delay="0"/>
                                      </p:stCondLst>
                                      <p:childTnLst>
                                        <p:set>
                                          <p:cBhvr>
                                            <p:cTn id="64" dur="1" fill="hold">
                                              <p:stCondLst>
                                                <p:cond delay="0"/>
                                              </p:stCondLst>
                                            </p:cTn>
                                            <p:tgtEl>
                                              <p:spTgt spid="74"/>
                                            </p:tgtEl>
                                            <p:attrNameLst>
                                              <p:attrName>style.visibility</p:attrName>
                                            </p:attrNameLst>
                                          </p:cBhvr>
                                          <p:to>
                                            <p:strVal val="visible"/>
                                          </p:to>
                                        </p:set>
                                        <p:anim calcmode="lin" valueType="num">
                                          <p:cBhvr additive="base">
                                            <p:cTn id="65" dur="2000" fill="hold"/>
                                            <p:tgtEl>
                                              <p:spTgt spid="74"/>
                                            </p:tgtEl>
                                            <p:attrNameLst>
                                              <p:attrName>ppt_x</p:attrName>
                                            </p:attrNameLst>
                                          </p:cBhvr>
                                          <p:tavLst>
                                            <p:tav tm="0">
                                              <p:val>
                                                <p:strVal val="1+#ppt_w/2"/>
                                              </p:val>
                                            </p:tav>
                                            <p:tav tm="100000">
                                              <p:val>
                                                <p:strVal val="#ppt_x"/>
                                              </p:val>
                                            </p:tav>
                                          </p:tavLst>
                                        </p:anim>
                                        <p:anim calcmode="lin" valueType="num">
                                          <p:cBhvr additive="base">
                                            <p:cTn id="66" dur="2000" fill="hold"/>
                                            <p:tgtEl>
                                              <p:spTgt spid="74"/>
                                            </p:tgtEl>
                                            <p:attrNameLst>
                                              <p:attrName>ppt_y</p:attrName>
                                            </p:attrNameLst>
                                          </p:cBhvr>
                                          <p:tavLst>
                                            <p:tav tm="0">
                                              <p:val>
                                                <p:strVal val="1+#ppt_h/2"/>
                                              </p:val>
                                            </p:tav>
                                            <p:tav tm="100000">
                                              <p:val>
                                                <p:strVal val="#ppt_y"/>
                                              </p:val>
                                            </p:tav>
                                          </p:tavLst>
                                        </p:anim>
                                      </p:childTnLst>
                                    </p:cTn>
                                  </p:par>
                                  <p:par>
                                    <p:cTn id="67" presetID="2" presetClass="entr" presetSubtype="6" accel="3000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 calcmode="lin" valueType="num">
                                          <p:cBhvr additive="base">
                                            <p:cTn id="69" dur="2000" fill="hold"/>
                                            <p:tgtEl>
                                              <p:spTgt spid="77"/>
                                            </p:tgtEl>
                                            <p:attrNameLst>
                                              <p:attrName>ppt_x</p:attrName>
                                            </p:attrNameLst>
                                          </p:cBhvr>
                                          <p:tavLst>
                                            <p:tav tm="0">
                                              <p:val>
                                                <p:strVal val="1+#ppt_w/2"/>
                                              </p:val>
                                            </p:tav>
                                            <p:tav tm="100000">
                                              <p:val>
                                                <p:strVal val="#ppt_x"/>
                                              </p:val>
                                            </p:tav>
                                          </p:tavLst>
                                        </p:anim>
                                        <p:anim calcmode="lin" valueType="num">
                                          <p:cBhvr additive="base">
                                            <p:cTn id="70" dur="2000" fill="hold"/>
                                            <p:tgtEl>
                                              <p:spTgt spid="77"/>
                                            </p:tgtEl>
                                            <p:attrNameLst>
                                              <p:attrName>ppt_y</p:attrName>
                                            </p:attrNameLst>
                                          </p:cBhvr>
                                          <p:tavLst>
                                            <p:tav tm="0">
                                              <p:val>
                                                <p:strVal val="1+#ppt_h/2"/>
                                              </p:val>
                                            </p:tav>
                                            <p:tav tm="100000">
                                              <p:val>
                                                <p:strVal val="#ppt_y"/>
                                              </p:val>
                                            </p:tav>
                                          </p:tavLst>
                                        </p:anim>
                                      </p:childTnLst>
                                    </p:cTn>
                                  </p:par>
                                </p:childTnLst>
                              </p:cTn>
                            </p:par>
                            <p:par>
                              <p:cTn id="71" fill="hold">
                                <p:stCondLst>
                                  <p:cond delay="6500"/>
                                </p:stCondLst>
                                <p:childTnLst>
                                  <p:par>
                                    <p:cTn id="72" presetID="12" presetClass="entr" presetSubtype="1" fill="hold" nodeType="afterEffect">
                                      <p:stCondLst>
                                        <p:cond delay="0"/>
                                      </p:stCondLst>
                                      <p:childTnLst>
                                        <p:set>
                                          <p:cBhvr>
                                            <p:cTn id="73" dur="1" fill="hold">
                                              <p:stCondLst>
                                                <p:cond delay="0"/>
                                              </p:stCondLst>
                                            </p:cTn>
                                            <p:tgtEl>
                                              <p:spTgt spid="56"/>
                                            </p:tgtEl>
                                            <p:attrNameLst>
                                              <p:attrName>style.visibility</p:attrName>
                                            </p:attrNameLst>
                                          </p:cBhvr>
                                          <p:to>
                                            <p:strVal val="visible"/>
                                          </p:to>
                                        </p:set>
                                        <p:anim calcmode="lin" valueType="num">
                                          <p:cBhvr additive="base">
                                            <p:cTn id="74" dur="800"/>
                                            <p:tgtEl>
                                              <p:spTgt spid="56"/>
                                            </p:tgtEl>
                                            <p:attrNameLst>
                                              <p:attrName>ppt_y</p:attrName>
                                            </p:attrNameLst>
                                          </p:cBhvr>
                                          <p:tavLst>
                                            <p:tav tm="0">
                                              <p:val>
                                                <p:strVal val="#ppt_y-#ppt_h*1.125000"/>
                                              </p:val>
                                            </p:tav>
                                            <p:tav tm="100000">
                                              <p:val>
                                                <p:strVal val="#ppt_y"/>
                                              </p:val>
                                            </p:tav>
                                          </p:tavLst>
                                        </p:anim>
                                        <p:animEffect transition="in" filter="wipe(down)">
                                          <p:cBhvr>
                                            <p:cTn id="75" dur="800"/>
                                            <p:tgtEl>
                                              <p:spTgt spid="56"/>
                                            </p:tgtEl>
                                          </p:cBhvr>
                                        </p:animEffect>
                                      </p:childTnLst>
                                    </p:cTn>
                                  </p:par>
                                  <p:par>
                                    <p:cTn id="76" presetID="12" presetClass="entr" presetSubtype="1" fill="hold" nodeType="withEffect">
                                      <p:stCondLst>
                                        <p:cond delay="100"/>
                                      </p:stCondLst>
                                      <p:childTnLst>
                                        <p:set>
                                          <p:cBhvr>
                                            <p:cTn id="77" dur="1" fill="hold">
                                              <p:stCondLst>
                                                <p:cond delay="0"/>
                                              </p:stCondLst>
                                            </p:cTn>
                                            <p:tgtEl>
                                              <p:spTgt spid="59"/>
                                            </p:tgtEl>
                                            <p:attrNameLst>
                                              <p:attrName>style.visibility</p:attrName>
                                            </p:attrNameLst>
                                          </p:cBhvr>
                                          <p:to>
                                            <p:strVal val="visible"/>
                                          </p:to>
                                        </p:set>
                                        <p:anim calcmode="lin" valueType="num">
                                          <p:cBhvr additive="base">
                                            <p:cTn id="78" dur="800"/>
                                            <p:tgtEl>
                                              <p:spTgt spid="59"/>
                                            </p:tgtEl>
                                            <p:attrNameLst>
                                              <p:attrName>ppt_y</p:attrName>
                                            </p:attrNameLst>
                                          </p:cBhvr>
                                          <p:tavLst>
                                            <p:tav tm="0">
                                              <p:val>
                                                <p:strVal val="#ppt_y-#ppt_h*1.125000"/>
                                              </p:val>
                                            </p:tav>
                                            <p:tav tm="100000">
                                              <p:val>
                                                <p:strVal val="#ppt_y"/>
                                              </p:val>
                                            </p:tav>
                                          </p:tavLst>
                                        </p:anim>
                                        <p:animEffect transition="in" filter="wipe(down)">
                                          <p:cBhvr>
                                            <p:cTn id="79" dur="800"/>
                                            <p:tgtEl>
                                              <p:spTgt spid="59"/>
                                            </p:tgtEl>
                                          </p:cBhvr>
                                        </p:animEffect>
                                      </p:childTnLst>
                                    </p:cTn>
                                  </p:par>
                                  <p:par>
                                    <p:cTn id="80" presetID="12" presetClass="entr" presetSubtype="1" fill="hold" nodeType="withEffect">
                                      <p:stCondLst>
                                        <p:cond delay="20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800"/>
                                            <p:tgtEl>
                                              <p:spTgt spid="62"/>
                                            </p:tgtEl>
                                            <p:attrNameLst>
                                              <p:attrName>ppt_y</p:attrName>
                                            </p:attrNameLst>
                                          </p:cBhvr>
                                          <p:tavLst>
                                            <p:tav tm="0">
                                              <p:val>
                                                <p:strVal val="#ppt_y-#ppt_h*1.125000"/>
                                              </p:val>
                                            </p:tav>
                                            <p:tav tm="100000">
                                              <p:val>
                                                <p:strVal val="#ppt_y"/>
                                              </p:val>
                                            </p:tav>
                                          </p:tavLst>
                                        </p:anim>
                                        <p:animEffect transition="in" filter="wipe(down)">
                                          <p:cBhvr>
                                            <p:cTn id="83" dur="800"/>
                                            <p:tgtEl>
                                              <p:spTgt spid="62"/>
                                            </p:tgtEl>
                                          </p:cBhvr>
                                        </p:animEffect>
                                      </p:childTnLst>
                                    </p:cTn>
                                  </p:par>
                                  <p:par>
                                    <p:cTn id="84" presetID="12" presetClass="entr" presetSubtype="1" fill="hold" nodeType="withEffect">
                                      <p:stCondLst>
                                        <p:cond delay="3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800"/>
                                            <p:tgtEl>
                                              <p:spTgt spid="65"/>
                                            </p:tgtEl>
                                            <p:attrNameLst>
                                              <p:attrName>ppt_y</p:attrName>
                                            </p:attrNameLst>
                                          </p:cBhvr>
                                          <p:tavLst>
                                            <p:tav tm="0">
                                              <p:val>
                                                <p:strVal val="#ppt_y-#ppt_h*1.125000"/>
                                              </p:val>
                                            </p:tav>
                                            <p:tav tm="100000">
                                              <p:val>
                                                <p:strVal val="#ppt_y"/>
                                              </p:val>
                                            </p:tav>
                                          </p:tavLst>
                                        </p:anim>
                                        <p:animEffect transition="in" filter="wipe(down)">
                                          <p:cBhvr>
                                            <p:cTn id="87" dur="8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grpSp>
        <p:nvGrpSpPr>
          <p:cNvPr id="10" name="组合 9"/>
          <p:cNvGrpSpPr/>
          <p:nvPr/>
        </p:nvGrpSpPr>
        <p:grpSpPr>
          <a:xfrm>
            <a:off x="3707889" y="1438149"/>
            <a:ext cx="1728225" cy="1728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altLang="zh-CN" sz="1400" b="1" dirty="0">
                  <a:solidFill>
                    <a:srgbClr val="F45159"/>
                  </a:solidFill>
                  <a:latin typeface="微软雅黑" pitchFamily="34" charset="-122"/>
                  <a:ea typeface="微软雅黑" pitchFamily="34" charset="-122"/>
                </a:rPr>
                <a:t>NoSQL</a:t>
              </a:r>
              <a:r>
                <a:rPr lang="zh-CN" altLang="en-US" sz="1400" b="1" dirty="0">
                  <a:solidFill>
                    <a:srgbClr val="F45159"/>
                  </a:solidFill>
                  <a:latin typeface="微软雅黑" pitchFamily="34" charset="-122"/>
                  <a:ea typeface="微软雅黑" pitchFamily="34" charset="-122"/>
                </a:rPr>
                <a:t>和</a:t>
              </a:r>
              <a:r>
                <a:rPr lang="en-US" altLang="zh-CN" sz="1400" b="1" dirty="0">
                  <a:solidFill>
                    <a:srgbClr val="F45159"/>
                  </a:solidFill>
                  <a:latin typeface="微软雅黑" pitchFamily="34" charset="-122"/>
                  <a:ea typeface="微软雅黑" pitchFamily="34" charset="-122"/>
                </a:rPr>
                <a:t>Redis</a:t>
              </a:r>
              <a:r>
                <a:rPr lang="zh-CN" altLang="en-US" sz="1400" b="1" dirty="0">
                  <a:solidFill>
                    <a:srgbClr val="F45159"/>
                  </a:solidFill>
                  <a:latin typeface="微软雅黑" pitchFamily="34" charset="-122"/>
                  <a:ea typeface="微软雅黑" pitchFamily="34" charset="-122"/>
                </a:rPr>
                <a:t>简介</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pitchFamily="34" charset="-122"/>
                <a:ea typeface="微软雅黑" panose="020B0503020204020204" pitchFamily="34" charset="-122"/>
              </a:rPr>
              <a:t>√ </a:t>
            </a:r>
            <a:r>
              <a:rPr lang="en-US" altLang="zh-CN" sz="1000" b="1" kern="0" dirty="0" err="1">
                <a:solidFill>
                  <a:srgbClr val="F45159"/>
                </a:solidFill>
                <a:latin typeface="微软雅黑" panose="020B0503020204020204" pitchFamily="34" charset="-122"/>
                <a:ea typeface="微软雅黑" panose="020B0503020204020204" pitchFamily="34" charset="-122"/>
              </a:rPr>
              <a:t>NoSQl</a:t>
            </a:r>
            <a:r>
              <a:rPr lang="zh-CN" altLang="en-US" sz="1000" b="1" kern="0" dirty="0">
                <a:solidFill>
                  <a:srgbClr val="F45159"/>
                </a:solidFill>
                <a:latin typeface="微软雅黑" panose="020B0503020204020204" pitchFamily="34" charset="-122"/>
                <a:ea typeface="微软雅黑" panose="020B0503020204020204" pitchFamily="34" charset="-122"/>
              </a:rPr>
              <a:t>解释</a:t>
            </a:r>
            <a:endParaRPr kumimoji="0" lang="zh-CN" altLang="en-US" sz="1000" b="1" i="0" u="none" strike="noStrike" kern="0" cap="none" spc="0" normalizeH="0" baseline="0" noProof="0" dirty="0">
              <a:ln>
                <a:noFill/>
              </a:ln>
              <a:solidFill>
                <a:srgbClr val="F45159"/>
              </a:solidFill>
              <a:effectLst/>
              <a:uLnTx/>
              <a:uFillTx/>
              <a:latin typeface="微软雅黑" panose="020B0503020204020204" pitchFamily="34" charset="-122"/>
              <a:ea typeface="微软雅黑" panose="020B0503020204020204" pitchFamily="34" charset="-122"/>
            </a:endParaRPr>
          </a:p>
        </p:txBody>
      </p:sp>
      <p:sp>
        <p:nvSpPr>
          <p:cNvPr id="14"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45159"/>
                </a:solidFill>
                <a:effectLst/>
                <a:uLnTx/>
                <a:uFillTx/>
                <a:latin typeface="微软雅黑" panose="020B0503020204020204" pitchFamily="34" charset="-122"/>
                <a:ea typeface="微软雅黑" panose="020B0503020204020204" pitchFamily="34" charset="-122"/>
              </a:rPr>
              <a:t>√</a:t>
            </a:r>
            <a:r>
              <a:rPr lang="zh-CN" altLang="en-US" sz="1000" b="1" kern="0" dirty="0">
                <a:solidFill>
                  <a:srgbClr val="F45159"/>
                </a:solidFill>
                <a:latin typeface="微软雅黑" panose="020B0503020204020204" pitchFamily="34" charset="-122"/>
                <a:ea typeface="微软雅黑" panose="020B0503020204020204" pitchFamily="34" charset="-122"/>
              </a:rPr>
              <a:t> </a:t>
            </a:r>
            <a:r>
              <a:rPr lang="en-US" altLang="zh-CN" sz="1000" b="1" kern="0" dirty="0">
                <a:solidFill>
                  <a:srgbClr val="F45159"/>
                </a:solidFill>
                <a:latin typeface="微软雅黑" panose="020B0503020204020204" pitchFamily="34" charset="-122"/>
                <a:ea typeface="微软雅黑" panose="020B0503020204020204" pitchFamily="34" charset="-122"/>
              </a:rPr>
              <a:t>Redis</a:t>
            </a:r>
            <a:r>
              <a:rPr lang="zh-CN" altLang="en-US" sz="1000" b="1" kern="0" dirty="0">
                <a:solidFill>
                  <a:srgbClr val="F45159"/>
                </a:solidFill>
                <a:latin typeface="微软雅黑" panose="020B0503020204020204" pitchFamily="34" charset="-122"/>
                <a:ea typeface="微软雅黑" panose="020B0503020204020204" pitchFamily="34" charset="-122"/>
              </a:rPr>
              <a:t>简介</a:t>
            </a:r>
          </a:p>
        </p:txBody>
      </p:sp>
    </p:spTree>
    <p:extLst>
      <p:ext uri="{BB962C8B-B14F-4D97-AF65-F5344CB8AC3E}">
        <p14:creationId xmlns:p14="http://schemas.microsoft.com/office/powerpoint/2010/main" val="313385258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20" name="组合 19"/>
          <p:cNvGrpSpPr/>
          <p:nvPr/>
        </p:nvGrpSpPr>
        <p:grpSpPr>
          <a:xfrm>
            <a:off x="534741" y="1196783"/>
            <a:ext cx="2171840" cy="303011"/>
            <a:chOff x="1793812" y="4421987"/>
            <a:chExt cx="2895787" cy="404014"/>
          </a:xfrm>
        </p:grpSpPr>
        <p:sp>
          <p:nvSpPr>
            <p:cNvPr id="21" name="圆角矩形 20"/>
            <p:cNvSpPr/>
            <p:nvPr/>
          </p:nvSpPr>
          <p:spPr>
            <a:xfrm>
              <a:off x="1793812" y="4421987"/>
              <a:ext cx="2895787" cy="404014"/>
            </a:xfrm>
            <a:prstGeom prst="roundRect">
              <a:avLst>
                <a:gd name="adj" fmla="val 50000"/>
              </a:avLst>
            </a:prstGeom>
            <a:gradFill>
              <a:gsLst>
                <a:gs pos="100000">
                  <a:srgbClr val="02B3C1"/>
                </a:gs>
                <a:gs pos="0">
                  <a:srgbClr val="0699AC"/>
                </a:gs>
              </a:gsLst>
              <a:lin ang="5400000" scaled="1"/>
            </a:gradFill>
            <a:ln w="28575" cap="flat">
              <a:gradFill>
                <a:gsLst>
                  <a:gs pos="0">
                    <a:srgbClr val="02B3C1"/>
                  </a:gs>
                  <a:gs pos="100000">
                    <a:srgbClr val="0699AC"/>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prstTxWarp prst="textNoShape">
                <a:avLst/>
              </a:prstTxWarp>
            </a:bodyPr>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22" name="文本框 21"/>
            <p:cNvSpPr txBox="1"/>
            <p:nvPr/>
          </p:nvSpPr>
          <p:spPr>
            <a:xfrm>
              <a:off x="2175776" y="4450620"/>
              <a:ext cx="2174100" cy="338554"/>
            </a:xfrm>
            <a:prstGeom prst="rect">
              <a:avLst/>
            </a:prstGeom>
            <a:noFill/>
          </p:spPr>
          <p:txBody>
            <a:bodyPr wrap="none" rtlCol="0">
              <a:spAutoFit/>
            </a:bodyPr>
            <a:lstStyle/>
            <a:p>
              <a:r>
                <a:rPr lang="en-US" altLang="zh-CN" sz="1050" b="1" dirty="0">
                  <a:solidFill>
                    <a:schemeClr val="bg1"/>
                  </a:solidFill>
                  <a:latin typeface="微软雅黑" panose="020B0503020204020204" pitchFamily="34" charset="-122"/>
                  <a:ea typeface="微软雅黑" panose="020B0503020204020204" pitchFamily="34" charset="-122"/>
                </a:rPr>
                <a:t>NoSQL-Not Only SQL</a:t>
              </a:r>
              <a:endParaRPr lang="zh-CN" altLang="en-US" sz="1050" b="1" dirty="0">
                <a:solidFill>
                  <a:schemeClr val="bg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34741" y="2354930"/>
            <a:ext cx="1276986" cy="303011"/>
            <a:chOff x="4128769" y="4421987"/>
            <a:chExt cx="1702648" cy="404014"/>
          </a:xfrm>
        </p:grpSpPr>
        <p:sp>
          <p:nvSpPr>
            <p:cNvPr id="24" name="圆角矩形 23"/>
            <p:cNvSpPr/>
            <p:nvPr/>
          </p:nvSpPr>
          <p:spPr>
            <a:xfrm flipH="1">
              <a:off x="4128769" y="4421987"/>
              <a:ext cx="1702648" cy="404014"/>
            </a:xfrm>
            <a:prstGeom prst="roundRect">
              <a:avLst>
                <a:gd name="adj" fmla="val 50000"/>
              </a:avLst>
            </a:prstGeom>
            <a:gradFill>
              <a:gsLst>
                <a:gs pos="0">
                  <a:srgbClr val="E45C5B"/>
                </a:gs>
                <a:gs pos="100000">
                  <a:srgbClr val="EA8384"/>
                </a:gs>
              </a:gsLst>
              <a:lin ang="5400000" scaled="1"/>
            </a:gradFill>
            <a:ln w="28575" cap="flat">
              <a:gradFill>
                <a:gsLst>
                  <a:gs pos="100000">
                    <a:srgbClr val="E45C5B"/>
                  </a:gs>
                  <a:gs pos="0">
                    <a:srgbClr val="EA8384"/>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prstTxWarp prst="textNoShape">
                <a:avLst/>
              </a:prstTxWarp>
            </a:bodyPr>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25" name="文本框 24"/>
            <p:cNvSpPr txBox="1"/>
            <p:nvPr/>
          </p:nvSpPr>
          <p:spPr>
            <a:xfrm>
              <a:off x="4677446" y="4476326"/>
              <a:ext cx="605293" cy="338554"/>
            </a:xfrm>
            <a:prstGeom prst="rect">
              <a:avLst/>
            </a:prstGeom>
            <a:noFill/>
          </p:spPr>
          <p:txBody>
            <a:bodyPr wrap="none" rtlCol="0">
              <a:spAutoFit/>
            </a:bodyPr>
            <a:lstStyle/>
            <a:p>
              <a:r>
                <a:rPr lang="zh-CN" altLang="en-US" sz="1050" b="1" dirty="0">
                  <a:solidFill>
                    <a:schemeClr val="bg1"/>
                  </a:solidFill>
                  <a:latin typeface="微软雅黑" panose="020B0503020204020204" pitchFamily="34" charset="-122"/>
                  <a:ea typeface="微软雅黑" panose="020B0503020204020204" pitchFamily="34" charset="-122"/>
                </a:rPr>
                <a:t>特点</a:t>
              </a:r>
            </a:p>
          </p:txBody>
        </p:sp>
      </p:grpSp>
      <p:sp>
        <p:nvSpPr>
          <p:cNvPr id="32" name="矩形 31"/>
          <p:cNvSpPr/>
          <p:nvPr/>
        </p:nvSpPr>
        <p:spPr>
          <a:xfrm>
            <a:off x="408617" y="1679058"/>
            <a:ext cx="8576763" cy="316305"/>
          </a:xfrm>
          <a:prstGeom prst="rect">
            <a:avLst/>
          </a:prstGeom>
        </p:spPr>
        <p:txBody>
          <a:bodyPr wrap="square">
            <a:spAutoFit/>
          </a:bodyPr>
          <a:lstStyle/>
          <a:p>
            <a:pPr algn="ctr">
              <a:lnSpc>
                <a:spcPct val="150000"/>
              </a:lnSpc>
            </a:pPr>
            <a:r>
              <a:rPr lang="en" altLang="zh-CN" sz="1100" b="1" dirty="0">
                <a:latin typeface="微软雅黑" panose="020B0503020204020204" pitchFamily="34" charset="-122"/>
                <a:ea typeface="微软雅黑" panose="020B0503020204020204" pitchFamily="34" charset="-122"/>
                <a:sym typeface="Gill Sans" charset="0"/>
              </a:rPr>
              <a:t>NoSQL </a:t>
            </a:r>
            <a:r>
              <a:rPr lang="zh-CN" altLang="en-US" sz="1100" b="1" dirty="0">
                <a:latin typeface="微软雅黑" panose="020B0503020204020204" pitchFamily="34" charset="-122"/>
                <a:ea typeface="微软雅黑" panose="020B0503020204020204" pitchFamily="34" charset="-122"/>
                <a:sym typeface="Gill Sans" charset="0"/>
              </a:rPr>
              <a:t>指的</a:t>
            </a:r>
            <a:r>
              <a:rPr lang="zh-CN" altLang="en-US" sz="1100" b="1" dirty="0">
                <a:solidFill>
                  <a:srgbClr val="F45159"/>
                </a:solidFill>
                <a:latin typeface="微软雅黑" panose="020B0503020204020204" pitchFamily="34" charset="-122"/>
                <a:ea typeface="微软雅黑" panose="020B0503020204020204" pitchFamily="34" charset="-122"/>
                <a:sym typeface="Gill Sans" charset="0"/>
              </a:rPr>
              <a:t>是非关系型数据库</a:t>
            </a:r>
            <a:r>
              <a:rPr lang="zh-CN" altLang="en-US" sz="1100" b="1" dirty="0">
                <a:latin typeface="微软雅黑" panose="020B0503020204020204" pitchFamily="34" charset="-122"/>
                <a:ea typeface="微软雅黑" panose="020B0503020204020204" pitchFamily="34" charset="-122"/>
                <a:sym typeface="Gill Sans" charset="0"/>
              </a:rPr>
              <a:t>，是对不同于传统的关系型数据库的数据库管理系统的统称，</a:t>
            </a:r>
            <a:r>
              <a:rPr lang="en" altLang="zh-CN" sz="1100" b="1" dirty="0">
                <a:latin typeface="微软雅黑" panose="020B0503020204020204" pitchFamily="34" charset="-122"/>
                <a:ea typeface="微软雅黑" panose="020B0503020204020204" pitchFamily="34" charset="-122"/>
                <a:sym typeface="Gill Sans" charset="0"/>
              </a:rPr>
              <a:t>NoSQL</a:t>
            </a:r>
            <a:r>
              <a:rPr lang="zh-CN" altLang="en-US" sz="1100" b="1" dirty="0">
                <a:latin typeface="微软雅黑" panose="020B0503020204020204" pitchFamily="34" charset="-122"/>
                <a:ea typeface="微软雅黑" panose="020B0503020204020204" pitchFamily="34" charset="-122"/>
                <a:sym typeface="Gill Sans" charset="0"/>
              </a:rPr>
              <a:t>是</a:t>
            </a:r>
            <a:r>
              <a:rPr lang="en" altLang="zh-CN" sz="1100" b="1" dirty="0">
                <a:latin typeface="微软雅黑" panose="020B0503020204020204" pitchFamily="34" charset="-122"/>
                <a:ea typeface="微软雅黑" panose="020B0503020204020204" pitchFamily="34" charset="-122"/>
                <a:sym typeface="Gill Sans" charset="0"/>
              </a:rPr>
              <a:t>web2.0</a:t>
            </a:r>
            <a:r>
              <a:rPr lang="zh-CN" altLang="en-US" sz="1100" b="1" dirty="0">
                <a:latin typeface="微软雅黑" panose="020B0503020204020204" pitchFamily="34" charset="-122"/>
                <a:ea typeface="微软雅黑" panose="020B0503020204020204" pitchFamily="34" charset="-122"/>
                <a:sym typeface="Gill Sans" charset="0"/>
              </a:rPr>
              <a:t>时代海量数据催生的产物</a:t>
            </a:r>
            <a:endParaRPr lang="zh-CN" altLang="en-US" sz="1200" b="1" dirty="0">
              <a:latin typeface="微软雅黑" panose="020B0503020204020204" pitchFamily="34" charset="-122"/>
              <a:ea typeface="微软雅黑" panose="020B0503020204020204" pitchFamily="34" charset="-122"/>
            </a:endParaRPr>
          </a:p>
        </p:txBody>
      </p:sp>
      <p:sp>
        <p:nvSpPr>
          <p:cNvPr id="33" name="矩形 32"/>
          <p:cNvSpPr/>
          <p:nvPr/>
        </p:nvSpPr>
        <p:spPr>
          <a:xfrm>
            <a:off x="534741" y="2957300"/>
            <a:ext cx="9143666" cy="1585883"/>
          </a:xfrm>
          <a:prstGeom prst="rect">
            <a:avLst/>
          </a:prstGeom>
        </p:spPr>
        <p:txBody>
          <a:bodyPr wrap="square">
            <a:spAutoFit/>
          </a:bodyPr>
          <a:lstStyle/>
          <a:p>
            <a:pPr>
              <a:lnSpc>
                <a:spcPct val="150000"/>
              </a:lnSpc>
            </a:pPr>
            <a:r>
              <a:rPr lang="en-US" altLang="zh-CN" sz="1100" b="1" dirty="0">
                <a:solidFill>
                  <a:srgbClr val="F45159"/>
                </a:solidFill>
                <a:latin typeface="微软雅黑" panose="020B0503020204020204" pitchFamily="34" charset="-122"/>
                <a:ea typeface="微软雅黑" panose="020B0503020204020204" pitchFamily="34" charset="-122"/>
                <a:sym typeface="Gill Sans" charset="0"/>
              </a:rPr>
              <a:t>1.</a:t>
            </a:r>
            <a:r>
              <a:rPr lang="zh-CN" altLang="en-US" sz="1100" b="1" dirty="0">
                <a:solidFill>
                  <a:srgbClr val="F45159"/>
                </a:solidFill>
                <a:latin typeface="微软雅黑" panose="020B0503020204020204" pitchFamily="34" charset="-122"/>
                <a:ea typeface="微软雅黑" panose="020B0503020204020204" pitchFamily="34" charset="-122"/>
                <a:sym typeface="Gill Sans" charset="0"/>
              </a:rPr>
              <a:t> 不支持</a:t>
            </a:r>
            <a:r>
              <a:rPr lang="en" altLang="zh-CN" sz="1100" b="1" dirty="0">
                <a:solidFill>
                  <a:srgbClr val="F45159"/>
                </a:solidFill>
                <a:latin typeface="微软雅黑" panose="020B0503020204020204" pitchFamily="34" charset="-122"/>
                <a:ea typeface="微软雅黑" panose="020B0503020204020204" pitchFamily="34" charset="-122"/>
                <a:sym typeface="Gill Sans" charset="0"/>
              </a:rPr>
              <a:t>SQL</a:t>
            </a:r>
            <a:r>
              <a:rPr lang="zh-CN" altLang="en-US" sz="1100" b="1" dirty="0">
                <a:solidFill>
                  <a:srgbClr val="F45159"/>
                </a:solidFill>
                <a:latin typeface="微软雅黑" panose="020B0503020204020204" pitchFamily="34" charset="-122"/>
                <a:ea typeface="微软雅黑" panose="020B0503020204020204" pitchFamily="34" charset="-122"/>
                <a:sym typeface="Gill Sans" charset="0"/>
              </a:rPr>
              <a:t>语法：</a:t>
            </a:r>
          </a:p>
          <a:p>
            <a:pPr>
              <a:lnSpc>
                <a:spcPct val="150000"/>
              </a:lnSpc>
            </a:pPr>
            <a:r>
              <a:rPr lang="en" altLang="zh-CN" sz="1100" b="1" dirty="0">
                <a:latin typeface="微软雅黑" panose="020B0503020204020204" pitchFamily="34" charset="-122"/>
                <a:ea typeface="微软雅黑" panose="020B0503020204020204" pitchFamily="34" charset="-122"/>
                <a:sym typeface="Gill Sans" charset="0"/>
              </a:rPr>
              <a:t>	NoSQL</a:t>
            </a:r>
            <a:r>
              <a:rPr lang="zh-CN" altLang="en-US" sz="1100" b="1" dirty="0">
                <a:latin typeface="微软雅黑" panose="020B0503020204020204" pitchFamily="34" charset="-122"/>
                <a:ea typeface="微软雅黑" panose="020B0503020204020204" pitchFamily="34" charset="-122"/>
                <a:sym typeface="Gill Sans" charset="0"/>
              </a:rPr>
              <a:t>的世界中没有一种通用的语法，每种</a:t>
            </a:r>
            <a:r>
              <a:rPr lang="en" altLang="zh-CN" sz="1100" b="1" dirty="0">
                <a:latin typeface="微软雅黑" panose="020B0503020204020204" pitchFamily="34" charset="-122"/>
                <a:ea typeface="微软雅黑" panose="020B0503020204020204" pitchFamily="34" charset="-122"/>
                <a:sym typeface="Gill Sans" charset="0"/>
              </a:rPr>
              <a:t>N</a:t>
            </a:r>
            <a:r>
              <a:rPr lang="en-US" altLang="zh-CN" sz="1100" b="1" dirty="0">
                <a:latin typeface="微软雅黑" panose="020B0503020204020204" pitchFamily="34" charset="-122"/>
                <a:ea typeface="微软雅黑" panose="020B0503020204020204" pitchFamily="34" charset="-122"/>
                <a:sym typeface="Gill Sans" charset="0"/>
              </a:rPr>
              <a:t>o</a:t>
            </a:r>
            <a:r>
              <a:rPr lang="en" altLang="zh-CN" sz="1100" b="1" dirty="0">
                <a:latin typeface="微软雅黑" panose="020B0503020204020204" pitchFamily="34" charset="-122"/>
                <a:ea typeface="微软雅黑" panose="020B0503020204020204" pitchFamily="34" charset="-122"/>
                <a:sym typeface="Gill Sans" charset="0"/>
              </a:rPr>
              <a:t>SQL</a:t>
            </a:r>
            <a:r>
              <a:rPr lang="zh-CN" altLang="en-US" sz="1100" b="1" dirty="0">
                <a:latin typeface="微软雅黑" panose="020B0503020204020204" pitchFamily="34" charset="-122"/>
                <a:ea typeface="微软雅黑" panose="020B0503020204020204" pitchFamily="34" charset="-122"/>
                <a:sym typeface="Gill Sans" charset="0"/>
              </a:rPr>
              <a:t>数据库都有自己的语法，以及擅长的业务场景</a:t>
            </a:r>
          </a:p>
          <a:p>
            <a:pPr>
              <a:lnSpc>
                <a:spcPct val="150000"/>
              </a:lnSpc>
            </a:pPr>
            <a:r>
              <a:rPr lang="en-US" altLang="zh-CN" sz="1100" b="1" dirty="0">
                <a:solidFill>
                  <a:srgbClr val="F45159"/>
                </a:solidFill>
                <a:latin typeface="微软雅黑" panose="020B0503020204020204" pitchFamily="34" charset="-122"/>
                <a:ea typeface="微软雅黑" panose="020B0503020204020204" pitchFamily="34" charset="-122"/>
                <a:sym typeface="Gill Sans" charset="0"/>
              </a:rPr>
              <a:t>2.</a:t>
            </a:r>
            <a:r>
              <a:rPr lang="zh-CN" altLang="en-US" sz="1100" b="1" dirty="0">
                <a:solidFill>
                  <a:srgbClr val="F45159"/>
                </a:solidFill>
                <a:latin typeface="微软雅黑" panose="020B0503020204020204" pitchFamily="34" charset="-122"/>
                <a:ea typeface="微软雅黑" panose="020B0503020204020204" pitchFamily="34" charset="-122"/>
                <a:sym typeface="Gill Sans" charset="0"/>
              </a:rPr>
              <a:t> 读写性能高</a:t>
            </a:r>
          </a:p>
          <a:p>
            <a:pPr>
              <a:lnSpc>
                <a:spcPct val="150000"/>
              </a:lnSpc>
            </a:pPr>
            <a:r>
              <a:rPr lang="en" altLang="zh-CN" sz="1100" b="1" dirty="0">
                <a:latin typeface="微软雅黑" panose="020B0503020204020204" pitchFamily="34" charset="-122"/>
                <a:ea typeface="微软雅黑" panose="020B0503020204020204" pitchFamily="34" charset="-122"/>
                <a:sym typeface="Gill Sans" charset="0"/>
              </a:rPr>
              <a:t>	NoSQL </a:t>
            </a:r>
            <a:r>
              <a:rPr lang="zh-CN" altLang="en-US" sz="1100" b="1" dirty="0">
                <a:latin typeface="微软雅黑" panose="020B0503020204020204" pitchFamily="34" charset="-122"/>
                <a:ea typeface="微软雅黑" panose="020B0503020204020204" pitchFamily="34" charset="-122"/>
                <a:sym typeface="Gill Sans" charset="0"/>
              </a:rPr>
              <a:t>数据库存在于内存当中，都具有非常高的读写性能，尤其在海量数据下，它的表现非常优秀</a:t>
            </a:r>
          </a:p>
          <a:p>
            <a:pPr>
              <a:lnSpc>
                <a:spcPct val="150000"/>
              </a:lnSpc>
            </a:pPr>
            <a:r>
              <a:rPr lang="en-US" altLang="zh-CN" sz="1100" b="1" dirty="0">
                <a:solidFill>
                  <a:srgbClr val="F45159"/>
                </a:solidFill>
                <a:latin typeface="微软雅黑" panose="020B0503020204020204" pitchFamily="34" charset="-122"/>
                <a:ea typeface="微软雅黑" panose="020B0503020204020204" pitchFamily="34" charset="-122"/>
                <a:sym typeface="Gill Sans" charset="0"/>
              </a:rPr>
              <a:t>3.</a:t>
            </a:r>
            <a:r>
              <a:rPr lang="zh-CN" altLang="en-US" sz="1100" b="1" dirty="0">
                <a:solidFill>
                  <a:srgbClr val="F45159"/>
                </a:solidFill>
                <a:latin typeface="微软雅黑" panose="020B0503020204020204" pitchFamily="34" charset="-122"/>
                <a:ea typeface="微软雅黑" panose="020B0503020204020204" pitchFamily="34" charset="-122"/>
                <a:sym typeface="Gill Sans" charset="0"/>
              </a:rPr>
              <a:t> 灵活的数据模型</a:t>
            </a:r>
          </a:p>
          <a:p>
            <a:pPr>
              <a:lnSpc>
                <a:spcPct val="150000"/>
              </a:lnSpc>
            </a:pPr>
            <a:r>
              <a:rPr lang="en" altLang="zh-CN" sz="1100" b="1" dirty="0">
                <a:latin typeface="微软雅黑" panose="020B0503020204020204" pitchFamily="34" charset="-122"/>
                <a:ea typeface="微软雅黑" panose="020B0503020204020204" pitchFamily="34" charset="-122"/>
                <a:sym typeface="Gill Sans" charset="0"/>
              </a:rPr>
              <a:t>	NoSQL</a:t>
            </a:r>
            <a:r>
              <a:rPr lang="zh-CN" altLang="en-US" sz="1100" b="1" dirty="0">
                <a:latin typeface="微软雅黑" panose="020B0503020204020204" pitchFamily="34" charset="-122"/>
                <a:ea typeface="微软雅黑" panose="020B0503020204020204" pitchFamily="34" charset="-122"/>
                <a:sym typeface="Gill Sans" charset="0"/>
              </a:rPr>
              <a:t>的存储方式十分灵活，存储方式可以是</a:t>
            </a:r>
            <a:r>
              <a:rPr lang="en" altLang="zh-CN" sz="1100" b="1" dirty="0">
                <a:latin typeface="微软雅黑" panose="020B0503020204020204" pitchFamily="34" charset="-122"/>
                <a:ea typeface="微软雅黑" panose="020B0503020204020204" pitchFamily="34" charset="-122"/>
                <a:sym typeface="Gill Sans" charset="0"/>
              </a:rPr>
              <a:t>JSON</a:t>
            </a:r>
            <a:r>
              <a:rPr lang="zh-CN" altLang="en-US" sz="1100" b="1" dirty="0">
                <a:latin typeface="微软雅黑" panose="020B0503020204020204" pitchFamily="34" charset="-122"/>
                <a:ea typeface="微软雅黑" panose="020B0503020204020204" pitchFamily="34" charset="-122"/>
                <a:sym typeface="Gill Sans" charset="0"/>
              </a:rPr>
              <a:t>文档，键值对（</a:t>
            </a:r>
            <a:r>
              <a:rPr lang="en" altLang="zh-CN" sz="1100" b="1" dirty="0">
                <a:latin typeface="微软雅黑" panose="020B0503020204020204" pitchFamily="34" charset="-122"/>
                <a:ea typeface="微软雅黑" panose="020B0503020204020204" pitchFamily="34" charset="-122"/>
                <a:sym typeface="Gill Sans" charset="0"/>
              </a:rPr>
              <a:t>Key Value</a:t>
            </a:r>
            <a:r>
              <a:rPr lang="zh-CN" altLang="en" sz="1100" b="1" dirty="0">
                <a:latin typeface="微软雅黑" panose="020B0503020204020204" pitchFamily="34" charset="-122"/>
                <a:ea typeface="微软雅黑" panose="020B0503020204020204" pitchFamily="34" charset="-122"/>
                <a:sym typeface="Gill Sans" charset="0"/>
              </a:rPr>
              <a:t>）</a:t>
            </a:r>
            <a:r>
              <a:rPr lang="zh-CN" altLang="en-US" sz="1100" b="1" dirty="0">
                <a:latin typeface="微软雅黑" panose="020B0503020204020204" pitchFamily="34" charset="-122"/>
                <a:ea typeface="微软雅黑" panose="020B0503020204020204" pitchFamily="34" charset="-122"/>
                <a:sym typeface="Gill Sans" charset="0"/>
              </a:rPr>
              <a:t>或者其他方式</a:t>
            </a:r>
          </a:p>
        </p:txBody>
      </p:sp>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F45159"/>
                </a:solidFill>
                <a:latin typeface="微软雅黑" panose="020B0503020204020204" pitchFamily="34" charset="-122"/>
                <a:ea typeface="微软雅黑" panose="020B0503020204020204" pitchFamily="34" charset="-122"/>
              </a:rPr>
              <a:t>NoSQL</a:t>
            </a:r>
            <a:endParaRPr lang="zh-CN" altLang="en-US" sz="1800" b="1" dirty="0">
              <a:solidFill>
                <a:srgbClr val="F451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347709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47" presetClass="entr" presetSubtype="0" fill="hold" nodeType="withEffect">
                                  <p:stCondLst>
                                    <p:cond delay="60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anim calcmode="lin" valueType="num">
                                      <p:cBhvr>
                                        <p:cTn id="11" dur="500" fill="hold"/>
                                        <p:tgtEl>
                                          <p:spTgt spid="20"/>
                                        </p:tgtEl>
                                        <p:attrNameLst>
                                          <p:attrName>ppt_x</p:attrName>
                                        </p:attrNameLst>
                                      </p:cBhvr>
                                      <p:tavLst>
                                        <p:tav tm="0">
                                          <p:val>
                                            <p:strVal val="#ppt_x"/>
                                          </p:val>
                                        </p:tav>
                                        <p:tav tm="100000">
                                          <p:val>
                                            <p:strVal val="#ppt_x"/>
                                          </p:val>
                                        </p:tav>
                                      </p:tavLst>
                                    </p:anim>
                                    <p:anim calcmode="lin" valueType="num">
                                      <p:cBhvr>
                                        <p:cTn id="12" dur="500" fill="hold"/>
                                        <p:tgtEl>
                                          <p:spTgt spid="20"/>
                                        </p:tgtEl>
                                        <p:attrNameLst>
                                          <p:attrName>ppt_y</p:attrName>
                                        </p:attrNameLst>
                                      </p:cBhvr>
                                      <p:tavLst>
                                        <p:tav tm="0">
                                          <p:val>
                                            <p:strVal val="#ppt_y-.1"/>
                                          </p:val>
                                        </p:tav>
                                        <p:tav tm="100000">
                                          <p:val>
                                            <p:strVal val="#ppt_y"/>
                                          </p:val>
                                        </p:tav>
                                      </p:tavLst>
                                    </p:anim>
                                  </p:childTnLst>
                                </p:cTn>
                              </p:par>
                            </p:childTnLst>
                          </p:cTn>
                        </p:par>
                        <p:par>
                          <p:cTn id="13" fill="hold">
                            <p:stCondLst>
                              <p:cond delay="11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2"/>
                                        </p:tgtEl>
                                        <p:attrNameLst>
                                          <p:attrName>ppt_y</p:attrName>
                                        </p:attrNameLst>
                                      </p:cBhvr>
                                      <p:tavLst>
                                        <p:tav tm="0">
                                          <p:val>
                                            <p:strVal val="#ppt_y"/>
                                          </p:val>
                                        </p:tav>
                                        <p:tav tm="100000">
                                          <p:val>
                                            <p:strVal val="#ppt_y"/>
                                          </p:val>
                                        </p:tav>
                                      </p:tavLst>
                                    </p:anim>
                                    <p:anim calcmode="lin" valueType="num">
                                      <p:cBhvr>
                                        <p:cTn id="18"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anim calcmode="lin" valueType="num">
                                      <p:cBhvr>
                                        <p:cTn id="26" dur="500" fill="hold"/>
                                        <p:tgtEl>
                                          <p:spTgt spid="23"/>
                                        </p:tgtEl>
                                        <p:attrNameLst>
                                          <p:attrName>ppt_x</p:attrName>
                                        </p:attrNameLst>
                                      </p:cBhvr>
                                      <p:tavLst>
                                        <p:tav tm="0">
                                          <p:val>
                                            <p:strVal val="#ppt_x"/>
                                          </p:val>
                                        </p:tav>
                                        <p:tav tm="100000">
                                          <p:val>
                                            <p:strVal val="#ppt_x"/>
                                          </p:val>
                                        </p:tav>
                                      </p:tavLst>
                                    </p:anim>
                                    <p:anim calcmode="lin" valueType="num">
                                      <p:cBhvr>
                                        <p:cTn id="27" dur="500" fill="hold"/>
                                        <p:tgtEl>
                                          <p:spTgt spid="23"/>
                                        </p:tgtEl>
                                        <p:attrNameLst>
                                          <p:attrName>ppt_y</p:attrName>
                                        </p:attrNameLst>
                                      </p:cBhvr>
                                      <p:tavLst>
                                        <p:tav tm="0">
                                          <p:val>
                                            <p:strVal val="#ppt_y-.1"/>
                                          </p:val>
                                        </p:tav>
                                        <p:tav tm="100000">
                                          <p:val>
                                            <p:strVal val="#ppt_y"/>
                                          </p:val>
                                        </p:tav>
                                      </p:tavLst>
                                    </p:anim>
                                  </p:childTnLst>
                                </p:cTn>
                              </p:par>
                              <p:par>
                                <p:cTn id="28" presetID="41" presetClass="entr" presetSubtype="0" fill="hold" grpId="0" nodeType="withEffect">
                                  <p:stCondLst>
                                    <p:cond delay="1100"/>
                                  </p:stCondLst>
                                  <p:iterate type="lt">
                                    <p:tmPct val="10000"/>
                                  </p:iterate>
                                  <p:childTnLst>
                                    <p:set>
                                      <p:cBhvr>
                                        <p:cTn id="29" dur="1" fill="hold">
                                          <p:stCondLst>
                                            <p:cond delay="0"/>
                                          </p:stCondLst>
                                        </p:cTn>
                                        <p:tgtEl>
                                          <p:spTgt spid="33"/>
                                        </p:tgtEl>
                                        <p:attrNameLst>
                                          <p:attrName>style.visibility</p:attrName>
                                        </p:attrNameLst>
                                      </p:cBhvr>
                                      <p:to>
                                        <p:strVal val="visible"/>
                                      </p:to>
                                    </p:set>
                                    <p:anim calcmode="lin" valueType="num">
                                      <p:cBhvr>
                                        <p:cTn id="30"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31" dur="500" fill="hold"/>
                                        <p:tgtEl>
                                          <p:spTgt spid="33"/>
                                        </p:tgtEl>
                                        <p:attrNameLst>
                                          <p:attrName>ppt_y</p:attrName>
                                        </p:attrNameLst>
                                      </p:cBhvr>
                                      <p:tavLst>
                                        <p:tav tm="0">
                                          <p:val>
                                            <p:strVal val="#ppt_y"/>
                                          </p:val>
                                        </p:tav>
                                        <p:tav tm="100000">
                                          <p:val>
                                            <p:strVal val="#ppt_y"/>
                                          </p:val>
                                        </p:tav>
                                      </p:tavLst>
                                    </p:anim>
                                    <p:anim calcmode="lin" valueType="num">
                                      <p:cBhvr>
                                        <p:cTn id="32"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33"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34"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2" name="矩形 31"/>
          <p:cNvSpPr/>
          <p:nvPr/>
        </p:nvSpPr>
        <p:spPr>
          <a:xfrm>
            <a:off x="307579" y="1365413"/>
            <a:ext cx="8565833" cy="1450141"/>
          </a:xfrm>
          <a:prstGeom prst="rect">
            <a:avLst/>
          </a:prstGeom>
        </p:spPr>
        <p:txBody>
          <a:bodyPr wrap="square">
            <a:spAutoFit/>
          </a:bodyPr>
          <a:lstStyle/>
          <a:p>
            <a:pPr algn="ctr">
              <a:lnSpc>
                <a:spcPct val="150000"/>
              </a:lnSpc>
            </a:pPr>
            <a:r>
              <a:rPr lang="en-US" altLang="zh-CN" sz="1000" b="1" dirty="0">
                <a:latin typeface="微软雅黑" panose="020B0503020204020204" pitchFamily="34" charset="-122"/>
                <a:ea typeface="微软雅黑" panose="020B0503020204020204" pitchFamily="34" charset="-122"/>
                <a:sym typeface="Gill Sans" charset="0"/>
              </a:rPr>
              <a:t>2008</a:t>
            </a:r>
            <a:r>
              <a:rPr lang="zh-CN" altLang="en-US" sz="1000" b="1" dirty="0">
                <a:latin typeface="微软雅黑" panose="020B0503020204020204" pitchFamily="34" charset="-122"/>
                <a:ea typeface="微软雅黑" panose="020B0503020204020204" pitchFamily="34" charset="-122"/>
                <a:sym typeface="Gill Sans" charset="0"/>
              </a:rPr>
              <a:t>年，意大利的一家创业公司</a:t>
            </a:r>
            <a:r>
              <a:rPr lang="en" altLang="zh-CN" sz="1000" b="1" dirty="0" err="1">
                <a:latin typeface="微软雅黑" panose="020B0503020204020204" pitchFamily="34" charset="-122"/>
                <a:ea typeface="微软雅黑" panose="020B0503020204020204" pitchFamily="34" charset="-122"/>
                <a:sym typeface="Gill Sans" charset="0"/>
              </a:rPr>
              <a:t>Merzia</a:t>
            </a:r>
            <a:r>
              <a:rPr lang="zh-CN" altLang="en-US" sz="1000" b="1" dirty="0">
                <a:latin typeface="微软雅黑" panose="020B0503020204020204" pitchFamily="34" charset="-122"/>
                <a:ea typeface="微软雅黑" panose="020B0503020204020204" pitchFamily="34" charset="-122"/>
                <a:sym typeface="Gill Sans" charset="0"/>
              </a:rPr>
              <a:t>推出了一款基于</a:t>
            </a:r>
            <a:r>
              <a:rPr lang="en" altLang="zh-CN" sz="1000" b="1" dirty="0">
                <a:latin typeface="微软雅黑" panose="020B0503020204020204" pitchFamily="34" charset="-122"/>
                <a:ea typeface="微软雅黑" panose="020B0503020204020204" pitchFamily="34" charset="-122"/>
                <a:sym typeface="Gill Sans" charset="0"/>
              </a:rPr>
              <a:t>MySQL</a:t>
            </a:r>
            <a:r>
              <a:rPr lang="zh-CN" altLang="en-US" sz="1000" b="1" dirty="0">
                <a:latin typeface="微软雅黑" panose="020B0503020204020204" pitchFamily="34" charset="-122"/>
                <a:ea typeface="微软雅黑" panose="020B0503020204020204" pitchFamily="34" charset="-122"/>
                <a:sym typeface="Gill Sans" charset="0"/>
              </a:rPr>
              <a:t>的网站实时统计系统</a:t>
            </a:r>
            <a:r>
              <a:rPr lang="en" altLang="zh-CN" sz="1000" b="1" dirty="0">
                <a:latin typeface="微软雅黑" panose="020B0503020204020204" pitchFamily="34" charset="-122"/>
                <a:ea typeface="微软雅黑" panose="020B0503020204020204" pitchFamily="34" charset="-122"/>
                <a:sym typeface="Gill Sans" charset="0"/>
              </a:rPr>
              <a:t>LLOOGG</a:t>
            </a:r>
            <a:r>
              <a:rPr lang="zh-CN" altLang="en" sz="1000" b="1" dirty="0">
                <a:latin typeface="微软雅黑" panose="020B0503020204020204" pitchFamily="34" charset="-122"/>
                <a:ea typeface="微软雅黑" panose="020B0503020204020204" pitchFamily="34" charset="-122"/>
                <a:sym typeface="Gill Sans" charset="0"/>
              </a:rPr>
              <a:t>，</a:t>
            </a:r>
            <a:r>
              <a:rPr lang="zh-CN" altLang="en-US" sz="1000" b="1" dirty="0">
                <a:latin typeface="微软雅黑" panose="020B0503020204020204" pitchFamily="34" charset="-122"/>
                <a:ea typeface="微软雅黑" panose="020B0503020204020204" pitchFamily="34" charset="-122"/>
                <a:sym typeface="Gill Sans" charset="0"/>
              </a:rPr>
              <a:t>然而没过多久该公司的创始人</a:t>
            </a:r>
            <a:r>
              <a:rPr lang="en" altLang="zh-CN" sz="1000" b="1" dirty="0" err="1">
                <a:latin typeface="微软雅黑" panose="020B0503020204020204" pitchFamily="34" charset="-122"/>
                <a:ea typeface="微软雅黑" panose="020B0503020204020204" pitchFamily="34" charset="-122"/>
                <a:sym typeface="Gill Sans" charset="0"/>
              </a:rPr>
              <a:t>SalvatoreSanfilippo</a:t>
            </a:r>
            <a:r>
              <a:rPr lang="zh-CN" altLang="en-US" sz="1000" b="1" dirty="0">
                <a:latin typeface="微软雅黑" panose="020B0503020204020204" pitchFamily="34" charset="-122"/>
                <a:ea typeface="微软雅黑" panose="020B0503020204020204" pitchFamily="34" charset="-122"/>
                <a:sym typeface="Gill Sans" charset="0"/>
              </a:rPr>
              <a:t>便开始对</a:t>
            </a:r>
            <a:r>
              <a:rPr lang="en" altLang="zh-CN" sz="1000" b="1" dirty="0">
                <a:latin typeface="微软雅黑" panose="020B0503020204020204" pitchFamily="34" charset="-122"/>
                <a:ea typeface="微软雅黑" panose="020B0503020204020204" pitchFamily="34" charset="-122"/>
                <a:sym typeface="Gill Sans" charset="0"/>
              </a:rPr>
              <a:t>MySQL</a:t>
            </a:r>
            <a:r>
              <a:rPr lang="zh-CN" altLang="en-US" sz="1000" b="1" dirty="0">
                <a:latin typeface="微软雅黑" panose="020B0503020204020204" pitchFamily="34" charset="-122"/>
                <a:ea typeface="微软雅黑" panose="020B0503020204020204" pitchFamily="34" charset="-122"/>
                <a:sym typeface="Gill Sans" charset="0"/>
              </a:rPr>
              <a:t>的性能感到失望，于是他决定亲自为</a:t>
            </a:r>
            <a:r>
              <a:rPr lang="en" altLang="zh-CN" sz="1000" b="1" dirty="0">
                <a:latin typeface="微软雅黑" panose="020B0503020204020204" pitchFamily="34" charset="-122"/>
                <a:ea typeface="微软雅黑" panose="020B0503020204020204" pitchFamily="34" charset="-122"/>
                <a:sym typeface="Gill Sans" charset="0"/>
              </a:rPr>
              <a:t>LLOOGG</a:t>
            </a:r>
            <a:r>
              <a:rPr lang="zh-CN" altLang="en-US" sz="1000" b="1" dirty="0">
                <a:latin typeface="微软雅黑" panose="020B0503020204020204" pitchFamily="34" charset="-122"/>
                <a:ea typeface="微软雅黑" panose="020B0503020204020204" pitchFamily="34" charset="-122"/>
                <a:sym typeface="Gill Sans" charset="0"/>
              </a:rPr>
              <a:t>量身定做一个数据库，并于</a:t>
            </a:r>
            <a:r>
              <a:rPr lang="en-US" altLang="zh-CN" sz="1000" b="1" dirty="0">
                <a:latin typeface="微软雅黑" panose="020B0503020204020204" pitchFamily="34" charset="-122"/>
                <a:ea typeface="微软雅黑" panose="020B0503020204020204" pitchFamily="34" charset="-122"/>
                <a:sym typeface="Gill Sans" charset="0"/>
              </a:rPr>
              <a:t>2009</a:t>
            </a:r>
            <a:r>
              <a:rPr lang="zh-CN" altLang="en-US" sz="1000" b="1" dirty="0">
                <a:latin typeface="微软雅黑" panose="020B0503020204020204" pitchFamily="34" charset="-122"/>
                <a:ea typeface="微软雅黑" panose="020B0503020204020204" pitchFamily="34" charset="-122"/>
                <a:sym typeface="Gill Sans" charset="0"/>
              </a:rPr>
              <a:t>年开发完成，这个数据库就是</a:t>
            </a:r>
            <a:r>
              <a:rPr lang="en" altLang="zh-CN" sz="1000" b="1" dirty="0">
                <a:latin typeface="微软雅黑" panose="020B0503020204020204" pitchFamily="34" charset="-122"/>
                <a:ea typeface="微软雅黑" panose="020B0503020204020204" pitchFamily="34" charset="-122"/>
                <a:sym typeface="Gill Sans" charset="0"/>
              </a:rPr>
              <a:t>Redis</a:t>
            </a:r>
            <a:r>
              <a:rPr lang="zh-CN" altLang="en" sz="1000" b="1" dirty="0">
                <a:latin typeface="微软雅黑" panose="020B0503020204020204" pitchFamily="34" charset="-122"/>
                <a:ea typeface="微软雅黑" panose="020B0503020204020204" pitchFamily="34" charset="-122"/>
                <a:sym typeface="Gill Sans" charset="0"/>
              </a:rPr>
              <a:t>。</a:t>
            </a:r>
            <a:r>
              <a:rPr lang="zh-CN" altLang="en-US" sz="1000" b="1" dirty="0">
                <a:latin typeface="微软雅黑" panose="020B0503020204020204" pitchFamily="34" charset="-122"/>
                <a:ea typeface="微软雅黑" panose="020B0503020204020204" pitchFamily="34" charset="-122"/>
                <a:sym typeface="Gill Sans" charset="0"/>
              </a:rPr>
              <a:t>同一年</a:t>
            </a:r>
            <a:r>
              <a:rPr lang="en" altLang="zh-CN" sz="1000" b="1" dirty="0" err="1">
                <a:latin typeface="微软雅黑" panose="020B0503020204020204" pitchFamily="34" charset="-122"/>
                <a:ea typeface="微软雅黑" panose="020B0503020204020204" pitchFamily="34" charset="-122"/>
                <a:sym typeface="Gill Sans" charset="0"/>
              </a:rPr>
              <a:t>SalvatoreSanfilippo</a:t>
            </a:r>
            <a:r>
              <a:rPr lang="zh-CN" altLang="en-US" sz="1000" b="1" dirty="0">
                <a:latin typeface="微软雅黑" panose="020B0503020204020204" pitchFamily="34" charset="-122"/>
                <a:ea typeface="微软雅黑" panose="020B0503020204020204" pitchFamily="34" charset="-122"/>
                <a:sym typeface="Gill Sans" charset="0"/>
              </a:rPr>
              <a:t>将</a:t>
            </a:r>
            <a:r>
              <a:rPr lang="en" altLang="zh-CN" sz="1000" b="1" dirty="0">
                <a:latin typeface="微软雅黑" panose="020B0503020204020204" pitchFamily="34" charset="-122"/>
                <a:ea typeface="微软雅黑" panose="020B0503020204020204" pitchFamily="34" charset="-122"/>
                <a:sym typeface="Gill Sans" charset="0"/>
              </a:rPr>
              <a:t>Redis</a:t>
            </a:r>
            <a:r>
              <a:rPr lang="zh-CN" altLang="en-US" sz="1000" b="1" dirty="0">
                <a:latin typeface="微软雅黑" panose="020B0503020204020204" pitchFamily="34" charset="-122"/>
                <a:ea typeface="微软雅黑" panose="020B0503020204020204" pitchFamily="34" charset="-122"/>
                <a:sym typeface="Gill Sans" charset="0"/>
              </a:rPr>
              <a:t>开源发布，并开始和</a:t>
            </a:r>
            <a:r>
              <a:rPr lang="en" altLang="zh-CN" sz="1000" b="1" dirty="0">
                <a:latin typeface="微软雅黑" panose="020B0503020204020204" pitchFamily="34" charset="-122"/>
                <a:ea typeface="微软雅黑" panose="020B0503020204020204" pitchFamily="34" charset="-122"/>
                <a:sym typeface="Gill Sans" charset="0"/>
              </a:rPr>
              <a:t>Redis</a:t>
            </a:r>
            <a:r>
              <a:rPr lang="zh-CN" altLang="en-US" sz="1000" b="1" dirty="0">
                <a:latin typeface="微软雅黑" panose="020B0503020204020204" pitchFamily="34" charset="-122"/>
                <a:ea typeface="微软雅黑" panose="020B0503020204020204" pitchFamily="34" charset="-122"/>
                <a:sym typeface="Gill Sans" charset="0"/>
              </a:rPr>
              <a:t>的另一名主要的代码贡献者</a:t>
            </a:r>
            <a:r>
              <a:rPr lang="en" altLang="zh-CN" sz="1000" b="1" dirty="0" err="1">
                <a:latin typeface="微软雅黑" panose="020B0503020204020204" pitchFamily="34" charset="-122"/>
                <a:ea typeface="微软雅黑" panose="020B0503020204020204" pitchFamily="34" charset="-122"/>
                <a:sym typeface="Gill Sans" charset="0"/>
              </a:rPr>
              <a:t>PieterNoordhuis</a:t>
            </a:r>
            <a:r>
              <a:rPr lang="zh-CN" altLang="en-US" sz="1000" b="1" dirty="0">
                <a:latin typeface="微软雅黑" panose="020B0503020204020204" pitchFamily="34" charset="-122"/>
                <a:ea typeface="微软雅黑" panose="020B0503020204020204" pitchFamily="34" charset="-122"/>
                <a:sym typeface="Gill Sans" charset="0"/>
              </a:rPr>
              <a:t>一起继续着</a:t>
            </a:r>
            <a:r>
              <a:rPr lang="en" altLang="zh-CN" sz="1000" b="1" dirty="0">
                <a:latin typeface="微软雅黑" panose="020B0503020204020204" pitchFamily="34" charset="-122"/>
                <a:ea typeface="微软雅黑" panose="020B0503020204020204" pitchFamily="34" charset="-122"/>
                <a:sym typeface="Gill Sans" charset="0"/>
              </a:rPr>
              <a:t>Redis</a:t>
            </a:r>
            <a:r>
              <a:rPr lang="zh-CN" altLang="en-US" sz="1000" b="1" dirty="0">
                <a:latin typeface="微软雅黑" panose="020B0503020204020204" pitchFamily="34" charset="-122"/>
                <a:ea typeface="微软雅黑" panose="020B0503020204020204" pitchFamily="34" charset="-122"/>
                <a:sym typeface="Gill Sans" charset="0"/>
              </a:rPr>
              <a:t>的开发，直到今天。</a:t>
            </a:r>
            <a:endParaRPr lang="en-US" altLang="zh-CN" sz="1000" b="1" dirty="0">
              <a:latin typeface="微软雅黑" panose="020B0503020204020204" pitchFamily="34" charset="-122"/>
              <a:ea typeface="微软雅黑" panose="020B0503020204020204" pitchFamily="34" charset="-122"/>
              <a:sym typeface="Gill Sans" charset="0"/>
            </a:endParaRPr>
          </a:p>
          <a:p>
            <a:pPr algn="ctr">
              <a:lnSpc>
                <a:spcPct val="150000"/>
              </a:lnSpc>
            </a:pPr>
            <a:endParaRPr lang="zh-CN" altLang="en-US" sz="1000" b="1" dirty="0">
              <a:latin typeface="微软雅黑" panose="020B0503020204020204" pitchFamily="34" charset="-122"/>
              <a:ea typeface="微软雅黑" panose="020B0503020204020204" pitchFamily="34" charset="-122"/>
              <a:sym typeface="Gill Sans" charset="0"/>
            </a:endParaRPr>
          </a:p>
          <a:p>
            <a:pPr algn="ctr">
              <a:lnSpc>
                <a:spcPct val="150000"/>
              </a:lnSpc>
            </a:pPr>
            <a:r>
              <a:rPr lang="en" altLang="zh-CN" sz="1000" b="1" dirty="0">
                <a:latin typeface="微软雅黑" panose="020B0503020204020204" pitchFamily="34" charset="-122"/>
                <a:ea typeface="微软雅黑" panose="020B0503020204020204" pitchFamily="34" charset="-122"/>
                <a:sym typeface="Gill Sans" charset="0"/>
              </a:rPr>
              <a:t>Redis </a:t>
            </a:r>
            <a:r>
              <a:rPr lang="zh-CN" altLang="en-US" sz="1000" b="1" dirty="0">
                <a:latin typeface="微软雅黑" panose="020B0503020204020204" pitchFamily="34" charset="-122"/>
                <a:ea typeface="微软雅黑" panose="020B0503020204020204" pitchFamily="34" charset="-122"/>
                <a:sym typeface="Gill Sans" charset="0"/>
              </a:rPr>
              <a:t>全称： </a:t>
            </a:r>
            <a:r>
              <a:rPr lang="en" altLang="zh-CN" sz="1000" b="1" dirty="0">
                <a:latin typeface="微软雅黑" panose="020B0503020204020204" pitchFamily="34" charset="-122"/>
                <a:ea typeface="微软雅黑" panose="020B0503020204020204" pitchFamily="34" charset="-122"/>
                <a:sym typeface="Gill Sans" charset="0"/>
              </a:rPr>
              <a:t>Remote Dictionary Server</a:t>
            </a:r>
            <a:r>
              <a:rPr lang="zh-CN" altLang="en" sz="1000" b="1" dirty="0">
                <a:latin typeface="微软雅黑" panose="020B0503020204020204" pitchFamily="34" charset="-122"/>
                <a:ea typeface="微软雅黑" panose="020B0503020204020204" pitchFamily="34" charset="-122"/>
                <a:sym typeface="Gill Sans" charset="0"/>
              </a:rPr>
              <a:t>（</a:t>
            </a:r>
            <a:r>
              <a:rPr lang="zh-CN" altLang="en-US" sz="1000" b="1" dirty="0">
                <a:solidFill>
                  <a:srgbClr val="F45159"/>
                </a:solidFill>
                <a:latin typeface="微软雅黑" panose="020B0503020204020204" pitchFamily="34" charset="-122"/>
                <a:ea typeface="微软雅黑" panose="020B0503020204020204" pitchFamily="34" charset="-122"/>
                <a:sym typeface="Gill Sans" charset="0"/>
              </a:rPr>
              <a:t>远程字典服务器</a:t>
            </a:r>
            <a:r>
              <a:rPr lang="zh-CN" altLang="en-US" sz="1000" b="1" dirty="0">
                <a:latin typeface="微软雅黑" panose="020B0503020204020204" pitchFamily="34" charset="-122"/>
                <a:ea typeface="微软雅黑" panose="020B0503020204020204" pitchFamily="34" charset="-122"/>
                <a:sym typeface="Gill Sans" charset="0"/>
              </a:rPr>
              <a:t>）的缩写，以字典结构存储数据，并允许其他应用通过</a:t>
            </a:r>
            <a:r>
              <a:rPr lang="en" altLang="zh-CN" sz="1000" b="1" dirty="0">
                <a:latin typeface="微软雅黑" panose="020B0503020204020204" pitchFamily="34" charset="-122"/>
                <a:ea typeface="微软雅黑" panose="020B0503020204020204" pitchFamily="34" charset="-122"/>
                <a:sym typeface="Gill Sans" charset="0"/>
              </a:rPr>
              <a:t>TCP</a:t>
            </a:r>
            <a:r>
              <a:rPr lang="zh-CN" altLang="en-US" sz="1000" b="1" dirty="0">
                <a:latin typeface="微软雅黑" panose="020B0503020204020204" pitchFamily="34" charset="-122"/>
                <a:ea typeface="微软雅黑" panose="020B0503020204020204" pitchFamily="34" charset="-122"/>
                <a:sym typeface="Gill Sans" charset="0"/>
              </a:rPr>
              <a:t>协议读写字典中的内容。 使用</a:t>
            </a:r>
            <a:r>
              <a:rPr lang="en" altLang="zh-CN" sz="1000" b="1" dirty="0">
                <a:latin typeface="微软雅黑" panose="020B0503020204020204" pitchFamily="34" charset="-122"/>
                <a:ea typeface="微软雅黑" panose="020B0503020204020204" pitchFamily="34" charset="-122"/>
                <a:sym typeface="Gill Sans" charset="0"/>
              </a:rPr>
              <a:t>C</a:t>
            </a:r>
            <a:r>
              <a:rPr lang="zh-CN" altLang="en-US" sz="1000" b="1" dirty="0">
                <a:latin typeface="微软雅黑" panose="020B0503020204020204" pitchFamily="34" charset="-122"/>
                <a:ea typeface="微软雅黑" panose="020B0503020204020204" pitchFamily="34" charset="-122"/>
                <a:sym typeface="Gill Sans" charset="0"/>
              </a:rPr>
              <a:t>语言编写，并以内存作为数据存储介质，所以读写数据的效率极高</a:t>
            </a:r>
          </a:p>
        </p:txBody>
      </p:sp>
      <p:sp>
        <p:nvSpPr>
          <p:cNvPr id="33" name="矩形 32"/>
          <p:cNvSpPr/>
          <p:nvPr/>
        </p:nvSpPr>
        <p:spPr>
          <a:xfrm>
            <a:off x="534741" y="3636169"/>
            <a:ext cx="9143666" cy="824136"/>
          </a:xfrm>
          <a:prstGeom prst="rect">
            <a:avLst/>
          </a:prstGeom>
        </p:spPr>
        <p:txBody>
          <a:bodyPr wrap="square">
            <a:spAutoFit/>
          </a:bodyPr>
          <a:lstStyle/>
          <a:p>
            <a:pPr>
              <a:lnSpc>
                <a:spcPct val="150000"/>
              </a:lnSpc>
            </a:pPr>
            <a:r>
              <a:rPr lang="en-US" altLang="zh-CN" sz="1100" b="1" dirty="0">
                <a:latin typeface="微软雅黑" panose="020B0503020204020204" pitchFamily="34" charset="-122"/>
                <a:ea typeface="微软雅黑" panose="020B0503020204020204" pitchFamily="34" charset="-122"/>
                <a:sym typeface="Gill Sans" charset="0"/>
              </a:rPr>
              <a:t>1.</a:t>
            </a:r>
            <a:r>
              <a:rPr lang="zh-CN" altLang="en-US" sz="1100" b="1" dirty="0">
                <a:latin typeface="微软雅黑" panose="020B0503020204020204" pitchFamily="34" charset="-122"/>
                <a:ea typeface="微软雅黑" panose="020B0503020204020204" pitchFamily="34" charset="-122"/>
                <a:sym typeface="Gill Sans" charset="0"/>
              </a:rPr>
              <a:t> </a:t>
            </a:r>
            <a:r>
              <a:rPr lang="en-US" altLang="zh-CN" sz="1100" b="1" dirty="0">
                <a:latin typeface="微软雅黑" panose="020B0503020204020204" pitchFamily="34" charset="-122"/>
                <a:ea typeface="微软雅黑" panose="020B0503020204020204" pitchFamily="34" charset="-122"/>
                <a:sym typeface="Gill Sans" charset="0"/>
              </a:rPr>
              <a:t>Redis</a:t>
            </a:r>
            <a:r>
              <a:rPr lang="zh-CN" altLang="en-US" sz="1100" b="1" dirty="0">
                <a:latin typeface="微软雅黑" panose="020B0503020204020204" pitchFamily="34" charset="-122"/>
                <a:ea typeface="微软雅黑" panose="020B0503020204020204" pitchFamily="34" charset="-122"/>
                <a:sym typeface="Gill Sans" charset="0"/>
              </a:rPr>
              <a:t>支持数据的持久化，可以将内存中的数据保存在磁盘中，重启的时候可以再次加载进行使用。</a:t>
            </a:r>
          </a:p>
          <a:p>
            <a:pPr>
              <a:lnSpc>
                <a:spcPct val="150000"/>
              </a:lnSpc>
            </a:pPr>
            <a:r>
              <a:rPr lang="en-US" altLang="zh-CN" sz="1100" b="1" dirty="0">
                <a:latin typeface="微软雅黑" panose="020B0503020204020204" pitchFamily="34" charset="-122"/>
                <a:ea typeface="微软雅黑" panose="020B0503020204020204" pitchFamily="34" charset="-122"/>
                <a:sym typeface="Gill Sans" charset="0"/>
              </a:rPr>
              <a:t>2.</a:t>
            </a:r>
            <a:r>
              <a:rPr lang="zh-CN" altLang="en-US" sz="1100" b="1" dirty="0">
                <a:latin typeface="微软雅黑" panose="020B0503020204020204" pitchFamily="34" charset="-122"/>
                <a:ea typeface="微软雅黑" panose="020B0503020204020204" pitchFamily="34" charset="-122"/>
                <a:sym typeface="Gill Sans" charset="0"/>
              </a:rPr>
              <a:t> </a:t>
            </a:r>
            <a:r>
              <a:rPr lang="en-US" altLang="zh-CN" sz="1100" b="1" dirty="0">
                <a:latin typeface="微软雅黑" panose="020B0503020204020204" pitchFamily="34" charset="-122"/>
                <a:ea typeface="微软雅黑" panose="020B0503020204020204" pitchFamily="34" charset="-122"/>
                <a:sym typeface="Gill Sans" charset="0"/>
              </a:rPr>
              <a:t>Redis</a:t>
            </a:r>
            <a:r>
              <a:rPr lang="zh-CN" altLang="en-US" sz="1100" b="1" dirty="0">
                <a:latin typeface="微软雅黑" panose="020B0503020204020204" pitchFamily="34" charset="-122"/>
                <a:ea typeface="微软雅黑" panose="020B0503020204020204" pitchFamily="34" charset="-122"/>
                <a:sym typeface="Gill Sans" charset="0"/>
              </a:rPr>
              <a:t>不仅仅支持简单的</a:t>
            </a:r>
            <a:r>
              <a:rPr lang="en-US" altLang="zh-CN" sz="1100" b="1" dirty="0">
                <a:latin typeface="微软雅黑" panose="020B0503020204020204" pitchFamily="34" charset="-122"/>
                <a:ea typeface="微软雅黑" panose="020B0503020204020204" pitchFamily="34" charset="-122"/>
                <a:sym typeface="Gill Sans" charset="0"/>
              </a:rPr>
              <a:t>key-value</a:t>
            </a:r>
            <a:r>
              <a:rPr lang="zh-CN" altLang="en-US" sz="1100" b="1" dirty="0">
                <a:latin typeface="微软雅黑" panose="020B0503020204020204" pitchFamily="34" charset="-122"/>
                <a:ea typeface="微软雅黑" panose="020B0503020204020204" pitchFamily="34" charset="-122"/>
                <a:sym typeface="Gill Sans" charset="0"/>
              </a:rPr>
              <a:t>类型的数据，同时还把</a:t>
            </a:r>
            <a:r>
              <a:rPr lang="en-US" altLang="zh-CN" sz="1100" b="1" dirty="0">
                <a:latin typeface="微软雅黑" panose="020B0503020204020204" pitchFamily="34" charset="-122"/>
                <a:ea typeface="微软雅黑" panose="020B0503020204020204" pitchFamily="34" charset="-122"/>
                <a:sym typeface="Gill Sans" charset="0"/>
              </a:rPr>
              <a:t>value</a:t>
            </a:r>
            <a:r>
              <a:rPr lang="zh-CN" altLang="en-US" sz="1100" b="1" dirty="0">
                <a:latin typeface="微软雅黑" panose="020B0503020204020204" pitchFamily="34" charset="-122"/>
                <a:ea typeface="微软雅黑" panose="020B0503020204020204" pitchFamily="34" charset="-122"/>
                <a:sym typeface="Gill Sans" charset="0"/>
              </a:rPr>
              <a:t>分为</a:t>
            </a:r>
            <a:r>
              <a:rPr lang="en-US" altLang="zh-CN" sz="1100" b="1" dirty="0">
                <a:latin typeface="微软雅黑" panose="020B0503020204020204" pitchFamily="34" charset="-122"/>
                <a:ea typeface="微软雅黑" panose="020B0503020204020204" pitchFamily="34" charset="-122"/>
                <a:sym typeface="Gill Sans" charset="0"/>
              </a:rPr>
              <a:t>list</a:t>
            </a:r>
            <a:r>
              <a:rPr lang="zh-CN" altLang="en-US" sz="1100" b="1" dirty="0">
                <a:latin typeface="微软雅黑" panose="020B0503020204020204" pitchFamily="34" charset="-122"/>
                <a:ea typeface="微软雅黑" panose="020B0503020204020204" pitchFamily="34" charset="-122"/>
                <a:sym typeface="Gill Sans" charset="0"/>
              </a:rPr>
              <a:t>，</a:t>
            </a:r>
            <a:r>
              <a:rPr lang="en-US" altLang="zh-CN" sz="1100" b="1" dirty="0">
                <a:latin typeface="微软雅黑" panose="020B0503020204020204" pitchFamily="34" charset="-122"/>
                <a:ea typeface="微软雅黑" panose="020B0503020204020204" pitchFamily="34" charset="-122"/>
                <a:sym typeface="Gill Sans" charset="0"/>
              </a:rPr>
              <a:t>set</a:t>
            </a:r>
            <a:r>
              <a:rPr lang="zh-CN" altLang="en-US" sz="1100" b="1" dirty="0">
                <a:latin typeface="微软雅黑" panose="020B0503020204020204" pitchFamily="34" charset="-122"/>
                <a:ea typeface="微软雅黑" panose="020B0503020204020204" pitchFamily="34" charset="-122"/>
                <a:sym typeface="Gill Sans" charset="0"/>
              </a:rPr>
              <a:t>，</a:t>
            </a:r>
            <a:r>
              <a:rPr lang="en-US" altLang="zh-CN" sz="1100" b="1" dirty="0" err="1">
                <a:latin typeface="微软雅黑" panose="020B0503020204020204" pitchFamily="34" charset="-122"/>
                <a:ea typeface="微软雅黑" panose="020B0503020204020204" pitchFamily="34" charset="-122"/>
                <a:sym typeface="Gill Sans" charset="0"/>
              </a:rPr>
              <a:t>zset</a:t>
            </a:r>
            <a:r>
              <a:rPr lang="zh-CN" altLang="en-US" sz="1100" b="1" dirty="0">
                <a:latin typeface="微软雅黑" panose="020B0503020204020204" pitchFamily="34" charset="-122"/>
                <a:ea typeface="微软雅黑" panose="020B0503020204020204" pitchFamily="34" charset="-122"/>
                <a:sym typeface="Gill Sans" charset="0"/>
              </a:rPr>
              <a:t>，</a:t>
            </a:r>
            <a:r>
              <a:rPr lang="en-US" altLang="zh-CN" sz="1100" b="1" dirty="0">
                <a:latin typeface="微软雅黑" panose="020B0503020204020204" pitchFamily="34" charset="-122"/>
                <a:ea typeface="微软雅黑" panose="020B0503020204020204" pitchFamily="34" charset="-122"/>
                <a:sym typeface="Gill Sans" charset="0"/>
              </a:rPr>
              <a:t>hash</a:t>
            </a:r>
            <a:r>
              <a:rPr lang="zh-CN" altLang="en-US" sz="1100" b="1" dirty="0">
                <a:latin typeface="微软雅黑" panose="020B0503020204020204" pitchFamily="34" charset="-122"/>
                <a:ea typeface="微软雅黑" panose="020B0503020204020204" pitchFamily="34" charset="-122"/>
                <a:sym typeface="Gill Sans" charset="0"/>
              </a:rPr>
              <a:t>等数据结构存储 </a:t>
            </a:r>
          </a:p>
          <a:p>
            <a:pPr>
              <a:lnSpc>
                <a:spcPct val="150000"/>
              </a:lnSpc>
            </a:pPr>
            <a:r>
              <a:rPr lang="en-US" altLang="zh-CN" sz="1100" b="1" dirty="0">
                <a:latin typeface="微软雅黑" panose="020B0503020204020204" pitchFamily="34" charset="-122"/>
                <a:ea typeface="微软雅黑" panose="020B0503020204020204" pitchFamily="34" charset="-122"/>
                <a:sym typeface="Gill Sans" charset="0"/>
              </a:rPr>
              <a:t>3.</a:t>
            </a:r>
            <a:r>
              <a:rPr lang="zh-CN" altLang="en-US" sz="1100" b="1" dirty="0">
                <a:latin typeface="微软雅黑" panose="020B0503020204020204" pitchFamily="34" charset="-122"/>
                <a:ea typeface="微软雅黑" panose="020B0503020204020204" pitchFamily="34" charset="-122"/>
                <a:sym typeface="Gill Sans" charset="0"/>
              </a:rPr>
              <a:t> 因为</a:t>
            </a:r>
            <a:r>
              <a:rPr lang="en-US" altLang="zh-CN" sz="1100" b="1" dirty="0">
                <a:latin typeface="微软雅黑" panose="020B0503020204020204" pitchFamily="34" charset="-122"/>
                <a:ea typeface="微软雅黑" panose="020B0503020204020204" pitchFamily="34" charset="-122"/>
                <a:sym typeface="Gill Sans" charset="0"/>
              </a:rPr>
              <a:t>Redis</a:t>
            </a:r>
            <a:r>
              <a:rPr lang="zh-CN" altLang="en-US" sz="1100" b="1" dirty="0">
                <a:latin typeface="微软雅黑" panose="020B0503020204020204" pitchFamily="34" charset="-122"/>
                <a:ea typeface="微软雅黑" panose="020B0503020204020204" pitchFamily="34" charset="-122"/>
                <a:sym typeface="Gill Sans" charset="0"/>
              </a:rPr>
              <a:t>交换数据快，所以在服务器中常用来存储一些需要频繁调取的数据，提高效率</a:t>
            </a:r>
          </a:p>
        </p:txBody>
      </p:sp>
      <p:sp>
        <p:nvSpPr>
          <p:cNvPr id="36" name="圆角矩形 35"/>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rgbClr val="F45159"/>
                </a:solidFill>
                <a:latin typeface="微软雅黑" panose="020B0503020204020204" pitchFamily="34" charset="-122"/>
                <a:ea typeface="微软雅黑" panose="020B0503020204020204" pitchFamily="34" charset="-122"/>
              </a:rPr>
              <a:t>Redis</a:t>
            </a:r>
            <a:endParaRPr lang="zh-CN" altLang="en-US" sz="1800" b="1" dirty="0">
              <a:solidFill>
                <a:srgbClr val="F45159"/>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C83EE2DD-4310-1E4B-B127-314387EDBC91}"/>
              </a:ext>
            </a:extLst>
          </p:cNvPr>
          <p:cNvGrpSpPr/>
          <p:nvPr/>
        </p:nvGrpSpPr>
        <p:grpSpPr>
          <a:xfrm>
            <a:off x="534741" y="953376"/>
            <a:ext cx="1276986" cy="303011"/>
            <a:chOff x="6463726" y="4421987"/>
            <a:chExt cx="1702648" cy="404014"/>
          </a:xfrm>
        </p:grpSpPr>
        <p:sp>
          <p:nvSpPr>
            <p:cNvPr id="12" name="圆角矩形 11">
              <a:extLst>
                <a:ext uri="{FF2B5EF4-FFF2-40B4-BE49-F238E27FC236}">
                  <a16:creationId xmlns:a16="http://schemas.microsoft.com/office/drawing/2014/main" id="{EA8A0C70-1ED5-2B4B-8505-373A900A2398}"/>
                </a:ext>
              </a:extLst>
            </p:cNvPr>
            <p:cNvSpPr/>
            <p:nvPr/>
          </p:nvSpPr>
          <p:spPr>
            <a:xfrm>
              <a:off x="6463726" y="4421987"/>
              <a:ext cx="1702648" cy="404014"/>
            </a:xfrm>
            <a:prstGeom prst="roundRect">
              <a:avLst>
                <a:gd name="adj" fmla="val 50000"/>
              </a:avLst>
            </a:prstGeom>
            <a:gradFill>
              <a:gsLst>
                <a:gs pos="100000">
                  <a:srgbClr val="FFC165"/>
                </a:gs>
                <a:gs pos="0">
                  <a:srgbClr val="FF9A05"/>
                </a:gs>
              </a:gsLst>
              <a:lin ang="5400000" scaled="1"/>
            </a:gradFill>
            <a:ln w="28575" cap="flat">
              <a:gradFill>
                <a:gsLst>
                  <a:gs pos="0">
                    <a:srgbClr val="FFC165"/>
                  </a:gs>
                  <a:gs pos="100000">
                    <a:srgbClr val="FF9A05"/>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prstTxWarp prst="textNoShape">
                <a:avLst/>
              </a:prstTxWarp>
            </a:bodyPr>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13" name="文本框 12">
              <a:extLst>
                <a:ext uri="{FF2B5EF4-FFF2-40B4-BE49-F238E27FC236}">
                  <a16:creationId xmlns:a16="http://schemas.microsoft.com/office/drawing/2014/main" id="{D2098F09-26D7-AA44-8017-A045A52F2216}"/>
                </a:ext>
              </a:extLst>
            </p:cNvPr>
            <p:cNvSpPr txBox="1"/>
            <p:nvPr/>
          </p:nvSpPr>
          <p:spPr>
            <a:xfrm>
              <a:off x="6766609" y="4477211"/>
              <a:ext cx="1096883" cy="338554"/>
            </a:xfrm>
            <a:prstGeom prst="rect">
              <a:avLst/>
            </a:prstGeom>
            <a:noFill/>
          </p:spPr>
          <p:txBody>
            <a:bodyPr wrap="none" rtlCol="0">
              <a:spAutoFit/>
            </a:bodyPr>
            <a:lstStyle/>
            <a:p>
              <a:r>
                <a:rPr lang="en-US" altLang="zh-CN" sz="1050" b="1" dirty="0">
                  <a:solidFill>
                    <a:schemeClr val="bg1"/>
                  </a:solidFill>
                  <a:latin typeface="微软雅黑" panose="020B0503020204020204" pitchFamily="34" charset="-122"/>
                  <a:ea typeface="微软雅黑" panose="020B0503020204020204" pitchFamily="34" charset="-122"/>
                </a:rPr>
                <a:t>Redis</a:t>
              </a:r>
              <a:r>
                <a:rPr lang="zh-CN" altLang="en-US" sz="1050" b="1" dirty="0">
                  <a:solidFill>
                    <a:schemeClr val="bg1"/>
                  </a:solidFill>
                  <a:latin typeface="微软雅黑" panose="020B0503020204020204" pitchFamily="34" charset="-122"/>
                  <a:ea typeface="微软雅黑" panose="020B0503020204020204" pitchFamily="34" charset="-122"/>
                </a:rPr>
                <a:t>诞生</a:t>
              </a:r>
            </a:p>
          </p:txBody>
        </p:sp>
      </p:grpSp>
      <p:grpSp>
        <p:nvGrpSpPr>
          <p:cNvPr id="14" name="组合 13">
            <a:extLst>
              <a:ext uri="{FF2B5EF4-FFF2-40B4-BE49-F238E27FC236}">
                <a16:creationId xmlns:a16="http://schemas.microsoft.com/office/drawing/2014/main" id="{F8230EE1-E305-C74F-9E89-6C7FC5126F23}"/>
              </a:ext>
            </a:extLst>
          </p:cNvPr>
          <p:cNvGrpSpPr/>
          <p:nvPr/>
        </p:nvGrpSpPr>
        <p:grpSpPr>
          <a:xfrm>
            <a:off x="534741" y="3003695"/>
            <a:ext cx="1276986" cy="303011"/>
            <a:chOff x="8798682" y="4421987"/>
            <a:chExt cx="1702648" cy="404014"/>
          </a:xfrm>
        </p:grpSpPr>
        <p:sp>
          <p:nvSpPr>
            <p:cNvPr id="15" name="圆角矩形 14">
              <a:extLst>
                <a:ext uri="{FF2B5EF4-FFF2-40B4-BE49-F238E27FC236}">
                  <a16:creationId xmlns:a16="http://schemas.microsoft.com/office/drawing/2014/main" id="{285B7A76-6E00-C646-B862-1664DCADD1A9}"/>
                </a:ext>
              </a:extLst>
            </p:cNvPr>
            <p:cNvSpPr/>
            <p:nvPr/>
          </p:nvSpPr>
          <p:spPr>
            <a:xfrm flipH="1">
              <a:off x="8798682" y="4421987"/>
              <a:ext cx="1702648" cy="404014"/>
            </a:xfrm>
            <a:prstGeom prst="roundRect">
              <a:avLst>
                <a:gd name="adj" fmla="val 50000"/>
              </a:avLst>
            </a:prstGeom>
            <a:gradFill>
              <a:gsLst>
                <a:gs pos="100000">
                  <a:srgbClr val="77468A"/>
                </a:gs>
                <a:gs pos="0">
                  <a:srgbClr val="633B73"/>
                </a:gs>
              </a:gsLst>
              <a:lin ang="5400000" scaled="1"/>
            </a:gradFill>
            <a:ln w="28575" cap="flat">
              <a:gradFill>
                <a:gsLst>
                  <a:gs pos="0">
                    <a:srgbClr val="77468A"/>
                  </a:gs>
                  <a:gs pos="100000">
                    <a:srgbClr val="633B73"/>
                  </a:gs>
                </a:gsLst>
                <a:lin ang="5400000" scaled="1"/>
              </a:gradFill>
              <a:prstDash val="solid"/>
              <a:miter lim="800000"/>
              <a:headEnd/>
              <a:tailEnd/>
            </a:ln>
            <a:effectLst>
              <a:outerShdw blurRad="228600" dist="228600" dir="5400000" algn="t" rotWithShape="0">
                <a:schemeClr val="tx1">
                  <a:lumMod val="85000"/>
                  <a:lumOff val="15000"/>
                  <a:alpha val="28000"/>
                </a:schemeClr>
              </a:outerShdw>
            </a:effectLst>
          </p:spPr>
          <p:txBody>
            <a:bodyPr vert="horz" wrap="square" lIns="68580" tIns="34290" rIns="68580" bIns="34290" numCol="1" anchor="t" anchorCtr="0" compatLnSpc="1">
              <a:prstTxWarp prst="textNoShape">
                <a:avLst/>
              </a:prstTxWarp>
            </a:bodyPr>
            <a:lstStyle/>
            <a:p>
              <a:endParaRPr lang="zh-CN" altLang="en-US" sz="1050" b="1">
                <a:solidFill>
                  <a:prstClr val="black"/>
                </a:solidFill>
                <a:latin typeface="造字工房悦黑体验版细体" pitchFamily="50" charset="-122"/>
                <a:ea typeface="造字工房悦黑体验版细体" pitchFamily="50" charset="-122"/>
              </a:endParaRPr>
            </a:p>
          </p:txBody>
        </p:sp>
        <p:sp>
          <p:nvSpPr>
            <p:cNvPr id="16" name="文本框 15">
              <a:extLst>
                <a:ext uri="{FF2B5EF4-FFF2-40B4-BE49-F238E27FC236}">
                  <a16:creationId xmlns:a16="http://schemas.microsoft.com/office/drawing/2014/main" id="{04EBCD9B-383E-634B-B383-242C1992D7BB}"/>
                </a:ext>
              </a:extLst>
            </p:cNvPr>
            <p:cNvSpPr txBox="1"/>
            <p:nvPr/>
          </p:nvSpPr>
          <p:spPr>
            <a:xfrm>
              <a:off x="9347359" y="4459976"/>
              <a:ext cx="605293" cy="338554"/>
            </a:xfrm>
            <a:prstGeom prst="rect">
              <a:avLst/>
            </a:prstGeom>
            <a:noFill/>
          </p:spPr>
          <p:txBody>
            <a:bodyPr wrap="none" rtlCol="0">
              <a:spAutoFit/>
            </a:bodyPr>
            <a:lstStyle/>
            <a:p>
              <a:r>
                <a:rPr lang="zh-CN" altLang="en-US" sz="1050" b="1" dirty="0">
                  <a:solidFill>
                    <a:schemeClr val="bg1"/>
                  </a:solidFill>
                  <a:latin typeface="微软雅黑" panose="020B0503020204020204" pitchFamily="34" charset="-122"/>
                  <a:ea typeface="微软雅黑" panose="020B0503020204020204" pitchFamily="34" charset="-122"/>
                </a:rPr>
                <a:t>特点</a:t>
              </a:r>
            </a:p>
          </p:txBody>
        </p:sp>
      </p:grpSp>
    </p:spTree>
    <p:extLst>
      <p:ext uri="{BB962C8B-B14F-4D97-AF65-F5344CB8AC3E}">
        <p14:creationId xmlns:p14="http://schemas.microsoft.com/office/powerpoint/2010/main" val="639331459"/>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32"/>
                                        </p:tgtEl>
                                        <p:attrNameLst>
                                          <p:attrName>ppt_y</p:attrName>
                                        </p:attrNameLst>
                                      </p:cBhvr>
                                      <p:tavLst>
                                        <p:tav tm="0">
                                          <p:val>
                                            <p:strVal val="#ppt_y"/>
                                          </p:val>
                                        </p:tav>
                                        <p:tav tm="100000">
                                          <p:val>
                                            <p:strVal val="#ppt_y"/>
                                          </p:val>
                                        </p:tav>
                                      </p:tavLst>
                                    </p:anim>
                                    <p:anim calcmode="lin" valueType="num">
                                      <p:cBhvr>
                                        <p:cTn id="13"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32"/>
                                        </p:tgtEl>
                                      </p:cBhvr>
                                    </p:animEffect>
                                  </p:childTnLst>
                                </p:cTn>
                              </p:par>
                              <p:par>
                                <p:cTn id="16" presetID="41" presetClass="entr" presetSubtype="0" fill="hold" grpId="0" nodeType="withEffect">
                                  <p:stCondLst>
                                    <p:cond delay="1100"/>
                                  </p:stCondLst>
                                  <p:iterate type="lt">
                                    <p:tmPct val="10000"/>
                                  </p:iterate>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33"/>
                                        </p:tgtEl>
                                        <p:attrNameLst>
                                          <p:attrName>ppt_y</p:attrName>
                                        </p:attrNameLst>
                                      </p:cBhvr>
                                      <p:tavLst>
                                        <p:tav tm="0">
                                          <p:val>
                                            <p:strVal val="#ppt_y"/>
                                          </p:val>
                                        </p:tav>
                                        <p:tav tm="100000">
                                          <p:val>
                                            <p:strVal val="#ppt_y"/>
                                          </p:val>
                                        </p:tav>
                                      </p:tavLst>
                                    </p:anim>
                                    <p:anim calcmode="lin" valueType="num">
                                      <p:cBhvr>
                                        <p:cTn id="20"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33"/>
                                        </p:tgtEl>
                                      </p:cBhvr>
                                    </p:animEffect>
                                  </p:childTnLst>
                                </p:cTn>
                              </p:par>
                              <p:par>
                                <p:cTn id="23" presetID="47" presetClass="entr" presetSubtype="0" fill="hold" nodeType="withEffect">
                                  <p:stCondLst>
                                    <p:cond delay="9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anim calcmode="lin" valueType="num">
                                      <p:cBhvr>
                                        <p:cTn id="26" dur="500" fill="hold"/>
                                        <p:tgtEl>
                                          <p:spTgt spid="11"/>
                                        </p:tgtEl>
                                        <p:attrNameLst>
                                          <p:attrName>ppt_x</p:attrName>
                                        </p:attrNameLst>
                                      </p:cBhvr>
                                      <p:tavLst>
                                        <p:tav tm="0">
                                          <p:val>
                                            <p:strVal val="#ppt_x"/>
                                          </p:val>
                                        </p:tav>
                                        <p:tav tm="100000">
                                          <p:val>
                                            <p:strVal val="#ppt_x"/>
                                          </p:val>
                                        </p:tav>
                                      </p:tavLst>
                                    </p:anim>
                                    <p:anim calcmode="lin" valueType="num">
                                      <p:cBhvr>
                                        <p:cTn id="27" dur="500" fill="hold"/>
                                        <p:tgtEl>
                                          <p:spTgt spid="11"/>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110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anim calcmode="lin" valueType="num">
                                      <p:cBhvr>
                                        <p:cTn id="31" dur="500" fill="hold"/>
                                        <p:tgtEl>
                                          <p:spTgt spid="14"/>
                                        </p:tgtEl>
                                        <p:attrNameLst>
                                          <p:attrName>ppt_x</p:attrName>
                                        </p:attrNameLst>
                                      </p:cBhvr>
                                      <p:tavLst>
                                        <p:tav tm="0">
                                          <p:val>
                                            <p:strVal val="#ppt_x"/>
                                          </p:val>
                                        </p:tav>
                                        <p:tav tm="100000">
                                          <p:val>
                                            <p:strVal val="#ppt_x"/>
                                          </p:val>
                                        </p:tav>
                                      </p:tavLst>
                                    </p:anim>
                                    <p:anim calcmode="lin" valueType="num">
                                      <p:cBhvr>
                                        <p:cTn id="32"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5"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7"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8"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9"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grpSp>
        <p:nvGrpSpPr>
          <p:cNvPr id="10" name="组合 9"/>
          <p:cNvGrpSpPr/>
          <p:nvPr/>
        </p:nvGrpSpPr>
        <p:grpSpPr>
          <a:xfrm>
            <a:off x="3707889" y="1438149"/>
            <a:ext cx="1765624" cy="1728000"/>
            <a:chOff x="1827622" y="1343919"/>
            <a:chExt cx="2353859"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304000"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en-US" altLang="zh-CN" sz="1400" b="1" dirty="0">
                  <a:solidFill>
                    <a:srgbClr val="FFA538"/>
                  </a:solidFill>
                  <a:latin typeface="微软雅黑" pitchFamily="34" charset="-122"/>
                  <a:ea typeface="微软雅黑" pitchFamily="34" charset="-122"/>
                </a:rPr>
                <a:t>Redis</a:t>
              </a:r>
              <a:r>
                <a:rPr lang="zh-CN" altLang="en-US" sz="1400" b="1" dirty="0">
                  <a:solidFill>
                    <a:srgbClr val="FFA538"/>
                  </a:solidFill>
                  <a:latin typeface="微软雅黑" pitchFamily="34" charset="-122"/>
                  <a:ea typeface="微软雅黑" pitchFamily="34" charset="-122"/>
                </a:rPr>
                <a:t>基本使用</a:t>
              </a:r>
            </a:p>
          </p:txBody>
        </p:sp>
      </p:grpSp>
      <p:sp>
        <p:nvSpPr>
          <p:cNvPr id="13"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pitchFamily="34" charset="-122"/>
                <a:ea typeface="微软雅黑" panose="020B0503020204020204" pitchFamily="34" charset="-122"/>
              </a:rPr>
              <a:t>√ 启动与关闭</a:t>
            </a:r>
          </a:p>
        </p:txBody>
      </p:sp>
      <p:sp>
        <p:nvSpPr>
          <p:cNvPr id="14"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pitchFamily="34" charset="-122"/>
                <a:ea typeface="微软雅黑" panose="020B0503020204020204" pitchFamily="34" charset="-122"/>
              </a:rPr>
              <a:t>√</a:t>
            </a:r>
            <a:r>
              <a:rPr lang="zh-CN" altLang="en-US" sz="1000" b="1" kern="0" dirty="0">
                <a:solidFill>
                  <a:srgbClr val="FFA538"/>
                </a:solidFill>
                <a:latin typeface="微软雅黑" panose="020B0503020204020204" pitchFamily="34" charset="-122"/>
                <a:ea typeface="微软雅黑" panose="020B0503020204020204" pitchFamily="34" charset="-122"/>
              </a:rPr>
              <a:t>命令行客户端</a:t>
            </a:r>
          </a:p>
        </p:txBody>
      </p:sp>
      <p:sp>
        <p:nvSpPr>
          <p:cNvPr id="15"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FFA538"/>
                </a:solidFill>
                <a:effectLst/>
                <a:uLnTx/>
                <a:uFillTx/>
                <a:latin typeface="微软雅黑" panose="020B0503020204020204" pitchFamily="34" charset="-122"/>
                <a:ea typeface="微软雅黑" panose="020B0503020204020204" pitchFamily="34" charset="-122"/>
              </a:rPr>
              <a:t>√ </a:t>
            </a:r>
            <a:r>
              <a:rPr lang="zh-CN" altLang="en-US" sz="1000" b="1" kern="0" dirty="0">
                <a:solidFill>
                  <a:srgbClr val="FFA538"/>
                </a:solidFill>
                <a:latin typeface="微软雅黑" panose="020B0503020204020204" pitchFamily="34" charset="-122"/>
                <a:ea typeface="微软雅黑" panose="020B0503020204020204" pitchFamily="34" charset="-122"/>
              </a:rPr>
              <a:t>多数据库</a:t>
            </a:r>
          </a:p>
        </p:txBody>
      </p:sp>
    </p:spTree>
    <p:extLst>
      <p:ext uri="{BB962C8B-B14F-4D97-AF65-F5344CB8AC3E}">
        <p14:creationId xmlns:p14="http://schemas.microsoft.com/office/powerpoint/2010/main" val="131114123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strVal val="4/3*#ppt_w"/>
                                          </p:val>
                                        </p:tav>
                                        <p:tav tm="100000">
                                          <p:val>
                                            <p:strVal val="#ppt_w"/>
                                          </p:val>
                                        </p:tav>
                                      </p:tavLst>
                                    </p:anim>
                                    <p:anim calcmode="lin" valueType="num">
                                      <p:cBhvr>
                                        <p:cTn id="8" dur="500" fill="hold"/>
                                        <p:tgtEl>
                                          <p:spTgt spid="10"/>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500" fill="hold"/>
                                        <p:tgtEl>
                                          <p:spTgt spid="9"/>
                                        </p:tgtEl>
                                        <p:attrNameLst>
                                          <p:attrName>ppt_w</p:attrName>
                                        </p:attrNameLst>
                                      </p:cBhvr>
                                      <p:tavLst>
                                        <p:tav tm="0">
                                          <p:val>
                                            <p:fltVal val="0"/>
                                          </p:val>
                                        </p:tav>
                                        <p:tav tm="100000">
                                          <p:val>
                                            <p:strVal val="#ppt_w"/>
                                          </p:val>
                                        </p:tav>
                                      </p:tavLst>
                                    </p:anim>
                                    <p:anim calcmode="lin" valueType="num">
                                      <p:cBhvr>
                                        <p:cTn id="12" dur="1500" fill="hold"/>
                                        <p:tgtEl>
                                          <p:spTgt spid="9"/>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8"/>
                                        </p:tgtEl>
                                        <p:attrNameLst>
                                          <p:attrName>style.visibility</p:attrName>
                                        </p:attrNameLst>
                                      </p:cBhvr>
                                      <p:to>
                                        <p:strVal val="visible"/>
                                      </p:to>
                                    </p:set>
                                    <p:anim calcmode="lin" valueType="num">
                                      <p:cBhvr>
                                        <p:cTn id="15" dur="1500" fill="hold"/>
                                        <p:tgtEl>
                                          <p:spTgt spid="8"/>
                                        </p:tgtEl>
                                        <p:attrNameLst>
                                          <p:attrName>ppt_w</p:attrName>
                                        </p:attrNameLst>
                                      </p:cBhvr>
                                      <p:tavLst>
                                        <p:tav tm="0">
                                          <p:val>
                                            <p:fltVal val="0"/>
                                          </p:val>
                                        </p:tav>
                                        <p:tav tm="100000">
                                          <p:val>
                                            <p:strVal val="#ppt_w"/>
                                          </p:val>
                                        </p:tav>
                                      </p:tavLst>
                                    </p:anim>
                                    <p:anim calcmode="lin" valueType="num">
                                      <p:cBhvr>
                                        <p:cTn id="16" dur="1500" fill="hold"/>
                                        <p:tgtEl>
                                          <p:spTgt spid="8"/>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500" fill="hold"/>
                                        <p:tgtEl>
                                          <p:spTgt spid="7"/>
                                        </p:tgtEl>
                                        <p:attrNameLst>
                                          <p:attrName>ppt_w</p:attrName>
                                        </p:attrNameLst>
                                      </p:cBhvr>
                                      <p:tavLst>
                                        <p:tav tm="0">
                                          <p:val>
                                            <p:fltVal val="0"/>
                                          </p:val>
                                        </p:tav>
                                        <p:tav tm="100000">
                                          <p:val>
                                            <p:strVal val="#ppt_w"/>
                                          </p:val>
                                        </p:tav>
                                      </p:tavLst>
                                    </p:anim>
                                    <p:anim calcmode="lin" valueType="num">
                                      <p:cBhvr>
                                        <p:cTn id="20" dur="1500" fill="hold"/>
                                        <p:tgtEl>
                                          <p:spTgt spid="7"/>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500" fill="hold"/>
                                        <p:tgtEl>
                                          <p:spTgt spid="6"/>
                                        </p:tgtEl>
                                        <p:attrNameLst>
                                          <p:attrName>ppt_w</p:attrName>
                                        </p:attrNameLst>
                                      </p:cBhvr>
                                      <p:tavLst>
                                        <p:tav tm="0">
                                          <p:val>
                                            <p:fltVal val="0"/>
                                          </p:val>
                                        </p:tav>
                                        <p:tav tm="100000">
                                          <p:val>
                                            <p:strVal val="#ppt_w"/>
                                          </p:val>
                                        </p:tav>
                                      </p:tavLst>
                                    </p:anim>
                                    <p:anim calcmode="lin" valueType="num">
                                      <p:cBhvr>
                                        <p:cTn id="24" dur="1500" fill="hold"/>
                                        <p:tgtEl>
                                          <p:spTgt spid="6"/>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5"/>
                                        </p:tgtEl>
                                        <p:attrNameLst>
                                          <p:attrName>style.visibility</p:attrName>
                                        </p:attrNameLst>
                                      </p:cBhvr>
                                      <p:to>
                                        <p:strVal val="visible"/>
                                      </p:to>
                                    </p:set>
                                    <p:anim calcmode="lin" valueType="num">
                                      <p:cBhvr>
                                        <p:cTn id="27" dur="1500" fill="hold"/>
                                        <p:tgtEl>
                                          <p:spTgt spid="5"/>
                                        </p:tgtEl>
                                        <p:attrNameLst>
                                          <p:attrName>ppt_w</p:attrName>
                                        </p:attrNameLst>
                                      </p:cBhvr>
                                      <p:tavLst>
                                        <p:tav tm="0">
                                          <p:val>
                                            <p:fltVal val="0"/>
                                          </p:val>
                                        </p:tav>
                                        <p:tav tm="100000">
                                          <p:val>
                                            <p:strVal val="#ppt_w"/>
                                          </p:val>
                                        </p:tav>
                                      </p:tavLst>
                                    </p:anim>
                                    <p:anim calcmode="lin" valueType="num">
                                      <p:cBhvr>
                                        <p:cTn id="28" dur="1500" fill="hold"/>
                                        <p:tgtEl>
                                          <p:spTgt spid="5"/>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anim calcmode="lin" valueType="num">
                                      <p:cBhvr>
                                        <p:cTn id="31" dur="1500" fill="hold"/>
                                        <p:tgtEl>
                                          <p:spTgt spid="4"/>
                                        </p:tgtEl>
                                        <p:attrNameLst>
                                          <p:attrName>ppt_w</p:attrName>
                                        </p:attrNameLst>
                                      </p:cBhvr>
                                      <p:tavLst>
                                        <p:tav tm="0">
                                          <p:val>
                                            <p:fltVal val="0"/>
                                          </p:val>
                                        </p:tav>
                                        <p:tav tm="100000">
                                          <p:val>
                                            <p:strVal val="#ppt_w"/>
                                          </p:val>
                                        </p:tav>
                                      </p:tavLst>
                                    </p:anim>
                                    <p:anim calcmode="lin" valueType="num">
                                      <p:cBhvr>
                                        <p:cTn id="32" dur="1500" fill="hold"/>
                                        <p:tgtEl>
                                          <p:spTgt spid="4"/>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780157" y="339091"/>
            <a:ext cx="3583687" cy="494625"/>
          </a:xfrm>
          <a:prstGeom prst="roundRect">
            <a:avLst>
              <a:gd name="adj" fmla="val 42270"/>
            </a:avLst>
          </a:prstGeom>
          <a:gradFill>
            <a:gsLst>
              <a:gs pos="99000">
                <a:schemeClr val="bg1"/>
              </a:gs>
              <a:gs pos="0">
                <a:schemeClr val="bg1">
                  <a:lumMod val="95000"/>
                </a:schemeClr>
              </a:gs>
            </a:gsLst>
            <a:lin ang="0" scaled="0"/>
          </a:gra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A538"/>
                </a:solidFill>
                <a:latin typeface="微软雅黑" panose="020B0503020204020204" pitchFamily="34" charset="-122"/>
                <a:ea typeface="微软雅黑" panose="020B0503020204020204" pitchFamily="34" charset="-122"/>
              </a:rPr>
              <a:t>启动和关闭</a:t>
            </a:r>
          </a:p>
        </p:txBody>
      </p:sp>
      <p:sp>
        <p:nvSpPr>
          <p:cNvPr id="110" name="文本框 63"/>
          <p:cNvSpPr txBox="1"/>
          <p:nvPr/>
        </p:nvSpPr>
        <p:spPr>
          <a:xfrm>
            <a:off x="739504" y="3884339"/>
            <a:ext cx="1713382" cy="253916"/>
          </a:xfrm>
          <a:prstGeom prst="rect">
            <a:avLst/>
          </a:prstGeom>
          <a:noFill/>
        </p:spPr>
        <p:txBody>
          <a:bodyPr wrap="square" rtlCol="0">
            <a:spAutoFit/>
          </a:bodyPr>
          <a:lstStyle/>
          <a:p>
            <a:pPr algn="ctr"/>
            <a:r>
              <a:rPr lang="zh-CN" altLang="en-US" sz="1050" b="1" dirty="0">
                <a:solidFill>
                  <a:srgbClr val="01ACBE"/>
                </a:solidFill>
                <a:latin typeface="微软雅黑" panose="020B0503020204020204" pitchFamily="34" charset="-122"/>
                <a:ea typeface="微软雅黑" panose="020B0503020204020204" pitchFamily="34" charset="-122"/>
              </a:rPr>
              <a:t>关闭</a:t>
            </a:r>
          </a:p>
        </p:txBody>
      </p:sp>
      <p:sp>
        <p:nvSpPr>
          <p:cNvPr id="111" name="文本框 77"/>
          <p:cNvSpPr txBox="1"/>
          <p:nvPr/>
        </p:nvSpPr>
        <p:spPr>
          <a:xfrm>
            <a:off x="6537757" y="1267055"/>
            <a:ext cx="1713382" cy="253916"/>
          </a:xfrm>
          <a:prstGeom prst="rect">
            <a:avLst/>
          </a:prstGeom>
          <a:noFill/>
        </p:spPr>
        <p:txBody>
          <a:bodyPr wrap="square" rtlCol="0">
            <a:spAutoFit/>
          </a:bodyPr>
          <a:lstStyle/>
          <a:p>
            <a:pPr algn="ctr"/>
            <a:r>
              <a:rPr lang="zh-CN" altLang="en-US" sz="1050" b="1" dirty="0">
                <a:solidFill>
                  <a:srgbClr val="663A77"/>
                </a:solidFill>
                <a:latin typeface="微软雅黑" panose="020B0503020204020204" pitchFamily="34" charset="-122"/>
                <a:ea typeface="微软雅黑" panose="020B0503020204020204" pitchFamily="34" charset="-122"/>
              </a:rPr>
              <a:t>命令行客户端</a:t>
            </a:r>
          </a:p>
        </p:txBody>
      </p:sp>
      <p:sp>
        <p:nvSpPr>
          <p:cNvPr id="112" name="文本框 93"/>
          <p:cNvSpPr txBox="1"/>
          <p:nvPr/>
        </p:nvSpPr>
        <p:spPr>
          <a:xfrm>
            <a:off x="6537757" y="3884339"/>
            <a:ext cx="1713382" cy="253916"/>
          </a:xfrm>
          <a:prstGeom prst="rect">
            <a:avLst/>
          </a:prstGeom>
          <a:noFill/>
        </p:spPr>
        <p:txBody>
          <a:bodyPr wrap="square" rtlCol="0">
            <a:spAutoFit/>
          </a:bodyPr>
          <a:lstStyle/>
          <a:p>
            <a:pPr algn="ctr"/>
            <a:r>
              <a:rPr lang="zh-CN" altLang="en-US" sz="1050" b="1" dirty="0">
                <a:solidFill>
                  <a:srgbClr val="E87071"/>
                </a:solidFill>
                <a:latin typeface="微软雅黑" panose="020B0503020204020204" pitchFamily="34" charset="-122"/>
                <a:ea typeface="微软雅黑" panose="020B0503020204020204" pitchFamily="34" charset="-122"/>
              </a:rPr>
              <a:t>多数据库</a:t>
            </a:r>
          </a:p>
        </p:txBody>
      </p:sp>
      <p:sp>
        <p:nvSpPr>
          <p:cNvPr id="113" name="文本框 94"/>
          <p:cNvSpPr txBox="1"/>
          <p:nvPr/>
        </p:nvSpPr>
        <p:spPr>
          <a:xfrm>
            <a:off x="744684" y="1267055"/>
            <a:ext cx="1713382" cy="253916"/>
          </a:xfrm>
          <a:prstGeom prst="rect">
            <a:avLst/>
          </a:prstGeom>
          <a:noFill/>
        </p:spPr>
        <p:txBody>
          <a:bodyPr wrap="square" rtlCol="0">
            <a:spAutoFit/>
          </a:bodyPr>
          <a:lstStyle/>
          <a:p>
            <a:pPr algn="ctr"/>
            <a:r>
              <a:rPr lang="zh-CN" altLang="en-US" sz="1050" b="1" dirty="0">
                <a:solidFill>
                  <a:srgbClr val="FFB850"/>
                </a:solidFill>
                <a:latin typeface="微软雅黑" panose="020B0503020204020204" pitchFamily="34" charset="-122"/>
                <a:ea typeface="微软雅黑" panose="020B0503020204020204" pitchFamily="34" charset="-122"/>
              </a:rPr>
              <a:t>启动</a:t>
            </a:r>
          </a:p>
        </p:txBody>
      </p:sp>
      <p:sp>
        <p:nvSpPr>
          <p:cNvPr id="114" name="矩形 113"/>
          <p:cNvSpPr/>
          <p:nvPr/>
        </p:nvSpPr>
        <p:spPr>
          <a:xfrm rot="18900000" flipH="1">
            <a:off x="4893367" y="2170318"/>
            <a:ext cx="676840" cy="151070"/>
          </a:xfrm>
          <a:prstGeom prst="rect">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15" name="矩形 114"/>
          <p:cNvSpPr/>
          <p:nvPr/>
        </p:nvSpPr>
        <p:spPr>
          <a:xfrm rot="18900000" flipH="1">
            <a:off x="3505047" y="3503949"/>
            <a:ext cx="676840" cy="151070"/>
          </a:xfrm>
          <a:prstGeom prst="rect">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16" name="矩形 115"/>
          <p:cNvSpPr/>
          <p:nvPr/>
        </p:nvSpPr>
        <p:spPr>
          <a:xfrm rot="2700000">
            <a:off x="4803026" y="3517520"/>
            <a:ext cx="676595" cy="151124"/>
          </a:xfrm>
          <a:prstGeom prst="rect">
            <a:avLst/>
          </a:prstGeom>
          <a:solidFill>
            <a:srgbClr val="E76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17" name="矩形 116"/>
          <p:cNvSpPr/>
          <p:nvPr/>
        </p:nvSpPr>
        <p:spPr>
          <a:xfrm rot="2700000">
            <a:off x="3489887" y="2228030"/>
            <a:ext cx="676595" cy="151124"/>
          </a:xfrm>
          <a:prstGeom prst="rect">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18" name="组合 117"/>
          <p:cNvGrpSpPr/>
          <p:nvPr/>
        </p:nvGrpSpPr>
        <p:grpSpPr>
          <a:xfrm>
            <a:off x="3167468" y="714711"/>
            <a:ext cx="2793554" cy="4428790"/>
            <a:chOff x="4231114" y="765498"/>
            <a:chExt cx="3724253" cy="5906420"/>
          </a:xfrm>
        </p:grpSpPr>
        <p:sp>
          <p:nvSpPr>
            <p:cNvPr id="119" name="任意多边形 118"/>
            <p:cNvSpPr/>
            <p:nvPr/>
          </p:nvSpPr>
          <p:spPr>
            <a:xfrm rot="2700000">
              <a:off x="4682811" y="1856583"/>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E76F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0" name="任意多边形 119"/>
            <p:cNvSpPr/>
            <p:nvPr/>
          </p:nvSpPr>
          <p:spPr>
            <a:xfrm rot="2700000" flipV="1">
              <a:off x="3140031" y="3399362"/>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1" name="任意多边形 120"/>
            <p:cNvSpPr/>
            <p:nvPr/>
          </p:nvSpPr>
          <p:spPr>
            <a:xfrm rot="2700000" flipH="1">
              <a:off x="4682810" y="1856582"/>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663A7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2" name="任意多边形 121"/>
            <p:cNvSpPr/>
            <p:nvPr/>
          </p:nvSpPr>
          <p:spPr>
            <a:xfrm rot="2700000" flipH="1" flipV="1">
              <a:off x="3140030" y="3399361"/>
              <a:ext cx="4363640" cy="2181472"/>
            </a:xfrm>
            <a:custGeom>
              <a:avLst/>
              <a:gdLst>
                <a:gd name="connsiteX0" fmla="*/ 12303 w 5220392"/>
                <a:gd name="connsiteY0" fmla="*/ 2365939 h 2609780"/>
                <a:gd name="connsiteX1" fmla="*/ 12303 w 5220392"/>
                <a:gd name="connsiteY1" fmla="*/ 2609780 h 2609780"/>
                <a:gd name="connsiteX2" fmla="*/ 10 w 5220392"/>
                <a:gd name="connsiteY2" fmla="*/ 2609780 h 2609780"/>
                <a:gd name="connsiteX3" fmla="*/ 0 w 5220392"/>
                <a:gd name="connsiteY3" fmla="*/ 2609584 h 2609780"/>
                <a:gd name="connsiteX4" fmla="*/ 2622303 w 5220392"/>
                <a:gd name="connsiteY4" fmla="*/ 0 h 2609780"/>
                <a:gd name="connsiteX5" fmla="*/ 2877074 w 5220392"/>
                <a:gd name="connsiteY5" fmla="*/ 12864 h 2609780"/>
                <a:gd name="connsiteX6" fmla="*/ 5220392 w 5220392"/>
                <a:gd name="connsiteY6" fmla="*/ 2609584 h 2609780"/>
                <a:gd name="connsiteX7" fmla="*/ 5220383 w 5220392"/>
                <a:gd name="connsiteY7" fmla="*/ 2609780 h 2609780"/>
                <a:gd name="connsiteX8" fmla="*/ 4988752 w 5220392"/>
                <a:gd name="connsiteY8" fmla="*/ 2609780 h 2609780"/>
                <a:gd name="connsiteX9" fmla="*/ 4988761 w 5220392"/>
                <a:gd name="connsiteY9" fmla="*/ 2609584 h 2609780"/>
                <a:gd name="connsiteX10" fmla="*/ 2853391 w 5220392"/>
                <a:gd name="connsiteY10" fmla="*/ 243299 h 2609780"/>
                <a:gd name="connsiteX11" fmla="*/ 2622303 w 5220392"/>
                <a:gd name="connsiteY11" fmla="*/ 231631 h 260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0392" h="2609780">
                  <a:moveTo>
                    <a:pt x="12303" y="2365939"/>
                  </a:moveTo>
                  <a:lnTo>
                    <a:pt x="12303" y="2609780"/>
                  </a:lnTo>
                  <a:lnTo>
                    <a:pt x="10" y="2609780"/>
                  </a:lnTo>
                  <a:lnTo>
                    <a:pt x="0" y="2609584"/>
                  </a:lnTo>
                  <a:close/>
                  <a:moveTo>
                    <a:pt x="2622303" y="0"/>
                  </a:moveTo>
                  <a:lnTo>
                    <a:pt x="2877074" y="12864"/>
                  </a:lnTo>
                  <a:cubicBezTo>
                    <a:pt x="4193280" y="146533"/>
                    <a:pt x="5220392" y="1258111"/>
                    <a:pt x="5220392" y="2609584"/>
                  </a:cubicBezTo>
                  <a:lnTo>
                    <a:pt x="5220383" y="2609780"/>
                  </a:lnTo>
                  <a:lnTo>
                    <a:pt x="4988752" y="2609780"/>
                  </a:lnTo>
                  <a:lnTo>
                    <a:pt x="4988761" y="2609584"/>
                  </a:lnTo>
                  <a:cubicBezTo>
                    <a:pt x="4988761" y="1378042"/>
                    <a:pt x="4052796" y="365106"/>
                    <a:pt x="2853391" y="243299"/>
                  </a:cubicBezTo>
                  <a:lnTo>
                    <a:pt x="2622303" y="231631"/>
                  </a:lnTo>
                  <a:close/>
                </a:path>
              </a:pathLst>
            </a:custGeom>
            <a:solidFill>
              <a:srgbClr val="FFB8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23" name="组合 122"/>
          <p:cNvGrpSpPr/>
          <p:nvPr/>
        </p:nvGrpSpPr>
        <p:grpSpPr>
          <a:xfrm>
            <a:off x="2779252" y="1222296"/>
            <a:ext cx="1163849" cy="1093925"/>
            <a:chOff x="3713558" y="1442435"/>
            <a:chExt cx="1551596" cy="1458904"/>
          </a:xfrm>
        </p:grpSpPr>
        <p:sp>
          <p:nvSpPr>
            <p:cNvPr id="124" name="椭圆 123"/>
            <p:cNvSpPr/>
            <p:nvPr/>
          </p:nvSpPr>
          <p:spPr>
            <a:xfrm>
              <a:off x="3713558" y="1442435"/>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5" name="任意多边形 124"/>
            <p:cNvSpPr/>
            <p:nvPr/>
          </p:nvSpPr>
          <p:spPr>
            <a:xfrm rot="2700000">
              <a:off x="4306647" y="1877061"/>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6" name="任意多边形 125"/>
            <p:cNvSpPr/>
            <p:nvPr/>
          </p:nvSpPr>
          <p:spPr>
            <a:xfrm rot="2700000">
              <a:off x="4362762" y="1817902"/>
              <a:ext cx="540019"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7" name="椭圆 126"/>
            <p:cNvSpPr/>
            <p:nvPr/>
          </p:nvSpPr>
          <p:spPr>
            <a:xfrm>
              <a:off x="3902991" y="1631868"/>
              <a:ext cx="1080039" cy="1080038"/>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28" name="文本框 24"/>
            <p:cNvSpPr txBox="1"/>
            <p:nvPr/>
          </p:nvSpPr>
          <p:spPr>
            <a:xfrm>
              <a:off x="4084266" y="1819279"/>
              <a:ext cx="685644"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FFB850"/>
                  </a:solidFill>
                  <a:effectLst>
                    <a:innerShdw blurRad="50800" dist="50800" dir="13500000">
                      <a:srgbClr val="925700">
                        <a:alpha val="65000"/>
                      </a:srgbClr>
                    </a:innerShdw>
                  </a:effectLst>
                  <a:latin typeface="Impact" panose="020B0806030902050204" pitchFamily="34" charset="0"/>
                </a:rPr>
                <a:t>01</a:t>
              </a:r>
              <a:endParaRPr lang="zh-CN" altLang="en-US" sz="2700" dirty="0">
                <a:solidFill>
                  <a:srgbClr val="FFB850"/>
                </a:solidFill>
                <a:effectLst>
                  <a:innerShdw blurRad="50800" dist="50800" dir="13500000">
                    <a:srgbClr val="925700">
                      <a:alpha val="65000"/>
                    </a:srgbClr>
                  </a:innerShdw>
                </a:effectLst>
                <a:latin typeface="Impact" panose="020B0806030902050204" pitchFamily="34" charset="0"/>
              </a:endParaRPr>
            </a:p>
          </p:txBody>
        </p:sp>
        <p:sp>
          <p:nvSpPr>
            <p:cNvPr id="129" name="任意多边形 128"/>
            <p:cNvSpPr/>
            <p:nvPr/>
          </p:nvSpPr>
          <p:spPr>
            <a:xfrm rot="18900000">
              <a:off x="4043616" y="1969288"/>
              <a:ext cx="1080039"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200027 h 977266"/>
                <a:gd name="connsiteX1" fmla="*/ 805698 w 1554478"/>
                <a:gd name="connsiteY1" fmla="*/ 0 h 977266"/>
                <a:gd name="connsiteX2" fmla="*/ 1554478 w 1554478"/>
                <a:gd name="connsiteY2" fmla="*/ 200027 h 977266"/>
                <a:gd name="connsiteX3" fmla="*/ 777239 w 1554478"/>
                <a:gd name="connsiteY3" fmla="*/ 977266 h 977266"/>
                <a:gd name="connsiteX4" fmla="*/ 0 w 1554478"/>
                <a:gd name="connsiteY4" fmla="*/ 200027 h 97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0" name="椭圆 129"/>
            <p:cNvSpPr/>
            <p:nvPr/>
          </p:nvSpPr>
          <p:spPr>
            <a:xfrm rot="18900000">
              <a:off x="4043435" y="1764530"/>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31" name="组合 130"/>
          <p:cNvGrpSpPr/>
          <p:nvPr/>
        </p:nvGrpSpPr>
        <p:grpSpPr>
          <a:xfrm>
            <a:off x="2740708" y="3580112"/>
            <a:ext cx="1168949" cy="1093925"/>
            <a:chOff x="3662171" y="4586918"/>
            <a:chExt cx="1558396" cy="1458904"/>
          </a:xfrm>
        </p:grpSpPr>
        <p:sp>
          <p:nvSpPr>
            <p:cNvPr id="132" name="任意多边形 131"/>
            <p:cNvSpPr/>
            <p:nvPr/>
          </p:nvSpPr>
          <p:spPr>
            <a:xfrm rot="2700000">
              <a:off x="4262060" y="5027270"/>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nvGrpSpPr>
            <p:cNvPr id="133" name="组合 132"/>
            <p:cNvGrpSpPr/>
            <p:nvPr/>
          </p:nvGrpSpPr>
          <p:grpSpPr>
            <a:xfrm>
              <a:off x="3662171" y="4586918"/>
              <a:ext cx="1459233" cy="1458904"/>
              <a:chOff x="3662171" y="4586918"/>
              <a:chExt cx="1459233" cy="1458904"/>
            </a:xfrm>
          </p:grpSpPr>
          <p:sp>
            <p:nvSpPr>
              <p:cNvPr id="134" name="椭圆 133"/>
              <p:cNvSpPr/>
              <p:nvPr/>
            </p:nvSpPr>
            <p:spPr>
              <a:xfrm>
                <a:off x="3662171" y="4586918"/>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5" name="任意多边形 134"/>
              <p:cNvSpPr/>
              <p:nvPr/>
            </p:nvSpPr>
            <p:spPr>
              <a:xfrm rot="2700000">
                <a:off x="4311375" y="4962385"/>
                <a:ext cx="540019"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6" name="椭圆 135"/>
              <p:cNvSpPr/>
              <p:nvPr/>
            </p:nvSpPr>
            <p:spPr>
              <a:xfrm>
                <a:off x="3851604" y="4776351"/>
                <a:ext cx="1080039" cy="1080038"/>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7" name="文本框 74"/>
              <p:cNvSpPr txBox="1"/>
              <p:nvPr/>
            </p:nvSpPr>
            <p:spPr>
              <a:xfrm>
                <a:off x="4015718" y="4942651"/>
                <a:ext cx="755082"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01ACBE"/>
                    </a:solidFill>
                    <a:effectLst>
                      <a:innerShdw blurRad="50800" dist="50800" dir="13500000">
                        <a:srgbClr val="01525B">
                          <a:alpha val="64706"/>
                        </a:srgbClr>
                      </a:innerShdw>
                    </a:effectLst>
                    <a:latin typeface="Impact" panose="020B0806030902050204" pitchFamily="34" charset="0"/>
                  </a:rPr>
                  <a:t>02</a:t>
                </a:r>
                <a:endParaRPr lang="zh-CN" altLang="en-US" sz="2700" dirty="0">
                  <a:solidFill>
                    <a:srgbClr val="01ACBE"/>
                  </a:solidFill>
                  <a:effectLst>
                    <a:innerShdw blurRad="50800" dist="50800" dir="13500000">
                      <a:srgbClr val="01525B">
                        <a:alpha val="64706"/>
                      </a:srgbClr>
                    </a:innerShdw>
                  </a:effectLst>
                  <a:latin typeface="Impact" panose="020B0806030902050204" pitchFamily="34" charset="0"/>
                </a:endParaRPr>
              </a:p>
            </p:txBody>
          </p:sp>
          <p:sp>
            <p:nvSpPr>
              <p:cNvPr id="138" name="任意多边形 137"/>
              <p:cNvSpPr/>
              <p:nvPr/>
            </p:nvSpPr>
            <p:spPr>
              <a:xfrm rot="18900000">
                <a:off x="3992229" y="5113771"/>
                <a:ext cx="1080039"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200027 h 977266"/>
                  <a:gd name="connsiteX1" fmla="*/ 805698 w 1554478"/>
                  <a:gd name="connsiteY1" fmla="*/ 0 h 977266"/>
                  <a:gd name="connsiteX2" fmla="*/ 1554478 w 1554478"/>
                  <a:gd name="connsiteY2" fmla="*/ 200027 h 977266"/>
                  <a:gd name="connsiteX3" fmla="*/ 777239 w 1554478"/>
                  <a:gd name="connsiteY3" fmla="*/ 977266 h 977266"/>
                  <a:gd name="connsiteX4" fmla="*/ 0 w 1554478"/>
                  <a:gd name="connsiteY4" fmla="*/ 200027 h 97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39" name="椭圆 138"/>
              <p:cNvSpPr/>
              <p:nvPr/>
            </p:nvSpPr>
            <p:spPr>
              <a:xfrm rot="18900000">
                <a:off x="3992048" y="4909013"/>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grpSp>
        <p:nvGrpSpPr>
          <p:cNvPr id="140" name="组合 139"/>
          <p:cNvGrpSpPr/>
          <p:nvPr/>
        </p:nvGrpSpPr>
        <p:grpSpPr>
          <a:xfrm>
            <a:off x="5201243" y="1222296"/>
            <a:ext cx="1162601" cy="1093925"/>
            <a:chOff x="6942459" y="1442435"/>
            <a:chExt cx="1549932" cy="1458904"/>
          </a:xfrm>
        </p:grpSpPr>
        <p:sp>
          <p:nvSpPr>
            <p:cNvPr id="141" name="椭圆 140"/>
            <p:cNvSpPr/>
            <p:nvPr/>
          </p:nvSpPr>
          <p:spPr>
            <a:xfrm>
              <a:off x="6942459" y="1442435"/>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2" name="任意多边形 141"/>
            <p:cNvSpPr/>
            <p:nvPr/>
          </p:nvSpPr>
          <p:spPr>
            <a:xfrm rot="2700000">
              <a:off x="7533884" y="1864323"/>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3" name="任意多边形 142"/>
            <p:cNvSpPr/>
            <p:nvPr/>
          </p:nvSpPr>
          <p:spPr>
            <a:xfrm rot="2700000">
              <a:off x="7591663" y="1817903"/>
              <a:ext cx="540020"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4" name="椭圆 143"/>
            <p:cNvSpPr/>
            <p:nvPr/>
          </p:nvSpPr>
          <p:spPr>
            <a:xfrm>
              <a:off x="7131891" y="1631868"/>
              <a:ext cx="1080038" cy="1080039"/>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5" name="文本框 82"/>
            <p:cNvSpPr txBox="1"/>
            <p:nvPr/>
          </p:nvSpPr>
          <p:spPr>
            <a:xfrm>
              <a:off x="7225846" y="1790832"/>
              <a:ext cx="882841"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663A77"/>
                  </a:solidFill>
                  <a:effectLst>
                    <a:innerShdw blurRad="50800" dist="50800" dir="13500000">
                      <a:srgbClr val="160C1A">
                        <a:alpha val="64706"/>
                      </a:srgbClr>
                    </a:innerShdw>
                  </a:effectLst>
                  <a:latin typeface="Impact" panose="020B0806030902050204" pitchFamily="34" charset="0"/>
                </a:rPr>
                <a:t>04</a:t>
              </a:r>
              <a:endParaRPr lang="zh-CN" altLang="en-US" sz="2700" dirty="0">
                <a:solidFill>
                  <a:srgbClr val="663A77"/>
                </a:solidFill>
                <a:effectLst>
                  <a:innerShdw blurRad="50800" dist="50800" dir="13500000">
                    <a:srgbClr val="160C1A">
                      <a:alpha val="64706"/>
                    </a:srgbClr>
                  </a:innerShdw>
                </a:effectLst>
                <a:latin typeface="Impact" panose="020B0806030902050204" pitchFamily="34" charset="0"/>
              </a:endParaRPr>
            </a:p>
          </p:txBody>
        </p:sp>
        <p:sp>
          <p:nvSpPr>
            <p:cNvPr id="146" name="任意多边形 145"/>
            <p:cNvSpPr/>
            <p:nvPr/>
          </p:nvSpPr>
          <p:spPr>
            <a:xfrm rot="18900000">
              <a:off x="7272515" y="1969288"/>
              <a:ext cx="1080038"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200027 h 977266"/>
                <a:gd name="connsiteX1" fmla="*/ 805698 w 1554478"/>
                <a:gd name="connsiteY1" fmla="*/ 0 h 977266"/>
                <a:gd name="connsiteX2" fmla="*/ 1554478 w 1554478"/>
                <a:gd name="connsiteY2" fmla="*/ 200027 h 977266"/>
                <a:gd name="connsiteX3" fmla="*/ 777239 w 1554478"/>
                <a:gd name="connsiteY3" fmla="*/ 977266 h 977266"/>
                <a:gd name="connsiteX4" fmla="*/ 0 w 1554478"/>
                <a:gd name="connsiteY4" fmla="*/ 200027 h 97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47" name="椭圆 146"/>
            <p:cNvSpPr/>
            <p:nvPr/>
          </p:nvSpPr>
          <p:spPr>
            <a:xfrm rot="18900000">
              <a:off x="7272335" y="1764530"/>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48" name="组合 147"/>
          <p:cNvGrpSpPr/>
          <p:nvPr/>
        </p:nvGrpSpPr>
        <p:grpSpPr>
          <a:xfrm>
            <a:off x="3815833" y="2208593"/>
            <a:ext cx="1497011" cy="1437902"/>
            <a:chOff x="5095487" y="2757803"/>
            <a:chExt cx="1995754" cy="1917646"/>
          </a:xfrm>
        </p:grpSpPr>
        <p:grpSp>
          <p:nvGrpSpPr>
            <p:cNvPr id="149" name="组合 148"/>
            <p:cNvGrpSpPr/>
            <p:nvPr/>
          </p:nvGrpSpPr>
          <p:grpSpPr>
            <a:xfrm>
              <a:off x="5095487" y="2757803"/>
              <a:ext cx="1995754" cy="1917646"/>
              <a:chOff x="3436505" y="1693315"/>
              <a:chExt cx="2185300" cy="2099772"/>
            </a:xfrm>
          </p:grpSpPr>
          <p:sp>
            <p:nvSpPr>
              <p:cNvPr id="151" name="椭圆 150"/>
              <p:cNvSpPr/>
              <p:nvPr/>
            </p:nvSpPr>
            <p:spPr>
              <a:xfrm>
                <a:off x="3436505" y="1693315"/>
                <a:ext cx="2099772" cy="2099772"/>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2" name="任意多边形 151"/>
              <p:cNvSpPr/>
              <p:nvPr/>
            </p:nvSpPr>
            <p:spPr>
              <a:xfrm rot="2700000">
                <a:off x="4312862" y="2324471"/>
                <a:ext cx="1062685" cy="1555200"/>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9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3" name="任意多边形 152"/>
              <p:cNvSpPr/>
              <p:nvPr/>
            </p:nvSpPr>
            <p:spPr>
              <a:xfrm rot="2700000">
                <a:off x="4370891" y="2233718"/>
                <a:ext cx="777239" cy="1554478"/>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4" name="椭圆 153"/>
              <p:cNvSpPr/>
              <p:nvPr/>
            </p:nvSpPr>
            <p:spPr>
              <a:xfrm>
                <a:off x="3709152" y="1965962"/>
                <a:ext cx="1554478" cy="1554478"/>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5" name="任意多边形 154"/>
              <p:cNvSpPr/>
              <p:nvPr/>
            </p:nvSpPr>
            <p:spPr>
              <a:xfrm rot="-2700000">
                <a:off x="3911551" y="2451604"/>
                <a:ext cx="1554478" cy="977266"/>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200027 h 977266"/>
                  <a:gd name="connsiteX1" fmla="*/ 805698 w 1554478"/>
                  <a:gd name="connsiteY1" fmla="*/ 0 h 977266"/>
                  <a:gd name="connsiteX2" fmla="*/ 1554478 w 1554478"/>
                  <a:gd name="connsiteY2" fmla="*/ 200027 h 977266"/>
                  <a:gd name="connsiteX3" fmla="*/ 777239 w 1554478"/>
                  <a:gd name="connsiteY3" fmla="*/ 977266 h 977266"/>
                  <a:gd name="connsiteX4" fmla="*/ 0 w 1554478"/>
                  <a:gd name="connsiteY4" fmla="*/ 200027 h 97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56" name="椭圆 155"/>
              <p:cNvSpPr/>
              <p:nvPr/>
            </p:nvSpPr>
            <p:spPr>
              <a:xfrm rot="18900000">
                <a:off x="3891654" y="2165034"/>
                <a:ext cx="462589" cy="298032"/>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50" name="文本框 61"/>
            <p:cNvSpPr txBox="1"/>
            <p:nvPr/>
          </p:nvSpPr>
          <p:spPr>
            <a:xfrm>
              <a:off x="5525374" y="3241718"/>
              <a:ext cx="1077901" cy="985113"/>
            </a:xfrm>
            <a:prstGeom prst="rect">
              <a:avLst/>
            </a:prstGeom>
            <a:noFill/>
          </p:spPr>
          <p:txBody>
            <a:bodyPr wrap="square" rtlCol="0">
              <a:spAutoFit/>
            </a:bodyPr>
            <a:lstStyle/>
            <a:p>
              <a:pPr algn="ctr"/>
              <a:r>
                <a:rPr lang="zh-CN" altLang="en-US" sz="2100" dirty="0">
                  <a:solidFill>
                    <a:schemeClr val="accent5"/>
                  </a:solidFill>
                  <a:latin typeface="微软雅黑" panose="020B0503020204020204" pitchFamily="34" charset="-122"/>
                  <a:ea typeface="微软雅黑" panose="020B0503020204020204" pitchFamily="34" charset="-122"/>
                </a:rPr>
                <a:t>基本使用</a:t>
              </a:r>
            </a:p>
          </p:txBody>
        </p:sp>
      </p:grpSp>
      <p:grpSp>
        <p:nvGrpSpPr>
          <p:cNvPr id="157" name="Group 41"/>
          <p:cNvGrpSpPr>
            <a:grpSpLocks noChangeAspect="1"/>
          </p:cNvGrpSpPr>
          <p:nvPr/>
        </p:nvGrpSpPr>
        <p:grpSpPr bwMode="auto">
          <a:xfrm>
            <a:off x="3243699" y="2599452"/>
            <a:ext cx="459071" cy="561764"/>
            <a:chOff x="3783" y="2089"/>
            <a:chExt cx="114" cy="142"/>
          </a:xfrm>
          <a:effectLst/>
        </p:grpSpPr>
        <p:sp>
          <p:nvSpPr>
            <p:cNvPr id="158" name="AutoShape 40"/>
            <p:cNvSpPr>
              <a:spLocks noChangeAspect="1" noChangeArrowheads="1" noTextEdit="1"/>
            </p:cNvSpPr>
            <p:nvPr/>
          </p:nvSpPr>
          <p:spPr bwMode="auto">
            <a:xfrm>
              <a:off x="3783" y="2089"/>
              <a:ext cx="114"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9" name="Freeform 42"/>
            <p:cNvSpPr>
              <a:spLocks/>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solidFill>
              <a:srgbClr val="FF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0" name="Freeform 43"/>
            <p:cNvSpPr>
              <a:spLocks/>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solidFill>
              <a:srgbClr val="FF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1" name="Freeform 44"/>
            <p:cNvSpPr>
              <a:spLocks/>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solidFill>
              <a:srgbClr val="FF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2" name="Freeform 45"/>
            <p:cNvSpPr>
              <a:spLocks/>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solidFill>
              <a:srgbClr val="FFB8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3" name="Freeform 46"/>
            <p:cNvSpPr>
              <a:spLocks/>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solidFill>
              <a:srgbClr val="766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4" name="Freeform 47"/>
            <p:cNvSpPr>
              <a:spLocks/>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solidFill>
              <a:srgbClr val="766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5" name="Freeform 48"/>
            <p:cNvSpPr>
              <a:spLocks/>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solidFill>
              <a:srgbClr val="766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6" name="Freeform 49"/>
            <p:cNvSpPr>
              <a:spLocks/>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solidFill>
              <a:srgbClr val="766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67" name="Group 52"/>
          <p:cNvGrpSpPr>
            <a:grpSpLocks noChangeAspect="1"/>
          </p:cNvGrpSpPr>
          <p:nvPr/>
        </p:nvGrpSpPr>
        <p:grpSpPr bwMode="auto">
          <a:xfrm>
            <a:off x="4338345" y="3771637"/>
            <a:ext cx="464187" cy="460019"/>
            <a:chOff x="3783" y="2102"/>
            <a:chExt cx="116" cy="115"/>
          </a:xfrm>
          <a:effectLst/>
        </p:grpSpPr>
        <p:sp>
          <p:nvSpPr>
            <p:cNvPr id="168"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solidFill>
              <a:srgbClr val="C466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69"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solidFill>
              <a:srgbClr val="01A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70" name="Freeform 55"/>
            <p:cNvSpPr>
              <a:spLocks/>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solidFill>
              <a:srgbClr val="01A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71" name="Freeform 56"/>
            <p:cNvSpPr>
              <a:spLocks/>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solidFill>
              <a:srgbClr val="01A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72" name="Freeform 57"/>
            <p:cNvSpPr>
              <a:spLocks/>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solidFill>
              <a:srgbClr val="01A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73" name="Freeform 58"/>
            <p:cNvSpPr>
              <a:spLocks/>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solidFill>
              <a:srgbClr val="01AC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74" name="Freeform 59"/>
            <p:cNvSpPr>
              <a:spLocks/>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solidFill>
              <a:srgbClr val="6A56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75" name="Group 62"/>
          <p:cNvGrpSpPr>
            <a:grpSpLocks noChangeAspect="1"/>
          </p:cNvGrpSpPr>
          <p:nvPr/>
        </p:nvGrpSpPr>
        <p:grpSpPr bwMode="auto">
          <a:xfrm>
            <a:off x="5361157" y="2738720"/>
            <a:ext cx="499454" cy="398643"/>
            <a:chOff x="3775" y="2110"/>
            <a:chExt cx="129" cy="103"/>
          </a:xfrm>
          <a:effectLst/>
        </p:grpSpPr>
        <p:sp>
          <p:nvSpPr>
            <p:cNvPr id="176" name="Freeform 63"/>
            <p:cNvSpPr>
              <a:spLocks/>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solidFill>
              <a:srgbClr val="E8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77" name="Freeform 64"/>
            <p:cNvSpPr>
              <a:spLocks/>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solidFill>
              <a:srgbClr val="766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78"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solidFill>
              <a:srgbClr val="E8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79" name="Group 68"/>
          <p:cNvGrpSpPr>
            <a:grpSpLocks noChangeAspect="1"/>
          </p:cNvGrpSpPr>
          <p:nvPr/>
        </p:nvGrpSpPr>
        <p:grpSpPr bwMode="auto">
          <a:xfrm>
            <a:off x="4357410" y="1620117"/>
            <a:ext cx="422748" cy="407173"/>
            <a:chOff x="3770" y="2095"/>
            <a:chExt cx="137" cy="132"/>
          </a:xfrm>
          <a:effectLst/>
        </p:grpSpPr>
        <p:sp>
          <p:nvSpPr>
            <p:cNvPr id="180" name="Freeform 69"/>
            <p:cNvSpPr>
              <a:spLocks/>
            </p:cNvSpPr>
            <p:nvPr/>
          </p:nvSpPr>
          <p:spPr bwMode="auto">
            <a:xfrm>
              <a:off x="3770" y="2190"/>
              <a:ext cx="137" cy="37"/>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solidFill>
              <a:srgbClr val="663A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1" name="Freeform 70"/>
            <p:cNvSpPr>
              <a:spLocks/>
            </p:cNvSpPr>
            <p:nvPr/>
          </p:nvSpPr>
          <p:spPr bwMode="auto">
            <a:xfrm>
              <a:off x="3820" y="2118"/>
              <a:ext cx="37" cy="69"/>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solidFill>
              <a:srgbClr val="766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2" name="Freeform 71"/>
            <p:cNvSpPr>
              <a:spLocks/>
            </p:cNvSpPr>
            <p:nvPr/>
          </p:nvSpPr>
          <p:spPr bwMode="auto">
            <a:xfrm>
              <a:off x="3830" y="2095"/>
              <a:ext cx="17" cy="20"/>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solidFill>
              <a:srgbClr val="766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3" name="Freeform 72"/>
            <p:cNvSpPr>
              <a:spLocks/>
            </p:cNvSpPr>
            <p:nvPr/>
          </p:nvSpPr>
          <p:spPr bwMode="auto">
            <a:xfrm>
              <a:off x="3867"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solidFill>
              <a:srgbClr val="766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4" name="Freeform 73"/>
            <p:cNvSpPr>
              <a:spLocks/>
            </p:cNvSpPr>
            <p:nvPr/>
          </p:nvSpPr>
          <p:spPr bwMode="auto">
            <a:xfrm>
              <a:off x="3875" y="2115"/>
              <a:ext cx="17" cy="18"/>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solidFill>
              <a:srgbClr val="766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5" name="Freeform 74"/>
            <p:cNvSpPr>
              <a:spLocks/>
            </p:cNvSpPr>
            <p:nvPr/>
          </p:nvSpPr>
          <p:spPr bwMode="auto">
            <a:xfrm>
              <a:off x="3778" y="2135"/>
              <a:ext cx="35" cy="65"/>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solidFill>
              <a:srgbClr val="766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6" name="Freeform 75"/>
            <p:cNvSpPr>
              <a:spLocks/>
            </p:cNvSpPr>
            <p:nvPr/>
          </p:nvSpPr>
          <p:spPr bwMode="auto">
            <a:xfrm>
              <a:off x="3785" y="2115"/>
              <a:ext cx="18" cy="18"/>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solidFill>
              <a:srgbClr val="7664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87" name="组合 186"/>
          <p:cNvGrpSpPr/>
          <p:nvPr/>
        </p:nvGrpSpPr>
        <p:grpSpPr>
          <a:xfrm>
            <a:off x="5187309" y="3560635"/>
            <a:ext cx="1180517" cy="1093925"/>
            <a:chOff x="6923882" y="4560943"/>
            <a:chExt cx="1573817" cy="1458904"/>
          </a:xfrm>
        </p:grpSpPr>
        <p:sp>
          <p:nvSpPr>
            <p:cNvPr id="188" name="椭圆 187"/>
            <p:cNvSpPr/>
            <p:nvPr/>
          </p:nvSpPr>
          <p:spPr>
            <a:xfrm>
              <a:off x="6923882" y="4560943"/>
              <a:ext cx="1458905" cy="1458904"/>
            </a:xfrm>
            <a:prstGeom prst="ellipse">
              <a:avLst/>
            </a:prstGeom>
            <a:gradFill>
              <a:gsLst>
                <a:gs pos="0">
                  <a:srgbClr val="CFCFCF"/>
                </a:gs>
                <a:gs pos="100000">
                  <a:schemeClr val="bg1">
                    <a:lumMod val="95000"/>
                  </a:schemeClr>
                </a:gs>
              </a:gsLst>
              <a:lin ang="2700000" scaled="1"/>
            </a:gradFill>
            <a:ln>
              <a:noFill/>
            </a:ln>
            <a:effectLst>
              <a:innerShdw blurRad="292100" dist="50800" dir="13500000">
                <a:srgbClr val="2E2E2E">
                  <a:alpha val="20784"/>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89" name="任意多边形 188"/>
            <p:cNvSpPr/>
            <p:nvPr/>
          </p:nvSpPr>
          <p:spPr>
            <a:xfrm rot="2700000">
              <a:off x="7539192" y="5007673"/>
              <a:ext cx="791144" cy="1125871"/>
            </a:xfrm>
            <a:custGeom>
              <a:avLst/>
              <a:gdLst>
                <a:gd name="connsiteX0" fmla="*/ 0 w 1062685"/>
                <a:gd name="connsiteY0" fmla="*/ 0 h 1555200"/>
                <a:gd name="connsiteX1" fmla="*/ 712021 w 1062685"/>
                <a:gd name="connsiteY1" fmla="*/ 0 h 1555200"/>
                <a:gd name="connsiteX2" fmla="*/ 755181 w 1062685"/>
                <a:gd name="connsiteY2" fmla="*/ 39011 h 1555200"/>
                <a:gd name="connsiteX3" fmla="*/ 755181 w 1062685"/>
                <a:gd name="connsiteY3" fmla="*/ 1523774 h 1555200"/>
                <a:gd name="connsiteX4" fmla="*/ 720412 w 1062685"/>
                <a:gd name="connsiteY4" fmla="*/ 1555200 h 1555200"/>
                <a:gd name="connsiteX5" fmla="*/ 0 w 1062685"/>
                <a:gd name="connsiteY5" fmla="*/ 1555200 h 155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2685" h="1555200">
                  <a:moveTo>
                    <a:pt x="0" y="0"/>
                  </a:moveTo>
                  <a:lnTo>
                    <a:pt x="712021" y="0"/>
                  </a:lnTo>
                  <a:lnTo>
                    <a:pt x="755181" y="39011"/>
                  </a:lnTo>
                  <a:cubicBezTo>
                    <a:pt x="1165187" y="449017"/>
                    <a:pt x="1165187" y="1113768"/>
                    <a:pt x="755181" y="1523774"/>
                  </a:cubicBezTo>
                  <a:lnTo>
                    <a:pt x="720412" y="1555200"/>
                  </a:lnTo>
                  <a:lnTo>
                    <a:pt x="0" y="1555200"/>
                  </a:lnTo>
                  <a:close/>
                </a:path>
              </a:pathLst>
            </a:custGeom>
            <a:gradFill>
              <a:gsLst>
                <a:gs pos="0">
                  <a:schemeClr val="tx1">
                    <a:alpha val="31000"/>
                  </a:schemeClr>
                </a:gs>
                <a:gs pos="100000">
                  <a:schemeClr val="tx1">
                    <a:alpha val="5000"/>
                  </a:schemeClr>
                </a:gs>
              </a:gsLst>
              <a:lin ang="0" scaled="0"/>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0" name="任意多边形 189"/>
            <p:cNvSpPr/>
            <p:nvPr/>
          </p:nvSpPr>
          <p:spPr>
            <a:xfrm rot="2700000">
              <a:off x="7573086" y="4936411"/>
              <a:ext cx="540020" cy="1080039"/>
            </a:xfrm>
            <a:custGeom>
              <a:avLst/>
              <a:gdLst>
                <a:gd name="connsiteX0" fmla="*/ 0 w 777239"/>
                <a:gd name="connsiteY0" fmla="*/ 0 h 1554478"/>
                <a:gd name="connsiteX1" fmla="*/ 777239 w 777239"/>
                <a:gd name="connsiteY1" fmla="*/ 777239 h 1554478"/>
                <a:gd name="connsiteX2" fmla="*/ 0 w 777239"/>
                <a:gd name="connsiteY2" fmla="*/ 1554478 h 1554478"/>
              </a:gdLst>
              <a:ahLst/>
              <a:cxnLst>
                <a:cxn ang="0">
                  <a:pos x="connsiteX0" y="connsiteY0"/>
                </a:cxn>
                <a:cxn ang="0">
                  <a:pos x="connsiteX1" y="connsiteY1"/>
                </a:cxn>
                <a:cxn ang="0">
                  <a:pos x="connsiteX2" y="connsiteY2"/>
                </a:cxn>
              </a:cxnLst>
              <a:rect l="l" t="t" r="r" b="b"/>
              <a:pathLst>
                <a:path w="777239" h="1554478">
                  <a:moveTo>
                    <a:pt x="0" y="0"/>
                  </a:moveTo>
                  <a:cubicBezTo>
                    <a:pt x="429257" y="0"/>
                    <a:pt x="777239" y="347982"/>
                    <a:pt x="777239" y="777239"/>
                  </a:cubicBezTo>
                  <a:cubicBezTo>
                    <a:pt x="777239" y="1206496"/>
                    <a:pt x="429257" y="1554478"/>
                    <a:pt x="0" y="1554478"/>
                  </a:cubicBezTo>
                  <a:close/>
                </a:path>
              </a:pathLst>
            </a:custGeom>
            <a:gradFill>
              <a:gsLst>
                <a:gs pos="0">
                  <a:schemeClr val="bg1">
                    <a:lumMod val="95000"/>
                  </a:schemeClr>
                </a:gs>
                <a:gs pos="100000">
                  <a:schemeClr val="bg1">
                    <a:lumMod val="75000"/>
                  </a:schemeClr>
                </a:gs>
              </a:gsLst>
              <a:lin ang="2700000" scaled="1"/>
            </a:gradFill>
            <a:ln>
              <a:noFill/>
            </a:ln>
            <a:effectLst>
              <a:outerShdw blurRad="203200" dist="63500" dir="33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1" name="椭圆 190"/>
            <p:cNvSpPr/>
            <p:nvPr/>
          </p:nvSpPr>
          <p:spPr>
            <a:xfrm>
              <a:off x="7113314" y="4750376"/>
              <a:ext cx="1080038" cy="1080039"/>
            </a:xfrm>
            <a:prstGeom prst="ellipse">
              <a:avLst/>
            </a:prstGeom>
            <a:gradFill>
              <a:gsLst>
                <a:gs pos="0">
                  <a:schemeClr val="bg1">
                    <a:lumMod val="95000"/>
                  </a:schemeClr>
                </a:gs>
                <a:gs pos="100000">
                  <a:schemeClr val="bg1">
                    <a:lumMod val="75000"/>
                  </a:schemeClr>
                </a:gs>
              </a:gsLst>
              <a:lin ang="2700000" scaled="1"/>
            </a:gra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2" name="文本框 90"/>
            <p:cNvSpPr txBox="1"/>
            <p:nvPr/>
          </p:nvSpPr>
          <p:spPr>
            <a:xfrm>
              <a:off x="7259374" y="4935590"/>
              <a:ext cx="787914" cy="677265"/>
            </a:xfrm>
            <a:prstGeom prst="rect">
              <a:avLst/>
            </a:prstGeom>
            <a:noFill/>
            <a:effectLst>
              <a:innerShdw blurRad="152400" dist="50800" dir="13500000">
                <a:srgbClr val="925700">
                  <a:alpha val="54000"/>
                </a:srgbClr>
              </a:innerShdw>
            </a:effectLst>
          </p:spPr>
          <p:txBody>
            <a:bodyPr wrap="square" rtlCol="0">
              <a:spAutoFit/>
            </a:bodyPr>
            <a:lstStyle/>
            <a:p>
              <a:pPr algn="ctr"/>
              <a:r>
                <a:rPr lang="en-US" altLang="zh-CN" sz="2700" dirty="0">
                  <a:solidFill>
                    <a:srgbClr val="E76F71"/>
                  </a:solidFill>
                  <a:effectLst>
                    <a:innerShdw blurRad="50800" dist="50800" dir="13500000">
                      <a:srgbClr val="8D171A">
                        <a:alpha val="64706"/>
                      </a:srgbClr>
                    </a:innerShdw>
                  </a:effectLst>
                  <a:latin typeface="Impact" panose="020B0806030902050204" pitchFamily="34" charset="0"/>
                </a:rPr>
                <a:t>03</a:t>
              </a:r>
              <a:endParaRPr lang="zh-CN" altLang="en-US" sz="2700" dirty="0">
                <a:solidFill>
                  <a:srgbClr val="E76F71"/>
                </a:solidFill>
                <a:effectLst>
                  <a:innerShdw blurRad="50800" dist="50800" dir="13500000">
                    <a:srgbClr val="8D171A">
                      <a:alpha val="64706"/>
                    </a:srgbClr>
                  </a:innerShdw>
                </a:effectLst>
                <a:latin typeface="Impact" panose="020B0806030902050204" pitchFamily="34" charset="0"/>
              </a:endParaRPr>
            </a:p>
          </p:txBody>
        </p:sp>
        <p:sp>
          <p:nvSpPr>
            <p:cNvPr id="193" name="任意多边形 192"/>
            <p:cNvSpPr/>
            <p:nvPr/>
          </p:nvSpPr>
          <p:spPr>
            <a:xfrm rot="18900000">
              <a:off x="7253938" y="5087796"/>
              <a:ext cx="1080038"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200027 h 977266"/>
                <a:gd name="connsiteX1" fmla="*/ 805698 w 1554478"/>
                <a:gd name="connsiteY1" fmla="*/ 0 h 977266"/>
                <a:gd name="connsiteX2" fmla="*/ 1554478 w 1554478"/>
                <a:gd name="connsiteY2" fmla="*/ 200027 h 977266"/>
                <a:gd name="connsiteX3" fmla="*/ 777239 w 1554478"/>
                <a:gd name="connsiteY3" fmla="*/ 977266 h 977266"/>
                <a:gd name="connsiteX4" fmla="*/ 0 w 1554478"/>
                <a:gd name="connsiteY4" fmla="*/ 200027 h 97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4" name="椭圆 193"/>
            <p:cNvSpPr/>
            <p:nvPr/>
          </p:nvSpPr>
          <p:spPr>
            <a:xfrm rot="18900000">
              <a:off x="7253757" y="4883038"/>
              <a:ext cx="321403" cy="245660"/>
            </a:xfrm>
            <a:prstGeom prst="ellipse">
              <a:avLst/>
            </a:prstGeom>
            <a:solidFill>
              <a:schemeClr val="bg1">
                <a:alpha val="79000"/>
              </a:schemeClr>
            </a:solidFill>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5" name="任意多边形 194"/>
            <p:cNvSpPr/>
            <p:nvPr/>
          </p:nvSpPr>
          <p:spPr>
            <a:xfrm rot="18900000">
              <a:off x="7272515" y="5080791"/>
              <a:ext cx="1080038" cy="678997"/>
            </a:xfrm>
            <a:custGeom>
              <a:avLst/>
              <a:gdLst>
                <a:gd name="connsiteX0" fmla="*/ 0 w 1554478"/>
                <a:gd name="connsiteY0" fmla="*/ 0 h 777239"/>
                <a:gd name="connsiteX1" fmla="*/ 1554478 w 1554478"/>
                <a:gd name="connsiteY1" fmla="*/ 0 h 777239"/>
                <a:gd name="connsiteX2" fmla="*/ 777239 w 1554478"/>
                <a:gd name="connsiteY2" fmla="*/ 777239 h 777239"/>
                <a:gd name="connsiteX3" fmla="*/ 0 w 1554478"/>
                <a:gd name="connsiteY3" fmla="*/ 0 h 777239"/>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161927 h 939166"/>
                <a:gd name="connsiteX1" fmla="*/ 796173 w 1554478"/>
                <a:gd name="connsiteY1" fmla="*/ 0 h 939166"/>
                <a:gd name="connsiteX2" fmla="*/ 1554478 w 1554478"/>
                <a:gd name="connsiteY2" fmla="*/ 161927 h 939166"/>
                <a:gd name="connsiteX3" fmla="*/ 777239 w 1554478"/>
                <a:gd name="connsiteY3" fmla="*/ 939166 h 939166"/>
                <a:gd name="connsiteX4" fmla="*/ 0 w 1554478"/>
                <a:gd name="connsiteY4" fmla="*/ 161927 h 939166"/>
                <a:gd name="connsiteX0" fmla="*/ 0 w 1554478"/>
                <a:gd name="connsiteY0" fmla="*/ 200027 h 977266"/>
                <a:gd name="connsiteX1" fmla="*/ 805698 w 1554478"/>
                <a:gd name="connsiteY1" fmla="*/ 0 h 977266"/>
                <a:gd name="connsiteX2" fmla="*/ 1554478 w 1554478"/>
                <a:gd name="connsiteY2" fmla="*/ 200027 h 977266"/>
                <a:gd name="connsiteX3" fmla="*/ 777239 w 1554478"/>
                <a:gd name="connsiteY3" fmla="*/ 977266 h 977266"/>
                <a:gd name="connsiteX4" fmla="*/ 0 w 1554478"/>
                <a:gd name="connsiteY4" fmla="*/ 200027 h 977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478" h="977266">
                  <a:moveTo>
                    <a:pt x="0" y="200027"/>
                  </a:moveTo>
                  <a:cubicBezTo>
                    <a:pt x="262216" y="47626"/>
                    <a:pt x="553007" y="1"/>
                    <a:pt x="805698" y="0"/>
                  </a:cubicBezTo>
                  <a:cubicBezTo>
                    <a:pt x="1071166" y="1"/>
                    <a:pt x="1346160" y="47626"/>
                    <a:pt x="1554478" y="200027"/>
                  </a:cubicBezTo>
                  <a:cubicBezTo>
                    <a:pt x="1554478" y="629284"/>
                    <a:pt x="1206496" y="977266"/>
                    <a:pt x="777239" y="977266"/>
                  </a:cubicBezTo>
                  <a:cubicBezTo>
                    <a:pt x="347982" y="977266"/>
                    <a:pt x="0" y="629284"/>
                    <a:pt x="0" y="200027"/>
                  </a:cubicBezTo>
                  <a:close/>
                </a:path>
              </a:pathLst>
            </a:custGeom>
            <a:solidFill>
              <a:schemeClr val="tx1">
                <a:lumMod val="50000"/>
                <a:lumOff val="50000"/>
                <a:alpha val="3000"/>
              </a:schemeClr>
            </a:solidFill>
            <a:ln>
              <a:noFill/>
            </a:ln>
            <a:effectLst>
              <a:innerShdw blurRad="381000" dist="177800" dir="2700000">
                <a:schemeClr val="tx1">
                  <a:lumMod val="50000"/>
                  <a:lumOff val="50000"/>
                  <a:alpha val="48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196" name="文本框 113"/>
          <p:cNvSpPr txBox="1"/>
          <p:nvPr/>
        </p:nvSpPr>
        <p:spPr>
          <a:xfrm>
            <a:off x="765110" y="1527430"/>
            <a:ext cx="1642514" cy="255198"/>
          </a:xfrm>
          <a:prstGeom prst="rect">
            <a:avLst/>
          </a:prstGeom>
          <a:noFill/>
        </p:spPr>
        <p:txBody>
          <a:bodyPr wrap="square" rtlCol="0">
            <a:spAutoFit/>
          </a:bodyPr>
          <a:lstStyle/>
          <a:p>
            <a:pPr algn="just">
              <a:lnSpc>
                <a:spcPct val="150000"/>
              </a:lnSpc>
            </a:pPr>
            <a:r>
              <a:rPr lang="en" altLang="zh-CN" sz="800" b="1" dirty="0" err="1">
                <a:latin typeface="微软雅黑" panose="020B0503020204020204" pitchFamily="34" charset="-122"/>
                <a:ea typeface="微软雅黑" panose="020B0503020204020204" pitchFamily="34" charset="-122"/>
              </a:rPr>
              <a:t>redis</a:t>
            </a:r>
            <a:r>
              <a:rPr lang="en" altLang="zh-CN" sz="800" b="1" dirty="0">
                <a:latin typeface="微软雅黑" panose="020B0503020204020204" pitchFamily="34" charset="-122"/>
                <a:ea typeface="微软雅黑" panose="020B0503020204020204" pitchFamily="34" charset="-122"/>
              </a:rPr>
              <a:t>-server</a:t>
            </a:r>
            <a:endParaRPr lang="zh-CN" altLang="en-US" sz="800" b="1" dirty="0">
              <a:latin typeface="微软雅黑" panose="020B0503020204020204" pitchFamily="34" charset="-122"/>
              <a:ea typeface="微软雅黑" panose="020B0503020204020204" pitchFamily="34" charset="-122"/>
            </a:endParaRPr>
          </a:p>
        </p:txBody>
      </p:sp>
      <p:sp>
        <p:nvSpPr>
          <p:cNvPr id="197" name="文本框 113"/>
          <p:cNvSpPr txBox="1"/>
          <p:nvPr/>
        </p:nvSpPr>
        <p:spPr>
          <a:xfrm>
            <a:off x="765110" y="4170293"/>
            <a:ext cx="1642514" cy="624530"/>
          </a:xfrm>
          <a:prstGeom prst="rect">
            <a:avLst/>
          </a:prstGeom>
          <a:noFill/>
        </p:spPr>
        <p:txBody>
          <a:bodyPr wrap="square" rtlCol="0">
            <a:spAutoFit/>
          </a:bodyPr>
          <a:lstStyle/>
          <a:p>
            <a:pPr algn="just">
              <a:lnSpc>
                <a:spcPct val="150000"/>
              </a:lnSpc>
            </a:pPr>
            <a:r>
              <a:rPr lang="en" altLang="zh-CN" sz="800" b="1" dirty="0" err="1">
                <a:latin typeface="微软雅黑" panose="020B0503020204020204" pitchFamily="34" charset="-122"/>
                <a:ea typeface="微软雅黑" panose="020B0503020204020204" pitchFamily="34" charset="-122"/>
              </a:rPr>
              <a:t>redis</a:t>
            </a:r>
            <a:r>
              <a:rPr lang="en" altLang="zh-CN" sz="800" b="1" dirty="0">
                <a:latin typeface="微软雅黑" panose="020B0503020204020204" pitchFamily="34" charset="-122"/>
                <a:ea typeface="微软雅黑" panose="020B0503020204020204" pitchFamily="34" charset="-122"/>
              </a:rPr>
              <a:t>-cli SHUTDOWN</a:t>
            </a:r>
          </a:p>
          <a:p>
            <a:pPr algn="just">
              <a:lnSpc>
                <a:spcPct val="150000"/>
              </a:lnSpc>
            </a:pPr>
            <a:r>
              <a:rPr lang="zh-CN" altLang="en" sz="800" b="1" dirty="0">
                <a:latin typeface="微软雅黑" panose="020B0503020204020204" pitchFamily="34" charset="-122"/>
                <a:ea typeface="微软雅黑" panose="020B0503020204020204" pitchFamily="34" charset="-122"/>
              </a:rPr>
              <a:t>这样</a:t>
            </a:r>
            <a:r>
              <a:rPr lang="zh-CN" altLang="en-US" sz="800" b="1" dirty="0">
                <a:latin typeface="微软雅黑" panose="020B0503020204020204" pitchFamily="34" charset="-122"/>
                <a:ea typeface="微软雅黑" panose="020B0503020204020204" pitchFamily="34" charset="-122"/>
              </a:rPr>
              <a:t>可以保存数据，强行停止会丢失数据</a:t>
            </a:r>
          </a:p>
        </p:txBody>
      </p:sp>
      <p:sp>
        <p:nvSpPr>
          <p:cNvPr id="198" name="文本框 113"/>
          <p:cNvSpPr txBox="1"/>
          <p:nvPr/>
        </p:nvSpPr>
        <p:spPr>
          <a:xfrm>
            <a:off x="6563361" y="1524612"/>
            <a:ext cx="2431347" cy="1732526"/>
          </a:xfrm>
          <a:prstGeom prst="rect">
            <a:avLst/>
          </a:prstGeom>
          <a:noFill/>
        </p:spPr>
        <p:txBody>
          <a:bodyPr wrap="square" rtlCol="0">
            <a:spAutoFit/>
          </a:bodyPr>
          <a:lstStyle/>
          <a:p>
            <a:pPr algn="just">
              <a:lnSpc>
                <a:spcPct val="150000"/>
              </a:lnSpc>
            </a:pPr>
            <a:r>
              <a:rPr lang="zh-CN" altLang="en" sz="800" b="1" dirty="0">
                <a:latin typeface="微软雅黑" panose="020B0503020204020204" pitchFamily="34" charset="-122"/>
                <a:ea typeface="微软雅黑" panose="020B0503020204020204" pitchFamily="34" charset="-122"/>
              </a:rPr>
              <a:t>方法一</a:t>
            </a:r>
            <a:r>
              <a:rPr lang="zh-CN" altLang="en-US" sz="800" b="1" dirty="0">
                <a:latin typeface="微软雅黑" panose="020B0503020204020204" pitchFamily="34" charset="-122"/>
                <a:ea typeface="微软雅黑" panose="020B0503020204020204" pitchFamily="34" charset="-122"/>
              </a:rPr>
              <a:t>：将命令作为</a:t>
            </a:r>
            <a:r>
              <a:rPr lang="en" altLang="zh-CN" sz="800" b="1" dirty="0" err="1">
                <a:latin typeface="微软雅黑" panose="020B0503020204020204" pitchFamily="34" charset="-122"/>
                <a:ea typeface="微软雅黑" panose="020B0503020204020204" pitchFamily="34" charset="-122"/>
              </a:rPr>
              <a:t>redis</a:t>
            </a:r>
            <a:r>
              <a:rPr lang="en" altLang="zh-CN" sz="800" b="1" dirty="0">
                <a:latin typeface="微软雅黑" panose="020B0503020204020204" pitchFamily="34" charset="-122"/>
                <a:ea typeface="微软雅黑" panose="020B0503020204020204" pitchFamily="34" charset="-122"/>
              </a:rPr>
              <a:t>-cli</a:t>
            </a:r>
            <a:r>
              <a:rPr lang="zh-CN" altLang="en-US" sz="800" b="1" dirty="0">
                <a:latin typeface="微软雅黑" panose="020B0503020204020204" pitchFamily="34" charset="-122"/>
                <a:ea typeface="微软雅黑" panose="020B0503020204020204" pitchFamily="34" charset="-122"/>
              </a:rPr>
              <a:t>的参数执行</a:t>
            </a:r>
            <a:endParaRPr lang="en" altLang="zh-CN" sz="800" b="1" dirty="0">
              <a:latin typeface="微软雅黑" panose="020B0503020204020204" pitchFamily="34" charset="-122"/>
              <a:ea typeface="微软雅黑" panose="020B0503020204020204" pitchFamily="34" charset="-122"/>
            </a:endParaRPr>
          </a:p>
          <a:p>
            <a:pPr algn="just">
              <a:lnSpc>
                <a:spcPct val="150000"/>
              </a:lnSpc>
            </a:pPr>
            <a:r>
              <a:rPr lang="en" altLang="zh-CN" sz="800" b="1" dirty="0">
                <a:latin typeface="微软雅黑" panose="020B0503020204020204" pitchFamily="34" charset="-122"/>
                <a:ea typeface="微软雅黑" panose="020B0503020204020204" pitchFamily="34" charset="-122"/>
              </a:rPr>
              <a:t>$ </a:t>
            </a:r>
            <a:r>
              <a:rPr lang="en" altLang="zh-CN" sz="800" b="1" dirty="0" err="1">
                <a:latin typeface="微软雅黑" panose="020B0503020204020204" pitchFamily="34" charset="-122"/>
                <a:ea typeface="微软雅黑" panose="020B0503020204020204" pitchFamily="34" charset="-122"/>
              </a:rPr>
              <a:t>redis</a:t>
            </a:r>
            <a:r>
              <a:rPr lang="en" altLang="zh-CN" sz="800" b="1" dirty="0">
                <a:latin typeface="微软雅黑" panose="020B0503020204020204" pitchFamily="34" charset="-122"/>
                <a:ea typeface="微软雅黑" panose="020B0503020204020204" pitchFamily="34" charset="-122"/>
              </a:rPr>
              <a:t>-cli -h 127.0.0.1 -p 6379</a:t>
            </a:r>
          </a:p>
          <a:p>
            <a:pPr algn="just">
              <a:lnSpc>
                <a:spcPct val="150000"/>
              </a:lnSpc>
            </a:pPr>
            <a:r>
              <a:rPr lang="en" altLang="zh-CN" sz="800" b="1" dirty="0">
                <a:latin typeface="微软雅黑" panose="020B0503020204020204" pitchFamily="34" charset="-122"/>
                <a:ea typeface="微软雅黑" panose="020B0503020204020204" pitchFamily="34" charset="-122"/>
              </a:rPr>
              <a:t>$ </a:t>
            </a:r>
            <a:r>
              <a:rPr lang="en" altLang="zh-CN" sz="800" b="1" dirty="0" err="1">
                <a:latin typeface="微软雅黑" panose="020B0503020204020204" pitchFamily="34" charset="-122"/>
                <a:ea typeface="微软雅黑" panose="020B0503020204020204" pitchFamily="34" charset="-122"/>
              </a:rPr>
              <a:t>redis</a:t>
            </a:r>
            <a:r>
              <a:rPr lang="en" altLang="zh-CN" sz="800" b="1" dirty="0">
                <a:latin typeface="微软雅黑" panose="020B0503020204020204" pitchFamily="34" charset="-122"/>
                <a:ea typeface="微软雅黑" panose="020B0503020204020204" pitchFamily="34" charset="-122"/>
              </a:rPr>
              <a:t>-cli PING</a:t>
            </a:r>
          </a:p>
          <a:p>
            <a:pPr algn="just">
              <a:lnSpc>
                <a:spcPct val="150000"/>
              </a:lnSpc>
            </a:pPr>
            <a:r>
              <a:rPr lang="zh-CN" altLang="en" sz="800" b="1" dirty="0">
                <a:latin typeface="微软雅黑" panose="020B0503020204020204" pitchFamily="34" charset="-122"/>
                <a:ea typeface="微软雅黑" panose="020B0503020204020204" pitchFamily="34" charset="-122"/>
              </a:rPr>
              <a:t>方法</a:t>
            </a:r>
            <a:r>
              <a:rPr lang="zh-CN" altLang="en-US" sz="800" b="1" dirty="0">
                <a:latin typeface="微软雅黑" panose="020B0503020204020204" pitchFamily="34" charset="-122"/>
                <a:ea typeface="微软雅黑" panose="020B0503020204020204" pitchFamily="34" charset="-122"/>
              </a:rPr>
              <a:t>二：进入交互模式</a:t>
            </a:r>
            <a:endParaRPr lang="en-US" altLang="zh-CN" sz="800" b="1" dirty="0">
              <a:latin typeface="微软雅黑" panose="020B0503020204020204" pitchFamily="34" charset="-122"/>
              <a:ea typeface="微软雅黑" panose="020B0503020204020204" pitchFamily="34" charset="-122"/>
            </a:endParaRPr>
          </a:p>
          <a:p>
            <a:pPr algn="just">
              <a:lnSpc>
                <a:spcPct val="150000"/>
              </a:lnSpc>
            </a:pPr>
            <a:r>
              <a:rPr lang="en" altLang="zh-CN" sz="800" b="1" dirty="0">
                <a:latin typeface="微软雅黑" panose="020B0503020204020204" pitchFamily="34" charset="-122"/>
                <a:ea typeface="微软雅黑" panose="020B0503020204020204" pitchFamily="34" charset="-122"/>
              </a:rPr>
              <a:t>$ </a:t>
            </a:r>
            <a:r>
              <a:rPr lang="en" altLang="zh-CN" sz="800" b="1" dirty="0" err="1">
                <a:latin typeface="微软雅黑" panose="020B0503020204020204" pitchFamily="34" charset="-122"/>
                <a:ea typeface="微软雅黑" panose="020B0503020204020204" pitchFamily="34" charset="-122"/>
              </a:rPr>
              <a:t>redis</a:t>
            </a:r>
            <a:r>
              <a:rPr lang="en" altLang="zh-CN" sz="800" b="1" dirty="0">
                <a:latin typeface="微软雅黑" panose="020B0503020204020204" pitchFamily="34" charset="-122"/>
                <a:ea typeface="微软雅黑" panose="020B0503020204020204" pitchFamily="34" charset="-122"/>
              </a:rPr>
              <a:t>-cli</a:t>
            </a:r>
          </a:p>
          <a:p>
            <a:pPr algn="just">
              <a:lnSpc>
                <a:spcPct val="150000"/>
              </a:lnSpc>
            </a:pPr>
            <a:r>
              <a:rPr lang="en" altLang="zh-CN" sz="800" b="1" dirty="0">
                <a:latin typeface="微软雅黑" panose="020B0503020204020204" pitchFamily="34" charset="-122"/>
                <a:ea typeface="微软雅黑" panose="020B0503020204020204" pitchFamily="34" charset="-122"/>
              </a:rPr>
              <a:t>127.0.0.1:6379&gt; PING</a:t>
            </a:r>
          </a:p>
          <a:p>
            <a:pPr algn="just">
              <a:lnSpc>
                <a:spcPct val="150000"/>
              </a:lnSpc>
            </a:pPr>
            <a:r>
              <a:rPr lang="en" altLang="zh-CN" sz="800" b="1" dirty="0">
                <a:latin typeface="微软雅黑" panose="020B0503020204020204" pitchFamily="34" charset="-122"/>
                <a:ea typeface="微软雅黑" panose="020B0503020204020204" pitchFamily="34" charset="-122"/>
              </a:rPr>
              <a:t>PONG</a:t>
            </a:r>
          </a:p>
          <a:p>
            <a:pPr algn="just">
              <a:lnSpc>
                <a:spcPct val="150000"/>
              </a:lnSpc>
            </a:pPr>
            <a:r>
              <a:rPr lang="en" altLang="zh-CN" sz="800" b="1" dirty="0">
                <a:latin typeface="微软雅黑" panose="020B0503020204020204" pitchFamily="34" charset="-122"/>
                <a:ea typeface="微软雅黑" panose="020B0503020204020204" pitchFamily="34" charset="-122"/>
              </a:rPr>
              <a:t>127.0.0.1:6379&gt; ECHO hello</a:t>
            </a:r>
          </a:p>
          <a:p>
            <a:pPr algn="just">
              <a:lnSpc>
                <a:spcPct val="150000"/>
              </a:lnSpc>
            </a:pPr>
            <a:r>
              <a:rPr lang="en" altLang="zh-CN" sz="800" b="1" dirty="0">
                <a:latin typeface="微软雅黑" panose="020B0503020204020204" pitchFamily="34" charset="-122"/>
                <a:ea typeface="微软雅黑" panose="020B0503020204020204" pitchFamily="34" charset="-122"/>
              </a:rPr>
              <a:t>"hello"</a:t>
            </a:r>
            <a:endParaRPr lang="zh-CN" altLang="en-US" sz="800" b="1" dirty="0">
              <a:latin typeface="微软雅黑" panose="020B0503020204020204" pitchFamily="34" charset="-122"/>
              <a:ea typeface="微软雅黑" panose="020B0503020204020204" pitchFamily="34" charset="-122"/>
            </a:endParaRPr>
          </a:p>
        </p:txBody>
      </p:sp>
      <p:sp>
        <p:nvSpPr>
          <p:cNvPr id="199" name="文本框 113"/>
          <p:cNvSpPr txBox="1"/>
          <p:nvPr/>
        </p:nvSpPr>
        <p:spPr>
          <a:xfrm>
            <a:off x="6558182" y="4170293"/>
            <a:ext cx="2436527" cy="809196"/>
          </a:xfrm>
          <a:prstGeom prst="rect">
            <a:avLst/>
          </a:prstGeom>
          <a:noFill/>
        </p:spPr>
        <p:txBody>
          <a:bodyPr wrap="square" rtlCol="0">
            <a:spAutoFit/>
          </a:bodyPr>
          <a:lstStyle/>
          <a:p>
            <a:pPr algn="just">
              <a:lnSpc>
                <a:spcPct val="150000"/>
              </a:lnSpc>
            </a:pPr>
            <a:r>
              <a:rPr lang="en" altLang="zh-CN" sz="800" b="1" dirty="0">
                <a:latin typeface="微软雅黑" panose="020B0503020204020204" pitchFamily="34" charset="-122"/>
                <a:ea typeface="微软雅黑" panose="020B0503020204020204" pitchFamily="34" charset="-122"/>
              </a:rPr>
              <a:t>Redis</a:t>
            </a:r>
            <a:r>
              <a:rPr lang="zh-CN" altLang="en-US" sz="800" b="1" dirty="0">
                <a:latin typeface="微软雅黑" panose="020B0503020204020204" pitchFamily="34" charset="-122"/>
                <a:ea typeface="微软雅黑" panose="020B0503020204020204" pitchFamily="34" charset="-122"/>
              </a:rPr>
              <a:t>默认支持</a:t>
            </a:r>
            <a:r>
              <a:rPr lang="en-US" altLang="zh-CN" sz="800" b="1" dirty="0">
                <a:latin typeface="微软雅黑" panose="020B0503020204020204" pitchFamily="34" charset="-122"/>
                <a:ea typeface="微软雅黑" panose="020B0503020204020204" pitchFamily="34" charset="-122"/>
              </a:rPr>
              <a:t>16</a:t>
            </a:r>
            <a:r>
              <a:rPr lang="zh-CN" altLang="en-US" sz="800" b="1" dirty="0">
                <a:latin typeface="微软雅黑" panose="020B0503020204020204" pitchFamily="34" charset="-122"/>
                <a:ea typeface="微软雅黑" panose="020B0503020204020204" pitchFamily="34" charset="-122"/>
              </a:rPr>
              <a:t>个数据库，从</a:t>
            </a:r>
            <a:r>
              <a:rPr lang="en-US" altLang="zh-CN" sz="800" b="1" dirty="0">
                <a:latin typeface="微软雅黑" panose="020B0503020204020204" pitchFamily="34" charset="-122"/>
                <a:ea typeface="微软雅黑" panose="020B0503020204020204" pitchFamily="34" charset="-122"/>
              </a:rPr>
              <a:t>0</a:t>
            </a:r>
            <a:r>
              <a:rPr lang="zh-CN" altLang="en-US" sz="800" b="1" dirty="0">
                <a:latin typeface="微软雅黑" panose="020B0503020204020204" pitchFamily="34" charset="-122"/>
                <a:ea typeface="微软雅黑" panose="020B0503020204020204" pitchFamily="34" charset="-122"/>
              </a:rPr>
              <a:t>开始的递增数字命名</a:t>
            </a:r>
            <a:endParaRPr lang="en" altLang="zh-CN" sz="800" b="1" dirty="0">
              <a:latin typeface="微软雅黑" panose="020B0503020204020204" pitchFamily="34" charset="-122"/>
              <a:ea typeface="微软雅黑" panose="020B0503020204020204" pitchFamily="34" charset="-122"/>
            </a:endParaRPr>
          </a:p>
          <a:p>
            <a:pPr marL="171450" indent="-171450" algn="just">
              <a:lnSpc>
                <a:spcPct val="150000"/>
              </a:lnSpc>
              <a:buFont typeface="Wingdings" pitchFamily="2" charset="2"/>
              <a:buChar char="Ø"/>
            </a:pPr>
            <a:r>
              <a:rPr lang="en" altLang="zh-CN" sz="800" b="1" dirty="0">
                <a:latin typeface="微软雅黑" panose="020B0503020204020204" pitchFamily="34" charset="-122"/>
                <a:ea typeface="微软雅黑" panose="020B0503020204020204" pitchFamily="34" charset="-122"/>
              </a:rPr>
              <a:t>SELECT 1</a:t>
            </a:r>
          </a:p>
          <a:p>
            <a:pPr marL="171450" indent="-171450" algn="just">
              <a:lnSpc>
                <a:spcPct val="150000"/>
              </a:lnSpc>
              <a:buFont typeface="Wingdings" pitchFamily="2" charset="2"/>
              <a:buChar char="Ø"/>
            </a:pPr>
            <a:r>
              <a:rPr lang="en-US" altLang="zh-CN" sz="800" b="1" dirty="0">
                <a:latin typeface="微软雅黑" panose="020B0503020204020204" pitchFamily="34" charset="-122"/>
                <a:ea typeface="微软雅黑" panose="020B0503020204020204" pitchFamily="34" charset="-122"/>
              </a:rPr>
              <a:t>SELECT</a:t>
            </a:r>
            <a:r>
              <a:rPr lang="zh-CN" altLang="en-US" sz="800" b="1" dirty="0">
                <a:latin typeface="微软雅黑" panose="020B0503020204020204" pitchFamily="34" charset="-122"/>
                <a:ea typeface="微软雅黑" panose="020B0503020204020204" pitchFamily="34" charset="-122"/>
              </a:rPr>
              <a:t>来选择使用那个数据库</a:t>
            </a:r>
          </a:p>
        </p:txBody>
      </p:sp>
    </p:spTree>
    <p:extLst>
      <p:ext uri="{BB962C8B-B14F-4D97-AF65-F5344CB8AC3E}">
        <p14:creationId xmlns:p14="http://schemas.microsoft.com/office/powerpoint/2010/main" val="3116665988"/>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900"/>
                            </p:stCondLst>
                            <p:childTnLst>
                              <p:par>
                                <p:cTn id="9" presetID="53" presetClass="entr" presetSubtype="16"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 calcmode="lin" valueType="num">
                                      <p:cBhvr>
                                        <p:cTn id="11" dur="500" fill="hold"/>
                                        <p:tgtEl>
                                          <p:spTgt spid="148"/>
                                        </p:tgtEl>
                                        <p:attrNameLst>
                                          <p:attrName>ppt_w</p:attrName>
                                        </p:attrNameLst>
                                      </p:cBhvr>
                                      <p:tavLst>
                                        <p:tav tm="0">
                                          <p:val>
                                            <p:fltVal val="0"/>
                                          </p:val>
                                        </p:tav>
                                        <p:tav tm="100000">
                                          <p:val>
                                            <p:strVal val="#ppt_w"/>
                                          </p:val>
                                        </p:tav>
                                      </p:tavLst>
                                    </p:anim>
                                    <p:anim calcmode="lin" valueType="num">
                                      <p:cBhvr>
                                        <p:cTn id="12" dur="500" fill="hold"/>
                                        <p:tgtEl>
                                          <p:spTgt spid="148"/>
                                        </p:tgtEl>
                                        <p:attrNameLst>
                                          <p:attrName>ppt_h</p:attrName>
                                        </p:attrNameLst>
                                      </p:cBhvr>
                                      <p:tavLst>
                                        <p:tav tm="0">
                                          <p:val>
                                            <p:fltVal val="0"/>
                                          </p:val>
                                        </p:tav>
                                        <p:tav tm="100000">
                                          <p:val>
                                            <p:strVal val="#ppt_h"/>
                                          </p:val>
                                        </p:tav>
                                      </p:tavLst>
                                    </p:anim>
                                    <p:animEffect transition="in" filter="fade">
                                      <p:cBhvr>
                                        <p:cTn id="13" dur="500"/>
                                        <p:tgtEl>
                                          <p:spTgt spid="148"/>
                                        </p:tgtEl>
                                      </p:cBhvr>
                                    </p:animEffect>
                                  </p:childTnLst>
                                </p:cTn>
                              </p:par>
                            </p:childTnLst>
                          </p:cTn>
                        </p:par>
                        <p:par>
                          <p:cTn id="14" fill="hold">
                            <p:stCondLst>
                              <p:cond delay="1400"/>
                            </p:stCondLst>
                            <p:childTnLst>
                              <p:par>
                                <p:cTn id="15" presetID="22" presetClass="entr" presetSubtype="4" fill="hold" grpId="0" nodeType="after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wipe(down)">
                                      <p:cBhvr>
                                        <p:cTn id="17" dur="500"/>
                                        <p:tgtEl>
                                          <p:spTgt spid="11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wipe(down)">
                                      <p:cBhvr>
                                        <p:cTn id="20" dur="500"/>
                                        <p:tgtEl>
                                          <p:spTgt spid="114"/>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up)">
                                      <p:cBhvr>
                                        <p:cTn id="23" dur="500"/>
                                        <p:tgtEl>
                                          <p:spTgt spid="115"/>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wipe(up)">
                                      <p:cBhvr>
                                        <p:cTn id="26" dur="500"/>
                                        <p:tgtEl>
                                          <p:spTgt spid="116"/>
                                        </p:tgtEl>
                                      </p:cBhvr>
                                    </p:animEffect>
                                  </p:childTnLst>
                                </p:cTn>
                              </p:par>
                            </p:childTnLst>
                          </p:cTn>
                        </p:par>
                        <p:par>
                          <p:cTn id="27" fill="hold">
                            <p:stCondLst>
                              <p:cond delay="1900"/>
                            </p:stCondLst>
                            <p:childTnLst>
                              <p:par>
                                <p:cTn id="28" presetID="21" presetClass="entr" presetSubtype="1" fill="hold" nodeType="afterEffect">
                                  <p:stCondLst>
                                    <p:cond delay="0"/>
                                  </p:stCondLst>
                                  <p:childTnLst>
                                    <p:set>
                                      <p:cBhvr>
                                        <p:cTn id="29" dur="1" fill="hold">
                                          <p:stCondLst>
                                            <p:cond delay="0"/>
                                          </p:stCondLst>
                                        </p:cTn>
                                        <p:tgtEl>
                                          <p:spTgt spid="118"/>
                                        </p:tgtEl>
                                        <p:attrNameLst>
                                          <p:attrName>style.visibility</p:attrName>
                                        </p:attrNameLst>
                                      </p:cBhvr>
                                      <p:to>
                                        <p:strVal val="visible"/>
                                      </p:to>
                                    </p:set>
                                    <p:animEffect transition="in" filter="wheel(1)">
                                      <p:cBhvr>
                                        <p:cTn id="30" dur="1500"/>
                                        <p:tgtEl>
                                          <p:spTgt spid="118"/>
                                        </p:tgtEl>
                                      </p:cBhvr>
                                    </p:animEffect>
                                  </p:childTnLst>
                                </p:cTn>
                              </p:par>
                            </p:childTnLst>
                          </p:cTn>
                        </p:par>
                        <p:par>
                          <p:cTn id="31" fill="hold">
                            <p:stCondLst>
                              <p:cond delay="3400"/>
                            </p:stCondLst>
                            <p:childTnLst>
                              <p:par>
                                <p:cTn id="32" presetID="45" presetClass="entr" presetSubtype="0" fill="hold" nodeType="afterEffect">
                                  <p:stCondLst>
                                    <p:cond delay="0"/>
                                  </p:stCondLst>
                                  <p:childTnLst>
                                    <p:set>
                                      <p:cBhvr>
                                        <p:cTn id="33" dur="1" fill="hold">
                                          <p:stCondLst>
                                            <p:cond delay="0"/>
                                          </p:stCondLst>
                                        </p:cTn>
                                        <p:tgtEl>
                                          <p:spTgt spid="167"/>
                                        </p:tgtEl>
                                        <p:attrNameLst>
                                          <p:attrName>style.visibility</p:attrName>
                                        </p:attrNameLst>
                                      </p:cBhvr>
                                      <p:to>
                                        <p:strVal val="visible"/>
                                      </p:to>
                                    </p:set>
                                    <p:animEffect transition="in" filter="fade">
                                      <p:cBhvr>
                                        <p:cTn id="34" dur="750"/>
                                        <p:tgtEl>
                                          <p:spTgt spid="167"/>
                                        </p:tgtEl>
                                      </p:cBhvr>
                                    </p:animEffect>
                                    <p:anim calcmode="lin" valueType="num">
                                      <p:cBhvr>
                                        <p:cTn id="35" dur="750" fill="hold"/>
                                        <p:tgtEl>
                                          <p:spTgt spid="167"/>
                                        </p:tgtEl>
                                        <p:attrNameLst>
                                          <p:attrName>ppt_w</p:attrName>
                                        </p:attrNameLst>
                                      </p:cBhvr>
                                      <p:tavLst>
                                        <p:tav tm="0" fmla="#ppt_w*sin(2.5*pi*$)">
                                          <p:val>
                                            <p:fltVal val="0"/>
                                          </p:val>
                                        </p:tav>
                                        <p:tav tm="100000">
                                          <p:val>
                                            <p:fltVal val="1"/>
                                          </p:val>
                                        </p:tav>
                                      </p:tavLst>
                                    </p:anim>
                                    <p:anim calcmode="lin" valueType="num">
                                      <p:cBhvr>
                                        <p:cTn id="36" dur="750" fill="hold"/>
                                        <p:tgtEl>
                                          <p:spTgt spid="167"/>
                                        </p:tgtEl>
                                        <p:attrNameLst>
                                          <p:attrName>ppt_h</p:attrName>
                                        </p:attrNameLst>
                                      </p:cBhvr>
                                      <p:tavLst>
                                        <p:tav tm="0">
                                          <p:val>
                                            <p:strVal val="#ppt_h"/>
                                          </p:val>
                                        </p:tav>
                                        <p:tav tm="100000">
                                          <p:val>
                                            <p:strVal val="#ppt_h"/>
                                          </p:val>
                                        </p:tav>
                                      </p:tavLst>
                                    </p:anim>
                                  </p:childTnLst>
                                </p:cTn>
                              </p:par>
                              <p:par>
                                <p:cTn id="37" presetID="45" presetClass="entr" presetSubtype="0" fill="hold" nodeType="withEffect">
                                  <p:stCondLst>
                                    <p:cond delay="0"/>
                                  </p:stCondLst>
                                  <p:childTnLst>
                                    <p:set>
                                      <p:cBhvr>
                                        <p:cTn id="38" dur="1" fill="hold">
                                          <p:stCondLst>
                                            <p:cond delay="0"/>
                                          </p:stCondLst>
                                        </p:cTn>
                                        <p:tgtEl>
                                          <p:spTgt spid="175"/>
                                        </p:tgtEl>
                                        <p:attrNameLst>
                                          <p:attrName>style.visibility</p:attrName>
                                        </p:attrNameLst>
                                      </p:cBhvr>
                                      <p:to>
                                        <p:strVal val="visible"/>
                                      </p:to>
                                    </p:set>
                                    <p:animEffect transition="in" filter="fade">
                                      <p:cBhvr>
                                        <p:cTn id="39" dur="750"/>
                                        <p:tgtEl>
                                          <p:spTgt spid="175"/>
                                        </p:tgtEl>
                                      </p:cBhvr>
                                    </p:animEffect>
                                    <p:anim calcmode="lin" valueType="num">
                                      <p:cBhvr>
                                        <p:cTn id="40" dur="750" fill="hold"/>
                                        <p:tgtEl>
                                          <p:spTgt spid="175"/>
                                        </p:tgtEl>
                                        <p:attrNameLst>
                                          <p:attrName>ppt_w</p:attrName>
                                        </p:attrNameLst>
                                      </p:cBhvr>
                                      <p:tavLst>
                                        <p:tav tm="0" fmla="#ppt_w*sin(2.5*pi*$)">
                                          <p:val>
                                            <p:fltVal val="0"/>
                                          </p:val>
                                        </p:tav>
                                        <p:tav tm="100000">
                                          <p:val>
                                            <p:fltVal val="1"/>
                                          </p:val>
                                        </p:tav>
                                      </p:tavLst>
                                    </p:anim>
                                    <p:anim calcmode="lin" valueType="num">
                                      <p:cBhvr>
                                        <p:cTn id="41" dur="750" fill="hold"/>
                                        <p:tgtEl>
                                          <p:spTgt spid="175"/>
                                        </p:tgtEl>
                                        <p:attrNameLst>
                                          <p:attrName>ppt_h</p:attrName>
                                        </p:attrNameLst>
                                      </p:cBhvr>
                                      <p:tavLst>
                                        <p:tav tm="0">
                                          <p:val>
                                            <p:strVal val="#ppt_h"/>
                                          </p:val>
                                        </p:tav>
                                        <p:tav tm="100000">
                                          <p:val>
                                            <p:strVal val="#ppt_h"/>
                                          </p:val>
                                        </p:tav>
                                      </p:tavLst>
                                    </p:anim>
                                  </p:childTnLst>
                                </p:cTn>
                              </p:par>
                              <p:par>
                                <p:cTn id="42" presetID="45" presetClass="entr" presetSubtype="0" fill="hold" nodeType="withEffect">
                                  <p:stCondLst>
                                    <p:cond delay="0"/>
                                  </p:stCondLst>
                                  <p:childTnLst>
                                    <p:set>
                                      <p:cBhvr>
                                        <p:cTn id="43" dur="1" fill="hold">
                                          <p:stCondLst>
                                            <p:cond delay="0"/>
                                          </p:stCondLst>
                                        </p:cTn>
                                        <p:tgtEl>
                                          <p:spTgt spid="157"/>
                                        </p:tgtEl>
                                        <p:attrNameLst>
                                          <p:attrName>style.visibility</p:attrName>
                                        </p:attrNameLst>
                                      </p:cBhvr>
                                      <p:to>
                                        <p:strVal val="visible"/>
                                      </p:to>
                                    </p:set>
                                    <p:animEffect transition="in" filter="fade">
                                      <p:cBhvr>
                                        <p:cTn id="44" dur="750"/>
                                        <p:tgtEl>
                                          <p:spTgt spid="157"/>
                                        </p:tgtEl>
                                      </p:cBhvr>
                                    </p:animEffect>
                                    <p:anim calcmode="lin" valueType="num">
                                      <p:cBhvr>
                                        <p:cTn id="45" dur="750" fill="hold"/>
                                        <p:tgtEl>
                                          <p:spTgt spid="157"/>
                                        </p:tgtEl>
                                        <p:attrNameLst>
                                          <p:attrName>ppt_w</p:attrName>
                                        </p:attrNameLst>
                                      </p:cBhvr>
                                      <p:tavLst>
                                        <p:tav tm="0" fmla="#ppt_w*sin(2.5*pi*$)">
                                          <p:val>
                                            <p:fltVal val="0"/>
                                          </p:val>
                                        </p:tav>
                                        <p:tav tm="100000">
                                          <p:val>
                                            <p:fltVal val="1"/>
                                          </p:val>
                                        </p:tav>
                                      </p:tavLst>
                                    </p:anim>
                                    <p:anim calcmode="lin" valueType="num">
                                      <p:cBhvr>
                                        <p:cTn id="46" dur="750" fill="hold"/>
                                        <p:tgtEl>
                                          <p:spTgt spid="157"/>
                                        </p:tgtEl>
                                        <p:attrNameLst>
                                          <p:attrName>ppt_h</p:attrName>
                                        </p:attrNameLst>
                                      </p:cBhvr>
                                      <p:tavLst>
                                        <p:tav tm="0">
                                          <p:val>
                                            <p:strVal val="#ppt_h"/>
                                          </p:val>
                                        </p:tav>
                                        <p:tav tm="100000">
                                          <p:val>
                                            <p:strVal val="#ppt_h"/>
                                          </p:val>
                                        </p:tav>
                                      </p:tavLst>
                                    </p:anim>
                                  </p:childTnLst>
                                </p:cTn>
                              </p:par>
                              <p:par>
                                <p:cTn id="47" presetID="45" presetClass="entr" presetSubtype="0" fill="hold" nodeType="withEffect">
                                  <p:stCondLst>
                                    <p:cond delay="0"/>
                                  </p:stCondLst>
                                  <p:childTnLst>
                                    <p:set>
                                      <p:cBhvr>
                                        <p:cTn id="48" dur="1" fill="hold">
                                          <p:stCondLst>
                                            <p:cond delay="0"/>
                                          </p:stCondLst>
                                        </p:cTn>
                                        <p:tgtEl>
                                          <p:spTgt spid="179"/>
                                        </p:tgtEl>
                                        <p:attrNameLst>
                                          <p:attrName>style.visibility</p:attrName>
                                        </p:attrNameLst>
                                      </p:cBhvr>
                                      <p:to>
                                        <p:strVal val="visible"/>
                                      </p:to>
                                    </p:set>
                                    <p:animEffect transition="in" filter="fade">
                                      <p:cBhvr>
                                        <p:cTn id="49" dur="750"/>
                                        <p:tgtEl>
                                          <p:spTgt spid="179"/>
                                        </p:tgtEl>
                                      </p:cBhvr>
                                    </p:animEffect>
                                    <p:anim calcmode="lin" valueType="num">
                                      <p:cBhvr>
                                        <p:cTn id="50" dur="750" fill="hold"/>
                                        <p:tgtEl>
                                          <p:spTgt spid="179"/>
                                        </p:tgtEl>
                                        <p:attrNameLst>
                                          <p:attrName>ppt_w</p:attrName>
                                        </p:attrNameLst>
                                      </p:cBhvr>
                                      <p:tavLst>
                                        <p:tav tm="0" fmla="#ppt_w*sin(2.5*pi*$)">
                                          <p:val>
                                            <p:fltVal val="0"/>
                                          </p:val>
                                        </p:tav>
                                        <p:tav tm="100000">
                                          <p:val>
                                            <p:fltVal val="1"/>
                                          </p:val>
                                        </p:tav>
                                      </p:tavLst>
                                    </p:anim>
                                    <p:anim calcmode="lin" valueType="num">
                                      <p:cBhvr>
                                        <p:cTn id="51" dur="750" fill="hold"/>
                                        <p:tgtEl>
                                          <p:spTgt spid="179"/>
                                        </p:tgtEl>
                                        <p:attrNameLst>
                                          <p:attrName>ppt_h</p:attrName>
                                        </p:attrNameLst>
                                      </p:cBhvr>
                                      <p:tavLst>
                                        <p:tav tm="0">
                                          <p:val>
                                            <p:strVal val="#ppt_h"/>
                                          </p:val>
                                        </p:tav>
                                        <p:tav tm="100000">
                                          <p:val>
                                            <p:strVal val="#ppt_h"/>
                                          </p:val>
                                        </p:tav>
                                      </p:tavLst>
                                    </p:anim>
                                  </p:childTnLst>
                                </p:cTn>
                              </p:par>
                            </p:childTnLst>
                          </p:cTn>
                        </p:par>
                        <p:par>
                          <p:cTn id="52" fill="hold">
                            <p:stCondLst>
                              <p:cond delay="4150"/>
                            </p:stCondLst>
                            <p:childTnLst>
                              <p:par>
                                <p:cTn id="53" presetID="8" presetClass="emph" presetSubtype="0" fill="hold" nodeType="afterEffect">
                                  <p:stCondLst>
                                    <p:cond delay="0"/>
                                  </p:stCondLst>
                                  <p:childTnLst>
                                    <p:animRot by="21600000">
                                      <p:cBhvr>
                                        <p:cTn id="54" dur="2000" fill="hold"/>
                                        <p:tgtEl>
                                          <p:spTgt spid="118"/>
                                        </p:tgtEl>
                                        <p:attrNameLst>
                                          <p:attrName>r</p:attrName>
                                        </p:attrNameLst>
                                      </p:cBhvr>
                                    </p:animRot>
                                  </p:childTnLst>
                                </p:cTn>
                              </p:par>
                            </p:childTnLst>
                          </p:cTn>
                        </p:par>
                        <p:par>
                          <p:cTn id="55" fill="hold">
                            <p:stCondLst>
                              <p:cond delay="6150"/>
                            </p:stCondLst>
                            <p:childTnLst>
                              <p:par>
                                <p:cTn id="56" presetID="10" presetClass="entr" presetSubtype="0" fill="hold" nodeType="afterEffect">
                                  <p:stCondLst>
                                    <p:cond delay="0"/>
                                  </p:stCondLst>
                                  <p:childTnLst>
                                    <p:set>
                                      <p:cBhvr>
                                        <p:cTn id="57" dur="1" fill="hold">
                                          <p:stCondLst>
                                            <p:cond delay="0"/>
                                          </p:stCondLst>
                                        </p:cTn>
                                        <p:tgtEl>
                                          <p:spTgt spid="123"/>
                                        </p:tgtEl>
                                        <p:attrNameLst>
                                          <p:attrName>style.visibility</p:attrName>
                                        </p:attrNameLst>
                                      </p:cBhvr>
                                      <p:to>
                                        <p:strVal val="visible"/>
                                      </p:to>
                                    </p:set>
                                    <p:animEffect transition="in" filter="fade">
                                      <p:cBhvr>
                                        <p:cTn id="58" dur="1000"/>
                                        <p:tgtEl>
                                          <p:spTgt spid="123"/>
                                        </p:tgtEl>
                                      </p:cBhvr>
                                    </p:animEffect>
                                  </p:childTnLst>
                                </p:cTn>
                              </p:par>
                              <p:par>
                                <p:cTn id="59" presetID="42" presetClass="path" presetSubtype="0" accel="50000" decel="50000" fill="hold" nodeType="withEffect">
                                  <p:stCondLst>
                                    <p:cond delay="0"/>
                                  </p:stCondLst>
                                  <p:childTnLst>
                                    <p:animMotion origin="layout" path="M 0.12578 0.21504 L 8.33333E-7 3.33333E-6 " pathEditMode="relative" rAng="0" ptsTypes="AA">
                                      <p:cBhvr>
                                        <p:cTn id="60" dur="1000" fill="hold"/>
                                        <p:tgtEl>
                                          <p:spTgt spid="123"/>
                                        </p:tgtEl>
                                        <p:attrNameLst>
                                          <p:attrName>ppt_x</p:attrName>
                                          <p:attrName>ppt_y</p:attrName>
                                        </p:attrNameLst>
                                      </p:cBhvr>
                                      <p:rCtr x="-6289" y="-10764"/>
                                    </p:animMotion>
                                  </p:childTnLst>
                                </p:cTn>
                              </p:par>
                              <p:par>
                                <p:cTn id="61" presetID="10" presetClass="entr" presetSubtype="0" fill="hold" nodeType="withEffect">
                                  <p:stCondLst>
                                    <p:cond delay="0"/>
                                  </p:stCondLst>
                                  <p:childTnLst>
                                    <p:set>
                                      <p:cBhvr>
                                        <p:cTn id="62" dur="1" fill="hold">
                                          <p:stCondLst>
                                            <p:cond delay="0"/>
                                          </p:stCondLst>
                                        </p:cTn>
                                        <p:tgtEl>
                                          <p:spTgt spid="187"/>
                                        </p:tgtEl>
                                        <p:attrNameLst>
                                          <p:attrName>style.visibility</p:attrName>
                                        </p:attrNameLst>
                                      </p:cBhvr>
                                      <p:to>
                                        <p:strVal val="visible"/>
                                      </p:to>
                                    </p:set>
                                    <p:animEffect transition="in" filter="fade">
                                      <p:cBhvr>
                                        <p:cTn id="63" dur="1000"/>
                                        <p:tgtEl>
                                          <p:spTgt spid="187"/>
                                        </p:tgtEl>
                                      </p:cBhvr>
                                    </p:animEffect>
                                  </p:childTnLst>
                                </p:cTn>
                              </p:par>
                              <p:par>
                                <p:cTn id="64" presetID="42" presetClass="path" presetSubtype="0" accel="50000" decel="50000" fill="hold" nodeType="withEffect">
                                  <p:stCondLst>
                                    <p:cond delay="0"/>
                                  </p:stCondLst>
                                  <p:childTnLst>
                                    <p:animMotion origin="layout" path="M -0.14427 -0.23959 L -1.875E-6 3.7037E-6 " pathEditMode="relative" rAng="0" ptsTypes="AA">
                                      <p:cBhvr>
                                        <p:cTn id="65" dur="1000" fill="hold"/>
                                        <p:tgtEl>
                                          <p:spTgt spid="187"/>
                                        </p:tgtEl>
                                        <p:attrNameLst>
                                          <p:attrName>ppt_x</p:attrName>
                                          <p:attrName>ppt_y</p:attrName>
                                        </p:attrNameLst>
                                      </p:cBhvr>
                                      <p:rCtr x="7214" y="11968"/>
                                    </p:animMotion>
                                  </p:childTnLst>
                                </p:cTn>
                              </p:par>
                              <p:par>
                                <p:cTn id="66" presetID="10" presetClass="entr" presetSubtype="0" fill="hold" nodeType="withEffect">
                                  <p:stCondLst>
                                    <p:cond delay="0"/>
                                  </p:stCondLst>
                                  <p:childTnLst>
                                    <p:set>
                                      <p:cBhvr>
                                        <p:cTn id="67" dur="1" fill="hold">
                                          <p:stCondLst>
                                            <p:cond delay="0"/>
                                          </p:stCondLst>
                                        </p:cTn>
                                        <p:tgtEl>
                                          <p:spTgt spid="140"/>
                                        </p:tgtEl>
                                        <p:attrNameLst>
                                          <p:attrName>style.visibility</p:attrName>
                                        </p:attrNameLst>
                                      </p:cBhvr>
                                      <p:to>
                                        <p:strVal val="visible"/>
                                      </p:to>
                                    </p:set>
                                    <p:animEffect transition="in" filter="fade">
                                      <p:cBhvr>
                                        <p:cTn id="68" dur="1000"/>
                                        <p:tgtEl>
                                          <p:spTgt spid="140"/>
                                        </p:tgtEl>
                                      </p:cBhvr>
                                    </p:animEffect>
                                  </p:childTnLst>
                                </p:cTn>
                              </p:par>
                              <p:par>
                                <p:cTn id="69" presetID="42" presetClass="path" presetSubtype="0" accel="50000" decel="50000" fill="hold" nodeType="withEffect">
                                  <p:stCondLst>
                                    <p:cond delay="0"/>
                                  </p:stCondLst>
                                  <p:childTnLst>
                                    <p:animMotion origin="layout" path="M -0.13893 0.21504 L -2.70833E-6 3.33333E-6 " pathEditMode="relative" rAng="0" ptsTypes="AA">
                                      <p:cBhvr>
                                        <p:cTn id="70" dur="1000" fill="hold"/>
                                        <p:tgtEl>
                                          <p:spTgt spid="140"/>
                                        </p:tgtEl>
                                        <p:attrNameLst>
                                          <p:attrName>ppt_x</p:attrName>
                                          <p:attrName>ppt_y</p:attrName>
                                        </p:attrNameLst>
                                      </p:cBhvr>
                                      <p:rCtr x="6940" y="-10764"/>
                                    </p:animMotion>
                                  </p:childTnLst>
                                </p:cTn>
                              </p:par>
                              <p:par>
                                <p:cTn id="71" presetID="10" presetClass="entr" presetSubtype="0" fill="hold" nodeType="withEffect">
                                  <p:stCondLst>
                                    <p:cond delay="0"/>
                                  </p:stCondLst>
                                  <p:childTnLst>
                                    <p:set>
                                      <p:cBhvr>
                                        <p:cTn id="72" dur="1" fill="hold">
                                          <p:stCondLst>
                                            <p:cond delay="0"/>
                                          </p:stCondLst>
                                        </p:cTn>
                                        <p:tgtEl>
                                          <p:spTgt spid="131"/>
                                        </p:tgtEl>
                                        <p:attrNameLst>
                                          <p:attrName>style.visibility</p:attrName>
                                        </p:attrNameLst>
                                      </p:cBhvr>
                                      <p:to>
                                        <p:strVal val="visible"/>
                                      </p:to>
                                    </p:set>
                                    <p:animEffect transition="in" filter="fade">
                                      <p:cBhvr>
                                        <p:cTn id="73" dur="1000"/>
                                        <p:tgtEl>
                                          <p:spTgt spid="131"/>
                                        </p:tgtEl>
                                      </p:cBhvr>
                                    </p:animEffect>
                                  </p:childTnLst>
                                </p:cTn>
                              </p:par>
                              <p:par>
                                <p:cTn id="74" presetID="42" presetClass="path" presetSubtype="0" accel="50000" decel="50000" fill="hold" nodeType="withEffect">
                                  <p:stCondLst>
                                    <p:cond delay="0"/>
                                  </p:stCondLst>
                                  <p:childTnLst>
                                    <p:animMotion origin="layout" path="M 0.12969 -0.25394 L -2.91667E-6 0 " pathEditMode="relative" rAng="0" ptsTypes="AA">
                                      <p:cBhvr>
                                        <p:cTn id="75" dur="1000" fill="hold"/>
                                        <p:tgtEl>
                                          <p:spTgt spid="131"/>
                                        </p:tgtEl>
                                        <p:attrNameLst>
                                          <p:attrName>ppt_x</p:attrName>
                                          <p:attrName>ppt_y</p:attrName>
                                        </p:attrNameLst>
                                      </p:cBhvr>
                                      <p:rCtr x="-6484" y="12685"/>
                                    </p:animMotion>
                                  </p:childTnLst>
                                </p:cTn>
                              </p:par>
                            </p:childTnLst>
                          </p:cTn>
                        </p:par>
                        <p:par>
                          <p:cTn id="76" fill="hold">
                            <p:stCondLst>
                              <p:cond delay="7150"/>
                            </p:stCondLst>
                            <p:childTnLst>
                              <p:par>
                                <p:cTn id="77" presetID="22" presetClass="entr" presetSubtype="2" fill="hold" grpId="0" nodeType="afterEffect">
                                  <p:stCondLst>
                                    <p:cond delay="0"/>
                                  </p:stCondLst>
                                  <p:childTnLst>
                                    <p:set>
                                      <p:cBhvr>
                                        <p:cTn id="78" dur="1" fill="hold">
                                          <p:stCondLst>
                                            <p:cond delay="0"/>
                                          </p:stCondLst>
                                        </p:cTn>
                                        <p:tgtEl>
                                          <p:spTgt spid="110"/>
                                        </p:tgtEl>
                                        <p:attrNameLst>
                                          <p:attrName>style.visibility</p:attrName>
                                        </p:attrNameLst>
                                      </p:cBhvr>
                                      <p:to>
                                        <p:strVal val="visible"/>
                                      </p:to>
                                    </p:set>
                                    <p:animEffect transition="in" filter="wipe(right)">
                                      <p:cBhvr>
                                        <p:cTn id="79" dur="500"/>
                                        <p:tgtEl>
                                          <p:spTgt spid="110"/>
                                        </p:tgtEl>
                                      </p:cBhvr>
                                    </p:animEffect>
                                  </p:childTnLst>
                                </p:cTn>
                              </p:par>
                              <p:par>
                                <p:cTn id="80" presetID="22" presetClass="entr" presetSubtype="2" fill="hold" grpId="0" nodeType="withEffect">
                                  <p:stCondLst>
                                    <p:cond delay="0"/>
                                  </p:stCondLst>
                                  <p:childTnLst>
                                    <p:set>
                                      <p:cBhvr>
                                        <p:cTn id="81" dur="1" fill="hold">
                                          <p:stCondLst>
                                            <p:cond delay="0"/>
                                          </p:stCondLst>
                                        </p:cTn>
                                        <p:tgtEl>
                                          <p:spTgt spid="113"/>
                                        </p:tgtEl>
                                        <p:attrNameLst>
                                          <p:attrName>style.visibility</p:attrName>
                                        </p:attrNameLst>
                                      </p:cBhvr>
                                      <p:to>
                                        <p:strVal val="visible"/>
                                      </p:to>
                                    </p:set>
                                    <p:animEffect transition="in" filter="wipe(right)">
                                      <p:cBhvr>
                                        <p:cTn id="82" dur="500"/>
                                        <p:tgtEl>
                                          <p:spTgt spid="113"/>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196"/>
                                        </p:tgtEl>
                                        <p:attrNameLst>
                                          <p:attrName>style.visibility</p:attrName>
                                        </p:attrNameLst>
                                      </p:cBhvr>
                                      <p:to>
                                        <p:strVal val="visible"/>
                                      </p:to>
                                    </p:set>
                                    <p:animEffect transition="in" filter="wipe(right)">
                                      <p:cBhvr>
                                        <p:cTn id="85" dur="500"/>
                                        <p:tgtEl>
                                          <p:spTgt spid="196"/>
                                        </p:tgtEl>
                                      </p:cBhvr>
                                    </p:animEffect>
                                  </p:childTnLst>
                                </p:cTn>
                              </p:par>
                              <p:par>
                                <p:cTn id="86" presetID="22" presetClass="entr" presetSubtype="2" fill="hold" grpId="0" nodeType="withEffect">
                                  <p:stCondLst>
                                    <p:cond delay="0"/>
                                  </p:stCondLst>
                                  <p:childTnLst>
                                    <p:set>
                                      <p:cBhvr>
                                        <p:cTn id="87" dur="1" fill="hold">
                                          <p:stCondLst>
                                            <p:cond delay="0"/>
                                          </p:stCondLst>
                                        </p:cTn>
                                        <p:tgtEl>
                                          <p:spTgt spid="197"/>
                                        </p:tgtEl>
                                        <p:attrNameLst>
                                          <p:attrName>style.visibility</p:attrName>
                                        </p:attrNameLst>
                                      </p:cBhvr>
                                      <p:to>
                                        <p:strVal val="visible"/>
                                      </p:to>
                                    </p:set>
                                    <p:animEffect transition="in" filter="wipe(right)">
                                      <p:cBhvr>
                                        <p:cTn id="88" dur="500"/>
                                        <p:tgtEl>
                                          <p:spTgt spid="197"/>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animEffect transition="in" filter="wipe(left)">
                                      <p:cBhvr>
                                        <p:cTn id="91" dur="500"/>
                                        <p:tgtEl>
                                          <p:spTgt spid="111"/>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112"/>
                                        </p:tgtEl>
                                        <p:attrNameLst>
                                          <p:attrName>style.visibility</p:attrName>
                                        </p:attrNameLst>
                                      </p:cBhvr>
                                      <p:to>
                                        <p:strVal val="visible"/>
                                      </p:to>
                                    </p:set>
                                    <p:animEffect transition="in" filter="wipe(left)">
                                      <p:cBhvr>
                                        <p:cTn id="94" dur="500"/>
                                        <p:tgtEl>
                                          <p:spTgt spid="112"/>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198"/>
                                        </p:tgtEl>
                                        <p:attrNameLst>
                                          <p:attrName>style.visibility</p:attrName>
                                        </p:attrNameLst>
                                      </p:cBhvr>
                                      <p:to>
                                        <p:strVal val="visible"/>
                                      </p:to>
                                    </p:set>
                                    <p:animEffect transition="in" filter="wipe(left)">
                                      <p:cBhvr>
                                        <p:cTn id="97" dur="500"/>
                                        <p:tgtEl>
                                          <p:spTgt spid="19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99"/>
                                        </p:tgtEl>
                                        <p:attrNameLst>
                                          <p:attrName>style.visibility</p:attrName>
                                        </p:attrNameLst>
                                      </p:cBhvr>
                                      <p:to>
                                        <p:strVal val="visible"/>
                                      </p:to>
                                    </p:set>
                                    <p:animEffect transition="in" filter="wipe(left)">
                                      <p:cBhvr>
                                        <p:cTn id="100"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0" grpId="0"/>
      <p:bldP spid="111" grpId="0"/>
      <p:bldP spid="112" grpId="0"/>
      <p:bldP spid="113" grpId="0"/>
      <p:bldP spid="114" grpId="0" animBg="1"/>
      <p:bldP spid="115" grpId="0" animBg="1"/>
      <p:bldP spid="116" grpId="0" animBg="1"/>
      <p:bldP spid="117" grpId="0" animBg="1"/>
      <p:bldP spid="196" grpId="0"/>
      <p:bldP spid="197" grpId="0"/>
      <p:bldP spid="198" grpId="0"/>
      <p:bldP spid="1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5"/>
          <p:cNvSpPr>
            <a:spLocks noEditPoints="1"/>
          </p:cNvSpPr>
          <p:nvPr/>
        </p:nvSpPr>
        <p:spPr bwMode="auto">
          <a:xfrm>
            <a:off x="2985287" y="699542"/>
            <a:ext cx="3177001" cy="3300676"/>
          </a:xfrm>
          <a:custGeom>
            <a:avLst/>
            <a:gdLst>
              <a:gd name="T0" fmla="*/ 2614 w 3520"/>
              <a:gd name="T1" fmla="*/ 0 h 3078"/>
              <a:gd name="T2" fmla="*/ 3520 w 3520"/>
              <a:gd name="T3" fmla="*/ 1539 h 3078"/>
              <a:gd name="T4" fmla="*/ 2614 w 3520"/>
              <a:gd name="T5" fmla="*/ 3078 h 3078"/>
              <a:gd name="T6" fmla="*/ 906 w 3520"/>
              <a:gd name="T7" fmla="*/ 3078 h 3078"/>
              <a:gd name="T8" fmla="*/ 0 w 3520"/>
              <a:gd name="T9" fmla="*/ 1539 h 3078"/>
              <a:gd name="T10" fmla="*/ 906 w 3520"/>
              <a:gd name="T11" fmla="*/ 0 h 3078"/>
            </a:gdLst>
            <a:ahLst/>
            <a:cxnLst>
              <a:cxn ang="0">
                <a:pos x="T0" y="T1"/>
              </a:cxn>
              <a:cxn ang="0">
                <a:pos x="T2" y="T3"/>
              </a:cxn>
              <a:cxn ang="0">
                <a:pos x="T4" y="T5"/>
              </a:cxn>
              <a:cxn ang="0">
                <a:pos x="T6" y="T7"/>
              </a:cxn>
              <a:cxn ang="0">
                <a:pos x="T8" y="T9"/>
              </a:cxn>
              <a:cxn ang="0">
                <a:pos x="T10" y="T11"/>
              </a:cxn>
            </a:cxnLst>
            <a:rect l="0" t="0" r="r" b="b"/>
            <a:pathLst>
              <a:path w="3520" h="3078">
                <a:moveTo>
                  <a:pt x="2614" y="0"/>
                </a:moveTo>
                <a:cubicBezTo>
                  <a:pt x="3154" y="300"/>
                  <a:pt x="3520" y="877"/>
                  <a:pt x="3520" y="1539"/>
                </a:cubicBezTo>
                <a:cubicBezTo>
                  <a:pt x="3520" y="2201"/>
                  <a:pt x="3154" y="2778"/>
                  <a:pt x="2614" y="3078"/>
                </a:cubicBezTo>
                <a:moveTo>
                  <a:pt x="906" y="3078"/>
                </a:moveTo>
                <a:cubicBezTo>
                  <a:pt x="365" y="2778"/>
                  <a:pt x="0" y="2201"/>
                  <a:pt x="0" y="1539"/>
                </a:cubicBezTo>
                <a:cubicBezTo>
                  <a:pt x="0" y="877"/>
                  <a:pt x="365" y="300"/>
                  <a:pt x="90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3" name="Freeform 26"/>
          <p:cNvSpPr>
            <a:spLocks noEditPoints="1"/>
          </p:cNvSpPr>
          <p:nvPr/>
        </p:nvSpPr>
        <p:spPr bwMode="auto">
          <a:xfrm>
            <a:off x="2689972" y="699542"/>
            <a:ext cx="3767628" cy="3300676"/>
          </a:xfrm>
          <a:custGeom>
            <a:avLst/>
            <a:gdLst>
              <a:gd name="T0" fmla="*/ 3496 w 4174"/>
              <a:gd name="T1" fmla="*/ 0 h 3078"/>
              <a:gd name="T2" fmla="*/ 4174 w 4174"/>
              <a:gd name="T3" fmla="*/ 1539 h 3078"/>
              <a:gd name="T4" fmla="*/ 3496 w 4174"/>
              <a:gd name="T5" fmla="*/ 3078 h 3078"/>
              <a:gd name="T6" fmla="*/ 677 w 4174"/>
              <a:gd name="T7" fmla="*/ 3078 h 3078"/>
              <a:gd name="T8" fmla="*/ 0 w 4174"/>
              <a:gd name="T9" fmla="*/ 1539 h 3078"/>
              <a:gd name="T10" fmla="*/ 677 w 4174"/>
              <a:gd name="T11" fmla="*/ 0 h 3078"/>
            </a:gdLst>
            <a:ahLst/>
            <a:cxnLst>
              <a:cxn ang="0">
                <a:pos x="T0" y="T1"/>
              </a:cxn>
              <a:cxn ang="0">
                <a:pos x="T2" y="T3"/>
              </a:cxn>
              <a:cxn ang="0">
                <a:pos x="T4" y="T5"/>
              </a:cxn>
              <a:cxn ang="0">
                <a:pos x="T6" y="T7"/>
              </a:cxn>
              <a:cxn ang="0">
                <a:pos x="T8" y="T9"/>
              </a:cxn>
              <a:cxn ang="0">
                <a:pos x="T10" y="T11"/>
              </a:cxn>
            </a:cxnLst>
            <a:rect l="0" t="0" r="r" b="b"/>
            <a:pathLst>
              <a:path w="4174" h="3078">
                <a:moveTo>
                  <a:pt x="3496" y="0"/>
                </a:moveTo>
                <a:cubicBezTo>
                  <a:pt x="3912" y="381"/>
                  <a:pt x="4174" y="930"/>
                  <a:pt x="4174" y="1539"/>
                </a:cubicBezTo>
                <a:cubicBezTo>
                  <a:pt x="4174" y="2148"/>
                  <a:pt x="3912" y="2697"/>
                  <a:pt x="3496" y="3078"/>
                </a:cubicBezTo>
                <a:moveTo>
                  <a:pt x="677" y="3078"/>
                </a:moveTo>
                <a:cubicBezTo>
                  <a:pt x="261" y="2697"/>
                  <a:pt x="0" y="2148"/>
                  <a:pt x="0" y="1539"/>
                </a:cubicBezTo>
                <a:cubicBezTo>
                  <a:pt x="0" y="930"/>
                  <a:pt x="261" y="381"/>
                  <a:pt x="67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4" name="Freeform 27"/>
          <p:cNvSpPr>
            <a:spLocks noEditPoints="1"/>
          </p:cNvSpPr>
          <p:nvPr/>
        </p:nvSpPr>
        <p:spPr bwMode="auto">
          <a:xfrm>
            <a:off x="2338692" y="699542"/>
            <a:ext cx="4467807" cy="3300676"/>
          </a:xfrm>
          <a:custGeom>
            <a:avLst/>
            <a:gdLst>
              <a:gd name="T0" fmla="*/ 4412 w 4949"/>
              <a:gd name="T1" fmla="*/ 0 h 3078"/>
              <a:gd name="T2" fmla="*/ 4949 w 4949"/>
              <a:gd name="T3" fmla="*/ 1539 h 3078"/>
              <a:gd name="T4" fmla="*/ 4412 w 4949"/>
              <a:gd name="T5" fmla="*/ 3078 h 3078"/>
              <a:gd name="T6" fmla="*/ 537 w 4949"/>
              <a:gd name="T7" fmla="*/ 3078 h 3078"/>
              <a:gd name="T8" fmla="*/ 0 w 4949"/>
              <a:gd name="T9" fmla="*/ 1539 h 3078"/>
              <a:gd name="T10" fmla="*/ 537 w 4949"/>
              <a:gd name="T11" fmla="*/ 0 h 3078"/>
            </a:gdLst>
            <a:ahLst/>
            <a:cxnLst>
              <a:cxn ang="0">
                <a:pos x="T0" y="T1"/>
              </a:cxn>
              <a:cxn ang="0">
                <a:pos x="T2" y="T3"/>
              </a:cxn>
              <a:cxn ang="0">
                <a:pos x="T4" y="T5"/>
              </a:cxn>
              <a:cxn ang="0">
                <a:pos x="T6" y="T7"/>
              </a:cxn>
              <a:cxn ang="0">
                <a:pos x="T8" y="T9"/>
              </a:cxn>
              <a:cxn ang="0">
                <a:pos x="T10" y="T11"/>
              </a:cxn>
            </a:cxnLst>
            <a:rect l="0" t="0" r="r" b="b"/>
            <a:pathLst>
              <a:path w="4949" h="3078">
                <a:moveTo>
                  <a:pt x="4412" y="0"/>
                </a:moveTo>
                <a:cubicBezTo>
                  <a:pt x="4748" y="422"/>
                  <a:pt x="4949" y="957"/>
                  <a:pt x="4949" y="1539"/>
                </a:cubicBezTo>
                <a:cubicBezTo>
                  <a:pt x="4949" y="2121"/>
                  <a:pt x="4748" y="2656"/>
                  <a:pt x="4412" y="3078"/>
                </a:cubicBezTo>
                <a:moveTo>
                  <a:pt x="537" y="3078"/>
                </a:moveTo>
                <a:cubicBezTo>
                  <a:pt x="201" y="2656"/>
                  <a:pt x="0" y="2121"/>
                  <a:pt x="0" y="1539"/>
                </a:cubicBezTo>
                <a:cubicBezTo>
                  <a:pt x="0" y="957"/>
                  <a:pt x="201" y="422"/>
                  <a:pt x="53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5" name="Freeform 28"/>
          <p:cNvSpPr>
            <a:spLocks noEditPoints="1"/>
          </p:cNvSpPr>
          <p:nvPr/>
        </p:nvSpPr>
        <p:spPr bwMode="auto">
          <a:xfrm>
            <a:off x="1924300" y="699542"/>
            <a:ext cx="5297781" cy="3300676"/>
          </a:xfrm>
          <a:custGeom>
            <a:avLst/>
            <a:gdLst>
              <a:gd name="T0" fmla="*/ 5433 w 5869"/>
              <a:gd name="T1" fmla="*/ 0 h 3078"/>
              <a:gd name="T2" fmla="*/ 5869 w 5869"/>
              <a:gd name="T3" fmla="*/ 1539 h 3078"/>
              <a:gd name="T4" fmla="*/ 5433 w 5869"/>
              <a:gd name="T5" fmla="*/ 3078 h 3078"/>
              <a:gd name="T6" fmla="*/ 436 w 5869"/>
              <a:gd name="T7" fmla="*/ 3078 h 3078"/>
              <a:gd name="T8" fmla="*/ 0 w 5869"/>
              <a:gd name="T9" fmla="*/ 1539 h 3078"/>
              <a:gd name="T10" fmla="*/ 436 w 5869"/>
              <a:gd name="T11" fmla="*/ 0 h 3078"/>
            </a:gdLst>
            <a:ahLst/>
            <a:cxnLst>
              <a:cxn ang="0">
                <a:pos x="T0" y="T1"/>
              </a:cxn>
              <a:cxn ang="0">
                <a:pos x="T2" y="T3"/>
              </a:cxn>
              <a:cxn ang="0">
                <a:pos x="T4" y="T5"/>
              </a:cxn>
              <a:cxn ang="0">
                <a:pos x="T6" y="T7"/>
              </a:cxn>
              <a:cxn ang="0">
                <a:pos x="T8" y="T9"/>
              </a:cxn>
              <a:cxn ang="0">
                <a:pos x="T10" y="T11"/>
              </a:cxn>
            </a:cxnLst>
            <a:rect l="0" t="0" r="r" b="b"/>
            <a:pathLst>
              <a:path w="5869" h="3078">
                <a:moveTo>
                  <a:pt x="5433" y="0"/>
                </a:moveTo>
                <a:cubicBezTo>
                  <a:pt x="5709" y="447"/>
                  <a:pt x="5869" y="974"/>
                  <a:pt x="5869" y="1539"/>
                </a:cubicBezTo>
                <a:cubicBezTo>
                  <a:pt x="5869" y="2103"/>
                  <a:pt x="5709" y="2631"/>
                  <a:pt x="5433" y="3078"/>
                </a:cubicBezTo>
                <a:moveTo>
                  <a:pt x="436" y="3078"/>
                </a:moveTo>
                <a:cubicBezTo>
                  <a:pt x="160" y="2631"/>
                  <a:pt x="0" y="2103"/>
                  <a:pt x="0" y="1539"/>
                </a:cubicBezTo>
                <a:cubicBezTo>
                  <a:pt x="0" y="974"/>
                  <a:pt x="160" y="447"/>
                  <a:pt x="436"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Freeform 29"/>
          <p:cNvSpPr>
            <a:spLocks noEditPoints="1"/>
          </p:cNvSpPr>
          <p:nvPr/>
        </p:nvSpPr>
        <p:spPr bwMode="auto">
          <a:xfrm>
            <a:off x="1432510" y="699542"/>
            <a:ext cx="6281365" cy="3300676"/>
          </a:xfrm>
          <a:custGeom>
            <a:avLst/>
            <a:gdLst>
              <a:gd name="T0" fmla="*/ 6600 w 6959"/>
              <a:gd name="T1" fmla="*/ 0 h 3078"/>
              <a:gd name="T2" fmla="*/ 6959 w 6959"/>
              <a:gd name="T3" fmla="*/ 1539 h 3078"/>
              <a:gd name="T4" fmla="*/ 6600 w 6959"/>
              <a:gd name="T5" fmla="*/ 3078 h 3078"/>
              <a:gd name="T6" fmla="*/ 359 w 6959"/>
              <a:gd name="T7" fmla="*/ 3078 h 3078"/>
              <a:gd name="T8" fmla="*/ 0 w 6959"/>
              <a:gd name="T9" fmla="*/ 1539 h 3078"/>
              <a:gd name="T10" fmla="*/ 359 w 6959"/>
              <a:gd name="T11" fmla="*/ 0 h 3078"/>
            </a:gdLst>
            <a:ahLst/>
            <a:cxnLst>
              <a:cxn ang="0">
                <a:pos x="T0" y="T1"/>
              </a:cxn>
              <a:cxn ang="0">
                <a:pos x="T2" y="T3"/>
              </a:cxn>
              <a:cxn ang="0">
                <a:pos x="T4" y="T5"/>
              </a:cxn>
              <a:cxn ang="0">
                <a:pos x="T6" y="T7"/>
              </a:cxn>
              <a:cxn ang="0">
                <a:pos x="T8" y="T9"/>
              </a:cxn>
              <a:cxn ang="0">
                <a:pos x="T10" y="T11"/>
              </a:cxn>
            </a:cxnLst>
            <a:rect l="0" t="0" r="r" b="b"/>
            <a:pathLst>
              <a:path w="6959" h="3078">
                <a:moveTo>
                  <a:pt x="6600" y="0"/>
                </a:moveTo>
                <a:cubicBezTo>
                  <a:pt x="6830" y="464"/>
                  <a:pt x="6959" y="986"/>
                  <a:pt x="6959" y="1539"/>
                </a:cubicBezTo>
                <a:cubicBezTo>
                  <a:pt x="6959" y="2092"/>
                  <a:pt x="6830" y="2614"/>
                  <a:pt x="6600" y="3078"/>
                </a:cubicBezTo>
                <a:moveTo>
                  <a:pt x="359" y="3078"/>
                </a:moveTo>
                <a:cubicBezTo>
                  <a:pt x="129" y="2614"/>
                  <a:pt x="0" y="2092"/>
                  <a:pt x="0" y="1539"/>
                </a:cubicBezTo>
                <a:cubicBezTo>
                  <a:pt x="0" y="986"/>
                  <a:pt x="129" y="464"/>
                  <a:pt x="359"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7" name="Freeform 30"/>
          <p:cNvSpPr>
            <a:spLocks noEditPoints="1"/>
          </p:cNvSpPr>
          <p:nvPr/>
        </p:nvSpPr>
        <p:spPr bwMode="auto">
          <a:xfrm>
            <a:off x="849028" y="699542"/>
            <a:ext cx="7448329" cy="3300676"/>
          </a:xfrm>
          <a:custGeom>
            <a:avLst/>
            <a:gdLst>
              <a:gd name="T0" fmla="*/ 7954 w 8251"/>
              <a:gd name="T1" fmla="*/ 0 h 3078"/>
              <a:gd name="T2" fmla="*/ 8251 w 8251"/>
              <a:gd name="T3" fmla="*/ 1539 h 3078"/>
              <a:gd name="T4" fmla="*/ 7954 w 8251"/>
              <a:gd name="T5" fmla="*/ 3078 h 3078"/>
              <a:gd name="T6" fmla="*/ 297 w 8251"/>
              <a:gd name="T7" fmla="*/ 3078 h 3078"/>
              <a:gd name="T8" fmla="*/ 0 w 8251"/>
              <a:gd name="T9" fmla="*/ 1539 h 3078"/>
              <a:gd name="T10" fmla="*/ 297 w 8251"/>
              <a:gd name="T11" fmla="*/ 0 h 3078"/>
            </a:gdLst>
            <a:ahLst/>
            <a:cxnLst>
              <a:cxn ang="0">
                <a:pos x="T0" y="T1"/>
              </a:cxn>
              <a:cxn ang="0">
                <a:pos x="T2" y="T3"/>
              </a:cxn>
              <a:cxn ang="0">
                <a:pos x="T4" y="T5"/>
              </a:cxn>
              <a:cxn ang="0">
                <a:pos x="T6" y="T7"/>
              </a:cxn>
              <a:cxn ang="0">
                <a:pos x="T8" y="T9"/>
              </a:cxn>
              <a:cxn ang="0">
                <a:pos x="T10" y="T11"/>
              </a:cxn>
            </a:cxnLst>
            <a:rect l="0" t="0" r="r" b="b"/>
            <a:pathLst>
              <a:path w="8251" h="3078">
                <a:moveTo>
                  <a:pt x="7954" y="0"/>
                </a:moveTo>
                <a:cubicBezTo>
                  <a:pt x="8146" y="475"/>
                  <a:pt x="8251" y="995"/>
                  <a:pt x="8251" y="1539"/>
                </a:cubicBezTo>
                <a:cubicBezTo>
                  <a:pt x="8251" y="2083"/>
                  <a:pt x="8146" y="2602"/>
                  <a:pt x="7954" y="3078"/>
                </a:cubicBezTo>
                <a:moveTo>
                  <a:pt x="297" y="3078"/>
                </a:moveTo>
                <a:cubicBezTo>
                  <a:pt x="106" y="2602"/>
                  <a:pt x="0" y="2083"/>
                  <a:pt x="0" y="1539"/>
                </a:cubicBezTo>
                <a:cubicBezTo>
                  <a:pt x="0" y="995"/>
                  <a:pt x="106" y="475"/>
                  <a:pt x="297" y="0"/>
                </a:cubicBezTo>
              </a:path>
            </a:pathLst>
          </a:custGeom>
          <a:noFill/>
          <a:ln w="9525" cap="flat">
            <a:gradFill>
              <a:gsLst>
                <a:gs pos="60000">
                  <a:schemeClr val="bg1">
                    <a:lumMod val="65000"/>
                  </a:schemeClr>
                </a:gs>
                <a:gs pos="40000">
                  <a:schemeClr val="bg1">
                    <a:lumMod val="65000"/>
                  </a:schemeClr>
                </a:gs>
                <a:gs pos="0">
                  <a:schemeClr val="bg1">
                    <a:alpha val="0"/>
                  </a:schemeClr>
                </a:gs>
                <a:gs pos="100000">
                  <a:schemeClr val="bg1">
                    <a:alpha val="0"/>
                  </a:schemeClr>
                </a:gs>
              </a:gsLst>
              <a:lin ang="5400000" scaled="0"/>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grpSp>
        <p:nvGrpSpPr>
          <p:cNvPr id="8" name="组合 7"/>
          <p:cNvGrpSpPr/>
          <p:nvPr/>
        </p:nvGrpSpPr>
        <p:grpSpPr>
          <a:xfrm>
            <a:off x="3707889" y="1438149"/>
            <a:ext cx="1728225" cy="1728000"/>
            <a:chOff x="1827622" y="1343919"/>
            <a:chExt cx="2304000" cy="2304000"/>
          </a:xfrm>
        </p:grpSpPr>
        <p:sp>
          <p:nvSpPr>
            <p:cNvPr id="9" name="椭圆 8"/>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0" name="椭圆 9"/>
            <p:cNvSpPr/>
            <p:nvPr/>
          </p:nvSpPr>
          <p:spPr>
            <a:xfrm>
              <a:off x="1877481" y="1393778"/>
              <a:ext cx="2204282"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685800"/>
              <a:r>
                <a:rPr lang="zh-CN" altLang="en-US" sz="1400" b="1" dirty="0">
                  <a:solidFill>
                    <a:srgbClr val="6C407D"/>
                  </a:solidFill>
                  <a:latin typeface="微软雅黑" pitchFamily="34" charset="-122"/>
                  <a:ea typeface="微软雅黑" pitchFamily="34" charset="-122"/>
                </a:rPr>
                <a:t>基础命令</a:t>
              </a:r>
            </a:p>
          </p:txBody>
        </p:sp>
      </p:grpSp>
      <p:sp>
        <p:nvSpPr>
          <p:cNvPr id="11" name="TextBox 26"/>
          <p:cNvSpPr txBox="1"/>
          <p:nvPr/>
        </p:nvSpPr>
        <p:spPr>
          <a:xfrm>
            <a:off x="3588552" y="3547419"/>
            <a:ext cx="1027882" cy="214949"/>
          </a:xfrm>
          <a:prstGeom prst="rect">
            <a:avLst/>
          </a:prstGeom>
          <a:noFill/>
        </p:spPr>
        <p:txBody>
          <a:bodyPr wrap="square" lIns="60469" tIns="30235" rIns="60469" bIns="3023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pitchFamily="34" charset="-122"/>
                <a:ea typeface="微软雅黑" panose="020B0503020204020204" pitchFamily="34" charset="-122"/>
              </a:rPr>
              <a:t>√ </a:t>
            </a:r>
            <a:r>
              <a:rPr lang="zh-CN" altLang="en-US" sz="1000" b="1" kern="0" dirty="0">
                <a:solidFill>
                  <a:srgbClr val="6C407D"/>
                </a:solidFill>
                <a:latin typeface="微软雅黑" panose="020B0503020204020204" pitchFamily="34" charset="-122"/>
                <a:ea typeface="微软雅黑" panose="020B0503020204020204" pitchFamily="34" charset="-122"/>
              </a:rPr>
              <a:t>设置键和值</a:t>
            </a:r>
            <a:endParaRPr kumimoji="0" lang="zh-CN" altLang="en-US" sz="1000" b="1" i="0" u="none" strike="noStrike" kern="0" cap="none" spc="0" normalizeH="0" baseline="0" noProof="0" dirty="0">
              <a:ln>
                <a:noFill/>
              </a:ln>
              <a:solidFill>
                <a:srgbClr val="6C407D"/>
              </a:solidFill>
              <a:effectLst/>
              <a:uLnTx/>
              <a:uFillTx/>
              <a:latin typeface="微软雅黑" panose="020B0503020204020204" pitchFamily="34" charset="-122"/>
              <a:ea typeface="微软雅黑" panose="020B0503020204020204" pitchFamily="34" charset="-122"/>
            </a:endParaRPr>
          </a:p>
        </p:txBody>
      </p:sp>
      <p:sp>
        <p:nvSpPr>
          <p:cNvPr id="12" name="TextBox 27"/>
          <p:cNvSpPr txBox="1"/>
          <p:nvPr/>
        </p:nvSpPr>
        <p:spPr>
          <a:xfrm>
            <a:off x="4666884" y="3547419"/>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pitchFamily="34" charset="-122"/>
                <a:ea typeface="微软雅黑" panose="020B0503020204020204" pitchFamily="34" charset="-122"/>
              </a:rPr>
              <a:t>√</a:t>
            </a:r>
            <a:r>
              <a:rPr lang="zh-CN" altLang="en-US" sz="1000" b="1" kern="0" dirty="0">
                <a:solidFill>
                  <a:srgbClr val="6C407D"/>
                </a:solidFill>
                <a:latin typeface="微软雅黑" panose="020B0503020204020204" pitchFamily="34" charset="-122"/>
                <a:ea typeface="微软雅黑" panose="020B0503020204020204" pitchFamily="34" charset="-122"/>
              </a:rPr>
              <a:t> 获取值</a:t>
            </a:r>
          </a:p>
        </p:txBody>
      </p:sp>
      <p:sp>
        <p:nvSpPr>
          <p:cNvPr id="13" name="TextBox 28"/>
          <p:cNvSpPr txBox="1"/>
          <p:nvPr/>
        </p:nvSpPr>
        <p:spPr>
          <a:xfrm>
            <a:off x="3588552" y="3949364"/>
            <a:ext cx="1027882"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pitchFamily="34" charset="-122"/>
                <a:ea typeface="微软雅黑" panose="020B0503020204020204" pitchFamily="34" charset="-122"/>
              </a:rPr>
              <a:t>√ </a:t>
            </a:r>
            <a:r>
              <a:rPr lang="zh-CN" altLang="en-US" sz="1000" b="1" kern="0" dirty="0">
                <a:solidFill>
                  <a:srgbClr val="6C407D"/>
                </a:solidFill>
                <a:latin typeface="微软雅黑" panose="020B0503020204020204" pitchFamily="34" charset="-122"/>
                <a:ea typeface="微软雅黑" panose="020B0503020204020204" pitchFamily="34" charset="-122"/>
              </a:rPr>
              <a:t>判断键存在</a:t>
            </a:r>
          </a:p>
        </p:txBody>
      </p:sp>
      <p:sp>
        <p:nvSpPr>
          <p:cNvPr id="14" name="TextBox 29"/>
          <p:cNvSpPr txBox="1"/>
          <p:nvPr/>
        </p:nvSpPr>
        <p:spPr>
          <a:xfrm>
            <a:off x="4666884" y="3949364"/>
            <a:ext cx="985236" cy="214949"/>
          </a:xfrm>
          <a:prstGeom prst="rect">
            <a:avLst/>
          </a:prstGeom>
          <a:noFill/>
        </p:spPr>
        <p:txBody>
          <a:bodyPr wrap="square" lIns="60469" tIns="30235" rIns="60469" bIns="30235" rtlCol="0">
            <a:spAutoFit/>
          </a:bodyPr>
          <a:lstStyle/>
          <a:p>
            <a:pPr lvl="0">
              <a:defRPr/>
            </a:pPr>
            <a:r>
              <a:rPr kumimoji="0" lang="zh-CN" altLang="en-US" sz="1000" b="1" i="0" u="none" strike="noStrike" kern="0" cap="none" spc="0" normalizeH="0" baseline="0" noProof="0" dirty="0">
                <a:ln>
                  <a:noFill/>
                </a:ln>
                <a:solidFill>
                  <a:srgbClr val="6C407D"/>
                </a:solidFill>
                <a:effectLst/>
                <a:uLnTx/>
                <a:uFillTx/>
                <a:latin typeface="微软雅黑" panose="020B0503020204020204" pitchFamily="34" charset="-122"/>
                <a:ea typeface="微软雅黑" panose="020B0503020204020204" pitchFamily="34" charset="-122"/>
              </a:rPr>
              <a:t>√</a:t>
            </a:r>
            <a:r>
              <a:rPr lang="zh-CN" altLang="en-US" sz="1000" b="1" kern="0" dirty="0">
                <a:solidFill>
                  <a:srgbClr val="6C407D"/>
                </a:solidFill>
                <a:latin typeface="微软雅黑" panose="020B0503020204020204" pitchFamily="34" charset="-122"/>
                <a:ea typeface="微软雅黑" panose="020B0503020204020204" pitchFamily="34" charset="-122"/>
              </a:rPr>
              <a:t> 键重命名</a:t>
            </a:r>
          </a:p>
        </p:txBody>
      </p:sp>
    </p:spTree>
    <p:extLst>
      <p:ext uri="{BB962C8B-B14F-4D97-AF65-F5344CB8AC3E}">
        <p14:creationId xmlns:p14="http://schemas.microsoft.com/office/powerpoint/2010/main" val="340919880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3*#ppt_w"/>
                                          </p:val>
                                        </p:tav>
                                        <p:tav tm="100000">
                                          <p:val>
                                            <p:strVal val="#ppt_w"/>
                                          </p:val>
                                        </p:tav>
                                      </p:tavLst>
                                    </p:anim>
                                    <p:anim calcmode="lin" valueType="num">
                                      <p:cBhvr>
                                        <p:cTn id="8" dur="500" fill="hold"/>
                                        <p:tgtEl>
                                          <p:spTgt spid="8"/>
                                        </p:tgtEl>
                                        <p:attrNameLst>
                                          <p:attrName>ppt_h</p:attrName>
                                        </p:attrNameLst>
                                      </p:cBhvr>
                                      <p:tavLst>
                                        <p:tav tm="0">
                                          <p:val>
                                            <p:strVal val="4/3*#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1500" fill="hold"/>
                                        <p:tgtEl>
                                          <p:spTgt spid="7"/>
                                        </p:tgtEl>
                                        <p:attrNameLst>
                                          <p:attrName>ppt_w</p:attrName>
                                        </p:attrNameLst>
                                      </p:cBhvr>
                                      <p:tavLst>
                                        <p:tav tm="0">
                                          <p:val>
                                            <p:fltVal val="0"/>
                                          </p:val>
                                        </p:tav>
                                        <p:tav tm="100000">
                                          <p:val>
                                            <p:strVal val="#ppt_w"/>
                                          </p:val>
                                        </p:tav>
                                      </p:tavLst>
                                    </p:anim>
                                    <p:anim calcmode="lin" valueType="num">
                                      <p:cBhvr>
                                        <p:cTn id="12" dur="1500" fill="hold"/>
                                        <p:tgtEl>
                                          <p:spTgt spid="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100"/>
                                  </p:stCondLst>
                                  <p:childTnLst>
                                    <p:set>
                                      <p:cBhvr>
                                        <p:cTn id="14" dur="1" fill="hold">
                                          <p:stCondLst>
                                            <p:cond delay="0"/>
                                          </p:stCondLst>
                                        </p:cTn>
                                        <p:tgtEl>
                                          <p:spTgt spid="6"/>
                                        </p:tgtEl>
                                        <p:attrNameLst>
                                          <p:attrName>style.visibility</p:attrName>
                                        </p:attrNameLst>
                                      </p:cBhvr>
                                      <p:to>
                                        <p:strVal val="visible"/>
                                      </p:to>
                                    </p:set>
                                    <p:anim calcmode="lin" valueType="num">
                                      <p:cBhvr>
                                        <p:cTn id="15" dur="1500" fill="hold"/>
                                        <p:tgtEl>
                                          <p:spTgt spid="6"/>
                                        </p:tgtEl>
                                        <p:attrNameLst>
                                          <p:attrName>ppt_w</p:attrName>
                                        </p:attrNameLst>
                                      </p:cBhvr>
                                      <p:tavLst>
                                        <p:tav tm="0">
                                          <p:val>
                                            <p:fltVal val="0"/>
                                          </p:val>
                                        </p:tav>
                                        <p:tav tm="100000">
                                          <p:val>
                                            <p:strVal val="#ppt_w"/>
                                          </p:val>
                                        </p:tav>
                                      </p:tavLst>
                                    </p:anim>
                                    <p:anim calcmode="lin" valueType="num">
                                      <p:cBhvr>
                                        <p:cTn id="16" dur="1500" fill="hold"/>
                                        <p:tgtEl>
                                          <p:spTgt spid="6"/>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200"/>
                                  </p:stCondLst>
                                  <p:childTnLst>
                                    <p:set>
                                      <p:cBhvr>
                                        <p:cTn id="18" dur="1" fill="hold">
                                          <p:stCondLst>
                                            <p:cond delay="0"/>
                                          </p:stCondLst>
                                        </p:cTn>
                                        <p:tgtEl>
                                          <p:spTgt spid="5"/>
                                        </p:tgtEl>
                                        <p:attrNameLst>
                                          <p:attrName>style.visibility</p:attrName>
                                        </p:attrNameLst>
                                      </p:cBhvr>
                                      <p:to>
                                        <p:strVal val="visible"/>
                                      </p:to>
                                    </p:set>
                                    <p:anim calcmode="lin" valueType="num">
                                      <p:cBhvr>
                                        <p:cTn id="19" dur="1500" fill="hold"/>
                                        <p:tgtEl>
                                          <p:spTgt spid="5"/>
                                        </p:tgtEl>
                                        <p:attrNameLst>
                                          <p:attrName>ppt_w</p:attrName>
                                        </p:attrNameLst>
                                      </p:cBhvr>
                                      <p:tavLst>
                                        <p:tav tm="0">
                                          <p:val>
                                            <p:fltVal val="0"/>
                                          </p:val>
                                        </p:tav>
                                        <p:tav tm="100000">
                                          <p:val>
                                            <p:strVal val="#ppt_w"/>
                                          </p:val>
                                        </p:tav>
                                      </p:tavLst>
                                    </p:anim>
                                    <p:anim calcmode="lin" valueType="num">
                                      <p:cBhvr>
                                        <p:cTn id="20" dur="1500" fill="hold"/>
                                        <p:tgtEl>
                                          <p:spTgt spid="5"/>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3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500" fill="hold"/>
                                        <p:tgtEl>
                                          <p:spTgt spid="4"/>
                                        </p:tgtEl>
                                        <p:attrNameLst>
                                          <p:attrName>ppt_w</p:attrName>
                                        </p:attrNameLst>
                                      </p:cBhvr>
                                      <p:tavLst>
                                        <p:tav tm="0">
                                          <p:val>
                                            <p:fltVal val="0"/>
                                          </p:val>
                                        </p:tav>
                                        <p:tav tm="100000">
                                          <p:val>
                                            <p:strVal val="#ppt_w"/>
                                          </p:val>
                                        </p:tav>
                                      </p:tavLst>
                                    </p:anim>
                                    <p:anim calcmode="lin" valueType="num">
                                      <p:cBhvr>
                                        <p:cTn id="24" dur="1500" fill="hold"/>
                                        <p:tgtEl>
                                          <p:spTgt spid="4"/>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400"/>
                                  </p:stCondLst>
                                  <p:childTnLst>
                                    <p:set>
                                      <p:cBhvr>
                                        <p:cTn id="26" dur="1" fill="hold">
                                          <p:stCondLst>
                                            <p:cond delay="0"/>
                                          </p:stCondLst>
                                        </p:cTn>
                                        <p:tgtEl>
                                          <p:spTgt spid="3"/>
                                        </p:tgtEl>
                                        <p:attrNameLst>
                                          <p:attrName>style.visibility</p:attrName>
                                        </p:attrNameLst>
                                      </p:cBhvr>
                                      <p:to>
                                        <p:strVal val="visible"/>
                                      </p:to>
                                    </p:set>
                                    <p:anim calcmode="lin" valueType="num">
                                      <p:cBhvr>
                                        <p:cTn id="27" dur="1500" fill="hold"/>
                                        <p:tgtEl>
                                          <p:spTgt spid="3"/>
                                        </p:tgtEl>
                                        <p:attrNameLst>
                                          <p:attrName>ppt_w</p:attrName>
                                        </p:attrNameLst>
                                      </p:cBhvr>
                                      <p:tavLst>
                                        <p:tav tm="0">
                                          <p:val>
                                            <p:fltVal val="0"/>
                                          </p:val>
                                        </p:tav>
                                        <p:tav tm="100000">
                                          <p:val>
                                            <p:strVal val="#ppt_w"/>
                                          </p:val>
                                        </p:tav>
                                      </p:tavLst>
                                    </p:anim>
                                    <p:anim calcmode="lin" valueType="num">
                                      <p:cBhvr>
                                        <p:cTn id="28" dur="1500" fill="hold"/>
                                        <p:tgtEl>
                                          <p:spTgt spid="3"/>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p:cTn id="31" dur="1500" fill="hold"/>
                                        <p:tgtEl>
                                          <p:spTgt spid="2"/>
                                        </p:tgtEl>
                                        <p:attrNameLst>
                                          <p:attrName>ppt_w</p:attrName>
                                        </p:attrNameLst>
                                      </p:cBhvr>
                                      <p:tavLst>
                                        <p:tav tm="0">
                                          <p:val>
                                            <p:fltVal val="0"/>
                                          </p:val>
                                        </p:tav>
                                        <p:tav tm="100000">
                                          <p:val>
                                            <p:strVal val="#ppt_w"/>
                                          </p:val>
                                        </p:tav>
                                      </p:tavLst>
                                    </p:anim>
                                    <p:anim calcmode="lin" valueType="num">
                                      <p:cBhvr>
                                        <p:cTn id="32" dur="1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fill="hold"/>
                                        <p:tgtEl>
                                          <p:spTgt spid="12"/>
                                        </p:tgtEl>
                                        <p:attrNameLst>
                                          <p:attrName>ppt_x</p:attrName>
                                        </p:attrNameLst>
                                      </p:cBhvr>
                                      <p:tavLst>
                                        <p:tav tm="0">
                                          <p:val>
                                            <p:strVal val="#ppt_x"/>
                                          </p:val>
                                        </p:tav>
                                        <p:tav tm="100000">
                                          <p:val>
                                            <p:strVal val="#ppt_x"/>
                                          </p:val>
                                        </p:tav>
                                      </p:tavLst>
                                    </p:anim>
                                    <p:anim calcmode="lin" valueType="num">
                                      <p:cBhvr additive="base">
                                        <p:cTn id="41" dur="500" fill="hold"/>
                                        <p:tgtEl>
                                          <p:spTgt spid="1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11" grpId="0"/>
      <p:bldP spid="12" grpId="0"/>
      <p:bldP spid="13" grpId="0"/>
      <p:bldP spid="14" grpId="0"/>
    </p:bld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945</TotalTime>
  <Words>2665</Words>
  <Application>Microsoft Office PowerPoint</Application>
  <PresentationFormat>全屏显示(16:9)</PresentationFormat>
  <Paragraphs>355</Paragraphs>
  <Slides>23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PMingLiU</vt:lpstr>
      <vt:lpstr>方正兰亭超细黑简体</vt:lpstr>
      <vt:lpstr>黑体</vt:lpstr>
      <vt:lpstr>华文细黑</vt:lpstr>
      <vt:lpstr>时尚中黑简体</vt:lpstr>
      <vt:lpstr>Microsoft YaHei</vt:lpstr>
      <vt:lpstr>Microsoft YaHei</vt:lpstr>
      <vt:lpstr>造字工房悦黑体验版细体</vt:lpstr>
      <vt:lpstr>Arial</vt:lpstr>
      <vt:lpstr>Calibri</vt:lpstr>
      <vt:lpstr>Calibri Light</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邓 豪</cp:lastModifiedBy>
  <cp:revision>36</cp:revision>
  <dcterms:created xsi:type="dcterms:W3CDTF">2016-07-16T02:16:41Z</dcterms:created>
  <dcterms:modified xsi:type="dcterms:W3CDTF">2021-03-26T14:33:32Z</dcterms:modified>
</cp:coreProperties>
</file>