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6" r:id="rId2"/>
    <p:sldId id="288" r:id="rId3"/>
    <p:sldId id="257" r:id="rId4"/>
    <p:sldId id="258" r:id="rId5"/>
    <p:sldId id="290" r:id="rId6"/>
    <p:sldId id="259" r:id="rId7"/>
    <p:sldId id="291" r:id="rId8"/>
    <p:sldId id="292" r:id="rId9"/>
    <p:sldId id="265" r:id="rId10"/>
    <p:sldId id="266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70" r:id="rId20"/>
    <p:sldId id="271" r:id="rId21"/>
    <p:sldId id="272" r:id="rId22"/>
    <p:sldId id="303" r:id="rId23"/>
    <p:sldId id="277" r:id="rId24"/>
    <p:sldId id="278" r:id="rId25"/>
    <p:sldId id="279" r:id="rId26"/>
    <p:sldId id="280" r:id="rId27"/>
    <p:sldId id="287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159"/>
    <a:srgbClr val="00A7B7"/>
    <a:srgbClr val="E66B6B"/>
    <a:srgbClr val="FFA538"/>
    <a:srgbClr val="6E4180"/>
    <a:srgbClr val="FFB352"/>
    <a:srgbClr val="00A6B6"/>
    <a:srgbClr val="6C4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10" d="100"/>
          <a:sy n="110" d="100"/>
        </p:scale>
        <p:origin x="686" y="72"/>
      </p:cViewPr>
      <p:guideLst>
        <p:guide orient="horz" pos="14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 超" userId="0a653ea0a27b076e" providerId="LiveId" clId="{E1364EB7-17C2-6040-8159-AB9BC4A4C957}"/>
    <pc:docChg chg="undo custSel addSld delSld modSld sldOrd">
      <pc:chgData name="戴 超" userId="0a653ea0a27b076e" providerId="LiveId" clId="{E1364EB7-17C2-6040-8159-AB9BC4A4C957}" dt="2019-12-29T14:40:25.382" v="4534" actId="1076"/>
      <pc:docMkLst>
        <pc:docMk/>
      </pc:docMkLst>
      <pc:sldChg chg="modSp">
        <pc:chgData name="戴 超" userId="0a653ea0a27b076e" providerId="LiveId" clId="{E1364EB7-17C2-6040-8159-AB9BC4A4C957}" dt="2019-10-22T07:17:42.226" v="620" actId="20577"/>
        <pc:sldMkLst>
          <pc:docMk/>
          <pc:sldMk cId="2588512512" sldId="257"/>
        </pc:sldMkLst>
        <pc:spChg chg="mod">
          <ac:chgData name="戴 超" userId="0a653ea0a27b076e" providerId="LiveId" clId="{E1364EB7-17C2-6040-8159-AB9BC4A4C957}" dt="2019-10-22T07:02:54.404" v="573" actId="20577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E1364EB7-17C2-6040-8159-AB9BC4A4C957}" dt="2019-10-22T07:15:32.070" v="589" actId="20577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E1364EB7-17C2-6040-8159-AB9BC4A4C957}" dt="2019-10-22T07:15:39.657" v="602" actId="20577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E1364EB7-17C2-6040-8159-AB9BC4A4C957}" dt="2019-10-22T07:17:42.226" v="620" actId="20577"/>
          <ac:spMkLst>
            <pc:docMk/>
            <pc:sldMk cId="2588512512" sldId="257"/>
            <ac:spMk id="66" creationId="{00000000-0000-0000-0000-000000000000}"/>
          </ac:spMkLst>
        </pc:spChg>
      </pc:sldChg>
      <pc:sldChg chg="modSp">
        <pc:chgData name="戴 超" userId="0a653ea0a27b076e" providerId="LiveId" clId="{E1364EB7-17C2-6040-8159-AB9BC4A4C957}" dt="2019-10-22T07:25:15.247" v="789" actId="20577"/>
        <pc:sldMkLst>
          <pc:docMk/>
          <pc:sldMk cId="3133852583" sldId="258"/>
        </pc:sldMkLst>
        <pc:spChg chg="mod">
          <ac:chgData name="戴 超" userId="0a653ea0a27b076e" providerId="LiveId" clId="{E1364EB7-17C2-6040-8159-AB9BC4A4C957}" dt="2019-10-22T07:17:49.651" v="636" actId="20577"/>
          <ac:spMkLst>
            <pc:docMk/>
            <pc:sldMk cId="3133852583" sldId="258"/>
            <ac:spMk id="12" creationId="{00000000-0000-0000-0000-000000000000}"/>
          </ac:spMkLst>
        </pc:spChg>
        <pc:spChg chg="mod">
          <ac:chgData name="戴 超" userId="0a653ea0a27b076e" providerId="LiveId" clId="{E1364EB7-17C2-6040-8159-AB9BC4A4C957}" dt="2019-10-22T07:24:02.497" v="683" actId="20577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E1364EB7-17C2-6040-8159-AB9BC4A4C957}" dt="2019-10-22T07:24:28.254" v="719" actId="20577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E1364EB7-17C2-6040-8159-AB9BC4A4C957}" dt="2019-10-22T07:24:42.578" v="750" actId="20577"/>
          <ac:spMkLst>
            <pc:docMk/>
            <pc:sldMk cId="3133852583" sldId="258"/>
            <ac:spMk id="15" creationId="{00000000-0000-0000-0000-000000000000}"/>
          </ac:spMkLst>
        </pc:spChg>
        <pc:spChg chg="mod">
          <ac:chgData name="戴 超" userId="0a653ea0a27b076e" providerId="LiveId" clId="{E1364EB7-17C2-6040-8159-AB9BC4A4C957}" dt="2019-10-22T07:25:15.247" v="789" actId="20577"/>
          <ac:spMkLst>
            <pc:docMk/>
            <pc:sldMk cId="3133852583" sldId="258"/>
            <ac:spMk id="16" creationId="{00000000-0000-0000-0000-000000000000}"/>
          </ac:spMkLst>
        </pc:spChg>
      </pc:sldChg>
      <pc:sldChg chg="addSp delSp modSp ord addAnim delAnim modAnim">
        <pc:chgData name="戴 超" userId="0a653ea0a27b076e" providerId="LiveId" clId="{E1364EB7-17C2-6040-8159-AB9BC4A4C957}" dt="2019-10-22T10:45:46.695" v="1350" actId="1076"/>
        <pc:sldMkLst>
          <pc:docMk/>
          <pc:sldMk cId="1063477092" sldId="259"/>
        </pc:sldMkLst>
        <pc:spChg chg="mod">
          <ac:chgData name="戴 超" userId="0a653ea0a27b076e" providerId="LiveId" clId="{E1364EB7-17C2-6040-8159-AB9BC4A4C957}" dt="2019-10-22T08:13:34.499" v="873" actId="1076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E1364EB7-17C2-6040-8159-AB9BC4A4C957}" dt="2019-10-22T10:45:46.695" v="1350" actId="1076"/>
          <ac:spMkLst>
            <pc:docMk/>
            <pc:sldMk cId="1063477092" sldId="259"/>
            <ac:spMk id="32" creationId="{00000000-0000-0000-0000-000000000000}"/>
          </ac:spMkLst>
        </pc:spChg>
        <pc:spChg chg="del">
          <ac:chgData name="戴 超" userId="0a653ea0a27b076e" providerId="LiveId" clId="{E1364EB7-17C2-6040-8159-AB9BC4A4C957}" dt="2019-10-22T08:02:11.515" v="836" actId="478"/>
          <ac:spMkLst>
            <pc:docMk/>
            <pc:sldMk cId="1063477092" sldId="259"/>
            <ac:spMk id="33" creationId="{00000000-0000-0000-0000-000000000000}"/>
          </ac:spMkLst>
        </pc:spChg>
        <pc:spChg chg="del">
          <ac:chgData name="戴 超" userId="0a653ea0a27b076e" providerId="LiveId" clId="{E1364EB7-17C2-6040-8159-AB9BC4A4C957}" dt="2019-10-22T08:02:11.515" v="836" actId="478"/>
          <ac:spMkLst>
            <pc:docMk/>
            <pc:sldMk cId="1063477092" sldId="259"/>
            <ac:spMk id="34" creationId="{00000000-0000-0000-0000-000000000000}"/>
          </ac:spMkLst>
        </pc:spChg>
        <pc:spChg chg="del">
          <ac:chgData name="戴 超" userId="0a653ea0a27b076e" providerId="LiveId" clId="{E1364EB7-17C2-6040-8159-AB9BC4A4C957}" dt="2019-10-22T08:02:11.515" v="836" actId="478"/>
          <ac:spMkLst>
            <pc:docMk/>
            <pc:sldMk cId="1063477092" sldId="259"/>
            <ac:spMk id="35" creationId="{00000000-0000-0000-0000-000000000000}"/>
          </ac:spMkLst>
        </pc:spChg>
        <pc:spChg chg="mod">
          <ac:chgData name="戴 超" userId="0a653ea0a27b076e" providerId="LiveId" clId="{E1364EB7-17C2-6040-8159-AB9BC4A4C957}" dt="2019-10-22T08:33:12.369" v="1175" actId="20577"/>
          <ac:spMkLst>
            <pc:docMk/>
            <pc:sldMk cId="1063477092" sldId="259"/>
            <ac:spMk id="36" creationId="{00000000-0000-0000-0000-000000000000}"/>
          </ac:spMkLst>
        </pc:spChg>
        <pc:spChg chg="mod">
          <ac:chgData name="戴 超" userId="0a653ea0a27b076e" providerId="LiveId" clId="{E1364EB7-17C2-6040-8159-AB9BC4A4C957}" dt="2019-10-22T08:34:11.754" v="1210" actId="1076"/>
          <ac:spMkLst>
            <pc:docMk/>
            <pc:sldMk cId="1063477092" sldId="259"/>
            <ac:spMk id="41" creationId="{5A532907-19A0-9E48-9213-7DA26CC63088}"/>
          </ac:spMkLst>
        </pc:spChg>
        <pc:grpChg chg="add del">
          <ac:chgData name="戴 超" userId="0a653ea0a27b076e" providerId="LiveId" clId="{E1364EB7-17C2-6040-8159-AB9BC4A4C957}" dt="2019-10-22T08:02:08.468" v="835" actId="478"/>
          <ac:grpSpMkLst>
            <pc:docMk/>
            <pc:sldMk cId="1063477092" sldId="259"/>
            <ac:grpSpMk id="4" creationId="{00000000-0000-0000-0000-000000000000}"/>
          </ac:grpSpMkLst>
        </pc:grpChg>
        <pc:grpChg chg="add del">
          <ac:chgData name="戴 超" userId="0a653ea0a27b076e" providerId="LiveId" clId="{E1364EB7-17C2-6040-8159-AB9BC4A4C957}" dt="2019-10-22T08:02:08.468" v="835" actId="478"/>
          <ac:grpSpMkLst>
            <pc:docMk/>
            <pc:sldMk cId="1063477092" sldId="259"/>
            <ac:grpSpMk id="8" creationId="{00000000-0000-0000-0000-000000000000}"/>
          </ac:grpSpMkLst>
        </pc:grpChg>
        <pc:grpChg chg="add del">
          <ac:chgData name="戴 超" userId="0a653ea0a27b076e" providerId="LiveId" clId="{E1364EB7-17C2-6040-8159-AB9BC4A4C957}" dt="2019-10-22T08:02:08.468" v="835" actId="478"/>
          <ac:grpSpMkLst>
            <pc:docMk/>
            <pc:sldMk cId="1063477092" sldId="259"/>
            <ac:grpSpMk id="12" creationId="{00000000-0000-0000-0000-000000000000}"/>
          </ac:grpSpMkLst>
        </pc:grpChg>
        <pc:grpChg chg="add del">
          <ac:chgData name="戴 超" userId="0a653ea0a27b076e" providerId="LiveId" clId="{E1364EB7-17C2-6040-8159-AB9BC4A4C957}" dt="2019-10-22T08:02:08.468" v="835" actId="478"/>
          <ac:grpSpMkLst>
            <pc:docMk/>
            <pc:sldMk cId="1063477092" sldId="259"/>
            <ac:grpSpMk id="16" creationId="{00000000-0000-0000-0000-000000000000}"/>
          </ac:grpSpMkLst>
        </pc:grpChg>
        <pc:grpChg chg="del mod">
          <ac:chgData name="戴 超" userId="0a653ea0a27b076e" providerId="LiveId" clId="{E1364EB7-17C2-6040-8159-AB9BC4A4C957}" dt="2019-10-22T08:33:43.186" v="1183" actId="478"/>
          <ac:grpSpMkLst>
            <pc:docMk/>
            <pc:sldMk cId="1063477092" sldId="259"/>
            <ac:grpSpMk id="20" creationId="{00000000-0000-0000-0000-000000000000}"/>
          </ac:grpSpMkLst>
        </pc:grpChg>
        <pc:grpChg chg="del">
          <ac:chgData name="戴 超" userId="0a653ea0a27b076e" providerId="LiveId" clId="{E1364EB7-17C2-6040-8159-AB9BC4A4C957}" dt="2019-10-22T08:02:11.515" v="836" actId="478"/>
          <ac:grpSpMkLst>
            <pc:docMk/>
            <pc:sldMk cId="1063477092" sldId="259"/>
            <ac:grpSpMk id="23" creationId="{00000000-0000-0000-0000-000000000000}"/>
          </ac:grpSpMkLst>
        </pc:grpChg>
        <pc:grpChg chg="del">
          <ac:chgData name="戴 超" userId="0a653ea0a27b076e" providerId="LiveId" clId="{E1364EB7-17C2-6040-8159-AB9BC4A4C957}" dt="2019-10-22T08:02:11.515" v="836" actId="478"/>
          <ac:grpSpMkLst>
            <pc:docMk/>
            <pc:sldMk cId="1063477092" sldId="259"/>
            <ac:grpSpMk id="26" creationId="{00000000-0000-0000-0000-000000000000}"/>
          </ac:grpSpMkLst>
        </pc:grpChg>
        <pc:grpChg chg="del">
          <ac:chgData name="戴 超" userId="0a653ea0a27b076e" providerId="LiveId" clId="{E1364EB7-17C2-6040-8159-AB9BC4A4C957}" dt="2019-10-22T08:02:11.515" v="836" actId="478"/>
          <ac:grpSpMkLst>
            <pc:docMk/>
            <pc:sldMk cId="1063477092" sldId="259"/>
            <ac:grpSpMk id="29" creationId="{00000000-0000-0000-0000-000000000000}"/>
          </ac:grpSpMkLst>
        </pc:grpChg>
        <pc:grpChg chg="add mod">
          <ac:chgData name="戴 超" userId="0a653ea0a27b076e" providerId="LiveId" clId="{E1364EB7-17C2-6040-8159-AB9BC4A4C957}" dt="2019-10-22T08:34:04.189" v="1209" actId="403"/>
          <ac:grpSpMkLst>
            <pc:docMk/>
            <pc:sldMk cId="1063477092" sldId="259"/>
            <ac:grpSpMk id="39" creationId="{8BA72A7A-1F6B-4B40-9FDA-654DA249E234}"/>
          </ac:grpSpMkLst>
        </pc:grpChg>
        <pc:picChg chg="add del mod">
          <ac:chgData name="戴 超" userId="0a653ea0a27b076e" providerId="LiveId" clId="{E1364EB7-17C2-6040-8159-AB9BC4A4C957}" dt="2019-10-22T08:03:28.229" v="840" actId="478"/>
          <ac:picMkLst>
            <pc:docMk/>
            <pc:sldMk cId="1063477092" sldId="259"/>
            <ac:picMk id="3" creationId="{6C97201F-C316-3841-B150-9652E542D29A}"/>
          </ac:picMkLst>
        </pc:picChg>
        <pc:picChg chg="add mod">
          <ac:chgData name="戴 超" userId="0a653ea0a27b076e" providerId="LiveId" clId="{E1364EB7-17C2-6040-8159-AB9BC4A4C957}" dt="2019-10-22T10:42:03.819" v="1215" actId="14826"/>
          <ac:picMkLst>
            <pc:docMk/>
            <pc:sldMk cId="1063477092" sldId="259"/>
            <ac:picMk id="38" creationId="{582267CA-44EC-F346-98C8-5B6B06392E5C}"/>
          </ac:picMkLst>
        </pc:picChg>
      </pc:sldChg>
      <pc:sldChg chg="del">
        <pc:chgData name="戴 超" userId="0a653ea0a27b076e" providerId="LiveId" clId="{E1364EB7-17C2-6040-8159-AB9BC4A4C957}" dt="2019-10-22T11:24:19.425" v="1810" actId="2696"/>
        <pc:sldMkLst>
          <pc:docMk/>
          <pc:sldMk cId="1773279641" sldId="260"/>
        </pc:sldMkLst>
      </pc:sldChg>
      <pc:sldChg chg="del">
        <pc:chgData name="戴 超" userId="0a653ea0a27b076e" providerId="LiveId" clId="{E1364EB7-17C2-6040-8159-AB9BC4A4C957}" dt="2019-10-22T11:24:19.439" v="1811" actId="2696"/>
        <pc:sldMkLst>
          <pc:docMk/>
          <pc:sldMk cId="4016960596" sldId="261"/>
        </pc:sldMkLst>
      </pc:sldChg>
      <pc:sldChg chg="del">
        <pc:chgData name="戴 超" userId="0a653ea0a27b076e" providerId="LiveId" clId="{E1364EB7-17C2-6040-8159-AB9BC4A4C957}" dt="2019-10-22T11:24:19.459" v="1812" actId="2696"/>
        <pc:sldMkLst>
          <pc:docMk/>
          <pc:sldMk cId="1035248360" sldId="262"/>
        </pc:sldMkLst>
      </pc:sldChg>
      <pc:sldChg chg="del">
        <pc:chgData name="戴 超" userId="0a653ea0a27b076e" providerId="LiveId" clId="{E1364EB7-17C2-6040-8159-AB9BC4A4C957}" dt="2019-10-22T11:24:19.474" v="1813" actId="2696"/>
        <pc:sldMkLst>
          <pc:docMk/>
          <pc:sldMk cId="3244228267" sldId="263"/>
        </pc:sldMkLst>
      </pc:sldChg>
      <pc:sldChg chg="del">
        <pc:chgData name="戴 超" userId="0a653ea0a27b076e" providerId="LiveId" clId="{E1364EB7-17C2-6040-8159-AB9BC4A4C957}" dt="2019-10-22T11:24:19.515" v="1814" actId="2696"/>
        <pc:sldMkLst>
          <pc:docMk/>
          <pc:sldMk cId="2518158010" sldId="264"/>
        </pc:sldMkLst>
      </pc:sldChg>
      <pc:sldChg chg="delSp modSp delAnim">
        <pc:chgData name="戴 超" userId="0a653ea0a27b076e" providerId="LiveId" clId="{E1364EB7-17C2-6040-8159-AB9BC4A4C957}" dt="2019-10-22T11:25:51.715" v="1957" actId="478"/>
        <pc:sldMkLst>
          <pc:docMk/>
          <pc:sldMk cId="1311141234" sldId="265"/>
        </pc:sldMkLst>
        <pc:spChg chg="mod">
          <ac:chgData name="戴 超" userId="0a653ea0a27b076e" providerId="LiveId" clId="{E1364EB7-17C2-6040-8159-AB9BC4A4C957}" dt="2019-10-22T11:24:27.426" v="1846" actId="20577"/>
          <ac:spMkLst>
            <pc:docMk/>
            <pc:sldMk cId="1311141234" sldId="265"/>
            <ac:spMk id="12" creationId="{00000000-0000-0000-0000-000000000000}"/>
          </ac:spMkLst>
        </pc:spChg>
        <pc:spChg chg="mod">
          <ac:chgData name="戴 超" userId="0a653ea0a27b076e" providerId="LiveId" clId="{E1364EB7-17C2-6040-8159-AB9BC4A4C957}" dt="2019-10-22T11:25:17.524" v="1901" actId="20577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E1364EB7-17C2-6040-8159-AB9BC4A4C957}" dt="2019-10-22T11:25:30.382" v="1931" actId="20577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戴 超" userId="0a653ea0a27b076e" providerId="LiveId" clId="{E1364EB7-17C2-6040-8159-AB9BC4A4C957}" dt="2019-10-22T11:25:48.188" v="1956" actId="20577"/>
          <ac:spMkLst>
            <pc:docMk/>
            <pc:sldMk cId="1311141234" sldId="265"/>
            <ac:spMk id="15" creationId="{00000000-0000-0000-0000-000000000000}"/>
          </ac:spMkLst>
        </pc:spChg>
        <pc:spChg chg="del">
          <ac:chgData name="戴 超" userId="0a653ea0a27b076e" providerId="LiveId" clId="{E1364EB7-17C2-6040-8159-AB9BC4A4C957}" dt="2019-10-22T11:25:51.715" v="1957" actId="478"/>
          <ac:spMkLst>
            <pc:docMk/>
            <pc:sldMk cId="1311141234" sldId="265"/>
            <ac:spMk id="16" creationId="{00000000-0000-0000-0000-000000000000}"/>
          </ac:spMkLst>
        </pc:spChg>
      </pc:sldChg>
      <pc:sldChg chg="addSp delSp modSp delAnim modAnim">
        <pc:chgData name="戴 超" userId="0a653ea0a27b076e" providerId="LiveId" clId="{E1364EB7-17C2-6040-8159-AB9BC4A4C957}" dt="2019-10-23T06:24:02.554" v="2670" actId="1076"/>
        <pc:sldMkLst>
          <pc:docMk/>
          <pc:sldMk cId="3116665988" sldId="266"/>
        </pc:sldMkLst>
        <pc:spChg chg="mod">
          <ac:chgData name="戴 超" userId="0a653ea0a27b076e" providerId="LiveId" clId="{E1364EB7-17C2-6040-8159-AB9BC4A4C957}" dt="2019-10-22T11:26:45.907" v="1970" actId="20577"/>
          <ac:spMkLst>
            <pc:docMk/>
            <pc:sldMk cId="3116665988" sldId="266"/>
            <ac:spMk id="4" creationId="{00000000-0000-0000-0000-000000000000}"/>
          </ac:spMkLst>
        </pc:spChg>
        <pc:spChg chg="add mod">
          <ac:chgData name="戴 超" userId="0a653ea0a27b076e" providerId="LiveId" clId="{E1364EB7-17C2-6040-8159-AB9BC4A4C957}" dt="2019-10-22T11:33:27.154" v="2043" actId="1076"/>
          <ac:spMkLst>
            <pc:docMk/>
            <pc:sldMk cId="3116665988" sldId="266"/>
            <ac:spMk id="5" creationId="{2DA23613-9591-8041-88DE-712D357153C7}"/>
          </ac:spMkLst>
        </pc:spChg>
        <pc:spChg chg="add mod">
          <ac:chgData name="戴 超" userId="0a653ea0a27b076e" providerId="LiveId" clId="{E1364EB7-17C2-6040-8159-AB9BC4A4C957}" dt="2019-10-23T06:19:50.843" v="2579" actId="1076"/>
          <ac:spMkLst>
            <pc:docMk/>
            <pc:sldMk cId="3116665988" sldId="266"/>
            <ac:spMk id="96" creationId="{3AF3AAC7-C4D6-3545-A96C-8A7B82B67C20}"/>
          </ac:spMkLst>
        </pc:spChg>
        <pc:spChg chg="add mod">
          <ac:chgData name="戴 超" userId="0a653ea0a27b076e" providerId="LiveId" clId="{E1364EB7-17C2-6040-8159-AB9BC4A4C957}" dt="2019-10-23T06:19:50.843" v="2579" actId="1076"/>
          <ac:spMkLst>
            <pc:docMk/>
            <pc:sldMk cId="3116665988" sldId="266"/>
            <ac:spMk id="97" creationId="{9F4E669D-AC9C-0D44-B7E2-E59177DE799D}"/>
          </ac:spMkLst>
        </pc:spChg>
        <pc:spChg chg="add mod">
          <ac:chgData name="戴 超" userId="0a653ea0a27b076e" providerId="LiveId" clId="{E1364EB7-17C2-6040-8159-AB9BC4A4C957}" dt="2019-10-23T06:24:02.554" v="2670" actId="1076"/>
          <ac:spMkLst>
            <pc:docMk/>
            <pc:sldMk cId="3116665988" sldId="266"/>
            <ac:spMk id="98" creationId="{749CD3D0-B149-3D49-859C-F3DDEA94BCF4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10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11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12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13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14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15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16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17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96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97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98" creationId="{00000000-0000-0000-0000-000000000000}"/>
          </ac:spMkLst>
        </pc:spChg>
        <pc:spChg chg="del">
          <ac:chgData name="戴 超" userId="0a653ea0a27b076e" providerId="LiveId" clId="{E1364EB7-17C2-6040-8159-AB9BC4A4C957}" dt="2019-10-22T11:26:53.030" v="1971" actId="478"/>
          <ac:spMkLst>
            <pc:docMk/>
            <pc:sldMk cId="3116665988" sldId="266"/>
            <ac:spMk id="199" creationId="{00000000-0000-0000-0000-000000000000}"/>
          </ac:spMkLst>
        </pc:spChg>
        <pc:grpChg chg="del">
          <ac:chgData name="戴 超" userId="0a653ea0a27b076e" providerId="LiveId" clId="{E1364EB7-17C2-6040-8159-AB9BC4A4C957}" dt="2019-10-22T11:26:55.429" v="1972" actId="478"/>
          <ac:grpSpMkLst>
            <pc:docMk/>
            <pc:sldMk cId="3116665988" sldId="266"/>
            <ac:grpSpMk id="118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23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31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40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48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57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67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75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79" creationId="{00000000-0000-0000-0000-000000000000}"/>
          </ac:grpSpMkLst>
        </pc:grpChg>
        <pc:grpChg chg="del">
          <ac:chgData name="戴 超" userId="0a653ea0a27b076e" providerId="LiveId" clId="{E1364EB7-17C2-6040-8159-AB9BC4A4C957}" dt="2019-10-22T11:26:53.030" v="1971" actId="478"/>
          <ac:grpSpMkLst>
            <pc:docMk/>
            <pc:sldMk cId="3116665988" sldId="266"/>
            <ac:grpSpMk id="187" creationId="{00000000-0000-0000-0000-000000000000}"/>
          </ac:grpSpMkLst>
        </pc:grpChg>
        <pc:picChg chg="add mod">
          <ac:chgData name="戴 超" userId="0a653ea0a27b076e" providerId="LiveId" clId="{E1364EB7-17C2-6040-8159-AB9BC4A4C957}" dt="2019-10-22T11:32:57.182" v="1980" actId="1076"/>
          <ac:picMkLst>
            <pc:docMk/>
            <pc:sldMk cId="3116665988" sldId="266"/>
            <ac:picMk id="3" creationId="{E8A6058D-7189-B44D-BB6C-8E14D4B6F8BB}"/>
          </ac:picMkLst>
        </pc:picChg>
      </pc:sldChg>
      <pc:sldChg chg="del">
        <pc:chgData name="戴 超" userId="0a653ea0a27b076e" providerId="LiveId" clId="{E1364EB7-17C2-6040-8159-AB9BC4A4C957}" dt="2019-10-23T08:38:16.288" v="3237" actId="2696"/>
        <pc:sldMkLst>
          <pc:docMk/>
          <pc:sldMk cId="2747644059" sldId="267"/>
        </pc:sldMkLst>
      </pc:sldChg>
      <pc:sldChg chg="del">
        <pc:chgData name="戴 超" userId="0a653ea0a27b076e" providerId="LiveId" clId="{E1364EB7-17C2-6040-8159-AB9BC4A4C957}" dt="2019-10-23T08:38:16.338" v="3238" actId="2696"/>
        <pc:sldMkLst>
          <pc:docMk/>
          <pc:sldMk cId="1537669189" sldId="268"/>
        </pc:sldMkLst>
      </pc:sldChg>
      <pc:sldChg chg="del">
        <pc:chgData name="戴 超" userId="0a653ea0a27b076e" providerId="LiveId" clId="{E1364EB7-17C2-6040-8159-AB9BC4A4C957}" dt="2019-10-23T08:38:16.387" v="3239" actId="2696"/>
        <pc:sldMkLst>
          <pc:docMk/>
          <pc:sldMk cId="2234194666" sldId="269"/>
        </pc:sldMkLst>
      </pc:sldChg>
      <pc:sldChg chg="modSp">
        <pc:chgData name="戴 超" userId="0a653ea0a27b076e" providerId="LiveId" clId="{E1364EB7-17C2-6040-8159-AB9BC4A4C957}" dt="2019-10-23T08:43:17.482" v="3779" actId="20577"/>
        <pc:sldMkLst>
          <pc:docMk/>
          <pc:sldMk cId="900761484" sldId="270"/>
        </pc:sldMkLst>
        <pc:spChg chg="mod">
          <ac:chgData name="戴 超" userId="0a653ea0a27b076e" providerId="LiveId" clId="{E1364EB7-17C2-6040-8159-AB9BC4A4C957}" dt="2019-10-23T08:38:26.179" v="3262" actId="20577"/>
          <ac:spMkLst>
            <pc:docMk/>
            <pc:sldMk cId="900761484" sldId="270"/>
            <ac:spMk id="2" creationId="{00000000-0000-0000-0000-000000000000}"/>
          </ac:spMkLst>
        </pc:spChg>
        <pc:spChg chg="mod">
          <ac:chgData name="戴 超" userId="0a653ea0a27b076e" providerId="LiveId" clId="{E1364EB7-17C2-6040-8159-AB9BC4A4C957}" dt="2019-10-23T08:38:56.531" v="3291" actId="20577"/>
          <ac:spMkLst>
            <pc:docMk/>
            <pc:sldMk cId="900761484" sldId="270"/>
            <ac:spMk id="228" creationId="{00000000-0000-0000-0000-000000000000}"/>
          </ac:spMkLst>
        </pc:spChg>
        <pc:spChg chg="mod">
          <ac:chgData name="戴 超" userId="0a653ea0a27b076e" providerId="LiveId" clId="{E1364EB7-17C2-6040-8159-AB9BC4A4C957}" dt="2019-10-23T08:39:47.337" v="3406" actId="20577"/>
          <ac:spMkLst>
            <pc:docMk/>
            <pc:sldMk cId="900761484" sldId="270"/>
            <ac:spMk id="229" creationId="{00000000-0000-0000-0000-000000000000}"/>
          </ac:spMkLst>
        </pc:spChg>
        <pc:spChg chg="mod">
          <ac:chgData name="戴 超" userId="0a653ea0a27b076e" providerId="LiveId" clId="{E1364EB7-17C2-6040-8159-AB9BC4A4C957}" dt="2019-10-23T08:42:55.658" v="3708" actId="20577"/>
          <ac:spMkLst>
            <pc:docMk/>
            <pc:sldMk cId="900761484" sldId="270"/>
            <ac:spMk id="231" creationId="{00000000-0000-0000-0000-000000000000}"/>
          </ac:spMkLst>
        </pc:spChg>
        <pc:spChg chg="mod">
          <ac:chgData name="戴 超" userId="0a653ea0a27b076e" providerId="LiveId" clId="{E1364EB7-17C2-6040-8159-AB9BC4A4C957}" dt="2019-10-23T08:43:17.482" v="3779" actId="20577"/>
          <ac:spMkLst>
            <pc:docMk/>
            <pc:sldMk cId="900761484" sldId="270"/>
            <ac:spMk id="232" creationId="{00000000-0000-0000-0000-000000000000}"/>
          </ac:spMkLst>
        </pc:spChg>
        <pc:spChg chg="mod">
          <ac:chgData name="戴 超" userId="0a653ea0a27b076e" providerId="LiveId" clId="{E1364EB7-17C2-6040-8159-AB9BC4A4C957}" dt="2019-10-23T08:40:11.463" v="3418" actId="20577"/>
          <ac:spMkLst>
            <pc:docMk/>
            <pc:sldMk cId="900761484" sldId="270"/>
            <ac:spMk id="234" creationId="{00000000-0000-0000-0000-000000000000}"/>
          </ac:spMkLst>
        </pc:spChg>
        <pc:spChg chg="mod">
          <ac:chgData name="戴 超" userId="0a653ea0a27b076e" providerId="LiveId" clId="{E1364EB7-17C2-6040-8159-AB9BC4A4C957}" dt="2019-10-23T08:40:58.692" v="3576" actId="20577"/>
          <ac:spMkLst>
            <pc:docMk/>
            <pc:sldMk cId="900761484" sldId="270"/>
            <ac:spMk id="235" creationId="{00000000-0000-0000-0000-000000000000}"/>
          </ac:spMkLst>
        </pc:spChg>
        <pc:spChg chg="mod">
          <ac:chgData name="戴 超" userId="0a653ea0a27b076e" providerId="LiveId" clId="{E1364EB7-17C2-6040-8159-AB9BC4A4C957}" dt="2019-10-23T08:42:08.419" v="3601" actId="20577"/>
          <ac:spMkLst>
            <pc:docMk/>
            <pc:sldMk cId="900761484" sldId="270"/>
            <ac:spMk id="237" creationId="{00000000-0000-0000-0000-000000000000}"/>
          </ac:spMkLst>
        </pc:spChg>
        <pc:spChg chg="mod">
          <ac:chgData name="戴 超" userId="0a653ea0a27b076e" providerId="LiveId" clId="{E1364EB7-17C2-6040-8159-AB9BC4A4C957}" dt="2019-10-23T08:42:46.142" v="3696" actId="20577"/>
          <ac:spMkLst>
            <pc:docMk/>
            <pc:sldMk cId="900761484" sldId="270"/>
            <ac:spMk id="238" creationId="{00000000-0000-0000-0000-000000000000}"/>
          </ac:spMkLst>
        </pc:spChg>
        <pc:spChg chg="mod">
          <ac:chgData name="戴 超" userId="0a653ea0a27b076e" providerId="LiveId" clId="{E1364EB7-17C2-6040-8159-AB9BC4A4C957}" dt="2019-10-23T08:38:37.072" v="3279" actId="1076"/>
          <ac:spMkLst>
            <pc:docMk/>
            <pc:sldMk cId="900761484" sldId="270"/>
            <ac:spMk id="239" creationId="{00000000-0000-0000-0000-000000000000}"/>
          </ac:spMkLst>
        </pc:spChg>
      </pc:sldChg>
      <pc:sldChg chg="modSp">
        <pc:chgData name="戴 超" userId="0a653ea0a27b076e" providerId="LiveId" clId="{E1364EB7-17C2-6040-8159-AB9BC4A4C957}" dt="2019-10-23T08:44:19.004" v="3868" actId="20577"/>
        <pc:sldMkLst>
          <pc:docMk/>
          <pc:sldMk cId="3409198802" sldId="271"/>
        </pc:sldMkLst>
        <pc:spChg chg="mod">
          <ac:chgData name="戴 超" userId="0a653ea0a27b076e" providerId="LiveId" clId="{E1364EB7-17C2-6040-8159-AB9BC4A4C957}" dt="2019-10-23T08:43:25.868" v="3792" actId="20577"/>
          <ac:spMkLst>
            <pc:docMk/>
            <pc:sldMk cId="3409198802" sldId="271"/>
            <ac:spMk id="10" creationId="{00000000-0000-0000-0000-000000000000}"/>
          </ac:spMkLst>
        </pc:spChg>
        <pc:spChg chg="mod">
          <ac:chgData name="戴 超" userId="0a653ea0a27b076e" providerId="LiveId" clId="{E1364EB7-17C2-6040-8159-AB9BC4A4C957}" dt="2019-10-23T08:43:55.135" v="3812" actId="20577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戴 超" userId="0a653ea0a27b076e" providerId="LiveId" clId="{E1364EB7-17C2-6040-8159-AB9BC4A4C957}" dt="2019-10-23T08:44:04.004" v="3835" actId="20577"/>
          <ac:spMkLst>
            <pc:docMk/>
            <pc:sldMk cId="3409198802" sldId="271"/>
            <ac:spMk id="12" creationId="{00000000-0000-0000-0000-000000000000}"/>
          </ac:spMkLst>
        </pc:spChg>
        <pc:spChg chg="mod">
          <ac:chgData name="戴 超" userId="0a653ea0a27b076e" providerId="LiveId" clId="{E1364EB7-17C2-6040-8159-AB9BC4A4C957}" dt="2019-10-23T08:44:09.988" v="3847" actId="20577"/>
          <ac:spMkLst>
            <pc:docMk/>
            <pc:sldMk cId="3409198802" sldId="271"/>
            <ac:spMk id="13" creationId="{00000000-0000-0000-0000-000000000000}"/>
          </ac:spMkLst>
        </pc:spChg>
        <pc:spChg chg="mod">
          <ac:chgData name="戴 超" userId="0a653ea0a27b076e" providerId="LiveId" clId="{E1364EB7-17C2-6040-8159-AB9BC4A4C957}" dt="2019-10-23T08:44:19.004" v="3868" actId="20577"/>
          <ac:spMkLst>
            <pc:docMk/>
            <pc:sldMk cId="3409198802" sldId="271"/>
            <ac:spMk id="14" creationId="{00000000-0000-0000-0000-000000000000}"/>
          </ac:spMkLst>
        </pc:spChg>
      </pc:sldChg>
      <pc:sldChg chg="addSp delSp modSp delAnim modAnim">
        <pc:chgData name="戴 超" userId="0a653ea0a27b076e" providerId="LiveId" clId="{E1364EB7-17C2-6040-8159-AB9BC4A4C957}" dt="2019-12-29T14:40:25.382" v="4534" actId="1076"/>
        <pc:sldMkLst>
          <pc:docMk/>
          <pc:sldMk cId="3567281485" sldId="272"/>
        </pc:sldMkLst>
        <pc:spChg chg="mod">
          <ac:chgData name="戴 超" userId="0a653ea0a27b076e" providerId="LiveId" clId="{E1364EB7-17C2-6040-8159-AB9BC4A4C957}" dt="2019-10-23T08:44:32.664" v="3895" actId="20577"/>
          <ac:spMkLst>
            <pc:docMk/>
            <pc:sldMk cId="3567281485" sldId="272"/>
            <ac:spMk id="4" creationId="{00000000-0000-0000-0000-000000000000}"/>
          </ac:spMkLst>
        </pc:spChg>
        <pc:spChg chg="mod">
          <ac:chgData name="戴 超" userId="0a653ea0a27b076e" providerId="LiveId" clId="{E1364EB7-17C2-6040-8159-AB9BC4A4C957}" dt="2019-10-23T08:44:44.430" v="3898" actId="20577"/>
          <ac:spMkLst>
            <pc:docMk/>
            <pc:sldMk cId="3567281485" sldId="272"/>
            <ac:spMk id="91" creationId="{00000000-0000-0000-0000-000000000000}"/>
          </ac:spMkLst>
        </pc:spChg>
        <pc:spChg chg="del">
          <ac:chgData name="戴 超" userId="0a653ea0a27b076e" providerId="LiveId" clId="{E1364EB7-17C2-6040-8159-AB9BC4A4C957}" dt="2019-10-23T08:44:42.891" v="3897" actId="478"/>
          <ac:spMkLst>
            <pc:docMk/>
            <pc:sldMk cId="3567281485" sldId="272"/>
            <ac:spMk id="92" creationId="{00000000-0000-0000-0000-000000000000}"/>
          </ac:spMkLst>
        </pc:spChg>
        <pc:spChg chg="del">
          <ac:chgData name="戴 超" userId="0a653ea0a27b076e" providerId="LiveId" clId="{E1364EB7-17C2-6040-8159-AB9BC4A4C957}" dt="2019-10-23T08:44:42.891" v="3897" actId="478"/>
          <ac:spMkLst>
            <pc:docMk/>
            <pc:sldMk cId="3567281485" sldId="272"/>
            <ac:spMk id="93" creationId="{00000000-0000-0000-0000-000000000000}"/>
          </ac:spMkLst>
        </pc:spChg>
        <pc:spChg chg="add del">
          <ac:chgData name="戴 超" userId="0a653ea0a27b076e" providerId="LiveId" clId="{E1364EB7-17C2-6040-8159-AB9BC4A4C957}" dt="2019-10-23T08:46:00.114" v="3901"/>
          <ac:spMkLst>
            <pc:docMk/>
            <pc:sldMk cId="3567281485" sldId="272"/>
            <ac:spMk id="94" creationId="{BD7CFD77-E398-9741-BFC8-27B5C7D88192}"/>
          </ac:spMkLst>
        </pc:spChg>
        <pc:spChg chg="mod">
          <ac:chgData name="戴 超" userId="0a653ea0a27b076e" providerId="LiveId" clId="{E1364EB7-17C2-6040-8159-AB9BC4A4C957}" dt="2019-10-23T08:46:55.084" v="3932" actId="1076"/>
          <ac:spMkLst>
            <pc:docMk/>
            <pc:sldMk cId="3567281485" sldId="272"/>
            <ac:spMk id="96" creationId="{0360F571-68EA-754D-BA5B-BF4391E74F09}"/>
          </ac:spMkLst>
        </pc:spChg>
        <pc:spChg chg="mod">
          <ac:chgData name="戴 超" userId="0a653ea0a27b076e" providerId="LiveId" clId="{E1364EB7-17C2-6040-8159-AB9BC4A4C957}" dt="2019-12-29T14:37:45.215" v="4461" actId="20577"/>
          <ac:spMkLst>
            <pc:docMk/>
            <pc:sldMk cId="3567281485" sldId="272"/>
            <ac:spMk id="97" creationId="{B7CBE916-5556-EA4A-A76C-8161F1B5BB30}"/>
          </ac:spMkLst>
        </pc:spChg>
        <pc:spChg chg="mod">
          <ac:chgData name="戴 超" userId="0a653ea0a27b076e" providerId="LiveId" clId="{E1364EB7-17C2-6040-8159-AB9BC4A4C957}" dt="2019-12-29T14:40:18.516" v="4533" actId="20577"/>
          <ac:spMkLst>
            <pc:docMk/>
            <pc:sldMk cId="3567281485" sldId="272"/>
            <ac:spMk id="98" creationId="{D4626E57-AF14-6747-B79F-378F7E377205}"/>
          </ac:spMkLst>
        </pc:spChg>
        <pc:spChg chg="mod">
          <ac:chgData name="戴 超" userId="0a653ea0a27b076e" providerId="LiveId" clId="{E1364EB7-17C2-6040-8159-AB9BC4A4C957}" dt="2019-10-23T08:47:49.603" v="3946" actId="1076"/>
          <ac:spMkLst>
            <pc:docMk/>
            <pc:sldMk cId="3567281485" sldId="272"/>
            <ac:spMk id="100" creationId="{4A769863-E4A2-BF4B-9627-78B0BF5FA92B}"/>
          </ac:spMkLst>
        </pc:spChg>
        <pc:spChg chg="mod">
          <ac:chgData name="戴 超" userId="0a653ea0a27b076e" providerId="LiveId" clId="{E1364EB7-17C2-6040-8159-AB9BC4A4C957}" dt="2019-10-23T08:55:42.014" v="4063" actId="14100"/>
          <ac:spMkLst>
            <pc:docMk/>
            <pc:sldMk cId="3567281485" sldId="272"/>
            <ac:spMk id="101" creationId="{AA1830D3-7DAA-6A45-B645-1BAB0FE94BAD}"/>
          </ac:spMkLst>
        </pc:spChg>
        <pc:spChg chg="mod">
          <ac:chgData name="戴 超" userId="0a653ea0a27b076e" providerId="LiveId" clId="{E1364EB7-17C2-6040-8159-AB9BC4A4C957}" dt="2019-10-23T08:54:55.671" v="4008" actId="207"/>
          <ac:spMkLst>
            <pc:docMk/>
            <pc:sldMk cId="3567281485" sldId="272"/>
            <ac:spMk id="102" creationId="{41448EFD-6458-0643-9DDF-6179B3B039C3}"/>
          </ac:spMkLst>
        </pc:spChg>
        <pc:spChg chg="mod">
          <ac:chgData name="戴 超" userId="0a653ea0a27b076e" providerId="LiveId" clId="{E1364EB7-17C2-6040-8159-AB9BC4A4C957}" dt="2019-10-23T08:53:10.663" v="3994" actId="1076"/>
          <ac:spMkLst>
            <pc:docMk/>
            <pc:sldMk cId="3567281485" sldId="272"/>
            <ac:spMk id="104" creationId="{B9A7B21B-54DE-0D41-AD13-BA41AAC22652}"/>
          </ac:spMkLst>
        </pc:spChg>
        <pc:spChg chg="mod">
          <ac:chgData name="戴 超" userId="0a653ea0a27b076e" providerId="LiveId" clId="{E1364EB7-17C2-6040-8159-AB9BC4A4C957}" dt="2019-10-23T08:57:45.569" v="4083" actId="20577"/>
          <ac:spMkLst>
            <pc:docMk/>
            <pc:sldMk cId="3567281485" sldId="272"/>
            <ac:spMk id="105" creationId="{3878596A-FE24-744D-B37F-AA56E76386C8}"/>
          </ac:spMkLst>
        </pc:spChg>
        <pc:spChg chg="mod">
          <ac:chgData name="戴 超" userId="0a653ea0a27b076e" providerId="LiveId" clId="{E1364EB7-17C2-6040-8159-AB9BC4A4C957}" dt="2019-10-23T08:59:01.609" v="4093" actId="207"/>
          <ac:spMkLst>
            <pc:docMk/>
            <pc:sldMk cId="3567281485" sldId="272"/>
            <ac:spMk id="106" creationId="{41473A1F-BC97-5847-93FD-31E694834F58}"/>
          </ac:spMkLst>
        </pc:spChg>
        <pc:spChg chg="mod">
          <ac:chgData name="戴 超" userId="0a653ea0a27b076e" providerId="LiveId" clId="{E1364EB7-17C2-6040-8159-AB9BC4A4C957}" dt="2019-10-23T10:41:04.608" v="4098" actId="1076"/>
          <ac:spMkLst>
            <pc:docMk/>
            <pc:sldMk cId="3567281485" sldId="272"/>
            <ac:spMk id="108" creationId="{9772FAD3-735D-2749-9D38-B212A060F56A}"/>
          </ac:spMkLst>
        </pc:spChg>
        <pc:spChg chg="mod">
          <ac:chgData name="戴 超" userId="0a653ea0a27b076e" providerId="LiveId" clId="{E1364EB7-17C2-6040-8159-AB9BC4A4C957}" dt="2019-10-23T10:51:49.460" v="4148" actId="20577"/>
          <ac:spMkLst>
            <pc:docMk/>
            <pc:sldMk cId="3567281485" sldId="272"/>
            <ac:spMk id="109" creationId="{F0993BAA-F820-9C4F-92EB-01E100DBC469}"/>
          </ac:spMkLst>
        </pc:spChg>
        <pc:spChg chg="mod">
          <ac:chgData name="戴 超" userId="0a653ea0a27b076e" providerId="LiveId" clId="{E1364EB7-17C2-6040-8159-AB9BC4A4C957}" dt="2019-10-23T10:50:36.722" v="4137" actId="207"/>
          <ac:spMkLst>
            <pc:docMk/>
            <pc:sldMk cId="3567281485" sldId="272"/>
            <ac:spMk id="110" creationId="{F6EB8463-E05A-8C47-94C8-4779C6E65A7D}"/>
          </ac:spMkLst>
        </pc:spChg>
        <pc:spChg chg="mod">
          <ac:chgData name="戴 超" userId="0a653ea0a27b076e" providerId="LiveId" clId="{E1364EB7-17C2-6040-8159-AB9BC4A4C957}" dt="2019-10-23T10:52:10.967" v="4154" actId="20577"/>
          <ac:spMkLst>
            <pc:docMk/>
            <pc:sldMk cId="3567281485" sldId="272"/>
            <ac:spMk id="112" creationId="{0E8ACE9E-7C80-6046-81B9-C7D3C37C9296}"/>
          </ac:spMkLst>
        </pc:spChg>
        <pc:spChg chg="mod">
          <ac:chgData name="戴 超" userId="0a653ea0a27b076e" providerId="LiveId" clId="{E1364EB7-17C2-6040-8159-AB9BC4A4C957}" dt="2019-10-23T10:52:22.963" v="4187" actId="20577"/>
          <ac:spMkLst>
            <pc:docMk/>
            <pc:sldMk cId="3567281485" sldId="272"/>
            <ac:spMk id="113" creationId="{C01D1213-10C7-7E49-A311-800E6376A052}"/>
          </ac:spMkLst>
        </pc:spChg>
        <pc:spChg chg="mod">
          <ac:chgData name="戴 超" userId="0a653ea0a27b076e" providerId="LiveId" clId="{E1364EB7-17C2-6040-8159-AB9BC4A4C957}" dt="2019-10-23T10:53:38.903" v="4198" actId="207"/>
          <ac:spMkLst>
            <pc:docMk/>
            <pc:sldMk cId="3567281485" sldId="272"/>
            <ac:spMk id="114" creationId="{422E14C1-C253-5641-BE02-8999E24B5F40}"/>
          </ac:spMkLst>
        </pc:spChg>
        <pc:grpChg chg="del">
          <ac:chgData name="戴 超" userId="0a653ea0a27b076e" providerId="LiveId" clId="{E1364EB7-17C2-6040-8159-AB9BC4A4C957}" dt="2019-10-23T08:44:42.891" v="3897" actId="478"/>
          <ac:grpSpMkLst>
            <pc:docMk/>
            <pc:sldMk cId="3567281485" sldId="272"/>
            <ac:grpSpMk id="34" creationId="{00000000-0000-0000-0000-000000000000}"/>
          </ac:grpSpMkLst>
        </pc:grpChg>
        <pc:grpChg chg="del">
          <ac:chgData name="戴 超" userId="0a653ea0a27b076e" providerId="LiveId" clId="{E1364EB7-17C2-6040-8159-AB9BC4A4C957}" dt="2019-10-23T08:44:42.891" v="3897" actId="478"/>
          <ac:grpSpMkLst>
            <pc:docMk/>
            <pc:sldMk cId="3567281485" sldId="272"/>
            <ac:grpSpMk id="37" creationId="{00000000-0000-0000-0000-000000000000}"/>
          </ac:grpSpMkLst>
        </pc:grpChg>
        <pc:grpChg chg="del">
          <ac:chgData name="戴 超" userId="0a653ea0a27b076e" providerId="LiveId" clId="{E1364EB7-17C2-6040-8159-AB9BC4A4C957}" dt="2019-10-23T08:44:42.891" v="3897" actId="478"/>
          <ac:grpSpMkLst>
            <pc:docMk/>
            <pc:sldMk cId="3567281485" sldId="272"/>
            <ac:grpSpMk id="47" creationId="{00000000-0000-0000-0000-000000000000}"/>
          </ac:grpSpMkLst>
        </pc:grpChg>
        <pc:grpChg chg="del">
          <ac:chgData name="戴 超" userId="0a653ea0a27b076e" providerId="LiveId" clId="{E1364EB7-17C2-6040-8159-AB9BC4A4C957}" dt="2019-10-23T08:44:42.891" v="3897" actId="478"/>
          <ac:grpSpMkLst>
            <pc:docMk/>
            <pc:sldMk cId="3567281485" sldId="272"/>
            <ac:grpSpMk id="58" creationId="{00000000-0000-0000-0000-000000000000}"/>
          </ac:grpSpMkLst>
        </pc:grpChg>
        <pc:grpChg chg="del">
          <ac:chgData name="戴 超" userId="0a653ea0a27b076e" providerId="LiveId" clId="{E1364EB7-17C2-6040-8159-AB9BC4A4C957}" dt="2019-10-23T08:44:42.891" v="3897" actId="478"/>
          <ac:grpSpMkLst>
            <pc:docMk/>
            <pc:sldMk cId="3567281485" sldId="272"/>
            <ac:grpSpMk id="66" creationId="{00000000-0000-0000-0000-000000000000}"/>
          </ac:grpSpMkLst>
        </pc:grpChg>
        <pc:grpChg chg="del">
          <ac:chgData name="戴 超" userId="0a653ea0a27b076e" providerId="LiveId" clId="{E1364EB7-17C2-6040-8159-AB9BC4A4C957}" dt="2019-10-23T08:44:42.891" v="3897" actId="478"/>
          <ac:grpSpMkLst>
            <pc:docMk/>
            <pc:sldMk cId="3567281485" sldId="272"/>
            <ac:grpSpMk id="76" creationId="{00000000-0000-0000-0000-000000000000}"/>
          </ac:grpSpMkLst>
        </pc:grpChg>
        <pc:grpChg chg="del">
          <ac:chgData name="戴 超" userId="0a653ea0a27b076e" providerId="LiveId" clId="{E1364EB7-17C2-6040-8159-AB9BC4A4C957}" dt="2019-10-23T08:44:42.891" v="3897" actId="478"/>
          <ac:grpSpMkLst>
            <pc:docMk/>
            <pc:sldMk cId="3567281485" sldId="272"/>
            <ac:grpSpMk id="80" creationId="{00000000-0000-0000-0000-000000000000}"/>
          </ac:grpSpMkLst>
        </pc:grpChg>
        <pc:grpChg chg="del">
          <ac:chgData name="戴 超" userId="0a653ea0a27b076e" providerId="LiveId" clId="{E1364EB7-17C2-6040-8159-AB9BC4A4C957}" dt="2019-10-23T08:44:42.891" v="3897" actId="478"/>
          <ac:grpSpMkLst>
            <pc:docMk/>
            <pc:sldMk cId="3567281485" sldId="272"/>
            <ac:grpSpMk id="84" creationId="{00000000-0000-0000-0000-000000000000}"/>
          </ac:grpSpMkLst>
        </pc:grpChg>
        <pc:grpChg chg="del">
          <ac:chgData name="戴 超" userId="0a653ea0a27b076e" providerId="LiveId" clId="{E1364EB7-17C2-6040-8159-AB9BC4A4C957}" dt="2019-10-23T08:44:47.580" v="3899" actId="478"/>
          <ac:grpSpMkLst>
            <pc:docMk/>
            <pc:sldMk cId="3567281485" sldId="272"/>
            <ac:grpSpMk id="88" creationId="{00000000-0000-0000-0000-000000000000}"/>
          </ac:grpSpMkLst>
        </pc:grpChg>
        <pc:grpChg chg="add mod">
          <ac:chgData name="戴 超" userId="0a653ea0a27b076e" providerId="LiveId" clId="{E1364EB7-17C2-6040-8159-AB9BC4A4C957}" dt="2019-12-29T14:40:25.382" v="4534" actId="1076"/>
          <ac:grpSpMkLst>
            <pc:docMk/>
            <pc:sldMk cId="3567281485" sldId="272"/>
            <ac:grpSpMk id="95" creationId="{1ED6C305-DDA0-E141-9BD4-CEA41F060C9F}"/>
          </ac:grpSpMkLst>
        </pc:grpChg>
        <pc:grpChg chg="add mod">
          <ac:chgData name="戴 超" userId="0a653ea0a27b076e" providerId="LiveId" clId="{E1364EB7-17C2-6040-8159-AB9BC4A4C957}" dt="2019-10-23T08:50:52.678" v="3982"/>
          <ac:grpSpMkLst>
            <pc:docMk/>
            <pc:sldMk cId="3567281485" sldId="272"/>
            <ac:grpSpMk id="99" creationId="{65A41513-F6A4-434B-9D5B-C20A9A7B53C7}"/>
          </ac:grpSpMkLst>
        </pc:grpChg>
        <pc:grpChg chg="add mod">
          <ac:chgData name="戴 超" userId="0a653ea0a27b076e" providerId="LiveId" clId="{E1364EB7-17C2-6040-8159-AB9BC4A4C957}" dt="2019-10-23T10:52:50.278" v="4190" actId="1076"/>
          <ac:grpSpMkLst>
            <pc:docMk/>
            <pc:sldMk cId="3567281485" sldId="272"/>
            <ac:grpSpMk id="103" creationId="{873DF34B-F92F-5345-850B-6A668AD89277}"/>
          </ac:grpSpMkLst>
        </pc:grpChg>
        <pc:grpChg chg="add mod">
          <ac:chgData name="戴 超" userId="0a653ea0a27b076e" providerId="LiveId" clId="{E1364EB7-17C2-6040-8159-AB9BC4A4C957}" dt="2019-10-23T10:52:54.765" v="4191" actId="1076"/>
          <ac:grpSpMkLst>
            <pc:docMk/>
            <pc:sldMk cId="3567281485" sldId="272"/>
            <ac:grpSpMk id="107" creationId="{DFC14F52-D615-8943-A6DB-2084C303E951}"/>
          </ac:grpSpMkLst>
        </pc:grpChg>
        <pc:grpChg chg="add mod">
          <ac:chgData name="戴 超" userId="0a653ea0a27b076e" providerId="LiveId" clId="{E1364EB7-17C2-6040-8159-AB9BC4A4C957}" dt="2019-10-23T10:52:58.534" v="4192" actId="1076"/>
          <ac:grpSpMkLst>
            <pc:docMk/>
            <pc:sldMk cId="3567281485" sldId="272"/>
            <ac:grpSpMk id="111" creationId="{C67B7614-E4A7-9E49-9737-C5B3CD0C6162}"/>
          </ac:grpSpMkLst>
        </pc:grpChg>
      </pc:sldChg>
      <pc:sldChg chg="del">
        <pc:chgData name="戴 超" userId="0a653ea0a27b076e" providerId="LiveId" clId="{E1364EB7-17C2-6040-8159-AB9BC4A4C957}" dt="2019-10-23T10:56:55.720" v="4235" actId="2696"/>
        <pc:sldMkLst>
          <pc:docMk/>
          <pc:sldMk cId="380091166" sldId="273"/>
        </pc:sldMkLst>
      </pc:sldChg>
      <pc:sldChg chg="del">
        <pc:chgData name="戴 超" userId="0a653ea0a27b076e" providerId="LiveId" clId="{E1364EB7-17C2-6040-8159-AB9BC4A4C957}" dt="2019-10-23T10:56:55.774" v="4236" actId="2696"/>
        <pc:sldMkLst>
          <pc:docMk/>
          <pc:sldMk cId="4261263618" sldId="274"/>
        </pc:sldMkLst>
      </pc:sldChg>
      <pc:sldChg chg="del">
        <pc:chgData name="戴 超" userId="0a653ea0a27b076e" providerId="LiveId" clId="{E1364EB7-17C2-6040-8159-AB9BC4A4C957}" dt="2019-10-23T10:56:55.825" v="4237" actId="2696"/>
        <pc:sldMkLst>
          <pc:docMk/>
          <pc:sldMk cId="82446711" sldId="275"/>
        </pc:sldMkLst>
      </pc:sldChg>
      <pc:sldChg chg="del">
        <pc:chgData name="戴 超" userId="0a653ea0a27b076e" providerId="LiveId" clId="{E1364EB7-17C2-6040-8159-AB9BC4A4C957}" dt="2019-10-23T10:56:55.864" v="4238" actId="2696"/>
        <pc:sldMkLst>
          <pc:docMk/>
          <pc:sldMk cId="861857657" sldId="276"/>
        </pc:sldMkLst>
      </pc:sldChg>
      <pc:sldChg chg="delSp modSp delAnim">
        <pc:chgData name="戴 超" userId="0a653ea0a27b076e" providerId="LiveId" clId="{E1364EB7-17C2-6040-8159-AB9BC4A4C957}" dt="2019-10-23T10:57:12.655" v="4250" actId="478"/>
        <pc:sldMkLst>
          <pc:docMk/>
          <pc:sldMk cId="1199467266" sldId="277"/>
        </pc:sldMkLst>
        <pc:spChg chg="mod">
          <ac:chgData name="戴 超" userId="0a653ea0a27b076e" providerId="LiveId" clId="{E1364EB7-17C2-6040-8159-AB9BC4A4C957}" dt="2019-10-23T10:57:03.979" v="4249" actId="20577"/>
          <ac:spMkLst>
            <pc:docMk/>
            <pc:sldMk cId="1199467266" sldId="277"/>
            <ac:spMk id="10" creationId="{00000000-0000-0000-0000-000000000000}"/>
          </ac:spMkLst>
        </pc:spChg>
        <pc:spChg chg="del">
          <ac:chgData name="戴 超" userId="0a653ea0a27b076e" providerId="LiveId" clId="{E1364EB7-17C2-6040-8159-AB9BC4A4C957}" dt="2019-10-23T10:57:12.655" v="4250" actId="478"/>
          <ac:spMkLst>
            <pc:docMk/>
            <pc:sldMk cId="1199467266" sldId="277"/>
            <ac:spMk id="11" creationId="{00000000-0000-0000-0000-000000000000}"/>
          </ac:spMkLst>
        </pc:spChg>
        <pc:spChg chg="del">
          <ac:chgData name="戴 超" userId="0a653ea0a27b076e" providerId="LiveId" clId="{E1364EB7-17C2-6040-8159-AB9BC4A4C957}" dt="2019-10-23T10:57:12.655" v="4250" actId="478"/>
          <ac:spMkLst>
            <pc:docMk/>
            <pc:sldMk cId="1199467266" sldId="277"/>
            <ac:spMk id="12" creationId="{00000000-0000-0000-0000-000000000000}"/>
          </ac:spMkLst>
        </pc:spChg>
        <pc:spChg chg="del">
          <ac:chgData name="戴 超" userId="0a653ea0a27b076e" providerId="LiveId" clId="{E1364EB7-17C2-6040-8159-AB9BC4A4C957}" dt="2019-10-23T10:57:12.655" v="4250" actId="478"/>
          <ac:spMkLst>
            <pc:docMk/>
            <pc:sldMk cId="1199467266" sldId="277"/>
            <ac:spMk id="13" creationId="{00000000-0000-0000-0000-000000000000}"/>
          </ac:spMkLst>
        </pc:spChg>
        <pc:spChg chg="del">
          <ac:chgData name="戴 超" userId="0a653ea0a27b076e" providerId="LiveId" clId="{E1364EB7-17C2-6040-8159-AB9BC4A4C957}" dt="2019-10-23T10:57:12.655" v="4250" actId="478"/>
          <ac:spMkLst>
            <pc:docMk/>
            <pc:sldMk cId="1199467266" sldId="277"/>
            <ac:spMk id="14" creationId="{00000000-0000-0000-0000-000000000000}"/>
          </ac:spMkLst>
        </pc:spChg>
      </pc:sldChg>
      <pc:sldChg chg="addSp delSp modSp modAnim">
        <pc:chgData name="戴 超" userId="0a653ea0a27b076e" providerId="LiveId" clId="{E1364EB7-17C2-6040-8159-AB9BC4A4C957}" dt="2019-10-23T11:08:58.401" v="4341" actId="207"/>
        <pc:sldMkLst>
          <pc:docMk/>
          <pc:sldMk cId="542575699" sldId="278"/>
        </pc:sldMkLst>
        <pc:spChg chg="add mod">
          <ac:chgData name="戴 超" userId="0a653ea0a27b076e" providerId="LiveId" clId="{E1364EB7-17C2-6040-8159-AB9BC4A4C957}" dt="2019-10-23T11:08:58.401" v="4341" actId="207"/>
          <ac:spMkLst>
            <pc:docMk/>
            <pc:sldMk cId="542575699" sldId="278"/>
            <ac:spMk id="2" creationId="{F49C9FE4-7024-DB4A-9611-744DFB0885B4}"/>
          </ac:spMkLst>
        </pc:spChg>
        <pc:spChg chg="mod">
          <ac:chgData name="戴 超" userId="0a653ea0a27b076e" providerId="LiveId" clId="{E1364EB7-17C2-6040-8159-AB9BC4A4C957}" dt="2019-10-23T10:59:17.003" v="4306" actId="1076"/>
          <ac:spMkLst>
            <pc:docMk/>
            <pc:sldMk cId="542575699" sldId="278"/>
            <ac:spMk id="4" creationId="{00000000-0000-0000-0000-000000000000}"/>
          </ac:spMkLst>
        </pc:spChg>
        <pc:spChg chg="del">
          <ac:chgData name="戴 超" userId="0a653ea0a27b076e" providerId="LiveId" clId="{E1364EB7-17C2-6040-8159-AB9BC4A4C957}" dt="2019-10-23T10:57:50.911" v="4283" actId="478"/>
          <ac:spMkLst>
            <pc:docMk/>
            <pc:sldMk cId="542575699" sldId="278"/>
            <ac:spMk id="52" creationId="{00000000-0000-0000-0000-000000000000}"/>
          </ac:spMkLst>
        </pc:spChg>
        <pc:spChg chg="del">
          <ac:chgData name="戴 超" userId="0a653ea0a27b076e" providerId="LiveId" clId="{E1364EB7-17C2-6040-8159-AB9BC4A4C957}" dt="2019-10-23T10:57:50.224" v="4282" actId="478"/>
          <ac:spMkLst>
            <pc:docMk/>
            <pc:sldMk cId="542575699" sldId="278"/>
            <ac:spMk id="53" creationId="{00000000-0000-0000-0000-000000000000}"/>
          </ac:spMkLst>
        </pc:spChg>
        <pc:spChg chg="del">
          <ac:chgData name="戴 超" userId="0a653ea0a27b076e" providerId="LiveId" clId="{E1364EB7-17C2-6040-8159-AB9BC4A4C957}" dt="2019-10-23T10:57:50.224" v="4282" actId="478"/>
          <ac:spMkLst>
            <pc:docMk/>
            <pc:sldMk cId="542575699" sldId="278"/>
            <ac:spMk id="54" creationId="{00000000-0000-0000-0000-000000000000}"/>
          </ac:spMkLst>
        </pc:spChg>
        <pc:spChg chg="del">
          <ac:chgData name="戴 超" userId="0a653ea0a27b076e" providerId="LiveId" clId="{E1364EB7-17C2-6040-8159-AB9BC4A4C957}" dt="2019-10-23T10:57:50.224" v="4282" actId="478"/>
          <ac:spMkLst>
            <pc:docMk/>
            <pc:sldMk cId="542575699" sldId="278"/>
            <ac:spMk id="102" creationId="{00000000-0000-0000-0000-000000000000}"/>
          </ac:spMkLst>
        </pc:spChg>
        <pc:spChg chg="del">
          <ac:chgData name="戴 超" userId="0a653ea0a27b076e" providerId="LiveId" clId="{E1364EB7-17C2-6040-8159-AB9BC4A4C957}" dt="2019-10-23T10:57:50.224" v="4282" actId="478"/>
          <ac:spMkLst>
            <pc:docMk/>
            <pc:sldMk cId="542575699" sldId="278"/>
            <ac:spMk id="103" creationId="{00000000-0000-0000-0000-000000000000}"/>
          </ac:spMkLst>
        </pc:spChg>
        <pc:spChg chg="del">
          <ac:chgData name="戴 超" userId="0a653ea0a27b076e" providerId="LiveId" clId="{E1364EB7-17C2-6040-8159-AB9BC4A4C957}" dt="2019-10-23T10:57:50.224" v="4282" actId="478"/>
          <ac:spMkLst>
            <pc:docMk/>
            <pc:sldMk cId="542575699" sldId="278"/>
            <ac:spMk id="104" creationId="{00000000-0000-0000-0000-000000000000}"/>
          </ac:spMkLst>
        </pc:spChg>
        <pc:spChg chg="del">
          <ac:chgData name="戴 超" userId="0a653ea0a27b076e" providerId="LiveId" clId="{E1364EB7-17C2-6040-8159-AB9BC4A4C957}" dt="2019-10-23T10:57:50.224" v="4282" actId="478"/>
          <ac:spMkLst>
            <pc:docMk/>
            <pc:sldMk cId="542575699" sldId="278"/>
            <ac:spMk id="105" creationId="{00000000-0000-0000-0000-000000000000}"/>
          </ac:spMkLst>
        </pc:s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5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55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06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09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12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15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18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23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29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32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37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40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43" creationId="{00000000-0000-0000-0000-000000000000}"/>
          </ac:grpSpMkLst>
        </pc:grpChg>
        <pc:grpChg chg="del">
          <ac:chgData name="戴 超" userId="0a653ea0a27b076e" providerId="LiveId" clId="{E1364EB7-17C2-6040-8159-AB9BC4A4C957}" dt="2019-10-23T10:57:50.224" v="4282" actId="478"/>
          <ac:grpSpMkLst>
            <pc:docMk/>
            <pc:sldMk cId="542575699" sldId="278"/>
            <ac:grpSpMk id="146" creationId="{00000000-0000-0000-0000-000000000000}"/>
          </ac:grpSpMkLst>
        </pc:grpChg>
      </pc:sldChg>
      <pc:sldChg chg="addSp delSp modSp delAnim modAnim">
        <pc:chgData name="戴 超" userId="0a653ea0a27b076e" providerId="LiveId" clId="{E1364EB7-17C2-6040-8159-AB9BC4A4C957}" dt="2019-10-23T11:16:37.692" v="4386" actId="1076"/>
        <pc:sldMkLst>
          <pc:docMk/>
          <pc:sldMk cId="424002877" sldId="279"/>
        </pc:sldMkLst>
        <pc:spChg chg="add mod">
          <ac:chgData name="戴 超" userId="0a653ea0a27b076e" providerId="LiveId" clId="{E1364EB7-17C2-6040-8159-AB9BC4A4C957}" dt="2019-10-23T11:16:24.590" v="4385" actId="207"/>
          <ac:spMkLst>
            <pc:docMk/>
            <pc:sldMk cId="424002877" sldId="279"/>
            <ac:spMk id="3" creationId="{BF4FE473-BFE6-9945-B209-ACC1E05BD0D7}"/>
          </ac:spMkLst>
        </pc:spChg>
        <pc:spChg chg="del">
          <ac:chgData name="戴 超" userId="0a653ea0a27b076e" providerId="LiveId" clId="{E1364EB7-17C2-6040-8159-AB9BC4A4C957}" dt="2019-10-23T11:12:33.303" v="4342" actId="478"/>
          <ac:spMkLst>
            <pc:docMk/>
            <pc:sldMk cId="424002877" sldId="279"/>
            <ac:spMk id="81" creationId="{00000000-0000-0000-0000-000000000000}"/>
          </ac:spMkLst>
        </pc:spChg>
        <pc:spChg chg="del mod topLvl">
          <ac:chgData name="戴 超" userId="0a653ea0a27b076e" providerId="LiveId" clId="{E1364EB7-17C2-6040-8159-AB9BC4A4C957}" dt="2019-10-23T11:13:05.579" v="4349" actId="478"/>
          <ac:spMkLst>
            <pc:docMk/>
            <pc:sldMk cId="424002877" sldId="279"/>
            <ac:spMk id="155" creationId="{00000000-0000-0000-0000-000000000000}"/>
          </ac:spMkLst>
        </pc:spChg>
        <pc:spChg chg="del topLvl">
          <ac:chgData name="戴 超" userId="0a653ea0a27b076e" providerId="LiveId" clId="{E1364EB7-17C2-6040-8159-AB9BC4A4C957}" dt="2019-10-23T11:12:39.455" v="4344" actId="478"/>
          <ac:spMkLst>
            <pc:docMk/>
            <pc:sldMk cId="424002877" sldId="279"/>
            <ac:spMk id="156" creationId="{00000000-0000-0000-0000-000000000000}"/>
          </ac:spMkLst>
        </pc:spChg>
        <pc:spChg chg="del mod topLvl">
          <ac:chgData name="戴 超" userId="0a653ea0a27b076e" providerId="LiveId" clId="{E1364EB7-17C2-6040-8159-AB9BC4A4C957}" dt="2019-10-23T11:13:11.017" v="4352" actId="478"/>
          <ac:spMkLst>
            <pc:docMk/>
            <pc:sldMk cId="424002877" sldId="279"/>
            <ac:spMk id="161" creationId="{00000000-0000-0000-0000-000000000000}"/>
          </ac:spMkLst>
        </pc:spChg>
        <pc:spChg chg="del topLvl">
          <ac:chgData name="戴 超" userId="0a653ea0a27b076e" providerId="LiveId" clId="{E1364EB7-17C2-6040-8159-AB9BC4A4C957}" dt="2019-10-23T11:12:36.672" v="4343" actId="478"/>
          <ac:spMkLst>
            <pc:docMk/>
            <pc:sldMk cId="424002877" sldId="279"/>
            <ac:spMk id="162" creationId="{00000000-0000-0000-0000-000000000000}"/>
          </ac:spMkLst>
        </pc:spChg>
        <pc:spChg chg="del">
          <ac:chgData name="戴 超" userId="0a653ea0a27b076e" providerId="LiveId" clId="{E1364EB7-17C2-6040-8159-AB9BC4A4C957}" dt="2019-10-23T11:12:33.303" v="4342" actId="478"/>
          <ac:spMkLst>
            <pc:docMk/>
            <pc:sldMk cId="424002877" sldId="279"/>
            <ac:spMk id="181" creationId="{00000000-0000-0000-0000-000000000000}"/>
          </ac:spMkLst>
        </pc:spChg>
        <pc:spChg chg="add del mod">
          <ac:chgData name="戴 超" userId="0a653ea0a27b076e" providerId="LiveId" clId="{E1364EB7-17C2-6040-8159-AB9BC4A4C957}" dt="2019-10-23T11:13:53.419" v="4355" actId="478"/>
          <ac:spMkLst>
            <pc:docMk/>
            <pc:sldMk cId="424002877" sldId="279"/>
            <ac:spMk id="182" creationId="{1D01CEC0-83A0-DB4A-8A97-C7F5F6C515A6}"/>
          </ac:spMkLst>
        </pc:spChg>
        <pc:spChg chg="add mod">
          <ac:chgData name="戴 超" userId="0a653ea0a27b076e" providerId="LiveId" clId="{E1364EB7-17C2-6040-8159-AB9BC4A4C957}" dt="2019-10-23T11:16:37.692" v="4386" actId="1076"/>
          <ac:spMkLst>
            <pc:docMk/>
            <pc:sldMk cId="424002877" sldId="279"/>
            <ac:spMk id="183" creationId="{59C1F6B6-8171-854C-99E5-53C5567297B6}"/>
          </ac:spMkLst>
        </pc:spChg>
        <pc:spChg chg="add mod">
          <ac:chgData name="戴 超" userId="0a653ea0a27b076e" providerId="LiveId" clId="{E1364EB7-17C2-6040-8159-AB9BC4A4C957}" dt="2019-10-23T11:14:35.304" v="4367" actId="404"/>
          <ac:spMkLst>
            <pc:docMk/>
            <pc:sldMk cId="424002877" sldId="279"/>
            <ac:spMk id="184" creationId="{05EBC28F-FA45-EA4C-A48B-8353242E3692}"/>
          </ac:spMkLst>
        </pc:s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82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93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105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114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125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135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9.455" v="4344" actId="478"/>
          <ac:grpSpMkLst>
            <pc:docMk/>
            <pc:sldMk cId="424002877" sldId="279"/>
            <ac:grpSpMk id="154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157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6.672" v="4343" actId="478"/>
          <ac:grpSpMkLst>
            <pc:docMk/>
            <pc:sldMk cId="424002877" sldId="279"/>
            <ac:grpSpMk id="160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163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166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12:33.303" v="4342" actId="478"/>
          <ac:grpSpMkLst>
            <pc:docMk/>
            <pc:sldMk cId="424002877" sldId="279"/>
            <ac:grpSpMk id="169" creationId="{00000000-0000-0000-0000-000000000000}"/>
          </ac:grpSpMkLst>
        </pc:grpChg>
      </pc:sldChg>
      <pc:sldChg chg="addSp delSp modSp modAnim">
        <pc:chgData name="戴 超" userId="0a653ea0a27b076e" providerId="LiveId" clId="{E1364EB7-17C2-6040-8159-AB9BC4A4C957}" dt="2019-10-23T11:25:13.222" v="4426" actId="1076"/>
        <pc:sldMkLst>
          <pc:docMk/>
          <pc:sldMk cId="2684589028" sldId="280"/>
        </pc:sldMkLst>
        <pc:spChg chg="mod">
          <ac:chgData name="戴 超" userId="0a653ea0a27b076e" providerId="LiveId" clId="{E1364EB7-17C2-6040-8159-AB9BC4A4C957}" dt="2019-10-23T11:23:16.515" v="4394" actId="20577"/>
          <ac:spMkLst>
            <pc:docMk/>
            <pc:sldMk cId="2684589028" sldId="280"/>
            <ac:spMk id="2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4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5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6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7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8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9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0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1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2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3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4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5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6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7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8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9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0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1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2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3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4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5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6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7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8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29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0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1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2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3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4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5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6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37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31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32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33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34" creationId="{00000000-0000-0000-0000-000000000000}"/>
          </ac:spMkLst>
        </pc:spChg>
        <pc:spChg chg="mod">
          <ac:chgData name="戴 超" userId="0a653ea0a27b076e" providerId="LiveId" clId="{E1364EB7-17C2-6040-8159-AB9BC4A4C957}" dt="2019-10-23T11:25:13.222" v="4426" actId="1076"/>
          <ac:spMkLst>
            <pc:docMk/>
            <pc:sldMk cId="2684589028" sldId="280"/>
            <ac:spMk id="135" creationId="{00000000-0000-0000-0000-000000000000}"/>
          </ac:spMkLst>
        </pc:spChg>
        <pc:spChg chg="mod">
          <ac:chgData name="戴 超" userId="0a653ea0a27b076e" providerId="LiveId" clId="{E1364EB7-17C2-6040-8159-AB9BC4A4C957}" dt="2019-10-23T11:25:09.576" v="4425" actId="1076"/>
          <ac:spMkLst>
            <pc:docMk/>
            <pc:sldMk cId="2684589028" sldId="280"/>
            <ac:spMk id="136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37" creationId="{00000000-0000-0000-0000-000000000000}"/>
          </ac:spMkLst>
        </pc:spChg>
        <pc:spChg chg="del">
          <ac:chgData name="戴 超" userId="0a653ea0a27b076e" providerId="LiveId" clId="{E1364EB7-17C2-6040-8159-AB9BC4A4C957}" dt="2019-10-23T11:23:19.451" v="4395" actId="478"/>
          <ac:spMkLst>
            <pc:docMk/>
            <pc:sldMk cId="2684589028" sldId="280"/>
            <ac:spMk id="138" creationId="{00000000-0000-0000-0000-000000000000}"/>
          </ac:spMkLst>
        </pc:spChg>
        <pc:spChg chg="add mod">
          <ac:chgData name="戴 超" userId="0a653ea0a27b076e" providerId="LiveId" clId="{E1364EB7-17C2-6040-8159-AB9BC4A4C957}" dt="2019-10-23T11:25:05.795" v="4424" actId="1076"/>
          <ac:spMkLst>
            <pc:docMk/>
            <pc:sldMk cId="2684589028" sldId="280"/>
            <ac:spMk id="139" creationId="{C20CDB51-1105-8D46-A4AD-468B248E08FC}"/>
          </ac:spMkLst>
        </pc:spChg>
        <pc:grpChg chg="del">
          <ac:chgData name="戴 超" userId="0a653ea0a27b076e" providerId="LiveId" clId="{E1364EB7-17C2-6040-8159-AB9BC4A4C957}" dt="2019-10-23T11:23:22.421" v="4397" actId="478"/>
          <ac:grpSpMkLst>
            <pc:docMk/>
            <pc:sldMk cId="2684589028" sldId="280"/>
            <ac:grpSpMk id="38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23:19.451" v="4395" actId="478"/>
          <ac:grpSpMkLst>
            <pc:docMk/>
            <pc:sldMk cId="2684589028" sldId="280"/>
            <ac:grpSpMk id="52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23:19.451" v="4395" actId="478"/>
          <ac:grpSpMkLst>
            <pc:docMk/>
            <pc:sldMk cId="2684589028" sldId="280"/>
            <ac:grpSpMk id="74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23:19.451" v="4395" actId="478"/>
          <ac:grpSpMkLst>
            <pc:docMk/>
            <pc:sldMk cId="2684589028" sldId="280"/>
            <ac:grpSpMk id="113" creationId="{00000000-0000-0000-0000-000000000000}"/>
          </ac:grpSpMkLst>
        </pc:grpChg>
        <pc:grpChg chg="del">
          <ac:chgData name="戴 超" userId="0a653ea0a27b076e" providerId="LiveId" clId="{E1364EB7-17C2-6040-8159-AB9BC4A4C957}" dt="2019-10-23T11:23:19.451" v="4395" actId="478"/>
          <ac:grpSpMkLst>
            <pc:docMk/>
            <pc:sldMk cId="2684589028" sldId="280"/>
            <ac:grpSpMk id="122" creationId="{00000000-0000-0000-0000-000000000000}"/>
          </ac:grpSpMkLst>
        </pc:grpChg>
      </pc:sldChg>
      <pc:sldChg chg="del">
        <pc:chgData name="戴 超" userId="0a653ea0a27b076e" providerId="LiveId" clId="{E1364EB7-17C2-6040-8159-AB9BC4A4C957}" dt="2019-10-23T11:25:36.200" v="4427" actId="2696"/>
        <pc:sldMkLst>
          <pc:docMk/>
          <pc:sldMk cId="2636402181" sldId="281"/>
        </pc:sldMkLst>
      </pc:sldChg>
      <pc:sldChg chg="del">
        <pc:chgData name="戴 超" userId="0a653ea0a27b076e" providerId="LiveId" clId="{E1364EB7-17C2-6040-8159-AB9BC4A4C957}" dt="2019-10-23T11:25:36.247" v="4428" actId="2696"/>
        <pc:sldMkLst>
          <pc:docMk/>
          <pc:sldMk cId="3364429461" sldId="282"/>
        </pc:sldMkLst>
      </pc:sldChg>
      <pc:sldChg chg="modSp">
        <pc:chgData name="戴 超" userId="0a653ea0a27b076e" providerId="LiveId" clId="{E1364EB7-17C2-6040-8159-AB9BC4A4C957}" dt="2019-10-22T07:02:34.937" v="536" actId="20577"/>
        <pc:sldMkLst>
          <pc:docMk/>
          <pc:sldMk cId="190877027" sldId="288"/>
        </pc:sldMkLst>
        <pc:spChg chg="mod">
          <ac:chgData name="戴 超" userId="0a653ea0a27b076e" providerId="LiveId" clId="{E1364EB7-17C2-6040-8159-AB9BC4A4C957}" dt="2019-10-21T15:04:44.461" v="11" actId="20577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E1364EB7-17C2-6040-8159-AB9BC4A4C957}" dt="2019-10-21T15:05:10.416" v="88" actId="1076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E1364EB7-17C2-6040-8159-AB9BC4A4C957}" dt="2019-10-21T15:05:19.781" v="100" actId="20577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E1364EB7-17C2-6040-8159-AB9BC4A4C957}" dt="2019-10-21T15:05:35.984" v="145" actId="2057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E1364EB7-17C2-6040-8159-AB9BC4A4C957}" dt="2019-10-22T07:01:02.338" v="380" actId="20577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E1364EB7-17C2-6040-8159-AB9BC4A4C957}" dt="2019-10-22T07:02:34.937" v="536" actId="2057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E1364EB7-17C2-6040-8159-AB9BC4A4C957}" dt="2019-10-21T15:05:52.785" v="169" actId="20577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E1364EB7-17C2-6040-8159-AB9BC4A4C957}" dt="2019-10-22T06:53:05.555" v="374" actId="20577"/>
          <ac:spMkLst>
            <pc:docMk/>
            <pc:sldMk cId="190877027" sldId="288"/>
            <ac:spMk id="24" creationId="{00000000-0000-0000-0000-000000000000}"/>
          </ac:spMkLst>
        </pc:spChg>
      </pc:sldChg>
      <pc:sldChg chg="add del">
        <pc:chgData name="戴 超" userId="0a653ea0a27b076e" providerId="LiveId" clId="{E1364EB7-17C2-6040-8159-AB9BC4A4C957}" dt="2019-10-22T11:24:19.406" v="1809" actId="2696"/>
        <pc:sldMkLst>
          <pc:docMk/>
          <pc:sldMk cId="1910220653" sldId="289"/>
        </pc:sldMkLst>
      </pc:sldChg>
      <pc:sldChg chg="modSp add">
        <pc:chgData name="戴 超" userId="0a653ea0a27b076e" providerId="LiveId" clId="{E1364EB7-17C2-6040-8159-AB9BC4A4C957}" dt="2019-10-22T08:33:39.646" v="1182" actId="1076"/>
        <pc:sldMkLst>
          <pc:docMk/>
          <pc:sldMk cId="3868269176" sldId="290"/>
        </pc:sldMkLst>
        <pc:spChg chg="mod">
          <ac:chgData name="戴 超" userId="0a653ea0a27b076e" providerId="LiveId" clId="{E1364EB7-17C2-6040-8159-AB9BC4A4C957}" dt="2019-10-22T08:33:32.530" v="1181" actId="403"/>
          <ac:spMkLst>
            <pc:docMk/>
            <pc:sldMk cId="3868269176" sldId="290"/>
            <ac:spMk id="21" creationId="{00000000-0000-0000-0000-000000000000}"/>
          </ac:spMkLst>
        </pc:spChg>
        <pc:spChg chg="mod">
          <ac:chgData name="戴 超" userId="0a653ea0a27b076e" providerId="LiveId" clId="{E1364EB7-17C2-6040-8159-AB9BC4A4C957}" dt="2019-10-22T08:33:39.646" v="1182" actId="1076"/>
          <ac:spMkLst>
            <pc:docMk/>
            <pc:sldMk cId="3868269176" sldId="290"/>
            <ac:spMk id="22" creationId="{00000000-0000-0000-0000-000000000000}"/>
          </ac:spMkLst>
        </pc:spChg>
        <pc:spChg chg="mod">
          <ac:chgData name="戴 超" userId="0a653ea0a27b076e" providerId="LiveId" clId="{E1364EB7-17C2-6040-8159-AB9BC4A4C957}" dt="2019-10-22T08:33:32.530" v="1181" actId="403"/>
          <ac:spMkLst>
            <pc:docMk/>
            <pc:sldMk cId="3868269176" sldId="290"/>
            <ac:spMk id="32" creationId="{00000000-0000-0000-0000-000000000000}"/>
          </ac:spMkLst>
        </pc:spChg>
      </pc:sldChg>
      <pc:sldChg chg="addSp delSp modSp add delAnim modAnim">
        <pc:chgData name="戴 超" userId="0a653ea0a27b076e" providerId="LiveId" clId="{E1364EB7-17C2-6040-8159-AB9BC4A4C957}" dt="2019-10-22T11:02:09.989" v="1580" actId="1076"/>
        <pc:sldMkLst>
          <pc:docMk/>
          <pc:sldMk cId="3256030905" sldId="291"/>
        </pc:sldMkLst>
        <pc:spChg chg="mod">
          <ac:chgData name="戴 超" userId="0a653ea0a27b076e" providerId="LiveId" clId="{E1364EB7-17C2-6040-8159-AB9BC4A4C957}" dt="2019-10-22T10:51:18.470" v="1358" actId="404"/>
          <ac:spMkLst>
            <pc:docMk/>
            <pc:sldMk cId="3256030905" sldId="291"/>
            <ac:spMk id="9" creationId="{EB3A74F2-6614-0049-ADDE-A39A47CD65F7}"/>
          </ac:spMkLst>
        </pc:spChg>
        <pc:spChg chg="mod">
          <ac:chgData name="戴 超" userId="0a653ea0a27b076e" providerId="LiveId" clId="{E1364EB7-17C2-6040-8159-AB9BC4A4C957}" dt="2019-10-22T10:51:38.414" v="1376" actId="1076"/>
          <ac:spMkLst>
            <pc:docMk/>
            <pc:sldMk cId="3256030905" sldId="291"/>
            <ac:spMk id="10" creationId="{B4C7EFA1-732D-C948-B886-AB006512C874}"/>
          </ac:spMkLst>
        </pc:spChg>
        <pc:spChg chg="mod">
          <ac:chgData name="戴 超" userId="0a653ea0a27b076e" providerId="LiveId" clId="{E1364EB7-17C2-6040-8159-AB9BC4A4C957}" dt="2019-10-22T11:02:04.083" v="1578" actId="1076"/>
          <ac:spMkLst>
            <pc:docMk/>
            <pc:sldMk cId="3256030905" sldId="291"/>
            <ac:spMk id="32" creationId="{00000000-0000-0000-0000-000000000000}"/>
          </ac:spMkLst>
        </pc:spChg>
        <pc:spChg chg="mod">
          <ac:chgData name="戴 超" userId="0a653ea0a27b076e" providerId="LiveId" clId="{E1364EB7-17C2-6040-8159-AB9BC4A4C957}" dt="2019-10-22T10:51:47.717" v="1409" actId="20577"/>
          <ac:spMkLst>
            <pc:docMk/>
            <pc:sldMk cId="3256030905" sldId="291"/>
            <ac:spMk id="36" creationId="{00000000-0000-0000-0000-000000000000}"/>
          </ac:spMkLst>
        </pc:spChg>
        <pc:grpChg chg="add mod">
          <ac:chgData name="戴 超" userId="0a653ea0a27b076e" providerId="LiveId" clId="{E1364EB7-17C2-6040-8159-AB9BC4A4C957}" dt="2019-10-22T11:02:04.083" v="1578" actId="1076"/>
          <ac:grpSpMkLst>
            <pc:docMk/>
            <pc:sldMk cId="3256030905" sldId="291"/>
            <ac:grpSpMk id="8" creationId="{2D8BB18A-44EE-1342-8445-6F9C548DCE16}"/>
          </ac:grpSpMkLst>
        </pc:grpChg>
        <pc:grpChg chg="del">
          <ac:chgData name="戴 超" userId="0a653ea0a27b076e" providerId="LiveId" clId="{E1364EB7-17C2-6040-8159-AB9BC4A4C957}" dt="2019-10-22T10:51:13.963" v="1353" actId="478"/>
          <ac:grpSpMkLst>
            <pc:docMk/>
            <pc:sldMk cId="3256030905" sldId="291"/>
            <ac:grpSpMk id="39" creationId="{8BA72A7A-1F6B-4B40-9FDA-654DA249E234}"/>
          </ac:grpSpMkLst>
        </pc:grpChg>
        <pc:picChg chg="mod">
          <ac:chgData name="戴 超" userId="0a653ea0a27b076e" providerId="LiveId" clId="{E1364EB7-17C2-6040-8159-AB9BC4A4C957}" dt="2019-10-22T11:02:09.989" v="1580" actId="1076"/>
          <ac:picMkLst>
            <pc:docMk/>
            <pc:sldMk cId="3256030905" sldId="291"/>
            <ac:picMk id="38" creationId="{582267CA-44EC-F346-98C8-5B6B06392E5C}"/>
          </ac:picMkLst>
        </pc:picChg>
      </pc:sldChg>
      <pc:sldChg chg="addSp delSp modSp add delAnim modAnim">
        <pc:chgData name="戴 超" userId="0a653ea0a27b076e" providerId="LiveId" clId="{E1364EB7-17C2-6040-8159-AB9BC4A4C957}" dt="2019-10-22T11:23:58.996" v="1808" actId="1076"/>
        <pc:sldMkLst>
          <pc:docMk/>
          <pc:sldMk cId="3421663617" sldId="292"/>
        </pc:sldMkLst>
        <pc:spChg chg="mod">
          <ac:chgData name="戴 超" userId="0a653ea0a27b076e" providerId="LiveId" clId="{E1364EB7-17C2-6040-8159-AB9BC4A4C957}" dt="2019-10-22T11:02:53.113" v="1587" actId="403"/>
          <ac:spMkLst>
            <pc:docMk/>
            <pc:sldMk cId="3421663617" sldId="292"/>
            <ac:spMk id="12" creationId="{83300F7D-6CAB-6C4E-8AFE-1159D10FD17E}"/>
          </ac:spMkLst>
        </pc:spChg>
        <pc:spChg chg="mod">
          <ac:chgData name="戴 超" userId="0a653ea0a27b076e" providerId="LiveId" clId="{E1364EB7-17C2-6040-8159-AB9BC4A4C957}" dt="2019-10-22T11:03:30.057" v="1631" actId="1076"/>
          <ac:spMkLst>
            <pc:docMk/>
            <pc:sldMk cId="3421663617" sldId="292"/>
            <ac:spMk id="13" creationId="{1C9B1221-7F06-EE4B-917C-8639A37ADBA3}"/>
          </ac:spMkLst>
        </pc:spChg>
        <pc:spChg chg="mod">
          <ac:chgData name="戴 超" userId="0a653ea0a27b076e" providerId="LiveId" clId="{E1364EB7-17C2-6040-8159-AB9BC4A4C957}" dt="2019-10-22T11:23:58.996" v="1808" actId="1076"/>
          <ac:spMkLst>
            <pc:docMk/>
            <pc:sldMk cId="3421663617" sldId="292"/>
            <ac:spMk id="32" creationId="{00000000-0000-0000-0000-000000000000}"/>
          </ac:spMkLst>
        </pc:spChg>
        <pc:spChg chg="mod">
          <ac:chgData name="戴 超" userId="0a653ea0a27b076e" providerId="LiveId" clId="{E1364EB7-17C2-6040-8159-AB9BC4A4C957}" dt="2019-10-22T11:03:32.327" v="1635" actId="20577"/>
          <ac:spMkLst>
            <pc:docMk/>
            <pc:sldMk cId="3421663617" sldId="292"/>
            <ac:spMk id="36" creationId="{00000000-0000-0000-0000-000000000000}"/>
          </ac:spMkLst>
        </pc:spChg>
        <pc:grpChg chg="del">
          <ac:chgData name="戴 超" userId="0a653ea0a27b076e" providerId="LiveId" clId="{E1364EB7-17C2-6040-8159-AB9BC4A4C957}" dt="2019-10-22T11:02:47.269" v="1583" actId="478"/>
          <ac:grpSpMkLst>
            <pc:docMk/>
            <pc:sldMk cId="3421663617" sldId="292"/>
            <ac:grpSpMk id="8" creationId="{2D8BB18A-44EE-1342-8445-6F9C548DCE16}"/>
          </ac:grpSpMkLst>
        </pc:grpChg>
        <pc:grpChg chg="add mod">
          <ac:chgData name="戴 超" userId="0a653ea0a27b076e" providerId="LiveId" clId="{E1364EB7-17C2-6040-8159-AB9BC4A4C957}" dt="2019-10-22T11:02:50.119" v="1584" actId="1076"/>
          <ac:grpSpMkLst>
            <pc:docMk/>
            <pc:sldMk cId="3421663617" sldId="292"/>
            <ac:grpSpMk id="11" creationId="{DF82DDE7-C6C1-B444-9831-726B0F251BA6}"/>
          </ac:grpSpMkLst>
        </pc:grpChg>
        <pc:picChg chg="mod">
          <ac:chgData name="戴 超" userId="0a653ea0a27b076e" providerId="LiveId" clId="{E1364EB7-17C2-6040-8159-AB9BC4A4C957}" dt="2019-10-22T11:04:38.245" v="1637" actId="1076"/>
          <ac:picMkLst>
            <pc:docMk/>
            <pc:sldMk cId="3421663617" sldId="292"/>
            <ac:picMk id="38" creationId="{582267CA-44EC-F346-98C8-5B6B06392E5C}"/>
          </ac:picMkLst>
        </pc:picChg>
      </pc:sldChg>
      <pc:sldChg chg="add del">
        <pc:chgData name="戴 超" userId="0a653ea0a27b076e" providerId="LiveId" clId="{E1364EB7-17C2-6040-8159-AB9BC4A4C957}" dt="2019-10-23T08:38:16.217" v="3236" actId="2696"/>
        <pc:sldMkLst>
          <pc:docMk/>
          <pc:sldMk cId="2612870750" sldId="293"/>
        </pc:sldMkLst>
      </pc:sldChg>
      <pc:sldChg chg="delSp modSp add modAnim">
        <pc:chgData name="戴 超" userId="0a653ea0a27b076e" providerId="LiveId" clId="{E1364EB7-17C2-6040-8159-AB9BC4A4C957}" dt="2019-10-23T08:17:54.478" v="2861" actId="478"/>
        <pc:sldMkLst>
          <pc:docMk/>
          <pc:sldMk cId="1746866061" sldId="294"/>
        </pc:sldMkLst>
        <pc:spChg chg="mod">
          <ac:chgData name="戴 超" userId="0a653ea0a27b076e" providerId="LiveId" clId="{E1364EB7-17C2-6040-8159-AB9BC4A4C957}" dt="2019-10-23T07:55:20.719" v="2771" actId="20577"/>
          <ac:spMkLst>
            <pc:docMk/>
            <pc:sldMk cId="1746866061" sldId="294"/>
            <ac:spMk id="4" creationId="{00000000-0000-0000-0000-000000000000}"/>
          </ac:spMkLst>
        </pc:spChg>
        <pc:spChg chg="del">
          <ac:chgData name="戴 超" userId="0a653ea0a27b076e" providerId="LiveId" clId="{E1364EB7-17C2-6040-8159-AB9BC4A4C957}" dt="2019-10-23T08:17:54.478" v="2861" actId="478"/>
          <ac:spMkLst>
            <pc:docMk/>
            <pc:sldMk cId="1746866061" sldId="294"/>
            <ac:spMk id="5" creationId="{2DA23613-9591-8041-88DE-712D357153C7}"/>
          </ac:spMkLst>
        </pc:spChg>
        <pc:spChg chg="mod">
          <ac:chgData name="戴 超" userId="0a653ea0a27b076e" providerId="LiveId" clId="{E1364EB7-17C2-6040-8159-AB9BC4A4C957}" dt="2019-10-23T07:50:30.105" v="2753" actId="20577"/>
          <ac:spMkLst>
            <pc:docMk/>
            <pc:sldMk cId="1746866061" sldId="294"/>
            <ac:spMk id="96" creationId="{3AF3AAC7-C4D6-3545-A96C-8A7B82B67C20}"/>
          </ac:spMkLst>
        </pc:spChg>
        <pc:spChg chg="mod">
          <ac:chgData name="戴 超" userId="0a653ea0a27b076e" providerId="LiveId" clId="{E1364EB7-17C2-6040-8159-AB9BC4A4C957}" dt="2019-10-23T07:46:46.020" v="2709" actId="1076"/>
          <ac:spMkLst>
            <pc:docMk/>
            <pc:sldMk cId="1746866061" sldId="294"/>
            <ac:spMk id="97" creationId="{9F4E669D-AC9C-0D44-B7E2-E59177DE799D}"/>
          </ac:spMkLst>
        </pc:spChg>
        <pc:spChg chg="mod">
          <ac:chgData name="戴 超" userId="0a653ea0a27b076e" providerId="LiveId" clId="{E1364EB7-17C2-6040-8159-AB9BC4A4C957}" dt="2019-10-23T07:48:08.501" v="2734" actId="207"/>
          <ac:spMkLst>
            <pc:docMk/>
            <pc:sldMk cId="1746866061" sldId="294"/>
            <ac:spMk id="98" creationId="{749CD3D0-B149-3D49-859C-F3DDEA94BCF4}"/>
          </ac:spMkLst>
        </pc:spChg>
        <pc:picChg chg="mod">
          <ac:chgData name="戴 超" userId="0a653ea0a27b076e" providerId="LiveId" clId="{E1364EB7-17C2-6040-8159-AB9BC4A4C957}" dt="2019-10-23T07:46:33.384" v="2706" actId="1076"/>
          <ac:picMkLst>
            <pc:docMk/>
            <pc:sldMk cId="1746866061" sldId="294"/>
            <ac:picMk id="3" creationId="{E8A6058D-7189-B44D-BB6C-8E14D4B6F8BB}"/>
          </ac:picMkLst>
        </pc:picChg>
      </pc:sldChg>
      <pc:sldChg chg="delSp modSp add">
        <pc:chgData name="戴 超" userId="0a653ea0a27b076e" providerId="LiveId" clId="{E1364EB7-17C2-6040-8159-AB9BC4A4C957}" dt="2019-10-23T08:26:19.086" v="3085" actId="207"/>
        <pc:sldMkLst>
          <pc:docMk/>
          <pc:sldMk cId="1382438672" sldId="295"/>
        </pc:sldMkLst>
        <pc:spChg chg="mod">
          <ac:chgData name="戴 超" userId="0a653ea0a27b076e" providerId="LiveId" clId="{E1364EB7-17C2-6040-8159-AB9BC4A4C957}" dt="2019-10-23T07:55:24.830" v="2778" actId="20577"/>
          <ac:spMkLst>
            <pc:docMk/>
            <pc:sldMk cId="1382438672" sldId="295"/>
            <ac:spMk id="4" creationId="{00000000-0000-0000-0000-000000000000}"/>
          </ac:spMkLst>
        </pc:spChg>
        <pc:spChg chg="del">
          <ac:chgData name="戴 超" userId="0a653ea0a27b076e" providerId="LiveId" clId="{E1364EB7-17C2-6040-8159-AB9BC4A4C957}" dt="2019-10-23T08:17:51.729" v="2860" actId="478"/>
          <ac:spMkLst>
            <pc:docMk/>
            <pc:sldMk cId="1382438672" sldId="295"/>
            <ac:spMk id="5" creationId="{2DA23613-9591-8041-88DE-712D357153C7}"/>
          </ac:spMkLst>
        </pc:spChg>
        <pc:spChg chg="mod">
          <ac:chgData name="戴 超" userId="0a653ea0a27b076e" providerId="LiveId" clId="{E1364EB7-17C2-6040-8159-AB9BC4A4C957}" dt="2019-10-23T08:26:19.086" v="3085" actId="207"/>
          <ac:spMkLst>
            <pc:docMk/>
            <pc:sldMk cId="1382438672" sldId="295"/>
            <ac:spMk id="96" creationId="{3AF3AAC7-C4D6-3545-A96C-8A7B82B67C20}"/>
          </ac:spMkLst>
        </pc:spChg>
        <pc:spChg chg="mod">
          <ac:chgData name="戴 超" userId="0a653ea0a27b076e" providerId="LiveId" clId="{E1364EB7-17C2-6040-8159-AB9BC4A4C957}" dt="2019-10-23T07:55:54.234" v="2785"/>
          <ac:spMkLst>
            <pc:docMk/>
            <pc:sldMk cId="1382438672" sldId="295"/>
            <ac:spMk id="97" creationId="{9F4E669D-AC9C-0D44-B7E2-E59177DE799D}"/>
          </ac:spMkLst>
        </pc:spChg>
        <pc:spChg chg="mod">
          <ac:chgData name="戴 超" userId="0a653ea0a27b076e" providerId="LiveId" clId="{E1364EB7-17C2-6040-8159-AB9BC4A4C957}" dt="2019-10-23T07:57:02.873" v="2795" actId="207"/>
          <ac:spMkLst>
            <pc:docMk/>
            <pc:sldMk cId="1382438672" sldId="295"/>
            <ac:spMk id="98" creationId="{749CD3D0-B149-3D49-859C-F3DDEA94BCF4}"/>
          </ac:spMkLst>
        </pc:spChg>
        <pc:picChg chg="mod">
          <ac:chgData name="戴 超" userId="0a653ea0a27b076e" providerId="LiveId" clId="{E1364EB7-17C2-6040-8159-AB9BC4A4C957}" dt="2019-10-23T07:57:34.099" v="2798" actId="14100"/>
          <ac:picMkLst>
            <pc:docMk/>
            <pc:sldMk cId="1382438672" sldId="295"/>
            <ac:picMk id="3" creationId="{E8A6058D-7189-B44D-BB6C-8E14D4B6F8BB}"/>
          </ac:picMkLst>
        </pc:picChg>
      </pc:sldChg>
      <pc:sldChg chg="delSp modSp add">
        <pc:chgData name="戴 超" userId="0a653ea0a27b076e" providerId="LiveId" clId="{E1364EB7-17C2-6040-8159-AB9BC4A4C957}" dt="2019-10-23T08:26:26.208" v="3086" actId="207"/>
        <pc:sldMkLst>
          <pc:docMk/>
          <pc:sldMk cId="1625563574" sldId="296"/>
        </pc:sldMkLst>
        <pc:spChg chg="del">
          <ac:chgData name="戴 超" userId="0a653ea0a27b076e" providerId="LiveId" clId="{E1364EB7-17C2-6040-8159-AB9BC4A4C957}" dt="2019-10-23T08:17:49.484" v="2859" actId="478"/>
          <ac:spMkLst>
            <pc:docMk/>
            <pc:sldMk cId="1625563574" sldId="296"/>
            <ac:spMk id="5" creationId="{2DA23613-9591-8041-88DE-712D357153C7}"/>
          </ac:spMkLst>
        </pc:spChg>
        <pc:spChg chg="mod">
          <ac:chgData name="戴 超" userId="0a653ea0a27b076e" providerId="LiveId" clId="{E1364EB7-17C2-6040-8159-AB9BC4A4C957}" dt="2019-10-23T08:26:26.208" v="3086" actId="207"/>
          <ac:spMkLst>
            <pc:docMk/>
            <pc:sldMk cId="1625563574" sldId="296"/>
            <ac:spMk id="96" creationId="{3AF3AAC7-C4D6-3545-A96C-8A7B82B67C20}"/>
          </ac:spMkLst>
        </pc:spChg>
        <pc:spChg chg="mod">
          <ac:chgData name="戴 超" userId="0a653ea0a27b076e" providerId="LiveId" clId="{E1364EB7-17C2-6040-8159-AB9BC4A4C957}" dt="2019-10-23T07:58:04.735" v="2809" actId="207"/>
          <ac:spMkLst>
            <pc:docMk/>
            <pc:sldMk cId="1625563574" sldId="296"/>
            <ac:spMk id="97" creationId="{9F4E669D-AC9C-0D44-B7E2-E59177DE799D}"/>
          </ac:spMkLst>
        </pc:spChg>
        <pc:spChg chg="mod">
          <ac:chgData name="戴 超" userId="0a653ea0a27b076e" providerId="LiveId" clId="{E1364EB7-17C2-6040-8159-AB9BC4A4C957}" dt="2019-10-23T08:11:18.353" v="2829" actId="207"/>
          <ac:spMkLst>
            <pc:docMk/>
            <pc:sldMk cId="1625563574" sldId="296"/>
            <ac:spMk id="98" creationId="{749CD3D0-B149-3D49-859C-F3DDEA94BCF4}"/>
          </ac:spMkLst>
        </pc:spChg>
        <pc:picChg chg="mod">
          <ac:chgData name="戴 超" userId="0a653ea0a27b076e" providerId="LiveId" clId="{E1364EB7-17C2-6040-8159-AB9BC4A4C957}" dt="2019-10-23T08:11:35.006" v="2830" actId="14826"/>
          <ac:picMkLst>
            <pc:docMk/>
            <pc:sldMk cId="1625563574" sldId="296"/>
            <ac:picMk id="3" creationId="{E8A6058D-7189-B44D-BB6C-8E14D4B6F8BB}"/>
          </ac:picMkLst>
        </pc:picChg>
      </pc:sldChg>
      <pc:sldChg chg="delSp modSp add modAnim">
        <pc:chgData name="戴 超" userId="0a653ea0a27b076e" providerId="LiveId" clId="{E1364EB7-17C2-6040-8159-AB9BC4A4C957}" dt="2019-10-23T08:26:34.086" v="3087" actId="207"/>
        <pc:sldMkLst>
          <pc:docMk/>
          <pc:sldMk cId="3097168152" sldId="297"/>
        </pc:sldMkLst>
        <pc:spChg chg="mod">
          <ac:chgData name="戴 超" userId="0a653ea0a27b076e" providerId="LiveId" clId="{E1364EB7-17C2-6040-8159-AB9BC4A4C957}" dt="2019-10-23T08:13:30.895" v="2854" actId="20577"/>
          <ac:spMkLst>
            <pc:docMk/>
            <pc:sldMk cId="3097168152" sldId="297"/>
            <ac:spMk id="4" creationId="{00000000-0000-0000-0000-000000000000}"/>
          </ac:spMkLst>
        </pc:spChg>
        <pc:spChg chg="del">
          <ac:chgData name="戴 超" userId="0a653ea0a27b076e" providerId="LiveId" clId="{E1364EB7-17C2-6040-8159-AB9BC4A4C957}" dt="2019-10-23T08:17:46.516" v="2858" actId="478"/>
          <ac:spMkLst>
            <pc:docMk/>
            <pc:sldMk cId="3097168152" sldId="297"/>
            <ac:spMk id="5" creationId="{2DA23613-9591-8041-88DE-712D357153C7}"/>
          </ac:spMkLst>
        </pc:spChg>
        <pc:spChg chg="mod">
          <ac:chgData name="戴 超" userId="0a653ea0a27b076e" providerId="LiveId" clId="{E1364EB7-17C2-6040-8159-AB9BC4A4C957}" dt="2019-10-23T08:26:34.086" v="3087" actId="207"/>
          <ac:spMkLst>
            <pc:docMk/>
            <pc:sldMk cId="3097168152" sldId="297"/>
            <ac:spMk id="96" creationId="{3AF3AAC7-C4D6-3545-A96C-8A7B82B67C20}"/>
          </ac:spMkLst>
        </pc:spChg>
        <pc:spChg chg="mod">
          <ac:chgData name="戴 超" userId="0a653ea0a27b076e" providerId="LiveId" clId="{E1364EB7-17C2-6040-8159-AB9BC4A4C957}" dt="2019-10-23T08:19:42.702" v="2974" actId="1076"/>
          <ac:spMkLst>
            <pc:docMk/>
            <pc:sldMk cId="3097168152" sldId="297"/>
            <ac:spMk id="97" creationId="{9F4E669D-AC9C-0D44-B7E2-E59177DE799D}"/>
          </ac:spMkLst>
        </pc:spChg>
        <pc:spChg chg="mod">
          <ac:chgData name="戴 超" userId="0a653ea0a27b076e" providerId="LiveId" clId="{E1364EB7-17C2-6040-8159-AB9BC4A4C957}" dt="2019-10-23T08:19:09.838" v="2900" actId="207"/>
          <ac:spMkLst>
            <pc:docMk/>
            <pc:sldMk cId="3097168152" sldId="297"/>
            <ac:spMk id="98" creationId="{749CD3D0-B149-3D49-859C-F3DDEA94BCF4}"/>
          </ac:spMkLst>
        </pc:spChg>
        <pc:picChg chg="mod">
          <ac:chgData name="戴 超" userId="0a653ea0a27b076e" providerId="LiveId" clId="{E1364EB7-17C2-6040-8159-AB9BC4A4C957}" dt="2019-10-23T08:18:05.815" v="2865" actId="1076"/>
          <ac:picMkLst>
            <pc:docMk/>
            <pc:sldMk cId="3097168152" sldId="297"/>
            <ac:picMk id="3" creationId="{E8A6058D-7189-B44D-BB6C-8E14D4B6F8BB}"/>
          </ac:picMkLst>
        </pc:picChg>
      </pc:sldChg>
      <pc:sldChg chg="modSp add">
        <pc:chgData name="戴 超" userId="0a653ea0a27b076e" providerId="LiveId" clId="{E1364EB7-17C2-6040-8159-AB9BC4A4C957}" dt="2019-10-23T08:22:18.507" v="2994" actId="207"/>
        <pc:sldMkLst>
          <pc:docMk/>
          <pc:sldMk cId="2046627791" sldId="298"/>
        </pc:sldMkLst>
        <pc:spChg chg="mod">
          <ac:chgData name="戴 超" userId="0a653ea0a27b076e" providerId="LiveId" clId="{E1364EB7-17C2-6040-8159-AB9BC4A4C957}" dt="2019-10-23T08:22:18.507" v="2994" actId="207"/>
          <ac:spMkLst>
            <pc:docMk/>
            <pc:sldMk cId="2046627791" sldId="298"/>
            <ac:spMk id="97" creationId="{9F4E669D-AC9C-0D44-B7E2-E59177DE799D}"/>
          </ac:spMkLst>
        </pc:spChg>
        <pc:spChg chg="mod">
          <ac:chgData name="戴 超" userId="0a653ea0a27b076e" providerId="LiveId" clId="{E1364EB7-17C2-6040-8159-AB9BC4A4C957}" dt="2019-10-23T08:21:43.385" v="2989" actId="207"/>
          <ac:spMkLst>
            <pc:docMk/>
            <pc:sldMk cId="2046627791" sldId="298"/>
            <ac:spMk id="98" creationId="{749CD3D0-B149-3D49-859C-F3DDEA94BCF4}"/>
          </ac:spMkLst>
        </pc:spChg>
        <pc:picChg chg="mod">
          <ac:chgData name="戴 超" userId="0a653ea0a27b076e" providerId="LiveId" clId="{E1364EB7-17C2-6040-8159-AB9BC4A4C957}" dt="2019-10-23T08:22:01.676" v="2991" actId="1076"/>
          <ac:picMkLst>
            <pc:docMk/>
            <pc:sldMk cId="2046627791" sldId="298"/>
            <ac:picMk id="3" creationId="{E8A6058D-7189-B44D-BB6C-8E14D4B6F8BB}"/>
          </ac:picMkLst>
        </pc:picChg>
      </pc:sldChg>
      <pc:sldChg chg="modSp add">
        <pc:chgData name="戴 超" userId="0a653ea0a27b076e" providerId="LiveId" clId="{E1364EB7-17C2-6040-8159-AB9BC4A4C957}" dt="2019-10-23T08:26:41.756" v="3088" actId="207"/>
        <pc:sldMkLst>
          <pc:docMk/>
          <pc:sldMk cId="3163171925" sldId="299"/>
        </pc:sldMkLst>
        <pc:spChg chg="mod">
          <ac:chgData name="戴 超" userId="0a653ea0a27b076e" providerId="LiveId" clId="{E1364EB7-17C2-6040-8159-AB9BC4A4C957}" dt="2019-10-23T08:22:36.844" v="3013" actId="20577"/>
          <ac:spMkLst>
            <pc:docMk/>
            <pc:sldMk cId="3163171925" sldId="299"/>
            <ac:spMk id="4" creationId="{00000000-0000-0000-0000-000000000000}"/>
          </ac:spMkLst>
        </pc:spChg>
        <pc:spChg chg="mod">
          <ac:chgData name="戴 超" userId="0a653ea0a27b076e" providerId="LiveId" clId="{E1364EB7-17C2-6040-8159-AB9BC4A4C957}" dt="2019-10-23T08:26:41.756" v="3088" actId="207"/>
          <ac:spMkLst>
            <pc:docMk/>
            <pc:sldMk cId="3163171925" sldId="299"/>
            <ac:spMk id="96" creationId="{3AF3AAC7-C4D6-3545-A96C-8A7B82B67C20}"/>
          </ac:spMkLst>
        </pc:spChg>
        <pc:spChg chg="mod">
          <ac:chgData name="戴 超" userId="0a653ea0a27b076e" providerId="LiveId" clId="{E1364EB7-17C2-6040-8159-AB9BC4A4C957}" dt="2019-10-23T08:25:33.269" v="3037" actId="1076"/>
          <ac:spMkLst>
            <pc:docMk/>
            <pc:sldMk cId="3163171925" sldId="299"/>
            <ac:spMk id="97" creationId="{9F4E669D-AC9C-0D44-B7E2-E59177DE799D}"/>
          </ac:spMkLst>
        </pc:spChg>
        <pc:spChg chg="mod">
          <ac:chgData name="戴 超" userId="0a653ea0a27b076e" providerId="LiveId" clId="{E1364EB7-17C2-6040-8159-AB9BC4A4C957}" dt="2019-10-23T08:25:03.980" v="3032" actId="207"/>
          <ac:spMkLst>
            <pc:docMk/>
            <pc:sldMk cId="3163171925" sldId="299"/>
            <ac:spMk id="98" creationId="{749CD3D0-B149-3D49-859C-F3DDEA94BCF4}"/>
          </ac:spMkLst>
        </pc:spChg>
        <pc:picChg chg="mod">
          <ac:chgData name="戴 超" userId="0a653ea0a27b076e" providerId="LiveId" clId="{E1364EB7-17C2-6040-8159-AB9BC4A4C957}" dt="2019-10-23T08:24:42.430" v="3024" actId="14100"/>
          <ac:picMkLst>
            <pc:docMk/>
            <pc:sldMk cId="3163171925" sldId="299"/>
            <ac:picMk id="3" creationId="{E8A6058D-7189-B44D-BB6C-8E14D4B6F8BB}"/>
          </ac:picMkLst>
        </pc:picChg>
      </pc:sldChg>
      <pc:sldChg chg="modSp add">
        <pc:chgData name="戴 超" userId="0a653ea0a27b076e" providerId="LiveId" clId="{E1364EB7-17C2-6040-8159-AB9BC4A4C957}" dt="2019-10-23T08:32:36.616" v="3129" actId="1076"/>
        <pc:sldMkLst>
          <pc:docMk/>
          <pc:sldMk cId="1734747357" sldId="300"/>
        </pc:sldMkLst>
        <pc:spChg chg="mod">
          <ac:chgData name="戴 超" userId="0a653ea0a27b076e" providerId="LiveId" clId="{E1364EB7-17C2-6040-8159-AB9BC4A4C957}" dt="2019-10-23T08:25:51.799" v="3080" actId="20577"/>
          <ac:spMkLst>
            <pc:docMk/>
            <pc:sldMk cId="1734747357" sldId="300"/>
            <ac:spMk id="4" creationId="{00000000-0000-0000-0000-000000000000}"/>
          </ac:spMkLst>
        </pc:spChg>
        <pc:spChg chg="mod">
          <ac:chgData name="戴 超" userId="0a653ea0a27b076e" providerId="LiveId" clId="{E1364EB7-17C2-6040-8159-AB9BC4A4C957}" dt="2019-10-23T08:32:36.616" v="3129" actId="1076"/>
          <ac:spMkLst>
            <pc:docMk/>
            <pc:sldMk cId="1734747357" sldId="300"/>
            <ac:spMk id="96" creationId="{3AF3AAC7-C4D6-3545-A96C-8A7B82B67C20}"/>
          </ac:spMkLst>
        </pc:spChg>
        <pc:spChg chg="mod">
          <ac:chgData name="戴 超" userId="0a653ea0a27b076e" providerId="LiveId" clId="{E1364EB7-17C2-6040-8159-AB9BC4A4C957}" dt="2019-10-23T08:32:36.616" v="3129" actId="1076"/>
          <ac:spMkLst>
            <pc:docMk/>
            <pc:sldMk cId="1734747357" sldId="300"/>
            <ac:spMk id="97" creationId="{9F4E669D-AC9C-0D44-B7E2-E59177DE799D}"/>
          </ac:spMkLst>
        </pc:spChg>
        <pc:spChg chg="mod">
          <ac:chgData name="戴 超" userId="0a653ea0a27b076e" providerId="LiveId" clId="{E1364EB7-17C2-6040-8159-AB9BC4A4C957}" dt="2019-10-23T08:32:12.728" v="3126" actId="207"/>
          <ac:spMkLst>
            <pc:docMk/>
            <pc:sldMk cId="1734747357" sldId="300"/>
            <ac:spMk id="98" creationId="{749CD3D0-B149-3D49-859C-F3DDEA94BCF4}"/>
          </ac:spMkLst>
        </pc:spChg>
        <pc:picChg chg="mod">
          <ac:chgData name="戴 超" userId="0a653ea0a27b076e" providerId="LiveId" clId="{E1364EB7-17C2-6040-8159-AB9BC4A4C957}" dt="2019-10-23T08:32:23.362" v="3127" actId="14826"/>
          <ac:picMkLst>
            <pc:docMk/>
            <pc:sldMk cId="1734747357" sldId="300"/>
            <ac:picMk id="3" creationId="{E8A6058D-7189-B44D-BB6C-8E14D4B6F8BB}"/>
          </ac:picMkLst>
        </pc:picChg>
      </pc:sldChg>
      <pc:sldChg chg="delSp modSp add delAnim modAnim">
        <pc:chgData name="戴 超" userId="0a653ea0a27b076e" providerId="LiveId" clId="{E1364EB7-17C2-6040-8159-AB9BC4A4C957}" dt="2019-10-23T08:37:58.027" v="3235" actId="207"/>
        <pc:sldMkLst>
          <pc:docMk/>
          <pc:sldMk cId="3265051932" sldId="301"/>
        </pc:sldMkLst>
        <pc:spChg chg="mod">
          <ac:chgData name="戴 超" userId="0a653ea0a27b076e" providerId="LiveId" clId="{E1364EB7-17C2-6040-8159-AB9BC4A4C957}" dt="2019-10-23T08:32:49.418" v="3143" actId="20577"/>
          <ac:spMkLst>
            <pc:docMk/>
            <pc:sldMk cId="3265051932" sldId="301"/>
            <ac:spMk id="4" creationId="{00000000-0000-0000-0000-000000000000}"/>
          </ac:spMkLst>
        </pc:spChg>
        <pc:spChg chg="del mod">
          <ac:chgData name="戴 超" userId="0a653ea0a27b076e" providerId="LiveId" clId="{E1364EB7-17C2-6040-8159-AB9BC4A4C957}" dt="2019-10-23T08:37:22.497" v="3215" actId="478"/>
          <ac:spMkLst>
            <pc:docMk/>
            <pc:sldMk cId="3265051932" sldId="301"/>
            <ac:spMk id="96" creationId="{3AF3AAC7-C4D6-3545-A96C-8A7B82B67C20}"/>
          </ac:spMkLst>
        </pc:spChg>
        <pc:spChg chg="mod">
          <ac:chgData name="戴 超" userId="0a653ea0a27b076e" providerId="LiveId" clId="{E1364EB7-17C2-6040-8159-AB9BC4A4C957}" dt="2019-10-23T08:37:32.355" v="3218" actId="207"/>
          <ac:spMkLst>
            <pc:docMk/>
            <pc:sldMk cId="3265051932" sldId="301"/>
            <ac:spMk id="97" creationId="{9F4E669D-AC9C-0D44-B7E2-E59177DE799D}"/>
          </ac:spMkLst>
        </pc:spChg>
        <pc:spChg chg="mod">
          <ac:chgData name="戴 超" userId="0a653ea0a27b076e" providerId="LiveId" clId="{E1364EB7-17C2-6040-8159-AB9BC4A4C957}" dt="2019-10-23T08:37:58.027" v="3235" actId="207"/>
          <ac:spMkLst>
            <pc:docMk/>
            <pc:sldMk cId="3265051932" sldId="301"/>
            <ac:spMk id="98" creationId="{749CD3D0-B149-3D49-859C-F3DDEA94BCF4}"/>
          </ac:spMkLst>
        </pc:spChg>
        <pc:picChg chg="mod">
          <ac:chgData name="戴 超" userId="0a653ea0a27b076e" providerId="LiveId" clId="{E1364EB7-17C2-6040-8159-AB9BC4A4C957}" dt="2019-10-23T08:34:39.208" v="3155" actId="1076"/>
          <ac:picMkLst>
            <pc:docMk/>
            <pc:sldMk cId="3265051932" sldId="301"/>
            <ac:picMk id="3" creationId="{E8A6058D-7189-B44D-BB6C-8E14D4B6F8BB}"/>
          </ac:picMkLst>
        </pc:picChg>
      </pc:sldChg>
      <pc:sldChg chg="add del">
        <pc:chgData name="戴 超" userId="0a653ea0a27b076e" providerId="LiveId" clId="{E1364EB7-17C2-6040-8159-AB9BC4A4C957}" dt="2019-10-23T10:56:55.664" v="4234" actId="2696"/>
        <pc:sldMkLst>
          <pc:docMk/>
          <pc:sldMk cId="362995565" sldId="302"/>
        </pc:sldMkLst>
      </pc:sldChg>
      <pc:sldChg chg="addSp delSp modSp add delAnim modAnim">
        <pc:chgData name="戴 超" userId="0a653ea0a27b076e" providerId="LiveId" clId="{E1364EB7-17C2-6040-8159-AB9BC4A4C957}" dt="2019-10-23T10:56:44.090" v="4233" actId="1076"/>
        <pc:sldMkLst>
          <pc:docMk/>
          <pc:sldMk cId="531631771" sldId="303"/>
        </pc:sldMkLst>
        <pc:spChg chg="del">
          <ac:chgData name="戴 超" userId="0a653ea0a27b076e" providerId="LiveId" clId="{E1364EB7-17C2-6040-8159-AB9BC4A4C957}" dt="2019-10-23T10:54:04.230" v="4200" actId="478"/>
          <ac:spMkLst>
            <pc:docMk/>
            <pc:sldMk cId="531631771" sldId="303"/>
            <ac:spMk id="4" creationId="{00000000-0000-0000-0000-000000000000}"/>
          </ac:spMkLst>
        </pc:spChg>
        <pc:spChg chg="mod">
          <ac:chgData name="戴 超" userId="0a653ea0a27b076e" providerId="LiveId" clId="{E1364EB7-17C2-6040-8159-AB9BC4A4C957}" dt="2019-10-23T10:55:06.039" v="4221" actId="403"/>
          <ac:spMkLst>
            <pc:docMk/>
            <pc:sldMk cId="531631771" sldId="303"/>
            <ac:spMk id="24" creationId="{638CC523-AC5A-434A-A64E-91674CF0F372}"/>
          </ac:spMkLst>
        </pc:spChg>
        <pc:spChg chg="mod">
          <ac:chgData name="戴 超" userId="0a653ea0a27b076e" providerId="LiveId" clId="{E1364EB7-17C2-6040-8159-AB9BC4A4C957}" dt="2019-10-23T10:56:44.090" v="4233" actId="1076"/>
          <ac:spMkLst>
            <pc:docMk/>
            <pc:sldMk cId="531631771" sldId="303"/>
            <ac:spMk id="25" creationId="{DCEFE4F0-CCFC-9E45-9BDA-15AC7F100EE0}"/>
          </ac:spMkLst>
        </pc:spChg>
        <pc:spChg chg="del">
          <ac:chgData name="戴 超" userId="0a653ea0a27b076e" providerId="LiveId" clId="{E1364EB7-17C2-6040-8159-AB9BC4A4C957}" dt="2019-10-23T10:54:58.646" v="4216" actId="478"/>
          <ac:spMkLst>
            <pc:docMk/>
            <pc:sldMk cId="531631771" sldId="303"/>
            <ac:spMk id="26" creationId="{893A1543-7647-EA41-A5D1-5F44490C2425}"/>
          </ac:spMkLst>
        </pc:spChg>
        <pc:spChg chg="add">
          <ac:chgData name="戴 超" userId="0a653ea0a27b076e" providerId="LiveId" clId="{E1364EB7-17C2-6040-8159-AB9BC4A4C957}" dt="2019-10-23T10:54:29.189" v="4204"/>
          <ac:spMkLst>
            <pc:docMk/>
            <pc:sldMk cId="531631771" sldId="303"/>
            <ac:spMk id="27" creationId="{73915371-A0FC-354D-96F0-17B5C0AD8EF8}"/>
          </ac:spMkLst>
        </pc:spChg>
        <pc:grpChg chg="add mod">
          <ac:chgData name="戴 超" userId="0a653ea0a27b076e" providerId="LiveId" clId="{E1364EB7-17C2-6040-8159-AB9BC4A4C957}" dt="2019-10-23T10:55:12.119" v="4223" actId="1076"/>
          <ac:grpSpMkLst>
            <pc:docMk/>
            <pc:sldMk cId="531631771" sldId="303"/>
            <ac:grpSpMk id="23" creationId="{95DD6D8A-23E8-C84D-9F1A-BC75E853438B}"/>
          </ac:grpSpMkLst>
        </pc:grpChg>
        <pc:grpChg chg="del">
          <ac:chgData name="戴 超" userId="0a653ea0a27b076e" providerId="LiveId" clId="{E1364EB7-17C2-6040-8159-AB9BC4A4C957}" dt="2019-10-23T10:54:04.230" v="4200" actId="478"/>
          <ac:grpSpMkLst>
            <pc:docMk/>
            <pc:sldMk cId="531631771" sldId="303"/>
            <ac:grpSpMk id="95" creationId="{1ED6C305-DDA0-E141-9BD4-CEA41F060C9F}"/>
          </ac:grpSpMkLst>
        </pc:grpChg>
        <pc:grpChg chg="del">
          <ac:chgData name="戴 超" userId="0a653ea0a27b076e" providerId="LiveId" clId="{E1364EB7-17C2-6040-8159-AB9BC4A4C957}" dt="2019-10-23T10:54:06.314" v="4201" actId="478"/>
          <ac:grpSpMkLst>
            <pc:docMk/>
            <pc:sldMk cId="531631771" sldId="303"/>
            <ac:grpSpMk id="99" creationId="{65A41513-F6A4-434B-9D5B-C20A9A7B53C7}"/>
          </ac:grpSpMkLst>
        </pc:grpChg>
        <pc:grpChg chg="del">
          <ac:chgData name="戴 超" userId="0a653ea0a27b076e" providerId="LiveId" clId="{E1364EB7-17C2-6040-8159-AB9BC4A4C957}" dt="2019-10-23T10:54:04.230" v="4200" actId="478"/>
          <ac:grpSpMkLst>
            <pc:docMk/>
            <pc:sldMk cId="531631771" sldId="303"/>
            <ac:grpSpMk id="103" creationId="{873DF34B-F92F-5345-850B-6A668AD89277}"/>
          </ac:grpSpMkLst>
        </pc:grpChg>
        <pc:grpChg chg="del">
          <ac:chgData name="戴 超" userId="0a653ea0a27b076e" providerId="LiveId" clId="{E1364EB7-17C2-6040-8159-AB9BC4A4C957}" dt="2019-10-23T10:54:07.180" v="4202" actId="478"/>
          <ac:grpSpMkLst>
            <pc:docMk/>
            <pc:sldMk cId="531631771" sldId="303"/>
            <ac:grpSpMk id="107" creationId="{DFC14F52-D615-8943-A6DB-2084C303E951}"/>
          </ac:grpSpMkLst>
        </pc:grpChg>
        <pc:grpChg chg="del">
          <ac:chgData name="戴 超" userId="0a653ea0a27b076e" providerId="LiveId" clId="{E1364EB7-17C2-6040-8159-AB9BC4A4C957}" dt="2019-10-23T10:54:04.230" v="4200" actId="478"/>
          <ac:grpSpMkLst>
            <pc:docMk/>
            <pc:sldMk cId="531631771" sldId="303"/>
            <ac:grpSpMk id="111" creationId="{C67B7614-E4A7-9E49-9737-C5B3CD0C6162}"/>
          </ac:grpSpMkLst>
        </pc:grpChg>
      </pc:sldChg>
    </pc:docChg>
  </pc:docChgLst>
  <pc:docChgLst>
    <pc:chgData name="戴 超" userId="0a653ea0a27b076e" providerId="LiveId" clId="{95E16BBA-8692-7048-BB02-83A95D5126E2}"/>
    <pc:docChg chg="modSld modMainMaster">
      <pc:chgData name="戴 超" userId="0a653ea0a27b076e" providerId="LiveId" clId="{95E16BBA-8692-7048-BB02-83A95D5126E2}" dt="2020-05-15T09:42:30.539" v="1" actId="1076"/>
      <pc:docMkLst>
        <pc:docMk/>
      </pc:docMkLst>
      <pc:sldChg chg="modSp">
        <pc:chgData name="戴 超" userId="0a653ea0a27b076e" providerId="LiveId" clId="{95E16BBA-8692-7048-BB02-83A95D5126E2}" dt="2020-05-15T09:42:30.539" v="1" actId="1076"/>
        <pc:sldMkLst>
          <pc:docMk/>
          <pc:sldMk cId="2618999973" sldId="286"/>
        </pc:sldMkLst>
        <pc:spChg chg="mod">
          <ac:chgData name="戴 超" userId="0a653ea0a27b076e" providerId="LiveId" clId="{95E16BBA-8692-7048-BB02-83A95D5126E2}" dt="2020-05-15T09:42:30.539" v="1" actId="1076"/>
          <ac:spMkLst>
            <pc:docMk/>
            <pc:sldMk cId="2618999973" sldId="286"/>
            <ac:spMk id="49" creationId="{00000000-0000-0000-0000-000000000000}"/>
          </ac:spMkLst>
        </pc:spChg>
      </pc:sldChg>
      <pc:sldMasterChg chg="modSp">
        <pc:chgData name="戴 超" userId="0a653ea0a27b076e" providerId="LiveId" clId="{95E16BBA-8692-7048-BB02-83A95D5126E2}" dt="2020-05-15T09:42:20.752" v="0" actId="207"/>
        <pc:sldMasterMkLst>
          <pc:docMk/>
          <pc:sldMasterMk cId="937683785" sldId="2147483660"/>
        </pc:sldMasterMkLst>
        <pc:spChg chg="mod">
          <ac:chgData name="戴 超" userId="0a653ea0a27b076e" providerId="LiveId" clId="{95E16BBA-8692-7048-BB02-83A95D5126E2}" dt="2020-05-15T09:42:20.752" v="0" actId="207"/>
          <ac:spMkLst>
            <pc:docMk/>
            <pc:sldMasterMk cId="937683785" sldId="2147483660"/>
            <ac:spMk id="2" creationId="{7FC23946-49FB-AE47-AC4E-35502682596B}"/>
          </ac:spMkLst>
        </pc:spChg>
      </pc:sldMasterChg>
    </pc:docChg>
  </pc:docChgLst>
  <pc:docChgLst>
    <pc:chgData name="戴 超" userId="0a653ea0a27b076e" providerId="LiveId" clId="{E354A996-73F4-4F40-9BC2-11DB787357C0}"/>
    <pc:docChg chg="modSld modMainMaster">
      <pc:chgData name="戴 超" userId="0a653ea0a27b076e" providerId="LiveId" clId="{E354A996-73F4-4F40-9BC2-11DB787357C0}" dt="2020-04-09T10:44:39.182" v="18"/>
      <pc:docMkLst>
        <pc:docMk/>
      </pc:docMkLst>
      <pc:sldChg chg="modSp modAnim">
        <pc:chgData name="戴 超" userId="0a653ea0a27b076e" providerId="LiveId" clId="{E354A996-73F4-4F40-9BC2-11DB787357C0}" dt="2020-04-09T10:44:23.965" v="16"/>
        <pc:sldMkLst>
          <pc:docMk/>
          <pc:sldMk cId="2618999973" sldId="286"/>
        </pc:sldMkLst>
        <pc:spChg chg="mod">
          <ac:chgData name="戴 超" userId="0a653ea0a27b076e" providerId="LiveId" clId="{E354A996-73F4-4F40-9BC2-11DB787357C0}" dt="2020-04-09T10:43:47.206" v="4" actId="20577"/>
          <ac:spMkLst>
            <pc:docMk/>
            <pc:sldMk cId="2618999973" sldId="286"/>
            <ac:spMk id="32" creationId="{00000000-0000-0000-0000-000000000000}"/>
          </ac:spMkLst>
        </pc:spChg>
        <pc:spChg chg="mod">
          <ac:chgData name="戴 超" userId="0a653ea0a27b076e" providerId="LiveId" clId="{E354A996-73F4-4F40-9BC2-11DB787357C0}" dt="2020-04-09T10:44:02.918" v="15" actId="20577"/>
          <ac:spMkLst>
            <pc:docMk/>
            <pc:sldMk cId="2618999973" sldId="286"/>
            <ac:spMk id="49" creationId="{00000000-0000-0000-0000-000000000000}"/>
          </ac:spMkLst>
        </pc:spChg>
      </pc:sldChg>
      <pc:sldChg chg="modSp modAnim">
        <pc:chgData name="戴 超" userId="0a653ea0a27b076e" providerId="LiveId" clId="{E354A996-73F4-4F40-9BC2-11DB787357C0}" dt="2020-04-09T10:44:39.182" v="18"/>
        <pc:sldMkLst>
          <pc:docMk/>
          <pc:sldMk cId="1940581968" sldId="287"/>
        </pc:sldMkLst>
        <pc:spChg chg="mod">
          <ac:chgData name="戴 超" userId="0a653ea0a27b076e" providerId="LiveId" clId="{E354A996-73F4-4F40-9BC2-11DB787357C0}" dt="2020-04-09T10:43:53.054" v="8" actId="20577"/>
          <ac:spMkLst>
            <pc:docMk/>
            <pc:sldMk cId="1940581968" sldId="287"/>
            <ac:spMk id="32" creationId="{00000000-0000-0000-0000-000000000000}"/>
          </ac:spMkLst>
        </pc:spChg>
      </pc:sldChg>
      <pc:sldMasterChg chg="addSp">
        <pc:chgData name="戴 超" userId="0a653ea0a27b076e" providerId="LiveId" clId="{E354A996-73F4-4F40-9BC2-11DB787357C0}" dt="2020-04-09T10:43:40.123" v="0"/>
        <pc:sldMasterMkLst>
          <pc:docMk/>
          <pc:sldMasterMk cId="937683785" sldId="2147483660"/>
        </pc:sldMasterMkLst>
        <pc:spChg chg="add">
          <ac:chgData name="戴 超" userId="0a653ea0a27b076e" providerId="LiveId" clId="{E354A996-73F4-4F40-9BC2-11DB787357C0}" dt="2020-04-09T10:43:40.123" v="0"/>
          <ac:spMkLst>
            <pc:docMk/>
            <pc:sldMasterMk cId="937683785" sldId="2147483660"/>
            <ac:spMk id="2" creationId="{7FC23946-49FB-AE47-AC4E-35502682596B}"/>
          </ac:spMkLst>
        </pc:spChg>
        <pc:spChg chg="add">
          <ac:chgData name="戴 超" userId="0a653ea0a27b076e" providerId="LiveId" clId="{E354A996-73F4-4F40-9BC2-11DB787357C0}" dt="2020-04-09T10:43:40.123" v="0"/>
          <ac:spMkLst>
            <pc:docMk/>
            <pc:sldMasterMk cId="937683785" sldId="2147483660"/>
            <ac:spMk id="3" creationId="{C8490DC2-3EF9-F84A-B235-79D954FE5DE0}"/>
          </ac:spMkLst>
        </pc:spChg>
        <pc:picChg chg="add">
          <ac:chgData name="戴 超" userId="0a653ea0a27b076e" providerId="LiveId" clId="{E354A996-73F4-4F40-9BC2-11DB787357C0}" dt="2020-04-09T10:43:40.123" v="0"/>
          <ac:picMkLst>
            <pc:docMk/>
            <pc:sldMasterMk cId="937683785" sldId="2147483660"/>
            <ac:picMk id="4" creationId="{9A2D3E29-02F2-AB42-BEC8-68B0D5C698DA}"/>
          </ac:picMkLst>
        </pc:picChg>
      </pc:sldMasterChg>
    </pc:docChg>
  </pc:docChgLst>
  <pc:docChgLst>
    <pc:chgData name="戴 超" userId="0a653ea0a27b076e" providerId="LiveId" clId="{52450C51-331D-0248-B9B7-A0EB6288640A}"/>
    <pc:docChg chg="delSld modSld delMainMaster">
      <pc:chgData name="戴 超" userId="0a653ea0a27b076e" providerId="LiveId" clId="{52450C51-331D-0248-B9B7-A0EB6288640A}" dt="2019-09-21T10:53:59.199" v="39" actId="2696"/>
      <pc:docMkLst>
        <pc:docMk/>
      </pc:docMkLst>
      <pc:sldChg chg="modSp modAnim">
        <pc:chgData name="戴 超" userId="0a653ea0a27b076e" providerId="LiveId" clId="{52450C51-331D-0248-B9B7-A0EB6288640A}" dt="2019-09-21T10:53:11.447" v="26" actId="122"/>
        <pc:sldMkLst>
          <pc:docMk/>
          <pc:sldMk cId="2618999973" sldId="286"/>
        </pc:sldMkLst>
        <pc:spChg chg="mod">
          <ac:chgData name="戴 超" userId="0a653ea0a27b076e" providerId="LiveId" clId="{52450C51-331D-0248-B9B7-A0EB6288640A}" dt="2019-09-21T10:53:05.426" v="25" actId="20577"/>
          <ac:spMkLst>
            <pc:docMk/>
            <pc:sldMk cId="2618999973" sldId="286"/>
            <ac:spMk id="32" creationId="{00000000-0000-0000-0000-000000000000}"/>
          </ac:spMkLst>
        </pc:spChg>
        <pc:spChg chg="mod">
          <ac:chgData name="戴 超" userId="0a653ea0a27b076e" providerId="LiveId" clId="{52450C51-331D-0248-B9B7-A0EB6288640A}" dt="2019-09-21T10:53:11.447" v="26" actId="122"/>
          <ac:spMkLst>
            <pc:docMk/>
            <pc:sldMk cId="2618999973" sldId="286"/>
            <ac:spMk id="49" creationId="{00000000-0000-0000-0000-000000000000}"/>
          </ac:spMkLst>
        </pc:spChg>
      </pc:sldChg>
      <pc:sldChg chg="del">
        <pc:chgData name="戴 超" userId="0a653ea0a27b076e" providerId="LiveId" clId="{52450C51-331D-0248-B9B7-A0EB6288640A}" dt="2019-09-21T10:53:59.160" v="27" actId="2696"/>
        <pc:sldMkLst>
          <pc:docMk/>
          <pc:sldMk cId="840420008" sldId="288"/>
        </pc:sldMkLst>
      </pc:sldChg>
      <pc:sldMasterChg chg="del delSldLayout">
        <pc:chgData name="戴 超" userId="0a653ea0a27b076e" providerId="LiveId" clId="{52450C51-331D-0248-B9B7-A0EB6288640A}" dt="2019-09-21T10:53:59.199" v="39" actId="2696"/>
        <pc:sldMasterMkLst>
          <pc:docMk/>
          <pc:sldMasterMk cId="2832575874" sldId="2147483672"/>
        </pc:sldMasterMkLst>
        <pc:sldLayoutChg chg="del">
          <pc:chgData name="戴 超" userId="0a653ea0a27b076e" providerId="LiveId" clId="{52450C51-331D-0248-B9B7-A0EB6288640A}" dt="2019-09-21T10:53:59.188" v="28" actId="2696"/>
          <pc:sldLayoutMkLst>
            <pc:docMk/>
            <pc:sldMasterMk cId="2832575874" sldId="2147483672"/>
            <pc:sldLayoutMk cId="2150177419" sldId="2147483673"/>
          </pc:sldLayoutMkLst>
        </pc:sldLayoutChg>
        <pc:sldLayoutChg chg="del">
          <pc:chgData name="戴 超" userId="0a653ea0a27b076e" providerId="LiveId" clId="{52450C51-331D-0248-B9B7-A0EB6288640A}" dt="2019-09-21T10:53:59.189" v="29" actId="2696"/>
          <pc:sldLayoutMkLst>
            <pc:docMk/>
            <pc:sldMasterMk cId="2832575874" sldId="2147483672"/>
            <pc:sldLayoutMk cId="889440363" sldId="2147483674"/>
          </pc:sldLayoutMkLst>
        </pc:sldLayoutChg>
        <pc:sldLayoutChg chg="del">
          <pc:chgData name="戴 超" userId="0a653ea0a27b076e" providerId="LiveId" clId="{52450C51-331D-0248-B9B7-A0EB6288640A}" dt="2019-09-21T10:53:59.190" v="30" actId="2696"/>
          <pc:sldLayoutMkLst>
            <pc:docMk/>
            <pc:sldMasterMk cId="2832575874" sldId="2147483672"/>
            <pc:sldLayoutMk cId="3539085720" sldId="2147483675"/>
          </pc:sldLayoutMkLst>
        </pc:sldLayoutChg>
        <pc:sldLayoutChg chg="del">
          <pc:chgData name="戴 超" userId="0a653ea0a27b076e" providerId="LiveId" clId="{52450C51-331D-0248-B9B7-A0EB6288640A}" dt="2019-09-21T10:53:59.191" v="31" actId="2696"/>
          <pc:sldLayoutMkLst>
            <pc:docMk/>
            <pc:sldMasterMk cId="2832575874" sldId="2147483672"/>
            <pc:sldLayoutMk cId="1204875535" sldId="2147483676"/>
          </pc:sldLayoutMkLst>
        </pc:sldLayoutChg>
        <pc:sldLayoutChg chg="del">
          <pc:chgData name="戴 超" userId="0a653ea0a27b076e" providerId="LiveId" clId="{52450C51-331D-0248-B9B7-A0EB6288640A}" dt="2019-09-21T10:53:59.192" v="32" actId="2696"/>
          <pc:sldLayoutMkLst>
            <pc:docMk/>
            <pc:sldMasterMk cId="2832575874" sldId="2147483672"/>
            <pc:sldLayoutMk cId="3497718383" sldId="2147483677"/>
          </pc:sldLayoutMkLst>
        </pc:sldLayoutChg>
        <pc:sldLayoutChg chg="del">
          <pc:chgData name="戴 超" userId="0a653ea0a27b076e" providerId="LiveId" clId="{52450C51-331D-0248-B9B7-A0EB6288640A}" dt="2019-09-21T10:53:59.193" v="33" actId="2696"/>
          <pc:sldLayoutMkLst>
            <pc:docMk/>
            <pc:sldMasterMk cId="2832575874" sldId="2147483672"/>
            <pc:sldLayoutMk cId="2258899290" sldId="2147483678"/>
          </pc:sldLayoutMkLst>
        </pc:sldLayoutChg>
        <pc:sldLayoutChg chg="del">
          <pc:chgData name="戴 超" userId="0a653ea0a27b076e" providerId="LiveId" clId="{52450C51-331D-0248-B9B7-A0EB6288640A}" dt="2019-09-21T10:53:59.194" v="34" actId="2696"/>
          <pc:sldLayoutMkLst>
            <pc:docMk/>
            <pc:sldMasterMk cId="2832575874" sldId="2147483672"/>
            <pc:sldLayoutMk cId="11544808" sldId="2147483679"/>
          </pc:sldLayoutMkLst>
        </pc:sldLayoutChg>
        <pc:sldLayoutChg chg="del">
          <pc:chgData name="戴 超" userId="0a653ea0a27b076e" providerId="LiveId" clId="{52450C51-331D-0248-B9B7-A0EB6288640A}" dt="2019-09-21T10:53:59.195" v="35" actId="2696"/>
          <pc:sldLayoutMkLst>
            <pc:docMk/>
            <pc:sldMasterMk cId="2832575874" sldId="2147483672"/>
            <pc:sldLayoutMk cId="3834323123" sldId="2147483680"/>
          </pc:sldLayoutMkLst>
        </pc:sldLayoutChg>
        <pc:sldLayoutChg chg="del">
          <pc:chgData name="戴 超" userId="0a653ea0a27b076e" providerId="LiveId" clId="{52450C51-331D-0248-B9B7-A0EB6288640A}" dt="2019-09-21T10:53:59.196" v="36" actId="2696"/>
          <pc:sldLayoutMkLst>
            <pc:docMk/>
            <pc:sldMasterMk cId="2832575874" sldId="2147483672"/>
            <pc:sldLayoutMk cId="3333986355" sldId="2147483681"/>
          </pc:sldLayoutMkLst>
        </pc:sldLayoutChg>
        <pc:sldLayoutChg chg="del">
          <pc:chgData name="戴 超" userId="0a653ea0a27b076e" providerId="LiveId" clId="{52450C51-331D-0248-B9B7-A0EB6288640A}" dt="2019-09-21T10:53:59.196" v="37" actId="2696"/>
          <pc:sldLayoutMkLst>
            <pc:docMk/>
            <pc:sldMasterMk cId="2832575874" sldId="2147483672"/>
            <pc:sldLayoutMk cId="2077370641" sldId="2147483682"/>
          </pc:sldLayoutMkLst>
        </pc:sldLayoutChg>
        <pc:sldLayoutChg chg="del">
          <pc:chgData name="戴 超" userId="0a653ea0a27b076e" providerId="LiveId" clId="{52450C51-331D-0248-B9B7-A0EB6288640A}" dt="2019-09-21T10:53:59.197" v="38" actId="2696"/>
          <pc:sldLayoutMkLst>
            <pc:docMk/>
            <pc:sldMasterMk cId="2832575874" sldId="2147483672"/>
            <pc:sldLayoutMk cId="3752675514" sldId="2147483683"/>
          </pc:sldLayoutMkLst>
        </pc:sldLayoutChg>
      </pc:sldMasterChg>
    </pc:docChg>
  </pc:docChgLst>
  <pc:docChgLst>
    <pc:chgData name="戴 超" userId="0a653ea0a27b076e" providerId="LiveId" clId="{CE5BA0F9-D3FB-D042-B7BE-9D8EEB9ED909}"/>
    <pc:docChg chg="undo custSel addSld delSld modSld">
      <pc:chgData name="戴 超" userId="0a653ea0a27b076e" providerId="LiveId" clId="{CE5BA0F9-D3FB-D042-B7BE-9D8EEB9ED909}" dt="2019-10-12T08:41:20.724" v="273"/>
      <pc:docMkLst>
        <pc:docMk/>
      </pc:docMkLst>
      <pc:sldChg chg="modSp">
        <pc:chgData name="戴 超" userId="0a653ea0a27b076e" providerId="LiveId" clId="{CE5BA0F9-D3FB-D042-B7BE-9D8EEB9ED909}" dt="2019-10-11T07:34:23.880" v="165" actId="14100"/>
        <pc:sldMkLst>
          <pc:docMk/>
          <pc:sldMk cId="2588512512" sldId="257"/>
        </pc:sldMkLst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9" creationId="{00000000-0000-0000-0000-000000000000}"/>
          </ac:spMkLst>
        </pc:s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3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6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0:53.687" v="166" actId="113"/>
        <pc:sldMkLst>
          <pc:docMk/>
          <pc:sldMk cId="3133852583" sldId="258"/>
        </pc:sldMkLst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12.448" v="172" actId="403"/>
        <pc:sldMkLst>
          <pc:docMk/>
          <pc:sldMk cId="1063477092" sldId="259"/>
        </pc:sldMkLst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5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37.603" v="174" actId="207"/>
        <pc:sldMkLst>
          <pc:docMk/>
          <pc:sldMk cId="1773279641" sldId="260"/>
        </pc:sldMkLst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2:44.871" v="179" actId="403"/>
        <pc:sldMkLst>
          <pc:docMk/>
          <pc:sldMk cId="1035248360" sldId="262"/>
        </pc:sldMkLst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0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2" creationId="{00000000-0000-0000-0000-000000000000}"/>
          </ac:spMkLst>
        </pc:s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3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9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0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13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35.154" v="188" actId="207"/>
        <pc:sldMkLst>
          <pc:docMk/>
          <pc:sldMk cId="3244228267" sldId="263"/>
        </pc:sldMkLst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6.822" v="185" actId="207"/>
          <ac:spMkLst>
            <pc:docMk/>
            <pc:sldMk cId="3244228267" sldId="263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2.222" v="187" actId="207"/>
          <ac:spMkLst>
            <pc:docMk/>
            <pc:sldMk cId="3244228267" sldId="263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9.229" v="186" actId="207"/>
          <ac:spMkLst>
            <pc:docMk/>
            <pc:sldMk cId="3244228267" sldId="263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5.154" v="188" actId="207"/>
          <ac:spMkLst>
            <pc:docMk/>
            <pc:sldMk cId="3244228267" sldId="263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21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55.996" v="189" actId="113"/>
        <pc:sldMkLst>
          <pc:docMk/>
          <pc:sldMk cId="2518158010" sldId="264"/>
        </pc:sldMkLst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04.484" v="190" actId="113"/>
        <pc:sldMkLst>
          <pc:docMk/>
          <pc:sldMk cId="1311141234" sldId="265"/>
        </pc:sldMkLst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39.420" v="195" actId="207"/>
        <pc:sldMkLst>
          <pc:docMk/>
          <pc:sldMk cId="3116665988" sldId="266"/>
        </pc:sldMkLst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2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7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9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09.201" v="201" actId="207"/>
        <pc:sldMkLst>
          <pc:docMk/>
          <pc:sldMk cId="2747644059" sldId="267"/>
        </pc:sldMkLst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09.201" v="201" actId="207"/>
          <ac:spMkLst>
            <pc:docMk/>
            <pc:sldMk cId="2747644059" sldId="267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9.497" v="199" actId="14100"/>
          <ac:spMkLst>
            <pc:docMk/>
            <pc:sldMk cId="2747644059" sldId="267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9" creationId="{00000000-0000-0000-0000-000000000000}"/>
          </ac:spMkLst>
        </pc:s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09.201" v="201" actId="207"/>
          <ac:grpSpMkLst>
            <pc:docMk/>
            <pc:sldMk cId="2747644059" sldId="267"/>
            <ac:grpSpMk id="2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5:22.351" v="204" actId="404"/>
        <pc:sldMkLst>
          <pc:docMk/>
          <pc:sldMk cId="1537669189" sldId="268"/>
        </pc:sldMkLst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57.982" v="210" actId="207"/>
        <pc:sldMkLst>
          <pc:docMk/>
          <pc:sldMk cId="900761484" sldId="270"/>
        </pc:sldMkLst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48.668" v="207" actId="207"/>
          <ac:spMkLst>
            <pc:docMk/>
            <pc:sldMk cId="900761484" sldId="270"/>
            <ac:spMk id="22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1.255" v="208" actId="207"/>
          <ac:spMkLst>
            <pc:docMk/>
            <pc:sldMk cId="900761484" sldId="270"/>
            <ac:spMk id="2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4.171" v="209" actId="207"/>
          <ac:spMkLst>
            <pc:docMk/>
            <pc:sldMk cId="900761484" sldId="270"/>
            <ac:spMk id="23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7.982" v="210" actId="207"/>
          <ac:spMkLst>
            <pc:docMk/>
            <pc:sldMk cId="900761484" sldId="270"/>
            <ac:spMk id="23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9" creationId="{00000000-0000-0000-0000-000000000000}"/>
          </ac:spMkLst>
        </pc:s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2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6:02.206" v="211" actId="113"/>
        <pc:sldMkLst>
          <pc:docMk/>
          <pc:sldMk cId="3409198802" sldId="271"/>
        </pc:sldMkLst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31.328" v="218" actId="207"/>
        <pc:sldMkLst>
          <pc:docMk/>
          <pc:sldMk cId="3567281485" sldId="272"/>
        </pc:sldMkLst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0.901" v="215" actId="207"/>
          <ac:spMkLst>
            <pc:docMk/>
            <pc:sldMk cId="3567281485" sldId="272"/>
            <ac:spMk id="7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3.819" v="216" actId="207"/>
          <ac:spMkLst>
            <pc:docMk/>
            <pc:sldMk cId="3567281485" sldId="272"/>
            <ac:spMk id="8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7.878" v="214" actId="207"/>
          <ac:spMkLst>
            <pc:docMk/>
            <pc:sldMk cId="3567281485" sldId="272"/>
            <ac:spMk id="8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90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6.540" v="217" actId="207"/>
          <ac:spMkLst>
            <pc:docMk/>
            <pc:sldMk cId="3567281485" sldId="272"/>
            <ac:spMk id="9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31.328" v="218" actId="207"/>
          <ac:spMkLst>
            <pc:docMk/>
            <pc:sldMk cId="3567281485" sldId="272"/>
            <ac:spMk id="92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57.189" v="225" actId="207"/>
        <pc:sldMkLst>
          <pc:docMk/>
          <pc:sldMk cId="380091166" sldId="273"/>
        </pc:sldMkLst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1.527" v="223" actId="207"/>
          <ac:spMkLst>
            <pc:docMk/>
            <pc:sldMk cId="380091166" sldId="273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7.189" v="225" actId="207"/>
          <ac:spMkLst>
            <pc:docMk/>
            <pc:sldMk cId="380091166" sldId="273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4.798" v="224" actId="207"/>
          <ac:spMkLst>
            <pc:docMk/>
            <pc:sldMk cId="380091166" sldId="273"/>
            <ac:spMk id="5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8.512" v="222" actId="207"/>
          <ac:spMkLst>
            <pc:docMk/>
            <pc:sldMk cId="380091166" sldId="273"/>
            <ac:spMk id="62" creationId="{00000000-0000-0000-0000-000000000000}"/>
          </ac:spMkLst>
        </pc:spChg>
        <pc:grpChg chg="mod">
          <ac:chgData name="戴 超" userId="0a653ea0a27b076e" providerId="LiveId" clId="{CE5BA0F9-D3FB-D042-B7BE-9D8EEB9ED909}" dt="2019-10-12T08:36:51.527" v="223" actId="207"/>
          <ac:grpSpMkLst>
            <pc:docMk/>
            <pc:sldMk cId="380091166" sldId="273"/>
            <ac:grpSpMk id="5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7.189" v="225" actId="207"/>
          <ac:grpSpMkLst>
            <pc:docMk/>
            <pc:sldMk cId="380091166" sldId="273"/>
            <ac:grpSpMk id="5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4.798" v="224" actId="207"/>
          <ac:grpSpMkLst>
            <pc:docMk/>
            <pc:sldMk cId="380091166" sldId="273"/>
            <ac:grpSpMk id="5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48.512" v="222" actId="207"/>
          <ac:grpSpMkLst>
            <pc:docMk/>
            <pc:sldMk cId="380091166" sldId="273"/>
            <ac:grpSpMk id="60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7:23.263" v="229" actId="207"/>
        <pc:sldMkLst>
          <pc:docMk/>
          <pc:sldMk cId="4261263618" sldId="274"/>
        </pc:sldMkLst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5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6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7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8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8:22.781" v="240" actId="2711"/>
        <pc:sldMkLst>
          <pc:docMk/>
          <pc:sldMk cId="82446711" sldId="275"/>
        </pc:sldMkLst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6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3" creationId="{00000000-0000-0000-0000-000000000000}"/>
          </ac:spMkLst>
        </pc:spChg>
        <pc:graphicFrameChg chg="mod">
          <ac:chgData name="戴 超" userId="0a653ea0a27b076e" providerId="LiveId" clId="{CE5BA0F9-D3FB-D042-B7BE-9D8EEB9ED909}" dt="2019-10-12T08:37:28.861" v="231" actId="1076"/>
          <ac:graphicFrameMkLst>
            <pc:docMk/>
            <pc:sldMk cId="82446711" sldId="275"/>
            <ac:graphicFrameMk id="88" creationId="{00000000-0000-0000-0000-000000000000}"/>
          </ac:graphicFrameMkLst>
        </pc:graphicFrame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4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5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6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7" creationId="{00000000-0000-0000-0000-000000000000}"/>
          </ac:cxnSpMkLst>
        </pc:cxnChg>
      </pc:sldChg>
      <pc:sldChg chg="modSp">
        <pc:chgData name="戴 超" userId="0a653ea0a27b076e" providerId="LiveId" clId="{CE5BA0F9-D3FB-D042-B7BE-9D8EEB9ED909}" dt="2019-10-12T08:38:37.796" v="243" actId="1076"/>
        <pc:sldMkLst>
          <pc:docMk/>
          <pc:sldMk cId="861857657" sldId="276"/>
        </pc:sldMkLst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5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5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8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6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8:43.362" v="244" actId="113"/>
        <pc:sldMkLst>
          <pc:docMk/>
          <pc:sldMk cId="1199467266" sldId="277"/>
        </pc:sldMkLst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04.778" v="249" actId="207"/>
        <pc:sldMkLst>
          <pc:docMk/>
          <pc:sldMk cId="542575699" sldId="278"/>
        </pc:sldMkLst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3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6.977" v="246" actId="207"/>
          <ac:spMkLst>
            <pc:docMk/>
            <pc:sldMk cId="542575699" sldId="278"/>
            <ac:spMk id="139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4.778" v="249" actId="207"/>
          <ac:spMkLst>
            <pc:docMk/>
            <pc:sldMk cId="542575699" sldId="278"/>
            <ac:spMk id="14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2.369" v="248" actId="207"/>
          <ac:spMkLst>
            <pc:docMk/>
            <pc:sldMk cId="542575699" sldId="278"/>
            <ac:spMk id="145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9.535" v="247" actId="207"/>
          <ac:spMkLst>
            <pc:docMk/>
            <pc:sldMk cId="542575699" sldId="278"/>
            <ac:spMk id="14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28.365" v="256" actId="207"/>
        <pc:sldMkLst>
          <pc:docMk/>
          <pc:sldMk cId="424002877" sldId="279"/>
        </pc:sldMkLst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6.740" v="252" actId="207"/>
          <ac:spMkLst>
            <pc:docMk/>
            <pc:sldMk cId="424002877" sldId="279"/>
            <ac:spMk id="15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8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9.118" v="253" actId="207"/>
          <ac:spMkLst>
            <pc:docMk/>
            <pc:sldMk cId="424002877" sldId="279"/>
            <ac:spMk id="159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2.492" v="254" actId="207"/>
          <ac:spMkLst>
            <pc:docMk/>
            <pc:sldMk cId="424002877" sldId="279"/>
            <ac:spMk id="16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8.365" v="256" actId="207"/>
          <ac:spMkLst>
            <pc:docMk/>
            <pc:sldMk cId="424002877" sldId="279"/>
            <ac:spMk id="16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5.102" v="255" actId="207"/>
          <ac:spMkLst>
            <pc:docMk/>
            <pc:sldMk cId="424002877" sldId="279"/>
            <ac:spMk id="16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50.886" v="261" actId="207"/>
        <pc:sldMkLst>
          <pc:docMk/>
          <pc:sldMk cId="2684589028" sldId="280"/>
        </pc:sldMkLst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25.077" v="263" actId="113"/>
        <pc:sldMkLst>
          <pc:docMk/>
          <pc:sldMk cId="2636402181" sldId="281"/>
        </pc:sldMkLst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56.073" v="269" actId="14100"/>
        <pc:sldMkLst>
          <pc:docMk/>
          <pc:sldMk cId="3364429461" sldId="282"/>
        </pc:sldMkLst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8" creationId="{00000000-0000-0000-0000-000000000000}"/>
          </ac:spMkLst>
        </pc:s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1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5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6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69" creationId="{00000000-0000-0000-0000-000000000000}"/>
          </ac:grpSpMkLst>
        </pc:grpChg>
      </pc:sldChg>
      <pc:sldChg chg="del">
        <pc:chgData name="戴 超" userId="0a653ea0a27b076e" providerId="LiveId" clId="{CE5BA0F9-D3FB-D042-B7BE-9D8EEB9ED909}" dt="2019-10-06T11:50:57.042" v="83" actId="2696"/>
        <pc:sldMkLst>
          <pc:docMk/>
          <pc:sldMk cId="1478755367" sldId="283"/>
        </pc:sldMkLst>
      </pc:sldChg>
      <pc:sldChg chg="modSp modAnim">
        <pc:chgData name="戴 超" userId="0a653ea0a27b076e" providerId="LiveId" clId="{CE5BA0F9-D3FB-D042-B7BE-9D8EEB9ED909}" dt="2019-10-11T07:33:23.427" v="153"/>
        <pc:sldMkLst>
          <pc:docMk/>
          <pc:sldMk cId="2618999973" sldId="286"/>
        </pc:sldMkLst>
        <pc:spChg chg="mod">
          <ac:chgData name="戴 超" userId="0a653ea0a27b076e" providerId="LiveId" clId="{CE5BA0F9-D3FB-D042-B7BE-9D8EEB9ED909}" dt="2019-09-21T11:09:40.589" v="36" actId="20577"/>
          <ac:spMkLst>
            <pc:docMk/>
            <pc:sldMk cId="2618999973" sldId="286"/>
            <ac:spMk id="49" creationId="{00000000-0000-0000-0000-000000000000}"/>
          </ac:spMkLst>
        </pc:spChg>
      </pc:sldChg>
      <pc:sldChg chg="modSp modAnim">
        <pc:chgData name="戴 超" userId="0a653ea0a27b076e" providerId="LiveId" clId="{CE5BA0F9-D3FB-D042-B7BE-9D8EEB9ED909}" dt="2019-10-12T08:41:20.724" v="273"/>
        <pc:sldMkLst>
          <pc:docMk/>
          <pc:sldMk cId="1940581968" sldId="287"/>
        </pc:sldMkLst>
        <pc:spChg chg="mod">
          <ac:chgData name="戴 超" userId="0a653ea0a27b076e" providerId="LiveId" clId="{CE5BA0F9-D3FB-D042-B7BE-9D8EEB9ED909}" dt="2019-10-06T13:22:11.909" v="87" actId="20577"/>
          <ac:spMkLst>
            <pc:docMk/>
            <pc:sldMk cId="1940581968" sldId="28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06T13:22:56.311" v="149" actId="122"/>
          <ac:spMkLst>
            <pc:docMk/>
            <pc:sldMk cId="1940581968" sldId="287"/>
            <ac:spMk id="49" creationId="{00000000-0000-0000-0000-000000000000}"/>
          </ac:spMkLst>
        </pc:spChg>
      </pc:sldChg>
      <pc:sldChg chg="modSp add">
        <pc:chgData name="戴 超" userId="0a653ea0a27b076e" providerId="LiveId" clId="{CE5BA0F9-D3FB-D042-B7BE-9D8EEB9ED909}" dt="2019-10-11T07:34:08.120" v="162" actId="207"/>
        <pc:sldMkLst>
          <pc:docMk/>
          <pc:sldMk cId="190877027" sldId="288"/>
        </pc:sldMkLst>
        <pc:spChg chg="mod">
          <ac:chgData name="戴 超" userId="0a653ea0a27b076e" providerId="LiveId" clId="{CE5BA0F9-D3FB-D042-B7BE-9D8EEB9ED909}" dt="2019-10-06T11:48:55.085" v="82" actId="20577"/>
          <ac:spMkLst>
            <pc:docMk/>
            <pc:sldMk cId="190877027" sldId="288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2.465" v="160" actId="20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5.592" v="161" actId="20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1T07:33:59.721" v="159" actId="20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8.120" v="162" actId="207"/>
          <ac:spMkLst>
            <pc:docMk/>
            <pc:sldMk cId="190877027" sldId="288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2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6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BFA9-A888-9542-8541-D9F9B5DBAD55}" type="datetimeFigureOut">
              <a:rPr kumimoji="1" lang="zh-CN" altLang="en-US" smtClean="0"/>
              <a:t>2021/3/24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C2F3D-57BB-FA4E-B38C-256E0145C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11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F3D-57BB-FA4E-B38C-256E0145CA3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08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F3D-57BB-FA4E-B38C-256E0145CA3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99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C2F3D-57BB-FA4E-B38C-256E0145CA3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81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1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23946-49FB-AE47-AC4E-35502682596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490DC2-3EF9-F84A-B235-79D954FE5DE0}"/>
              </a:ext>
            </a:extLst>
          </p:cNvPr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pPr/>
              <a:t>22:41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0513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62036" y="-6335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62373" y="2992604"/>
            <a:ext cx="213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</p:spTree>
    <p:extLst>
      <p:ext uri="{BB962C8B-B14F-4D97-AF65-F5344CB8AC3E}">
        <p14:creationId xmlns:p14="http://schemas.microsoft.com/office/powerpoint/2010/main" val="26189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" y="1045028"/>
            <a:ext cx="3563438" cy="35634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A23613-9591-8041-88DE-712D357153C7}"/>
              </a:ext>
            </a:extLst>
          </p:cNvPr>
          <p:cNvSpPr txBox="1"/>
          <p:nvPr/>
        </p:nvSpPr>
        <p:spPr>
          <a:xfrm>
            <a:off x="0" y="4912668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图片来自网络，侵权联系删除</a:t>
            </a:r>
          </a:p>
        </p:txBody>
      </p:sp>
      <p:sp>
        <p:nvSpPr>
          <p:cNvPr id="96" name="文本框 77">
            <a:extLst>
              <a:ext uri="{FF2B5EF4-FFF2-40B4-BE49-F238E27FC236}">
                <a16:creationId xmlns:a16="http://schemas.microsoft.com/office/drawing/2014/main" id="{3AF3AAC7-C4D6-3545-A96C-8A7B82B67C20}"/>
              </a:ext>
            </a:extLst>
          </p:cNvPr>
          <p:cNvSpPr txBox="1"/>
          <p:nvPr/>
        </p:nvSpPr>
        <p:spPr>
          <a:xfrm>
            <a:off x="5677711" y="944046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笛卡尔坐标轴</a:t>
            </a:r>
          </a:p>
        </p:txBody>
      </p:sp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4283029" y="1331754"/>
            <a:ext cx="4502746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把两张表想象成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轴和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轴，轴上的每个点，就是两个表里面的每行数的集合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4103916" y="1627732"/>
            <a:ext cx="4860971" cy="306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, 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endParaRPr lang="en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这个四个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的结果都一样，都是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，也叫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无条件连接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等。注意在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是一样的。当然也是可以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d_id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=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p ,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s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d_id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`=s.`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p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s 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d_id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= 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12" y="1158811"/>
            <a:ext cx="4502746" cy="3074110"/>
          </a:xfrm>
          <a:prstGeom prst="rect">
            <a:avLst/>
          </a:prstGeom>
        </p:spPr>
      </p:pic>
      <p:sp>
        <p:nvSpPr>
          <p:cNvPr id="96" name="文本框 77">
            <a:extLst>
              <a:ext uri="{FF2B5EF4-FFF2-40B4-BE49-F238E27FC236}">
                <a16:creationId xmlns:a16="http://schemas.microsoft.com/office/drawing/2014/main" id="{3AF3AAC7-C4D6-3545-A96C-8A7B82B67C20}"/>
              </a:ext>
            </a:extLst>
          </p:cNvPr>
          <p:cNvSpPr txBox="1"/>
          <p:nvPr/>
        </p:nvSpPr>
        <p:spPr>
          <a:xfrm>
            <a:off x="5772848" y="1158811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左连接</a:t>
            </a:r>
          </a:p>
        </p:txBody>
      </p:sp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4805264" y="1546519"/>
            <a:ext cx="4075647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</a:t>
            </a:r>
            <a:r>
              <a:rPr lang="en" altLang="zh-CN" sz="1050" b="1" dirty="0">
                <a:solidFill>
                  <a:srgbClr val="00A6B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LEFT JOIN 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 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会以左边的表为主，展式左边表的所有数据，展式右边表中符合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子句中条件的数据，没有为空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4805264" y="2420995"/>
            <a:ext cx="425476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`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s LEFT JOIN 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student_details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 err="1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  <a:endParaRPr lang="en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86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12" y="1315616"/>
            <a:ext cx="4502746" cy="2873829"/>
          </a:xfrm>
          <a:prstGeom prst="rect">
            <a:avLst/>
          </a:prstGeom>
        </p:spPr>
      </p:pic>
      <p:sp>
        <p:nvSpPr>
          <p:cNvPr id="96" name="文本框 77">
            <a:extLst>
              <a:ext uri="{FF2B5EF4-FFF2-40B4-BE49-F238E27FC236}">
                <a16:creationId xmlns:a16="http://schemas.microsoft.com/office/drawing/2014/main" id="{3AF3AAC7-C4D6-3545-A96C-8A7B82B67C20}"/>
              </a:ext>
            </a:extLst>
          </p:cNvPr>
          <p:cNvSpPr txBox="1"/>
          <p:nvPr/>
        </p:nvSpPr>
        <p:spPr>
          <a:xfrm>
            <a:off x="5772848" y="1158811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右连接</a:t>
            </a:r>
          </a:p>
        </p:txBody>
      </p:sp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4805264" y="1546519"/>
            <a:ext cx="4075647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右连接和左连接类似，只是作用相反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4805264" y="2420995"/>
            <a:ext cx="425476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`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RIGHT JOIN 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student_details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  <a:endParaRPr lang="en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4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12" y="1747305"/>
            <a:ext cx="4502746" cy="2010451"/>
          </a:xfrm>
          <a:prstGeom prst="rect">
            <a:avLst/>
          </a:prstGeom>
        </p:spPr>
      </p:pic>
      <p:sp>
        <p:nvSpPr>
          <p:cNvPr id="96" name="文本框 77">
            <a:extLst>
              <a:ext uri="{FF2B5EF4-FFF2-40B4-BE49-F238E27FC236}">
                <a16:creationId xmlns:a16="http://schemas.microsoft.com/office/drawing/2014/main" id="{3AF3AAC7-C4D6-3545-A96C-8A7B82B67C20}"/>
              </a:ext>
            </a:extLst>
          </p:cNvPr>
          <p:cNvSpPr txBox="1"/>
          <p:nvPr/>
        </p:nvSpPr>
        <p:spPr>
          <a:xfrm>
            <a:off x="5772848" y="1158811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4805264" y="1546519"/>
            <a:ext cx="4075647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UNION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用于合并两个或多个 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语句的结果集，并消去表中任何重复行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4805264" y="2420995"/>
            <a:ext cx="4254760" cy="191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s.`name`,c.`name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`students` s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`select` se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`=se.`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`course` c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c.`id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`=se.`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coures_id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s.`name`,c.`name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`students` s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`select` se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`=se.`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`course` c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c.`id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`=se.`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coures_id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;</a:t>
            </a:r>
          </a:p>
        </p:txBody>
      </p:sp>
    </p:spTree>
    <p:extLst>
      <p:ext uri="{BB962C8B-B14F-4D97-AF65-F5344CB8AC3E}">
        <p14:creationId xmlns:p14="http://schemas.microsoft.com/office/powerpoint/2010/main" val="16255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488" y="1025482"/>
            <a:ext cx="3282544" cy="3984852"/>
          </a:xfrm>
          <a:prstGeom prst="rect">
            <a:avLst/>
          </a:prstGeom>
        </p:spPr>
      </p:pic>
      <p:sp>
        <p:nvSpPr>
          <p:cNvPr id="96" name="文本框 77">
            <a:extLst>
              <a:ext uri="{FF2B5EF4-FFF2-40B4-BE49-F238E27FC236}">
                <a16:creationId xmlns:a16="http://schemas.microsoft.com/office/drawing/2014/main" id="{3AF3AAC7-C4D6-3545-A96C-8A7B82B67C20}"/>
              </a:ext>
            </a:extLst>
          </p:cNvPr>
          <p:cNvSpPr txBox="1"/>
          <p:nvPr/>
        </p:nvSpPr>
        <p:spPr>
          <a:xfrm>
            <a:off x="5648856" y="916437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6E41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子表查询</a:t>
            </a:r>
          </a:p>
        </p:txBody>
      </p:sp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4681272" y="1304145"/>
            <a:ext cx="4075647" cy="54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在一个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语句中出现两个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语句，就是子表查询，下面这个子表查询是在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这个地方建立查询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4502159" y="1852628"/>
            <a:ext cx="4254760" cy="306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s.`name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`,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e.`name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`students` s 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10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se.`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`,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c.`name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`select` se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`course` c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coures_id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=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c.`id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) e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`=e.`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</p:txBody>
      </p:sp>
    </p:spTree>
    <p:extLst>
      <p:ext uri="{BB962C8B-B14F-4D97-AF65-F5344CB8AC3E}">
        <p14:creationId xmlns:p14="http://schemas.microsoft.com/office/powerpoint/2010/main" val="30971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642" y="1054936"/>
            <a:ext cx="2341974" cy="3984852"/>
          </a:xfrm>
          <a:prstGeom prst="rect">
            <a:avLst/>
          </a:prstGeom>
        </p:spPr>
      </p:pic>
      <p:sp>
        <p:nvSpPr>
          <p:cNvPr id="96" name="文本框 77">
            <a:extLst>
              <a:ext uri="{FF2B5EF4-FFF2-40B4-BE49-F238E27FC236}">
                <a16:creationId xmlns:a16="http://schemas.microsoft.com/office/drawing/2014/main" id="{3AF3AAC7-C4D6-3545-A96C-8A7B82B67C20}"/>
              </a:ext>
            </a:extLst>
          </p:cNvPr>
          <p:cNvSpPr txBox="1"/>
          <p:nvPr/>
        </p:nvSpPr>
        <p:spPr>
          <a:xfrm>
            <a:off x="5648856" y="916437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子表查询</a:t>
            </a:r>
          </a:p>
        </p:txBody>
      </p:sp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4681272" y="1304145"/>
            <a:ext cx="4075647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子查询不但可以放在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哪里，也可以放在 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4502159" y="1852628"/>
            <a:ext cx="4254760" cy="306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`students` s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= (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`id`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`department` d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d.`name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= '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外国语学院</a:t>
            </a: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pPr algn="just">
              <a:lnSpc>
                <a:spcPct val="150000"/>
              </a:lnSpc>
            </a:pPr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);</a:t>
            </a:r>
            <a:endParaRPr lang="en" altLang="zh-CN" sz="1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62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798" y="1127804"/>
            <a:ext cx="4316931" cy="3136286"/>
          </a:xfrm>
          <a:prstGeom prst="rect">
            <a:avLst/>
          </a:prstGeom>
        </p:spPr>
      </p:pic>
      <p:sp>
        <p:nvSpPr>
          <p:cNvPr id="96" name="文本框 77">
            <a:extLst>
              <a:ext uri="{FF2B5EF4-FFF2-40B4-BE49-F238E27FC236}">
                <a16:creationId xmlns:a16="http://schemas.microsoft.com/office/drawing/2014/main" id="{3AF3AAC7-C4D6-3545-A96C-8A7B82B67C20}"/>
              </a:ext>
            </a:extLst>
          </p:cNvPr>
          <p:cNvSpPr txBox="1"/>
          <p:nvPr/>
        </p:nvSpPr>
        <p:spPr>
          <a:xfrm>
            <a:off x="5648856" y="916437"/>
            <a:ext cx="171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2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" altLang="zh-CN" sz="12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endParaRPr lang="zh-CN" altLang="en-US" sz="1200" b="1" dirty="0">
              <a:solidFill>
                <a:srgbClr val="FFA5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4681273" y="1425001"/>
            <a:ext cx="4075647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对查询出来的结果进行排序，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ASC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升序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DESC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降序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4572000" y="2268785"/>
            <a:ext cx="425476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`students` s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student_details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1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限制行数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798" y="2046000"/>
            <a:ext cx="4316931" cy="1299893"/>
          </a:xfrm>
          <a:prstGeom prst="rect">
            <a:avLst/>
          </a:prstGeom>
        </p:spPr>
      </p:pic>
      <p:sp>
        <p:nvSpPr>
          <p:cNvPr id="96" name="文本框 77">
            <a:extLst>
              <a:ext uri="{FF2B5EF4-FFF2-40B4-BE49-F238E27FC236}">
                <a16:creationId xmlns:a16="http://schemas.microsoft.com/office/drawing/2014/main" id="{3AF3AAC7-C4D6-3545-A96C-8A7B82B67C20}"/>
              </a:ext>
            </a:extLst>
          </p:cNvPr>
          <p:cNvSpPr txBox="1"/>
          <p:nvPr/>
        </p:nvSpPr>
        <p:spPr>
          <a:xfrm>
            <a:off x="5648856" y="1289662"/>
            <a:ext cx="194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限制显示的行数</a:t>
            </a:r>
            <a:r>
              <a:rPr lang="en" altLang="zh-CN" sz="12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endParaRPr lang="zh-CN" altLang="en-US" sz="1200" b="1" dirty="0">
              <a:solidFill>
                <a:srgbClr val="00A7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4681273" y="1798226"/>
            <a:ext cx="4075647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对查询出来的结果限制显示的行数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4572000" y="2268785"/>
            <a:ext cx="425476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`students` s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</a:t>
            </a:r>
            <a:r>
              <a:rPr lang="en" altLang="zh-CN" sz="1000" b="1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student_details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s.`</a:t>
            </a:r>
            <a:r>
              <a:rPr lang="en" altLang="zh-CN" sz="1000" b="1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</a:t>
            </a:r>
            <a:r>
              <a:rPr lang="en" altLang="zh-CN" sz="1000" b="1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.`</a:t>
            </a:r>
            <a:r>
              <a:rPr lang="en" altLang="zh-CN" sz="1000" b="1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s.`</a:t>
            </a:r>
            <a:r>
              <a:rPr lang="en" altLang="zh-CN" sz="1000" b="1" dirty="0" err="1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en" altLang="zh-CN" sz="10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3;</a:t>
            </a:r>
          </a:p>
        </p:txBody>
      </p:sp>
    </p:spTree>
    <p:extLst>
      <p:ext uri="{BB962C8B-B14F-4D97-AF65-F5344CB8AC3E}">
        <p14:creationId xmlns:p14="http://schemas.microsoft.com/office/powerpoint/2010/main" val="17347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/>
      <p:bldP spid="97" grpId="0"/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A6058D-7189-B44D-BB6C-8E14D4B6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419" y="979712"/>
            <a:ext cx="6264871" cy="2230792"/>
          </a:xfrm>
          <a:prstGeom prst="rect">
            <a:avLst/>
          </a:prstGeom>
        </p:spPr>
      </p:pic>
      <p:sp>
        <p:nvSpPr>
          <p:cNvPr id="97" name="文本框 113">
            <a:extLst>
              <a:ext uri="{FF2B5EF4-FFF2-40B4-BE49-F238E27FC236}">
                <a16:creationId xmlns:a16="http://schemas.microsoft.com/office/drawing/2014/main" id="{9F4E669D-AC9C-0D44-B7E2-E59177DE799D}"/>
              </a:ext>
            </a:extLst>
          </p:cNvPr>
          <p:cNvSpPr txBox="1"/>
          <p:nvPr/>
        </p:nvSpPr>
        <p:spPr>
          <a:xfrm>
            <a:off x="298658" y="3356500"/>
            <a:ext cx="8458250" cy="54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分组是个常见的操作，常用于分组统计，使用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后，会按照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</a:t>
            </a:r>
            <a:r>
              <a:rPr lang="en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后面的字段进行分组，且必须是明确的字段，不能是*，因此</a:t>
            </a:r>
            <a:r>
              <a:rPr lang="en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后面也不能是*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其次可以使用 </a:t>
            </a:r>
            <a:r>
              <a:rPr lang="en-US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HAVING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可以对分组之后的结果进行筛选，注意：</a:t>
            </a:r>
            <a:r>
              <a:rPr lang="en-US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HAVING</a:t>
            </a:r>
            <a:r>
              <a:rPr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后的字段必须是</a:t>
            </a:r>
            <a:r>
              <a:rPr lang="en-US" altLang="zh-CN" sz="1050" b="1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lang="zh-CN" altLang="en-US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后出现过的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749CD3D0-B149-3D49-859C-F3DDEA94BCF4}"/>
              </a:ext>
            </a:extLst>
          </p:cNvPr>
          <p:cNvSpPr txBox="1"/>
          <p:nvPr/>
        </p:nvSpPr>
        <p:spPr>
          <a:xfrm>
            <a:off x="298658" y="4006814"/>
            <a:ext cx="8546683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d.`d_id`,d.`name`,</a:t>
            </a:r>
            <a:r>
              <a:rPr lang="en" altLang="zh-CN" sz="1000" b="1" dirty="0" err="1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`department` d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`students` s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d.`d_id`,d.`name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  <a:p>
            <a:pPr algn="just">
              <a:lnSpc>
                <a:spcPct val="150000"/>
              </a:lnSpc>
            </a:pP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d.`d_id`,d.`name`,</a:t>
            </a:r>
            <a:r>
              <a:rPr lang="en" altLang="zh-CN" sz="1000" b="1" dirty="0" err="1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`department` d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`students` s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`=s.`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" altLang="zh-CN" sz="1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d.`d_id`,d.`name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(*)&gt;1;</a:t>
            </a:r>
          </a:p>
        </p:txBody>
      </p:sp>
    </p:spTree>
    <p:extLst>
      <p:ext uri="{BB962C8B-B14F-4D97-AF65-F5344CB8AC3E}">
        <p14:creationId xmlns:p14="http://schemas.microsoft.com/office/powerpoint/2010/main" val="32650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7" grpId="0"/>
      <p:bldP spid="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多表查询总结</a:t>
            </a:r>
          </a:p>
        </p:txBody>
      </p:sp>
      <p:grpSp>
        <p:nvGrpSpPr>
          <p:cNvPr id="162" name="Group 4"/>
          <p:cNvGrpSpPr>
            <a:grpSpLocks noChangeAspect="1"/>
          </p:cNvGrpSpPr>
          <p:nvPr/>
        </p:nvGrpSpPr>
        <p:grpSpPr bwMode="auto">
          <a:xfrm>
            <a:off x="3323616" y="1842819"/>
            <a:ext cx="2218260" cy="2217458"/>
            <a:chOff x="2162" y="480"/>
            <a:chExt cx="3358" cy="3358"/>
          </a:xfrm>
          <a:solidFill>
            <a:schemeClr val="bg1"/>
          </a:solidFill>
        </p:grpSpPr>
        <p:sp>
          <p:nvSpPr>
            <p:cNvPr id="163" name="Freeform 5"/>
            <p:cNvSpPr>
              <a:spLocks noEditPoints="1"/>
            </p:cNvSpPr>
            <p:nvPr/>
          </p:nvSpPr>
          <p:spPr bwMode="auto">
            <a:xfrm>
              <a:off x="2252" y="570"/>
              <a:ext cx="3178" cy="3178"/>
            </a:xfrm>
            <a:custGeom>
              <a:avLst/>
              <a:gdLst>
                <a:gd name="T0" fmla="*/ 671 w 1342"/>
                <a:gd name="T1" fmla="*/ 1277 h 1342"/>
                <a:gd name="T2" fmla="*/ 65 w 1342"/>
                <a:gd name="T3" fmla="*/ 671 h 1342"/>
                <a:gd name="T4" fmla="*/ 671 w 1342"/>
                <a:gd name="T5" fmla="*/ 65 h 1342"/>
                <a:gd name="T6" fmla="*/ 1277 w 1342"/>
                <a:gd name="T7" fmla="*/ 671 h 1342"/>
                <a:gd name="T8" fmla="*/ 671 w 1342"/>
                <a:gd name="T9" fmla="*/ 1277 h 1342"/>
                <a:gd name="T10" fmla="*/ 671 w 1342"/>
                <a:gd name="T11" fmla="*/ 0 h 1342"/>
                <a:gd name="T12" fmla="*/ 0 w 1342"/>
                <a:gd name="T13" fmla="*/ 671 h 1342"/>
                <a:gd name="T14" fmla="*/ 671 w 1342"/>
                <a:gd name="T15" fmla="*/ 1342 h 1342"/>
                <a:gd name="T16" fmla="*/ 1342 w 1342"/>
                <a:gd name="T17" fmla="*/ 671 h 1342"/>
                <a:gd name="T18" fmla="*/ 671 w 1342"/>
                <a:gd name="T1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2" h="1342">
                  <a:moveTo>
                    <a:pt x="671" y="1277"/>
                  </a:moveTo>
                  <a:cubicBezTo>
                    <a:pt x="337" y="1277"/>
                    <a:pt x="65" y="1005"/>
                    <a:pt x="65" y="671"/>
                  </a:cubicBezTo>
                  <a:cubicBezTo>
                    <a:pt x="65" y="337"/>
                    <a:pt x="337" y="65"/>
                    <a:pt x="671" y="65"/>
                  </a:cubicBezTo>
                  <a:cubicBezTo>
                    <a:pt x="1005" y="65"/>
                    <a:pt x="1277" y="337"/>
                    <a:pt x="1277" y="671"/>
                  </a:cubicBezTo>
                  <a:cubicBezTo>
                    <a:pt x="1277" y="1005"/>
                    <a:pt x="1005" y="1277"/>
                    <a:pt x="671" y="1277"/>
                  </a:cubicBezTo>
                  <a:moveTo>
                    <a:pt x="671" y="0"/>
                  </a:moveTo>
                  <a:cubicBezTo>
                    <a:pt x="301" y="0"/>
                    <a:pt x="0" y="301"/>
                    <a:pt x="0" y="671"/>
                  </a:cubicBezTo>
                  <a:cubicBezTo>
                    <a:pt x="0" y="1041"/>
                    <a:pt x="301" y="1342"/>
                    <a:pt x="671" y="1342"/>
                  </a:cubicBezTo>
                  <a:cubicBezTo>
                    <a:pt x="1041" y="1342"/>
                    <a:pt x="1342" y="1041"/>
                    <a:pt x="1342" y="671"/>
                  </a:cubicBezTo>
                  <a:cubicBezTo>
                    <a:pt x="1342" y="301"/>
                    <a:pt x="1041" y="0"/>
                    <a:pt x="6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64" name="Freeform 6"/>
            <p:cNvSpPr>
              <a:spLocks noEditPoints="1"/>
            </p:cNvSpPr>
            <p:nvPr/>
          </p:nvSpPr>
          <p:spPr bwMode="auto">
            <a:xfrm>
              <a:off x="2162" y="480"/>
              <a:ext cx="3358" cy="3358"/>
            </a:xfrm>
            <a:custGeom>
              <a:avLst/>
              <a:gdLst>
                <a:gd name="T0" fmla="*/ 709 w 1418"/>
                <a:gd name="T1" fmla="*/ 1406 h 1418"/>
                <a:gd name="T2" fmla="*/ 13 w 1418"/>
                <a:gd name="T3" fmla="*/ 709 h 1418"/>
                <a:gd name="T4" fmla="*/ 709 w 1418"/>
                <a:gd name="T5" fmla="*/ 12 h 1418"/>
                <a:gd name="T6" fmla="*/ 1406 w 1418"/>
                <a:gd name="T7" fmla="*/ 709 h 1418"/>
                <a:gd name="T8" fmla="*/ 709 w 1418"/>
                <a:gd name="T9" fmla="*/ 1406 h 1418"/>
                <a:gd name="T10" fmla="*/ 709 w 1418"/>
                <a:gd name="T11" fmla="*/ 0 h 1418"/>
                <a:gd name="T12" fmla="*/ 0 w 1418"/>
                <a:gd name="T13" fmla="*/ 709 h 1418"/>
                <a:gd name="T14" fmla="*/ 709 w 1418"/>
                <a:gd name="T15" fmla="*/ 1418 h 1418"/>
                <a:gd name="T16" fmla="*/ 1418 w 1418"/>
                <a:gd name="T17" fmla="*/ 709 h 1418"/>
                <a:gd name="T18" fmla="*/ 709 w 1418"/>
                <a:gd name="T19" fmla="*/ 0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8" h="1418">
                  <a:moveTo>
                    <a:pt x="709" y="1406"/>
                  </a:moveTo>
                  <a:cubicBezTo>
                    <a:pt x="325" y="1406"/>
                    <a:pt x="13" y="1093"/>
                    <a:pt x="13" y="709"/>
                  </a:cubicBezTo>
                  <a:cubicBezTo>
                    <a:pt x="13" y="325"/>
                    <a:pt x="325" y="12"/>
                    <a:pt x="709" y="12"/>
                  </a:cubicBezTo>
                  <a:cubicBezTo>
                    <a:pt x="1093" y="12"/>
                    <a:pt x="1406" y="325"/>
                    <a:pt x="1406" y="709"/>
                  </a:cubicBezTo>
                  <a:cubicBezTo>
                    <a:pt x="1406" y="1093"/>
                    <a:pt x="1093" y="1406"/>
                    <a:pt x="709" y="1406"/>
                  </a:cubicBezTo>
                  <a:moveTo>
                    <a:pt x="709" y="0"/>
                  </a:moveTo>
                  <a:cubicBezTo>
                    <a:pt x="318" y="0"/>
                    <a:pt x="0" y="318"/>
                    <a:pt x="0" y="709"/>
                  </a:cubicBezTo>
                  <a:cubicBezTo>
                    <a:pt x="0" y="1100"/>
                    <a:pt x="318" y="1418"/>
                    <a:pt x="709" y="1418"/>
                  </a:cubicBezTo>
                  <a:cubicBezTo>
                    <a:pt x="1100" y="1418"/>
                    <a:pt x="1418" y="1100"/>
                    <a:pt x="1418" y="709"/>
                  </a:cubicBezTo>
                  <a:cubicBezTo>
                    <a:pt x="1418" y="318"/>
                    <a:pt x="1100" y="0"/>
                    <a:pt x="7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8100000">
            <a:off x="3180644" y="1888490"/>
            <a:ext cx="598913" cy="122338"/>
            <a:chOff x="8725719" y="1669670"/>
            <a:chExt cx="1424726" cy="291130"/>
          </a:xfrm>
        </p:grpSpPr>
        <p:sp>
          <p:nvSpPr>
            <p:cNvPr id="166" name="椭圆 165"/>
            <p:cNvSpPr/>
            <p:nvPr/>
          </p:nvSpPr>
          <p:spPr>
            <a:xfrm>
              <a:off x="8725719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9292517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9859315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 rot="8100000">
            <a:off x="5138971" y="3859244"/>
            <a:ext cx="598913" cy="122338"/>
            <a:chOff x="8725719" y="1669670"/>
            <a:chExt cx="1424726" cy="291130"/>
          </a:xfrm>
        </p:grpSpPr>
        <p:sp>
          <p:nvSpPr>
            <p:cNvPr id="170" name="椭圆 169"/>
            <p:cNvSpPr/>
            <p:nvPr/>
          </p:nvSpPr>
          <p:spPr>
            <a:xfrm>
              <a:off x="8725719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9292517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9859315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 rot="13500000">
            <a:off x="5128540" y="1878012"/>
            <a:ext cx="598696" cy="122382"/>
            <a:chOff x="8725719" y="1669670"/>
            <a:chExt cx="1424726" cy="291130"/>
          </a:xfrm>
        </p:grpSpPr>
        <p:sp>
          <p:nvSpPr>
            <p:cNvPr id="174" name="椭圆 173"/>
            <p:cNvSpPr/>
            <p:nvPr/>
          </p:nvSpPr>
          <p:spPr>
            <a:xfrm>
              <a:off x="8725719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9292517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9859315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 rot="13500000">
            <a:off x="3157068" y="3835630"/>
            <a:ext cx="598696" cy="122382"/>
            <a:chOff x="8725719" y="1669670"/>
            <a:chExt cx="1424726" cy="291130"/>
          </a:xfrm>
        </p:grpSpPr>
        <p:sp>
          <p:nvSpPr>
            <p:cNvPr id="178" name="椭圆 177"/>
            <p:cNvSpPr/>
            <p:nvPr/>
          </p:nvSpPr>
          <p:spPr>
            <a:xfrm>
              <a:off x="8725719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9292517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9859315" y="1669670"/>
              <a:ext cx="291130" cy="291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3946431" y="791236"/>
            <a:ext cx="1408469" cy="1754258"/>
            <a:chOff x="5261222" y="534402"/>
            <a:chExt cx="1877714" cy="2339553"/>
          </a:xfrm>
        </p:grpSpPr>
        <p:grpSp>
          <p:nvGrpSpPr>
            <p:cNvPr id="182" name="组合 181"/>
            <p:cNvGrpSpPr/>
            <p:nvPr/>
          </p:nvGrpSpPr>
          <p:grpSpPr>
            <a:xfrm>
              <a:off x="5261222" y="534402"/>
              <a:ext cx="1877714" cy="2339553"/>
              <a:chOff x="7380501" y="2927403"/>
              <a:chExt cx="2311884" cy="2880513"/>
            </a:xfrm>
          </p:grpSpPr>
          <p:sp>
            <p:nvSpPr>
              <p:cNvPr id="188" name="椭圆 50"/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3" name="Group 4"/>
            <p:cNvGrpSpPr>
              <a:grpSpLocks noChangeAspect="1"/>
            </p:cNvGrpSpPr>
            <p:nvPr/>
          </p:nvGrpSpPr>
          <p:grpSpPr bwMode="auto">
            <a:xfrm>
              <a:off x="5713341" y="980391"/>
              <a:ext cx="365268" cy="536356"/>
              <a:chOff x="3540" y="531"/>
              <a:chExt cx="348" cy="511"/>
            </a:xfrm>
            <a:solidFill>
              <a:srgbClr val="FFB850"/>
            </a:solidFill>
          </p:grpSpPr>
          <p:sp>
            <p:nvSpPr>
              <p:cNvPr id="184" name="Freeform 5"/>
              <p:cNvSpPr>
                <a:spLocks/>
              </p:cNvSpPr>
              <p:nvPr/>
            </p:nvSpPr>
            <p:spPr bwMode="auto">
              <a:xfrm>
                <a:off x="3540" y="801"/>
                <a:ext cx="348" cy="241"/>
              </a:xfrm>
              <a:custGeom>
                <a:avLst/>
                <a:gdLst>
                  <a:gd name="T0" fmla="*/ 78 w 97"/>
                  <a:gd name="T1" fmla="*/ 0 h 68"/>
                  <a:gd name="T2" fmla="*/ 70 w 97"/>
                  <a:gd name="T3" fmla="*/ 20 h 68"/>
                  <a:gd name="T4" fmla="*/ 49 w 97"/>
                  <a:gd name="T5" fmla="*/ 66 h 68"/>
                  <a:gd name="T6" fmla="*/ 29 w 97"/>
                  <a:gd name="T7" fmla="*/ 20 h 68"/>
                  <a:gd name="T8" fmla="*/ 20 w 97"/>
                  <a:gd name="T9" fmla="*/ 0 h 68"/>
                  <a:gd name="T10" fmla="*/ 0 w 97"/>
                  <a:gd name="T11" fmla="*/ 39 h 68"/>
                  <a:gd name="T12" fmla="*/ 0 w 97"/>
                  <a:gd name="T13" fmla="*/ 50 h 68"/>
                  <a:gd name="T14" fmla="*/ 49 w 97"/>
                  <a:gd name="T15" fmla="*/ 68 h 68"/>
                  <a:gd name="T16" fmla="*/ 97 w 97"/>
                  <a:gd name="T17" fmla="*/ 50 h 68"/>
                  <a:gd name="T18" fmla="*/ 97 w 97"/>
                  <a:gd name="T19" fmla="*/ 39 h 68"/>
                  <a:gd name="T20" fmla="*/ 78 w 97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68">
                    <a:moveTo>
                      <a:pt x="78" y="0"/>
                    </a:moveTo>
                    <a:cubicBezTo>
                      <a:pt x="70" y="20"/>
                      <a:pt x="70" y="20"/>
                      <a:pt x="70" y="20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8" y="8"/>
                      <a:pt x="0" y="23"/>
                      <a:pt x="0" y="3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3" y="61"/>
                      <a:pt x="30" y="68"/>
                      <a:pt x="49" y="68"/>
                    </a:cubicBezTo>
                    <a:cubicBezTo>
                      <a:pt x="67" y="68"/>
                      <a:pt x="84" y="61"/>
                      <a:pt x="97" y="50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23"/>
                      <a:pt x="90" y="9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6"/>
              <p:cNvSpPr>
                <a:spLocks/>
              </p:cNvSpPr>
              <p:nvPr/>
            </p:nvSpPr>
            <p:spPr bwMode="auto">
              <a:xfrm>
                <a:off x="3687" y="833"/>
                <a:ext cx="58" cy="156"/>
              </a:xfrm>
              <a:custGeom>
                <a:avLst/>
                <a:gdLst>
                  <a:gd name="T0" fmla="*/ 0 w 16"/>
                  <a:gd name="T1" fmla="*/ 0 h 44"/>
                  <a:gd name="T2" fmla="*/ 3 w 16"/>
                  <a:gd name="T3" fmla="*/ 7 h 44"/>
                  <a:gd name="T4" fmla="*/ 0 w 16"/>
                  <a:gd name="T5" fmla="*/ 36 h 44"/>
                  <a:gd name="T6" fmla="*/ 8 w 16"/>
                  <a:gd name="T7" fmla="*/ 44 h 44"/>
                  <a:gd name="T8" fmla="*/ 15 w 16"/>
                  <a:gd name="T9" fmla="*/ 36 h 44"/>
                  <a:gd name="T10" fmla="*/ 12 w 16"/>
                  <a:gd name="T11" fmla="*/ 7 h 44"/>
                  <a:gd name="T12" fmla="*/ 16 w 16"/>
                  <a:gd name="T13" fmla="*/ 0 h 44"/>
                  <a:gd name="T14" fmla="*/ 8 w 16"/>
                  <a:gd name="T15" fmla="*/ 1 h 44"/>
                  <a:gd name="T16" fmla="*/ 0 w 1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44">
                    <a:moveTo>
                      <a:pt x="0" y="0"/>
                    </a:moveTo>
                    <a:cubicBezTo>
                      <a:pt x="0" y="3"/>
                      <a:pt x="1" y="5"/>
                      <a:pt x="3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5"/>
                      <a:pt x="15" y="3"/>
                      <a:pt x="16" y="0"/>
                    </a:cubicBezTo>
                    <a:cubicBezTo>
                      <a:pt x="13" y="1"/>
                      <a:pt x="10" y="1"/>
                      <a:pt x="8" y="1"/>
                    </a:cubicBezTo>
                    <a:cubicBezTo>
                      <a:pt x="5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7"/>
              <p:cNvSpPr>
                <a:spLocks/>
              </p:cNvSpPr>
              <p:nvPr/>
            </p:nvSpPr>
            <p:spPr bwMode="auto">
              <a:xfrm>
                <a:off x="3609" y="652"/>
                <a:ext cx="215" cy="181"/>
              </a:xfrm>
              <a:custGeom>
                <a:avLst/>
                <a:gdLst>
                  <a:gd name="T0" fmla="*/ 30 w 60"/>
                  <a:gd name="T1" fmla="*/ 5 h 51"/>
                  <a:gd name="T2" fmla="*/ 13 w 60"/>
                  <a:gd name="T3" fmla="*/ 0 h 51"/>
                  <a:gd name="T4" fmla="*/ 1 w 60"/>
                  <a:gd name="T5" fmla="*/ 0 h 51"/>
                  <a:gd name="T6" fmla="*/ 0 w 60"/>
                  <a:gd name="T7" fmla="*/ 0 h 51"/>
                  <a:gd name="T8" fmla="*/ 0 w 60"/>
                  <a:gd name="T9" fmla="*/ 6 h 51"/>
                  <a:gd name="T10" fmla="*/ 0 w 60"/>
                  <a:gd name="T11" fmla="*/ 24 h 51"/>
                  <a:gd name="T12" fmla="*/ 22 w 60"/>
                  <a:gd name="T13" fmla="*/ 50 h 51"/>
                  <a:gd name="T14" fmla="*/ 30 w 60"/>
                  <a:gd name="T15" fmla="*/ 51 h 51"/>
                  <a:gd name="T16" fmla="*/ 38 w 60"/>
                  <a:gd name="T17" fmla="*/ 50 h 51"/>
                  <a:gd name="T18" fmla="*/ 60 w 60"/>
                  <a:gd name="T19" fmla="*/ 24 h 51"/>
                  <a:gd name="T20" fmla="*/ 60 w 60"/>
                  <a:gd name="T21" fmla="*/ 6 h 51"/>
                  <a:gd name="T22" fmla="*/ 59 w 60"/>
                  <a:gd name="T23" fmla="*/ 0 h 51"/>
                  <a:gd name="T24" fmla="*/ 47 w 60"/>
                  <a:gd name="T25" fmla="*/ 0 h 51"/>
                  <a:gd name="T26" fmla="*/ 30 w 60"/>
                  <a:gd name="T27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51">
                    <a:moveTo>
                      <a:pt x="30" y="5"/>
                    </a:moveTo>
                    <a:cubicBezTo>
                      <a:pt x="22" y="5"/>
                      <a:pt x="15" y="3"/>
                      <a:pt x="1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6"/>
                      <a:pt x="9" y="47"/>
                      <a:pt x="22" y="50"/>
                    </a:cubicBezTo>
                    <a:cubicBezTo>
                      <a:pt x="24" y="51"/>
                      <a:pt x="27" y="51"/>
                      <a:pt x="30" y="51"/>
                    </a:cubicBezTo>
                    <a:cubicBezTo>
                      <a:pt x="32" y="51"/>
                      <a:pt x="35" y="51"/>
                      <a:pt x="38" y="50"/>
                    </a:cubicBezTo>
                    <a:cubicBezTo>
                      <a:pt x="50" y="47"/>
                      <a:pt x="60" y="36"/>
                      <a:pt x="60" y="24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4"/>
                      <a:pt x="59" y="2"/>
                      <a:pt x="5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3"/>
                      <a:pt x="38" y="5"/>
                      <a:pt x="3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8"/>
              <p:cNvSpPr>
                <a:spLocks noEditPoints="1"/>
              </p:cNvSpPr>
              <p:nvPr/>
            </p:nvSpPr>
            <p:spPr bwMode="auto">
              <a:xfrm>
                <a:off x="3598" y="531"/>
                <a:ext cx="240" cy="128"/>
              </a:xfrm>
              <a:custGeom>
                <a:avLst/>
                <a:gdLst>
                  <a:gd name="T0" fmla="*/ 33 w 67"/>
                  <a:gd name="T1" fmla="*/ 0 h 36"/>
                  <a:gd name="T2" fmla="*/ 0 w 67"/>
                  <a:gd name="T3" fmla="*/ 31 h 36"/>
                  <a:gd name="T4" fmla="*/ 4 w 67"/>
                  <a:gd name="T5" fmla="*/ 31 h 36"/>
                  <a:gd name="T6" fmla="*/ 4 w 67"/>
                  <a:gd name="T7" fmla="*/ 31 h 36"/>
                  <a:gd name="T8" fmla="*/ 16 w 67"/>
                  <a:gd name="T9" fmla="*/ 31 h 36"/>
                  <a:gd name="T10" fmla="*/ 33 w 67"/>
                  <a:gd name="T11" fmla="*/ 36 h 36"/>
                  <a:gd name="T12" fmla="*/ 51 w 67"/>
                  <a:gd name="T13" fmla="*/ 31 h 36"/>
                  <a:gd name="T14" fmla="*/ 62 w 67"/>
                  <a:gd name="T15" fmla="*/ 31 h 36"/>
                  <a:gd name="T16" fmla="*/ 64 w 67"/>
                  <a:gd name="T17" fmla="*/ 31 h 36"/>
                  <a:gd name="T18" fmla="*/ 67 w 67"/>
                  <a:gd name="T19" fmla="*/ 31 h 36"/>
                  <a:gd name="T20" fmla="*/ 33 w 67"/>
                  <a:gd name="T21" fmla="*/ 0 h 36"/>
                  <a:gd name="T22" fmla="*/ 33 w 67"/>
                  <a:gd name="T23" fmla="*/ 26 h 36"/>
                  <a:gd name="T24" fmla="*/ 27 w 67"/>
                  <a:gd name="T25" fmla="*/ 20 h 36"/>
                  <a:gd name="T26" fmla="*/ 33 w 67"/>
                  <a:gd name="T27" fmla="*/ 14 h 36"/>
                  <a:gd name="T28" fmla="*/ 40 w 67"/>
                  <a:gd name="T29" fmla="*/ 20 h 36"/>
                  <a:gd name="T30" fmla="*/ 33 w 67"/>
                  <a:gd name="T31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36">
                    <a:moveTo>
                      <a:pt x="33" y="0"/>
                    </a:moveTo>
                    <a:cubicBezTo>
                      <a:pt x="15" y="0"/>
                      <a:pt x="1" y="14"/>
                      <a:pt x="0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34"/>
                      <a:pt x="25" y="36"/>
                      <a:pt x="33" y="36"/>
                    </a:cubicBezTo>
                    <a:cubicBezTo>
                      <a:pt x="42" y="36"/>
                      <a:pt x="49" y="34"/>
                      <a:pt x="51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14"/>
                      <a:pt x="51" y="0"/>
                      <a:pt x="33" y="0"/>
                    </a:cubicBezTo>
                    <a:close/>
                    <a:moveTo>
                      <a:pt x="33" y="26"/>
                    </a:moveTo>
                    <a:cubicBezTo>
                      <a:pt x="30" y="26"/>
                      <a:pt x="27" y="24"/>
                      <a:pt x="27" y="20"/>
                    </a:cubicBezTo>
                    <a:cubicBezTo>
                      <a:pt x="27" y="17"/>
                      <a:pt x="30" y="14"/>
                      <a:pt x="33" y="14"/>
                    </a:cubicBezTo>
                    <a:cubicBezTo>
                      <a:pt x="37" y="14"/>
                      <a:pt x="40" y="17"/>
                      <a:pt x="40" y="20"/>
                    </a:cubicBezTo>
                    <a:cubicBezTo>
                      <a:pt x="40" y="24"/>
                      <a:pt x="37" y="26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5541877" y="2351929"/>
            <a:ext cx="1408469" cy="1754258"/>
            <a:chOff x="7388206" y="2615808"/>
            <a:chExt cx="1877714" cy="2339553"/>
          </a:xfrm>
        </p:grpSpPr>
        <p:grpSp>
          <p:nvGrpSpPr>
            <p:cNvPr id="192" name="组合 191"/>
            <p:cNvGrpSpPr/>
            <p:nvPr/>
          </p:nvGrpSpPr>
          <p:grpSpPr>
            <a:xfrm>
              <a:off x="7388206" y="2615808"/>
              <a:ext cx="1877714" cy="2339553"/>
              <a:chOff x="7380501" y="2927403"/>
              <a:chExt cx="2311884" cy="2880513"/>
            </a:xfrm>
          </p:grpSpPr>
          <p:sp>
            <p:nvSpPr>
              <p:cNvPr id="197" name="椭圆 50"/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3" name="Group 11"/>
            <p:cNvGrpSpPr>
              <a:grpSpLocks noChangeAspect="1"/>
            </p:cNvGrpSpPr>
            <p:nvPr/>
          </p:nvGrpSpPr>
          <p:grpSpPr bwMode="auto">
            <a:xfrm>
              <a:off x="7813988" y="3135607"/>
              <a:ext cx="521662" cy="453436"/>
              <a:chOff x="4838" y="1902"/>
              <a:chExt cx="497" cy="432"/>
            </a:xfrm>
            <a:solidFill>
              <a:srgbClr val="663A77"/>
            </a:solidFill>
          </p:grpSpPr>
          <p:sp>
            <p:nvSpPr>
              <p:cNvPr id="194" name="Freeform 12"/>
              <p:cNvSpPr>
                <a:spLocks noEditPoints="1"/>
              </p:cNvSpPr>
              <p:nvPr/>
            </p:nvSpPr>
            <p:spPr bwMode="auto">
              <a:xfrm>
                <a:off x="5001" y="1999"/>
                <a:ext cx="334" cy="335"/>
              </a:xfrm>
              <a:custGeom>
                <a:avLst/>
                <a:gdLst>
                  <a:gd name="T0" fmla="*/ 9 w 80"/>
                  <a:gd name="T1" fmla="*/ 19 h 80"/>
                  <a:gd name="T2" fmla="*/ 10 w 80"/>
                  <a:gd name="T3" fmla="*/ 26 h 80"/>
                  <a:gd name="T4" fmla="*/ 5 w 80"/>
                  <a:gd name="T5" fmla="*/ 27 h 80"/>
                  <a:gd name="T6" fmla="*/ 0 w 80"/>
                  <a:gd name="T7" fmla="*/ 31 h 80"/>
                  <a:gd name="T8" fmla="*/ 3 w 80"/>
                  <a:gd name="T9" fmla="*/ 37 h 80"/>
                  <a:gd name="T10" fmla="*/ 7 w 80"/>
                  <a:gd name="T11" fmla="*/ 42 h 80"/>
                  <a:gd name="T12" fmla="*/ 3 w 80"/>
                  <a:gd name="T13" fmla="*/ 46 h 80"/>
                  <a:gd name="T14" fmla="*/ 1 w 80"/>
                  <a:gd name="T15" fmla="*/ 52 h 80"/>
                  <a:gd name="T16" fmla="*/ 7 w 80"/>
                  <a:gd name="T17" fmla="*/ 56 h 80"/>
                  <a:gd name="T18" fmla="*/ 11 w 80"/>
                  <a:gd name="T19" fmla="*/ 57 h 80"/>
                  <a:gd name="T20" fmla="*/ 11 w 80"/>
                  <a:gd name="T21" fmla="*/ 63 h 80"/>
                  <a:gd name="T22" fmla="*/ 13 w 80"/>
                  <a:gd name="T23" fmla="*/ 70 h 80"/>
                  <a:gd name="T24" fmla="*/ 19 w 80"/>
                  <a:gd name="T25" fmla="*/ 70 h 80"/>
                  <a:gd name="T26" fmla="*/ 25 w 80"/>
                  <a:gd name="T27" fmla="*/ 70 h 80"/>
                  <a:gd name="T28" fmla="*/ 27 w 80"/>
                  <a:gd name="T29" fmla="*/ 74 h 80"/>
                  <a:gd name="T30" fmla="*/ 31 w 80"/>
                  <a:gd name="T31" fmla="*/ 79 h 80"/>
                  <a:gd name="T32" fmla="*/ 37 w 80"/>
                  <a:gd name="T33" fmla="*/ 76 h 80"/>
                  <a:gd name="T34" fmla="*/ 42 w 80"/>
                  <a:gd name="T35" fmla="*/ 73 h 80"/>
                  <a:gd name="T36" fmla="*/ 46 w 80"/>
                  <a:gd name="T37" fmla="*/ 76 h 80"/>
                  <a:gd name="T38" fmla="*/ 52 w 80"/>
                  <a:gd name="T39" fmla="*/ 78 h 80"/>
                  <a:gd name="T40" fmla="*/ 56 w 80"/>
                  <a:gd name="T41" fmla="*/ 73 h 80"/>
                  <a:gd name="T42" fmla="*/ 58 w 80"/>
                  <a:gd name="T43" fmla="*/ 67 h 80"/>
                  <a:gd name="T44" fmla="*/ 63 w 80"/>
                  <a:gd name="T45" fmla="*/ 68 h 80"/>
                  <a:gd name="T46" fmla="*/ 69 w 80"/>
                  <a:gd name="T47" fmla="*/ 67 h 80"/>
                  <a:gd name="T48" fmla="*/ 70 w 80"/>
                  <a:gd name="T49" fmla="*/ 60 h 80"/>
                  <a:gd name="T50" fmla="*/ 69 w 80"/>
                  <a:gd name="T51" fmla="*/ 54 h 80"/>
                  <a:gd name="T52" fmla="*/ 74 w 80"/>
                  <a:gd name="T53" fmla="*/ 53 h 80"/>
                  <a:gd name="T54" fmla="*/ 79 w 80"/>
                  <a:gd name="T55" fmla="*/ 48 h 80"/>
                  <a:gd name="T56" fmla="*/ 76 w 80"/>
                  <a:gd name="T57" fmla="*/ 42 h 80"/>
                  <a:gd name="T58" fmla="*/ 72 w 80"/>
                  <a:gd name="T59" fmla="*/ 37 h 80"/>
                  <a:gd name="T60" fmla="*/ 76 w 80"/>
                  <a:gd name="T61" fmla="*/ 34 h 80"/>
                  <a:gd name="T62" fmla="*/ 78 w 80"/>
                  <a:gd name="T63" fmla="*/ 27 h 80"/>
                  <a:gd name="T64" fmla="*/ 73 w 80"/>
                  <a:gd name="T65" fmla="*/ 24 h 80"/>
                  <a:gd name="T66" fmla="*/ 67 w 80"/>
                  <a:gd name="T67" fmla="*/ 21 h 80"/>
                  <a:gd name="T68" fmla="*/ 68 w 80"/>
                  <a:gd name="T69" fmla="*/ 16 h 80"/>
                  <a:gd name="T70" fmla="*/ 67 w 80"/>
                  <a:gd name="T71" fmla="*/ 10 h 80"/>
                  <a:gd name="T72" fmla="*/ 60 w 80"/>
                  <a:gd name="T73" fmla="*/ 9 h 80"/>
                  <a:gd name="T74" fmla="*/ 54 w 80"/>
                  <a:gd name="T75" fmla="*/ 10 h 80"/>
                  <a:gd name="T76" fmla="*/ 52 w 80"/>
                  <a:gd name="T77" fmla="*/ 5 h 80"/>
                  <a:gd name="T78" fmla="*/ 48 w 80"/>
                  <a:gd name="T79" fmla="*/ 0 h 80"/>
                  <a:gd name="T80" fmla="*/ 42 w 80"/>
                  <a:gd name="T81" fmla="*/ 3 h 80"/>
                  <a:gd name="T82" fmla="*/ 37 w 80"/>
                  <a:gd name="T83" fmla="*/ 7 h 80"/>
                  <a:gd name="T84" fmla="*/ 33 w 80"/>
                  <a:gd name="T85" fmla="*/ 3 h 80"/>
                  <a:gd name="T86" fmla="*/ 27 w 80"/>
                  <a:gd name="T87" fmla="*/ 1 h 80"/>
                  <a:gd name="T88" fmla="*/ 23 w 80"/>
                  <a:gd name="T89" fmla="*/ 7 h 80"/>
                  <a:gd name="T90" fmla="*/ 21 w 80"/>
                  <a:gd name="T91" fmla="*/ 13 h 80"/>
                  <a:gd name="T92" fmla="*/ 16 w 80"/>
                  <a:gd name="T93" fmla="*/ 11 h 80"/>
                  <a:gd name="T94" fmla="*/ 10 w 80"/>
                  <a:gd name="T95" fmla="*/ 13 h 80"/>
                  <a:gd name="T96" fmla="*/ 9 w 80"/>
                  <a:gd name="T97" fmla="*/ 19 h 80"/>
                  <a:gd name="T98" fmla="*/ 32 w 80"/>
                  <a:gd name="T99" fmla="*/ 18 h 80"/>
                  <a:gd name="T100" fmla="*/ 62 w 80"/>
                  <a:gd name="T101" fmla="*/ 33 h 80"/>
                  <a:gd name="T102" fmla="*/ 47 w 80"/>
                  <a:gd name="T103" fmla="*/ 62 h 80"/>
                  <a:gd name="T104" fmla="*/ 18 w 80"/>
                  <a:gd name="T105" fmla="*/ 47 h 80"/>
                  <a:gd name="T106" fmla="*/ 32 w 80"/>
                  <a:gd name="T107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9" y="19"/>
                    </a:moveTo>
                    <a:cubicBezTo>
                      <a:pt x="11" y="21"/>
                      <a:pt x="10" y="25"/>
                      <a:pt x="10" y="26"/>
                    </a:cubicBezTo>
                    <a:cubicBezTo>
                      <a:pt x="9" y="27"/>
                      <a:pt x="7" y="27"/>
                      <a:pt x="5" y="27"/>
                    </a:cubicBezTo>
                    <a:cubicBezTo>
                      <a:pt x="3" y="26"/>
                      <a:pt x="1" y="28"/>
                      <a:pt x="0" y="31"/>
                    </a:cubicBezTo>
                    <a:cubicBezTo>
                      <a:pt x="0" y="34"/>
                      <a:pt x="1" y="37"/>
                      <a:pt x="3" y="37"/>
                    </a:cubicBezTo>
                    <a:cubicBezTo>
                      <a:pt x="5" y="38"/>
                      <a:pt x="7" y="41"/>
                      <a:pt x="7" y="42"/>
                    </a:cubicBezTo>
                    <a:cubicBezTo>
                      <a:pt x="7" y="44"/>
                      <a:pt x="5" y="45"/>
                      <a:pt x="3" y="46"/>
                    </a:cubicBezTo>
                    <a:cubicBezTo>
                      <a:pt x="1" y="47"/>
                      <a:pt x="0" y="49"/>
                      <a:pt x="1" y="52"/>
                    </a:cubicBezTo>
                    <a:cubicBezTo>
                      <a:pt x="2" y="55"/>
                      <a:pt x="4" y="57"/>
                      <a:pt x="7" y="56"/>
                    </a:cubicBezTo>
                    <a:cubicBezTo>
                      <a:pt x="9" y="55"/>
                      <a:pt x="11" y="56"/>
                      <a:pt x="11" y="57"/>
                    </a:cubicBezTo>
                    <a:cubicBezTo>
                      <a:pt x="12" y="58"/>
                      <a:pt x="13" y="62"/>
                      <a:pt x="11" y="63"/>
                    </a:cubicBezTo>
                    <a:cubicBezTo>
                      <a:pt x="10" y="65"/>
                      <a:pt x="10" y="68"/>
                      <a:pt x="13" y="70"/>
                    </a:cubicBezTo>
                    <a:cubicBezTo>
                      <a:pt x="15" y="72"/>
                      <a:pt x="18" y="72"/>
                      <a:pt x="19" y="70"/>
                    </a:cubicBezTo>
                    <a:cubicBezTo>
                      <a:pt x="20" y="69"/>
                      <a:pt x="24" y="69"/>
                      <a:pt x="25" y="70"/>
                    </a:cubicBezTo>
                    <a:cubicBezTo>
                      <a:pt x="27" y="70"/>
                      <a:pt x="27" y="72"/>
                      <a:pt x="27" y="74"/>
                    </a:cubicBezTo>
                    <a:cubicBezTo>
                      <a:pt x="26" y="76"/>
                      <a:pt x="28" y="78"/>
                      <a:pt x="31" y="79"/>
                    </a:cubicBezTo>
                    <a:cubicBezTo>
                      <a:pt x="34" y="80"/>
                      <a:pt x="37" y="79"/>
                      <a:pt x="37" y="76"/>
                    </a:cubicBezTo>
                    <a:cubicBezTo>
                      <a:pt x="37" y="74"/>
                      <a:pt x="41" y="73"/>
                      <a:pt x="42" y="73"/>
                    </a:cubicBezTo>
                    <a:cubicBezTo>
                      <a:pt x="43" y="72"/>
                      <a:pt x="45" y="74"/>
                      <a:pt x="46" y="76"/>
                    </a:cubicBezTo>
                    <a:cubicBezTo>
                      <a:pt x="46" y="78"/>
                      <a:pt x="49" y="79"/>
                      <a:pt x="52" y="78"/>
                    </a:cubicBezTo>
                    <a:cubicBezTo>
                      <a:pt x="55" y="77"/>
                      <a:pt x="56" y="75"/>
                      <a:pt x="56" y="73"/>
                    </a:cubicBezTo>
                    <a:cubicBezTo>
                      <a:pt x="55" y="71"/>
                      <a:pt x="57" y="68"/>
                      <a:pt x="58" y="67"/>
                    </a:cubicBezTo>
                    <a:cubicBezTo>
                      <a:pt x="59" y="66"/>
                      <a:pt x="61" y="67"/>
                      <a:pt x="63" y="68"/>
                    </a:cubicBezTo>
                    <a:cubicBezTo>
                      <a:pt x="65" y="70"/>
                      <a:pt x="67" y="69"/>
                      <a:pt x="69" y="67"/>
                    </a:cubicBezTo>
                    <a:cubicBezTo>
                      <a:pt x="71" y="65"/>
                      <a:pt x="72" y="62"/>
                      <a:pt x="70" y="60"/>
                    </a:cubicBezTo>
                    <a:cubicBezTo>
                      <a:pt x="69" y="59"/>
                      <a:pt x="69" y="55"/>
                      <a:pt x="69" y="54"/>
                    </a:cubicBezTo>
                    <a:cubicBezTo>
                      <a:pt x="70" y="53"/>
                      <a:pt x="72" y="52"/>
                      <a:pt x="74" y="53"/>
                    </a:cubicBezTo>
                    <a:cubicBezTo>
                      <a:pt x="76" y="53"/>
                      <a:pt x="78" y="51"/>
                      <a:pt x="79" y="48"/>
                    </a:cubicBezTo>
                    <a:cubicBezTo>
                      <a:pt x="80" y="45"/>
                      <a:pt x="78" y="43"/>
                      <a:pt x="76" y="42"/>
                    </a:cubicBezTo>
                    <a:cubicBezTo>
                      <a:pt x="74" y="42"/>
                      <a:pt x="72" y="38"/>
                      <a:pt x="72" y="37"/>
                    </a:cubicBezTo>
                    <a:cubicBezTo>
                      <a:pt x="72" y="36"/>
                      <a:pt x="74" y="34"/>
                      <a:pt x="76" y="34"/>
                    </a:cubicBezTo>
                    <a:cubicBezTo>
                      <a:pt x="78" y="33"/>
                      <a:pt x="79" y="30"/>
                      <a:pt x="78" y="27"/>
                    </a:cubicBezTo>
                    <a:cubicBezTo>
                      <a:pt x="77" y="25"/>
                      <a:pt x="75" y="23"/>
                      <a:pt x="73" y="24"/>
                    </a:cubicBezTo>
                    <a:cubicBezTo>
                      <a:pt x="71" y="24"/>
                      <a:pt x="67" y="22"/>
                      <a:pt x="67" y="21"/>
                    </a:cubicBezTo>
                    <a:cubicBezTo>
                      <a:pt x="66" y="20"/>
                      <a:pt x="66" y="18"/>
                      <a:pt x="68" y="16"/>
                    </a:cubicBezTo>
                    <a:cubicBezTo>
                      <a:pt x="69" y="15"/>
                      <a:pt x="69" y="12"/>
                      <a:pt x="67" y="10"/>
                    </a:cubicBezTo>
                    <a:cubicBezTo>
                      <a:pt x="64" y="8"/>
                      <a:pt x="61" y="8"/>
                      <a:pt x="60" y="9"/>
                    </a:cubicBezTo>
                    <a:cubicBezTo>
                      <a:pt x="59" y="11"/>
                      <a:pt x="55" y="10"/>
                      <a:pt x="54" y="10"/>
                    </a:cubicBezTo>
                    <a:cubicBezTo>
                      <a:pt x="52" y="9"/>
                      <a:pt x="52" y="7"/>
                      <a:pt x="52" y="5"/>
                    </a:cubicBezTo>
                    <a:cubicBezTo>
                      <a:pt x="53" y="3"/>
                      <a:pt x="51" y="1"/>
                      <a:pt x="48" y="0"/>
                    </a:cubicBezTo>
                    <a:cubicBezTo>
                      <a:pt x="45" y="0"/>
                      <a:pt x="42" y="1"/>
                      <a:pt x="42" y="3"/>
                    </a:cubicBezTo>
                    <a:cubicBezTo>
                      <a:pt x="42" y="5"/>
                      <a:pt x="38" y="7"/>
                      <a:pt x="37" y="7"/>
                    </a:cubicBezTo>
                    <a:cubicBezTo>
                      <a:pt x="36" y="7"/>
                      <a:pt x="34" y="5"/>
                      <a:pt x="33" y="3"/>
                    </a:cubicBezTo>
                    <a:cubicBezTo>
                      <a:pt x="33" y="1"/>
                      <a:pt x="30" y="1"/>
                      <a:pt x="27" y="1"/>
                    </a:cubicBezTo>
                    <a:cubicBezTo>
                      <a:pt x="24" y="2"/>
                      <a:pt x="23" y="5"/>
                      <a:pt x="23" y="7"/>
                    </a:cubicBezTo>
                    <a:cubicBezTo>
                      <a:pt x="24" y="9"/>
                      <a:pt x="22" y="12"/>
                      <a:pt x="21" y="13"/>
                    </a:cubicBezTo>
                    <a:cubicBezTo>
                      <a:pt x="20" y="13"/>
                      <a:pt x="18" y="13"/>
                      <a:pt x="16" y="11"/>
                    </a:cubicBezTo>
                    <a:cubicBezTo>
                      <a:pt x="15" y="10"/>
                      <a:pt x="12" y="11"/>
                      <a:pt x="10" y="13"/>
                    </a:cubicBezTo>
                    <a:cubicBezTo>
                      <a:pt x="8" y="15"/>
                      <a:pt x="7" y="18"/>
                      <a:pt x="9" y="19"/>
                    </a:cubicBezTo>
                    <a:close/>
                    <a:moveTo>
                      <a:pt x="32" y="18"/>
                    </a:moveTo>
                    <a:cubicBezTo>
                      <a:pt x="45" y="14"/>
                      <a:pt x="58" y="21"/>
                      <a:pt x="62" y="33"/>
                    </a:cubicBezTo>
                    <a:cubicBezTo>
                      <a:pt x="65" y="45"/>
                      <a:pt x="59" y="58"/>
                      <a:pt x="47" y="62"/>
                    </a:cubicBezTo>
                    <a:cubicBezTo>
                      <a:pt x="34" y="66"/>
                      <a:pt x="21" y="59"/>
                      <a:pt x="18" y="47"/>
                    </a:cubicBezTo>
                    <a:cubicBezTo>
                      <a:pt x="14" y="35"/>
                      <a:pt x="20" y="22"/>
                      <a:pt x="3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3"/>
              <p:cNvSpPr>
                <a:spLocks noEditPoints="1"/>
              </p:cNvSpPr>
              <p:nvPr/>
            </p:nvSpPr>
            <p:spPr bwMode="auto">
              <a:xfrm>
                <a:off x="4838" y="1902"/>
                <a:ext cx="217" cy="214"/>
              </a:xfrm>
              <a:custGeom>
                <a:avLst/>
                <a:gdLst>
                  <a:gd name="T0" fmla="*/ 6 w 52"/>
                  <a:gd name="T1" fmla="*/ 12 h 51"/>
                  <a:gd name="T2" fmla="*/ 7 w 52"/>
                  <a:gd name="T3" fmla="*/ 16 h 51"/>
                  <a:gd name="T4" fmla="*/ 4 w 52"/>
                  <a:gd name="T5" fmla="*/ 17 h 51"/>
                  <a:gd name="T6" fmla="*/ 1 w 52"/>
                  <a:gd name="T7" fmla="*/ 20 h 51"/>
                  <a:gd name="T8" fmla="*/ 3 w 52"/>
                  <a:gd name="T9" fmla="*/ 24 h 51"/>
                  <a:gd name="T10" fmla="*/ 5 w 52"/>
                  <a:gd name="T11" fmla="*/ 27 h 51"/>
                  <a:gd name="T12" fmla="*/ 3 w 52"/>
                  <a:gd name="T13" fmla="*/ 29 h 51"/>
                  <a:gd name="T14" fmla="*/ 1 w 52"/>
                  <a:gd name="T15" fmla="*/ 33 h 51"/>
                  <a:gd name="T16" fmla="*/ 5 w 52"/>
                  <a:gd name="T17" fmla="*/ 36 h 51"/>
                  <a:gd name="T18" fmla="*/ 8 w 52"/>
                  <a:gd name="T19" fmla="*/ 36 h 51"/>
                  <a:gd name="T20" fmla="*/ 8 w 52"/>
                  <a:gd name="T21" fmla="*/ 41 h 51"/>
                  <a:gd name="T22" fmla="*/ 9 w 52"/>
                  <a:gd name="T23" fmla="*/ 45 h 51"/>
                  <a:gd name="T24" fmla="*/ 13 w 52"/>
                  <a:gd name="T25" fmla="*/ 45 h 51"/>
                  <a:gd name="T26" fmla="*/ 17 w 52"/>
                  <a:gd name="T27" fmla="*/ 45 h 51"/>
                  <a:gd name="T28" fmla="*/ 18 w 52"/>
                  <a:gd name="T29" fmla="*/ 48 h 51"/>
                  <a:gd name="T30" fmla="*/ 21 w 52"/>
                  <a:gd name="T31" fmla="*/ 51 h 51"/>
                  <a:gd name="T32" fmla="*/ 25 w 52"/>
                  <a:gd name="T33" fmla="*/ 49 h 51"/>
                  <a:gd name="T34" fmla="*/ 28 w 52"/>
                  <a:gd name="T35" fmla="*/ 47 h 51"/>
                  <a:gd name="T36" fmla="*/ 30 w 52"/>
                  <a:gd name="T37" fmla="*/ 49 h 51"/>
                  <a:gd name="T38" fmla="*/ 34 w 52"/>
                  <a:gd name="T39" fmla="*/ 50 h 51"/>
                  <a:gd name="T40" fmla="*/ 37 w 52"/>
                  <a:gd name="T41" fmla="*/ 47 h 51"/>
                  <a:gd name="T42" fmla="*/ 38 w 52"/>
                  <a:gd name="T43" fmla="*/ 43 h 51"/>
                  <a:gd name="T44" fmla="*/ 41 w 52"/>
                  <a:gd name="T45" fmla="*/ 44 h 51"/>
                  <a:gd name="T46" fmla="*/ 45 w 52"/>
                  <a:gd name="T47" fmla="*/ 43 h 51"/>
                  <a:gd name="T48" fmla="*/ 46 w 52"/>
                  <a:gd name="T49" fmla="*/ 39 h 51"/>
                  <a:gd name="T50" fmla="*/ 45 w 52"/>
                  <a:gd name="T51" fmla="*/ 35 h 51"/>
                  <a:gd name="T52" fmla="*/ 48 w 52"/>
                  <a:gd name="T53" fmla="*/ 34 h 51"/>
                  <a:gd name="T54" fmla="*/ 51 w 52"/>
                  <a:gd name="T55" fmla="*/ 31 h 51"/>
                  <a:gd name="T56" fmla="*/ 50 w 52"/>
                  <a:gd name="T57" fmla="*/ 27 h 51"/>
                  <a:gd name="T58" fmla="*/ 47 w 52"/>
                  <a:gd name="T59" fmla="*/ 24 h 51"/>
                  <a:gd name="T60" fmla="*/ 49 w 52"/>
                  <a:gd name="T61" fmla="*/ 22 h 51"/>
                  <a:gd name="T62" fmla="*/ 51 w 52"/>
                  <a:gd name="T63" fmla="*/ 18 h 51"/>
                  <a:gd name="T64" fmla="*/ 47 w 52"/>
                  <a:gd name="T65" fmla="*/ 15 h 51"/>
                  <a:gd name="T66" fmla="*/ 44 w 52"/>
                  <a:gd name="T67" fmla="*/ 13 h 51"/>
                  <a:gd name="T68" fmla="*/ 44 w 52"/>
                  <a:gd name="T69" fmla="*/ 10 h 51"/>
                  <a:gd name="T70" fmla="*/ 43 w 52"/>
                  <a:gd name="T71" fmla="*/ 6 h 51"/>
                  <a:gd name="T72" fmla="*/ 39 w 52"/>
                  <a:gd name="T73" fmla="*/ 6 h 51"/>
                  <a:gd name="T74" fmla="*/ 35 w 52"/>
                  <a:gd name="T75" fmla="*/ 6 h 51"/>
                  <a:gd name="T76" fmla="*/ 34 w 52"/>
                  <a:gd name="T77" fmla="*/ 3 h 51"/>
                  <a:gd name="T78" fmla="*/ 32 w 52"/>
                  <a:gd name="T79" fmla="*/ 0 h 51"/>
                  <a:gd name="T80" fmla="*/ 28 w 52"/>
                  <a:gd name="T81" fmla="*/ 2 h 51"/>
                  <a:gd name="T82" fmla="*/ 24 w 52"/>
                  <a:gd name="T83" fmla="*/ 4 h 51"/>
                  <a:gd name="T84" fmla="*/ 22 w 52"/>
                  <a:gd name="T85" fmla="*/ 2 h 51"/>
                  <a:gd name="T86" fmla="*/ 18 w 52"/>
                  <a:gd name="T87" fmla="*/ 1 h 51"/>
                  <a:gd name="T88" fmla="*/ 16 w 52"/>
                  <a:gd name="T89" fmla="*/ 4 h 51"/>
                  <a:gd name="T90" fmla="*/ 14 w 52"/>
                  <a:gd name="T91" fmla="*/ 8 h 51"/>
                  <a:gd name="T92" fmla="*/ 11 w 52"/>
                  <a:gd name="T93" fmla="*/ 7 h 51"/>
                  <a:gd name="T94" fmla="*/ 7 w 52"/>
                  <a:gd name="T95" fmla="*/ 8 h 51"/>
                  <a:gd name="T96" fmla="*/ 6 w 52"/>
                  <a:gd name="T97" fmla="*/ 12 h 51"/>
                  <a:gd name="T98" fmla="*/ 22 w 52"/>
                  <a:gd name="T99" fmla="*/ 11 h 51"/>
                  <a:gd name="T100" fmla="*/ 40 w 52"/>
                  <a:gd name="T101" fmla="*/ 21 h 51"/>
                  <a:gd name="T102" fmla="*/ 31 w 52"/>
                  <a:gd name="T103" fmla="*/ 40 h 51"/>
                  <a:gd name="T104" fmla="*/ 12 w 52"/>
                  <a:gd name="T105" fmla="*/ 30 h 51"/>
                  <a:gd name="T106" fmla="*/ 22 w 52"/>
                  <a:gd name="T10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1">
                    <a:moveTo>
                      <a:pt x="6" y="12"/>
                    </a:moveTo>
                    <a:cubicBezTo>
                      <a:pt x="7" y="13"/>
                      <a:pt x="7" y="16"/>
                      <a:pt x="7" y="16"/>
                    </a:cubicBezTo>
                    <a:cubicBezTo>
                      <a:pt x="7" y="17"/>
                      <a:pt x="5" y="18"/>
                      <a:pt x="4" y="17"/>
                    </a:cubicBezTo>
                    <a:cubicBezTo>
                      <a:pt x="3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4" y="24"/>
                      <a:pt x="5" y="26"/>
                      <a:pt x="5" y="27"/>
                    </a:cubicBezTo>
                    <a:cubicBezTo>
                      <a:pt x="5" y="28"/>
                      <a:pt x="4" y="29"/>
                      <a:pt x="3" y="29"/>
                    </a:cubicBezTo>
                    <a:cubicBezTo>
                      <a:pt x="1" y="30"/>
                      <a:pt x="1" y="32"/>
                      <a:pt x="1" y="33"/>
                    </a:cubicBezTo>
                    <a:cubicBezTo>
                      <a:pt x="2" y="35"/>
                      <a:pt x="4" y="36"/>
                      <a:pt x="5" y="36"/>
                    </a:cubicBezTo>
                    <a:cubicBezTo>
                      <a:pt x="6" y="36"/>
                      <a:pt x="8" y="36"/>
                      <a:pt x="8" y="36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3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4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8" y="49"/>
                      <a:pt x="19" y="50"/>
                      <a:pt x="21" y="51"/>
                    </a:cubicBezTo>
                    <a:cubicBezTo>
                      <a:pt x="22" y="51"/>
                      <a:pt x="24" y="50"/>
                      <a:pt x="25" y="49"/>
                    </a:cubicBezTo>
                    <a:cubicBezTo>
                      <a:pt x="25" y="48"/>
                      <a:pt x="27" y="47"/>
                      <a:pt x="28" y="47"/>
                    </a:cubicBezTo>
                    <a:cubicBezTo>
                      <a:pt x="29" y="47"/>
                      <a:pt x="30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6" y="50"/>
                      <a:pt x="37" y="48"/>
                      <a:pt x="37" y="47"/>
                    </a:cubicBezTo>
                    <a:cubicBezTo>
                      <a:pt x="36" y="45"/>
                      <a:pt x="38" y="43"/>
                      <a:pt x="38" y="43"/>
                    </a:cubicBezTo>
                    <a:cubicBezTo>
                      <a:pt x="39" y="42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8"/>
                      <a:pt x="45" y="35"/>
                      <a:pt x="45" y="35"/>
                    </a:cubicBezTo>
                    <a:cubicBezTo>
                      <a:pt x="46" y="34"/>
                      <a:pt x="47" y="34"/>
                      <a:pt x="48" y="34"/>
                    </a:cubicBezTo>
                    <a:cubicBezTo>
                      <a:pt x="50" y="34"/>
                      <a:pt x="51" y="33"/>
                      <a:pt x="51" y="31"/>
                    </a:cubicBezTo>
                    <a:cubicBezTo>
                      <a:pt x="52" y="29"/>
                      <a:pt x="51" y="27"/>
                      <a:pt x="50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1" y="21"/>
                      <a:pt x="51" y="19"/>
                      <a:pt x="51" y="18"/>
                    </a:cubicBezTo>
                    <a:cubicBezTo>
                      <a:pt x="50" y="16"/>
                      <a:pt x="49" y="15"/>
                      <a:pt x="47" y="15"/>
                    </a:cubicBezTo>
                    <a:cubicBezTo>
                      <a:pt x="46" y="16"/>
                      <a:pt x="44" y="14"/>
                      <a:pt x="44" y="13"/>
                    </a:cubicBezTo>
                    <a:cubicBezTo>
                      <a:pt x="43" y="13"/>
                      <a:pt x="43" y="11"/>
                      <a:pt x="44" y="10"/>
                    </a:cubicBezTo>
                    <a:cubicBezTo>
                      <a:pt x="45" y="9"/>
                      <a:pt x="45" y="8"/>
                      <a:pt x="43" y="6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6" y="7"/>
                      <a:pt x="35" y="6"/>
                    </a:cubicBezTo>
                    <a:cubicBezTo>
                      <a:pt x="34" y="6"/>
                      <a:pt x="34" y="5"/>
                      <a:pt x="34" y="3"/>
                    </a:cubicBezTo>
                    <a:cubicBezTo>
                      <a:pt x="35" y="2"/>
                      <a:pt x="33" y="1"/>
                      <a:pt x="32" y="0"/>
                    </a:cubicBezTo>
                    <a:cubicBezTo>
                      <a:pt x="30" y="0"/>
                      <a:pt x="28" y="1"/>
                      <a:pt x="28" y="2"/>
                    </a:cubicBezTo>
                    <a:cubicBezTo>
                      <a:pt x="27" y="3"/>
                      <a:pt x="25" y="4"/>
                      <a:pt x="24" y="4"/>
                    </a:cubicBezTo>
                    <a:cubicBezTo>
                      <a:pt x="24" y="4"/>
                      <a:pt x="23" y="3"/>
                      <a:pt x="22" y="2"/>
                    </a:cubicBezTo>
                    <a:cubicBezTo>
                      <a:pt x="22" y="1"/>
                      <a:pt x="20" y="0"/>
                      <a:pt x="18" y="1"/>
                    </a:cubicBezTo>
                    <a:cubicBezTo>
                      <a:pt x="16" y="1"/>
                      <a:pt x="15" y="3"/>
                      <a:pt x="16" y="4"/>
                    </a:cubicBezTo>
                    <a:cubicBezTo>
                      <a:pt x="16" y="6"/>
                      <a:pt x="15" y="8"/>
                      <a:pt x="14" y="8"/>
                    </a:cubicBezTo>
                    <a:cubicBezTo>
                      <a:pt x="13" y="9"/>
                      <a:pt x="12" y="8"/>
                      <a:pt x="11" y="7"/>
                    </a:cubicBezTo>
                    <a:cubicBezTo>
                      <a:pt x="10" y="6"/>
                      <a:pt x="8" y="7"/>
                      <a:pt x="7" y="8"/>
                    </a:cubicBezTo>
                    <a:cubicBezTo>
                      <a:pt x="6" y="10"/>
                      <a:pt x="5" y="11"/>
                      <a:pt x="6" y="12"/>
                    </a:cubicBezTo>
                    <a:close/>
                    <a:moveTo>
                      <a:pt x="22" y="11"/>
                    </a:moveTo>
                    <a:cubicBezTo>
                      <a:pt x="29" y="9"/>
                      <a:pt x="38" y="13"/>
                      <a:pt x="40" y="21"/>
                    </a:cubicBezTo>
                    <a:cubicBezTo>
                      <a:pt x="43" y="29"/>
                      <a:pt x="38" y="37"/>
                      <a:pt x="31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2"/>
                      <a:pt x="14" y="14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4"/>
              <p:cNvSpPr>
                <a:spLocks noEditPoints="1"/>
              </p:cNvSpPr>
              <p:nvPr/>
            </p:nvSpPr>
            <p:spPr bwMode="auto">
              <a:xfrm>
                <a:off x="4842" y="2116"/>
                <a:ext cx="163" cy="168"/>
              </a:xfrm>
              <a:custGeom>
                <a:avLst/>
                <a:gdLst>
                  <a:gd name="T0" fmla="*/ 4 w 39"/>
                  <a:gd name="T1" fmla="*/ 10 h 40"/>
                  <a:gd name="T2" fmla="*/ 5 w 39"/>
                  <a:gd name="T3" fmla="*/ 13 h 40"/>
                  <a:gd name="T4" fmla="*/ 2 w 39"/>
                  <a:gd name="T5" fmla="*/ 13 h 40"/>
                  <a:gd name="T6" fmla="*/ 0 w 39"/>
                  <a:gd name="T7" fmla="*/ 16 h 40"/>
                  <a:gd name="T8" fmla="*/ 1 w 39"/>
                  <a:gd name="T9" fmla="*/ 19 h 40"/>
                  <a:gd name="T10" fmla="*/ 3 w 39"/>
                  <a:gd name="T11" fmla="*/ 21 h 40"/>
                  <a:gd name="T12" fmla="*/ 2 w 39"/>
                  <a:gd name="T13" fmla="*/ 23 h 40"/>
                  <a:gd name="T14" fmla="*/ 1 w 39"/>
                  <a:gd name="T15" fmla="*/ 26 h 40"/>
                  <a:gd name="T16" fmla="*/ 3 w 39"/>
                  <a:gd name="T17" fmla="*/ 28 h 40"/>
                  <a:gd name="T18" fmla="*/ 5 w 39"/>
                  <a:gd name="T19" fmla="*/ 28 h 40"/>
                  <a:gd name="T20" fmla="*/ 5 w 39"/>
                  <a:gd name="T21" fmla="*/ 31 h 40"/>
                  <a:gd name="T22" fmla="*/ 6 w 39"/>
                  <a:gd name="T23" fmla="*/ 35 h 40"/>
                  <a:gd name="T24" fmla="*/ 9 w 39"/>
                  <a:gd name="T25" fmla="*/ 35 h 40"/>
                  <a:gd name="T26" fmla="*/ 13 w 39"/>
                  <a:gd name="T27" fmla="*/ 34 h 40"/>
                  <a:gd name="T28" fmla="*/ 13 w 39"/>
                  <a:gd name="T29" fmla="*/ 37 h 40"/>
                  <a:gd name="T30" fmla="*/ 15 w 39"/>
                  <a:gd name="T31" fmla="*/ 39 h 40"/>
                  <a:gd name="T32" fmla="*/ 18 w 39"/>
                  <a:gd name="T33" fmla="*/ 38 h 40"/>
                  <a:gd name="T34" fmla="*/ 21 w 39"/>
                  <a:gd name="T35" fmla="*/ 36 h 40"/>
                  <a:gd name="T36" fmla="*/ 22 w 39"/>
                  <a:gd name="T37" fmla="*/ 38 h 40"/>
                  <a:gd name="T38" fmla="*/ 26 w 39"/>
                  <a:gd name="T39" fmla="*/ 39 h 40"/>
                  <a:gd name="T40" fmla="*/ 27 w 39"/>
                  <a:gd name="T41" fmla="*/ 36 h 40"/>
                  <a:gd name="T42" fmla="*/ 29 w 39"/>
                  <a:gd name="T43" fmla="*/ 33 h 40"/>
                  <a:gd name="T44" fmla="*/ 31 w 39"/>
                  <a:gd name="T45" fmla="*/ 34 h 40"/>
                  <a:gd name="T46" fmla="*/ 34 w 39"/>
                  <a:gd name="T47" fmla="*/ 33 h 40"/>
                  <a:gd name="T48" fmla="*/ 35 w 39"/>
                  <a:gd name="T49" fmla="*/ 30 h 40"/>
                  <a:gd name="T50" fmla="*/ 34 w 39"/>
                  <a:gd name="T51" fmla="*/ 27 h 40"/>
                  <a:gd name="T52" fmla="*/ 36 w 39"/>
                  <a:gd name="T53" fmla="*/ 26 h 40"/>
                  <a:gd name="T54" fmla="*/ 39 w 39"/>
                  <a:gd name="T55" fmla="*/ 24 h 40"/>
                  <a:gd name="T56" fmla="*/ 38 w 39"/>
                  <a:gd name="T57" fmla="*/ 21 h 40"/>
                  <a:gd name="T58" fmla="*/ 36 w 39"/>
                  <a:gd name="T59" fmla="*/ 18 h 40"/>
                  <a:gd name="T60" fmla="*/ 37 w 39"/>
                  <a:gd name="T61" fmla="*/ 17 h 40"/>
                  <a:gd name="T62" fmla="*/ 38 w 39"/>
                  <a:gd name="T63" fmla="*/ 14 h 40"/>
                  <a:gd name="T64" fmla="*/ 36 w 39"/>
                  <a:gd name="T65" fmla="*/ 12 h 40"/>
                  <a:gd name="T66" fmla="*/ 33 w 39"/>
                  <a:gd name="T67" fmla="*/ 10 h 40"/>
                  <a:gd name="T68" fmla="*/ 33 w 39"/>
                  <a:gd name="T69" fmla="*/ 8 h 40"/>
                  <a:gd name="T70" fmla="*/ 33 w 39"/>
                  <a:gd name="T71" fmla="*/ 5 h 40"/>
                  <a:gd name="T72" fmla="*/ 30 w 39"/>
                  <a:gd name="T73" fmla="*/ 5 h 40"/>
                  <a:gd name="T74" fmla="*/ 26 w 39"/>
                  <a:gd name="T75" fmla="*/ 5 h 40"/>
                  <a:gd name="T76" fmla="*/ 26 w 39"/>
                  <a:gd name="T77" fmla="*/ 3 h 40"/>
                  <a:gd name="T78" fmla="*/ 24 w 39"/>
                  <a:gd name="T79" fmla="*/ 0 h 40"/>
                  <a:gd name="T80" fmla="*/ 21 w 39"/>
                  <a:gd name="T81" fmla="*/ 2 h 40"/>
                  <a:gd name="T82" fmla="*/ 18 w 39"/>
                  <a:gd name="T83" fmla="*/ 4 h 40"/>
                  <a:gd name="T84" fmla="*/ 16 w 39"/>
                  <a:gd name="T85" fmla="*/ 2 h 40"/>
                  <a:gd name="T86" fmla="*/ 13 w 39"/>
                  <a:gd name="T87" fmla="*/ 1 h 40"/>
                  <a:gd name="T88" fmla="*/ 11 w 39"/>
                  <a:gd name="T89" fmla="*/ 3 h 40"/>
                  <a:gd name="T90" fmla="*/ 10 w 39"/>
                  <a:gd name="T91" fmla="*/ 6 h 40"/>
                  <a:gd name="T92" fmla="*/ 8 w 39"/>
                  <a:gd name="T93" fmla="*/ 6 h 40"/>
                  <a:gd name="T94" fmla="*/ 5 w 39"/>
                  <a:gd name="T95" fmla="*/ 6 h 40"/>
                  <a:gd name="T96" fmla="*/ 4 w 39"/>
                  <a:gd name="T97" fmla="*/ 10 h 40"/>
                  <a:gd name="T98" fmla="*/ 16 w 39"/>
                  <a:gd name="T99" fmla="*/ 9 h 40"/>
                  <a:gd name="T100" fmla="*/ 30 w 39"/>
                  <a:gd name="T101" fmla="*/ 16 h 40"/>
                  <a:gd name="T102" fmla="*/ 23 w 39"/>
                  <a:gd name="T103" fmla="*/ 31 h 40"/>
                  <a:gd name="T104" fmla="*/ 9 w 39"/>
                  <a:gd name="T105" fmla="*/ 23 h 40"/>
                  <a:gd name="T106" fmla="*/ 16 w 39"/>
                  <a:gd name="T107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0">
                    <a:moveTo>
                      <a:pt x="4" y="10"/>
                    </a:moveTo>
                    <a:cubicBezTo>
                      <a:pt x="5" y="10"/>
                      <a:pt x="5" y="12"/>
                      <a:pt x="5" y="13"/>
                    </a:cubicBezTo>
                    <a:cubicBezTo>
                      <a:pt x="4" y="13"/>
                      <a:pt x="3" y="14"/>
                      <a:pt x="2" y="13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19"/>
                      <a:pt x="3" y="20"/>
                      <a:pt x="3" y="21"/>
                    </a:cubicBezTo>
                    <a:cubicBezTo>
                      <a:pt x="3" y="22"/>
                      <a:pt x="3" y="22"/>
                      <a:pt x="2" y="23"/>
                    </a:cubicBezTo>
                    <a:cubicBezTo>
                      <a:pt x="1" y="23"/>
                      <a:pt x="0" y="24"/>
                      <a:pt x="1" y="26"/>
                    </a:cubicBezTo>
                    <a:cubicBezTo>
                      <a:pt x="1" y="27"/>
                      <a:pt x="2" y="28"/>
                      <a:pt x="3" y="28"/>
                    </a:cubicBezTo>
                    <a:cubicBezTo>
                      <a:pt x="4" y="27"/>
                      <a:pt x="5" y="28"/>
                      <a:pt x="5" y="28"/>
                    </a:cubicBezTo>
                    <a:cubicBezTo>
                      <a:pt x="6" y="29"/>
                      <a:pt x="6" y="31"/>
                      <a:pt x="5" y="31"/>
                    </a:cubicBezTo>
                    <a:cubicBezTo>
                      <a:pt x="5" y="32"/>
                      <a:pt x="5" y="34"/>
                      <a:pt x="6" y="35"/>
                    </a:cubicBezTo>
                    <a:cubicBezTo>
                      <a:pt x="7" y="35"/>
                      <a:pt x="9" y="36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5"/>
                      <a:pt x="13" y="36"/>
                      <a:pt x="13" y="37"/>
                    </a:cubicBezTo>
                    <a:cubicBezTo>
                      <a:pt x="13" y="38"/>
                      <a:pt x="14" y="39"/>
                      <a:pt x="15" y="39"/>
                    </a:cubicBezTo>
                    <a:cubicBezTo>
                      <a:pt x="17" y="40"/>
                      <a:pt x="18" y="39"/>
                      <a:pt x="18" y="38"/>
                    </a:cubicBezTo>
                    <a:cubicBezTo>
                      <a:pt x="18" y="37"/>
                      <a:pt x="20" y="36"/>
                      <a:pt x="21" y="36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3" y="39"/>
                      <a:pt x="24" y="39"/>
                      <a:pt x="26" y="39"/>
                    </a:cubicBezTo>
                    <a:cubicBezTo>
                      <a:pt x="27" y="38"/>
                      <a:pt x="28" y="37"/>
                      <a:pt x="27" y="36"/>
                    </a:cubicBezTo>
                    <a:cubicBezTo>
                      <a:pt x="27" y="35"/>
                      <a:pt x="28" y="33"/>
                      <a:pt x="29" y="33"/>
                    </a:cubicBezTo>
                    <a:cubicBezTo>
                      <a:pt x="29" y="33"/>
                      <a:pt x="30" y="33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5" y="32"/>
                      <a:pt x="35" y="31"/>
                      <a:pt x="35" y="30"/>
                    </a:cubicBezTo>
                    <a:cubicBezTo>
                      <a:pt x="34" y="29"/>
                      <a:pt x="34" y="27"/>
                      <a:pt x="34" y="27"/>
                    </a:cubicBezTo>
                    <a:cubicBezTo>
                      <a:pt x="34" y="26"/>
                      <a:pt x="35" y="26"/>
                      <a:pt x="36" y="26"/>
                    </a:cubicBezTo>
                    <a:cubicBezTo>
                      <a:pt x="38" y="26"/>
                      <a:pt x="39" y="25"/>
                      <a:pt x="39" y="24"/>
                    </a:cubicBezTo>
                    <a:cubicBezTo>
                      <a:pt x="39" y="23"/>
                      <a:pt x="39" y="21"/>
                      <a:pt x="38" y="21"/>
                    </a:cubicBezTo>
                    <a:cubicBezTo>
                      <a:pt x="37" y="21"/>
                      <a:pt x="36" y="19"/>
                      <a:pt x="36" y="18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38" y="16"/>
                      <a:pt x="39" y="15"/>
                      <a:pt x="38" y="14"/>
                    </a:cubicBezTo>
                    <a:cubicBezTo>
                      <a:pt x="38" y="12"/>
                      <a:pt x="37" y="11"/>
                      <a:pt x="36" y="12"/>
                    </a:cubicBezTo>
                    <a:cubicBezTo>
                      <a:pt x="35" y="12"/>
                      <a:pt x="33" y="11"/>
                      <a:pt x="33" y="10"/>
                    </a:cubicBezTo>
                    <a:cubicBezTo>
                      <a:pt x="32" y="10"/>
                      <a:pt x="33" y="9"/>
                      <a:pt x="33" y="8"/>
                    </a:cubicBezTo>
                    <a:cubicBezTo>
                      <a:pt x="34" y="7"/>
                      <a:pt x="34" y="6"/>
                      <a:pt x="33" y="5"/>
                    </a:cubicBezTo>
                    <a:cubicBezTo>
                      <a:pt x="32" y="4"/>
                      <a:pt x="30" y="4"/>
                      <a:pt x="30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26" y="5"/>
                      <a:pt x="26" y="4"/>
                      <a:pt x="26" y="3"/>
                    </a:cubicBezTo>
                    <a:cubicBezTo>
                      <a:pt x="26" y="2"/>
                      <a:pt x="25" y="1"/>
                      <a:pt x="24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0" y="3"/>
                      <a:pt x="19" y="3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12" y="1"/>
                      <a:pt x="11" y="2"/>
                      <a:pt x="11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4" y="9"/>
                      <a:pt x="4" y="10"/>
                    </a:cubicBezTo>
                    <a:close/>
                    <a:moveTo>
                      <a:pt x="16" y="9"/>
                    </a:moveTo>
                    <a:cubicBezTo>
                      <a:pt x="22" y="7"/>
                      <a:pt x="28" y="10"/>
                      <a:pt x="30" y="16"/>
                    </a:cubicBezTo>
                    <a:cubicBezTo>
                      <a:pt x="32" y="22"/>
                      <a:pt x="29" y="29"/>
                      <a:pt x="23" y="31"/>
                    </a:cubicBezTo>
                    <a:cubicBezTo>
                      <a:pt x="17" y="33"/>
                      <a:pt x="11" y="29"/>
                      <a:pt x="9" y="23"/>
                    </a:cubicBezTo>
                    <a:cubicBezTo>
                      <a:pt x="7" y="17"/>
                      <a:pt x="10" y="11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0" name="组合 199"/>
          <p:cNvGrpSpPr/>
          <p:nvPr/>
        </p:nvGrpSpPr>
        <p:grpSpPr>
          <a:xfrm>
            <a:off x="2331998" y="2351929"/>
            <a:ext cx="1408469" cy="1754258"/>
            <a:chOff x="3108926" y="2615808"/>
            <a:chExt cx="1877714" cy="2339553"/>
          </a:xfrm>
        </p:grpSpPr>
        <p:grpSp>
          <p:nvGrpSpPr>
            <p:cNvPr id="201" name="组合 200"/>
            <p:cNvGrpSpPr/>
            <p:nvPr/>
          </p:nvGrpSpPr>
          <p:grpSpPr>
            <a:xfrm>
              <a:off x="3108926" y="2615808"/>
              <a:ext cx="1877714" cy="2339553"/>
              <a:chOff x="7380501" y="2927403"/>
              <a:chExt cx="2311884" cy="2880513"/>
            </a:xfrm>
          </p:grpSpPr>
          <p:sp>
            <p:nvSpPr>
              <p:cNvPr id="203" name="椭圆 50"/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2" name="Freeform 18"/>
            <p:cNvSpPr>
              <a:spLocks noEditPoints="1"/>
            </p:cNvSpPr>
            <p:nvPr/>
          </p:nvSpPr>
          <p:spPr bwMode="auto">
            <a:xfrm>
              <a:off x="3515374" y="3161104"/>
              <a:ext cx="483792" cy="361068"/>
            </a:xfrm>
            <a:custGeom>
              <a:avLst/>
              <a:gdLst>
                <a:gd name="T0" fmla="*/ 82 w 112"/>
                <a:gd name="T1" fmla="*/ 53 h 83"/>
                <a:gd name="T2" fmla="*/ 99 w 112"/>
                <a:gd name="T3" fmla="*/ 36 h 83"/>
                <a:gd name="T4" fmla="*/ 104 w 112"/>
                <a:gd name="T5" fmla="*/ 37 h 83"/>
                <a:gd name="T6" fmla="*/ 104 w 112"/>
                <a:gd name="T7" fmla="*/ 24 h 83"/>
                <a:gd name="T8" fmla="*/ 92 w 112"/>
                <a:gd name="T9" fmla="*/ 12 h 83"/>
                <a:gd name="T10" fmla="*/ 49 w 112"/>
                <a:gd name="T11" fmla="*/ 12 h 83"/>
                <a:gd name="T12" fmla="*/ 39 w 112"/>
                <a:gd name="T13" fmla="*/ 0 h 83"/>
                <a:gd name="T14" fmla="*/ 14 w 112"/>
                <a:gd name="T15" fmla="*/ 0 h 83"/>
                <a:gd name="T16" fmla="*/ 2 w 112"/>
                <a:gd name="T17" fmla="*/ 6 h 83"/>
                <a:gd name="T18" fmla="*/ 0 w 112"/>
                <a:gd name="T19" fmla="*/ 13 h 83"/>
                <a:gd name="T20" fmla="*/ 0 w 112"/>
                <a:gd name="T21" fmla="*/ 13 h 83"/>
                <a:gd name="T22" fmla="*/ 0 w 112"/>
                <a:gd name="T23" fmla="*/ 14 h 83"/>
                <a:gd name="T24" fmla="*/ 0 w 112"/>
                <a:gd name="T25" fmla="*/ 16 h 83"/>
                <a:gd name="T26" fmla="*/ 0 w 112"/>
                <a:gd name="T27" fmla="*/ 34 h 83"/>
                <a:gd name="T28" fmla="*/ 0 w 112"/>
                <a:gd name="T29" fmla="*/ 71 h 83"/>
                <a:gd name="T30" fmla="*/ 12 w 112"/>
                <a:gd name="T31" fmla="*/ 83 h 83"/>
                <a:gd name="T32" fmla="*/ 92 w 112"/>
                <a:gd name="T33" fmla="*/ 83 h 83"/>
                <a:gd name="T34" fmla="*/ 104 w 112"/>
                <a:gd name="T35" fmla="*/ 71 h 83"/>
                <a:gd name="T36" fmla="*/ 104 w 112"/>
                <a:gd name="T37" fmla="*/ 69 h 83"/>
                <a:gd name="T38" fmla="*/ 99 w 112"/>
                <a:gd name="T39" fmla="*/ 69 h 83"/>
                <a:gd name="T40" fmla="*/ 82 w 112"/>
                <a:gd name="T41" fmla="*/ 53 h 83"/>
                <a:gd name="T42" fmla="*/ 104 w 112"/>
                <a:gd name="T43" fmla="*/ 40 h 83"/>
                <a:gd name="T44" fmla="*/ 99 w 112"/>
                <a:gd name="T45" fmla="*/ 39 h 83"/>
                <a:gd name="T46" fmla="*/ 85 w 112"/>
                <a:gd name="T47" fmla="*/ 53 h 83"/>
                <a:gd name="T48" fmla="*/ 99 w 112"/>
                <a:gd name="T49" fmla="*/ 66 h 83"/>
                <a:gd name="T50" fmla="*/ 104 w 112"/>
                <a:gd name="T51" fmla="*/ 65 h 83"/>
                <a:gd name="T52" fmla="*/ 112 w 112"/>
                <a:gd name="T53" fmla="*/ 53 h 83"/>
                <a:gd name="T54" fmla="*/ 104 w 112"/>
                <a:gd name="T55" fmla="*/ 40 h 83"/>
                <a:gd name="T56" fmla="*/ 104 w 112"/>
                <a:gd name="T57" fmla="*/ 56 h 83"/>
                <a:gd name="T58" fmla="*/ 99 w 112"/>
                <a:gd name="T59" fmla="*/ 63 h 83"/>
                <a:gd name="T60" fmla="*/ 98 w 112"/>
                <a:gd name="T61" fmla="*/ 64 h 83"/>
                <a:gd name="T62" fmla="*/ 98 w 112"/>
                <a:gd name="T63" fmla="*/ 64 h 83"/>
                <a:gd name="T64" fmla="*/ 97 w 112"/>
                <a:gd name="T65" fmla="*/ 63 h 83"/>
                <a:gd name="T66" fmla="*/ 89 w 112"/>
                <a:gd name="T67" fmla="*/ 53 h 83"/>
                <a:gd name="T68" fmla="*/ 89 w 112"/>
                <a:gd name="T69" fmla="*/ 53 h 83"/>
                <a:gd name="T70" fmla="*/ 93 w 112"/>
                <a:gd name="T71" fmla="*/ 53 h 83"/>
                <a:gd name="T72" fmla="*/ 98 w 112"/>
                <a:gd name="T73" fmla="*/ 59 h 83"/>
                <a:gd name="T74" fmla="*/ 104 w 112"/>
                <a:gd name="T75" fmla="*/ 50 h 83"/>
                <a:gd name="T76" fmla="*/ 107 w 112"/>
                <a:gd name="T77" fmla="*/ 45 h 83"/>
                <a:gd name="T78" fmla="*/ 109 w 112"/>
                <a:gd name="T79" fmla="*/ 45 h 83"/>
                <a:gd name="T80" fmla="*/ 110 w 112"/>
                <a:gd name="T81" fmla="*/ 47 h 83"/>
                <a:gd name="T82" fmla="*/ 104 w 112"/>
                <a:gd name="T83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83">
                  <a:moveTo>
                    <a:pt x="82" y="53"/>
                  </a:moveTo>
                  <a:cubicBezTo>
                    <a:pt x="82" y="44"/>
                    <a:pt x="90" y="36"/>
                    <a:pt x="99" y="36"/>
                  </a:cubicBezTo>
                  <a:cubicBezTo>
                    <a:pt x="100" y="36"/>
                    <a:pt x="102" y="37"/>
                    <a:pt x="104" y="37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7"/>
                    <a:pt x="99" y="12"/>
                    <a:pt x="9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5"/>
                    <a:pt x="43" y="0"/>
                    <a:pt x="3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4" y="2"/>
                    <a:pt x="2" y="6"/>
                  </a:cubicBezTo>
                  <a:cubicBezTo>
                    <a:pt x="1" y="8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5" y="83"/>
                    <a:pt x="1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9" y="83"/>
                    <a:pt x="104" y="78"/>
                    <a:pt x="104" y="71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2" y="69"/>
                    <a:pt x="100" y="69"/>
                    <a:pt x="99" y="69"/>
                  </a:cubicBezTo>
                  <a:cubicBezTo>
                    <a:pt x="90" y="69"/>
                    <a:pt x="82" y="62"/>
                    <a:pt x="82" y="53"/>
                  </a:cubicBezTo>
                  <a:close/>
                  <a:moveTo>
                    <a:pt x="104" y="40"/>
                  </a:moveTo>
                  <a:cubicBezTo>
                    <a:pt x="102" y="40"/>
                    <a:pt x="101" y="39"/>
                    <a:pt x="99" y="39"/>
                  </a:cubicBezTo>
                  <a:cubicBezTo>
                    <a:pt x="91" y="39"/>
                    <a:pt x="85" y="45"/>
                    <a:pt x="85" y="53"/>
                  </a:cubicBezTo>
                  <a:cubicBezTo>
                    <a:pt x="85" y="60"/>
                    <a:pt x="91" y="66"/>
                    <a:pt x="99" y="66"/>
                  </a:cubicBezTo>
                  <a:cubicBezTo>
                    <a:pt x="101" y="66"/>
                    <a:pt x="102" y="66"/>
                    <a:pt x="104" y="65"/>
                  </a:cubicBezTo>
                  <a:cubicBezTo>
                    <a:pt x="109" y="63"/>
                    <a:pt x="112" y="59"/>
                    <a:pt x="112" y="53"/>
                  </a:cubicBezTo>
                  <a:cubicBezTo>
                    <a:pt x="112" y="47"/>
                    <a:pt x="109" y="42"/>
                    <a:pt x="104" y="40"/>
                  </a:cubicBezTo>
                  <a:close/>
                  <a:moveTo>
                    <a:pt x="104" y="56"/>
                  </a:moveTo>
                  <a:cubicBezTo>
                    <a:pt x="99" y="63"/>
                    <a:pt x="99" y="63"/>
                    <a:pt x="99" y="63"/>
                  </a:cubicBezTo>
                  <a:cubicBezTo>
                    <a:pt x="99" y="63"/>
                    <a:pt x="99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7" y="64"/>
                    <a:pt x="97" y="63"/>
                    <a:pt x="97" y="6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44"/>
                    <a:pt x="108" y="44"/>
                    <a:pt x="109" y="45"/>
                  </a:cubicBezTo>
                  <a:cubicBezTo>
                    <a:pt x="110" y="45"/>
                    <a:pt x="110" y="46"/>
                    <a:pt x="110" y="47"/>
                  </a:cubicBezTo>
                  <a:lnTo>
                    <a:pt x="104" y="56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3946431" y="3998668"/>
            <a:ext cx="1408469" cy="1754258"/>
            <a:chOff x="5261221" y="4811968"/>
            <a:chExt cx="1877714" cy="2339553"/>
          </a:xfrm>
        </p:grpSpPr>
        <p:grpSp>
          <p:nvGrpSpPr>
            <p:cNvPr id="207" name="组合 206"/>
            <p:cNvGrpSpPr/>
            <p:nvPr/>
          </p:nvGrpSpPr>
          <p:grpSpPr>
            <a:xfrm>
              <a:off x="5261221" y="4811968"/>
              <a:ext cx="1877714" cy="2339553"/>
              <a:chOff x="7380501" y="2927403"/>
              <a:chExt cx="2311884" cy="2880513"/>
            </a:xfrm>
          </p:grpSpPr>
          <p:sp>
            <p:nvSpPr>
              <p:cNvPr id="212" name="椭圆 50"/>
              <p:cNvSpPr/>
              <p:nvPr/>
            </p:nvSpPr>
            <p:spPr>
              <a:xfrm rot="18900000">
                <a:off x="7501945" y="2927403"/>
                <a:ext cx="2190440" cy="2880513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" fmla="*/ 13249 w 1687745"/>
                  <a:gd name="connsiteY0" fmla="*/ 1035368 h 2070736"/>
                  <a:gd name="connsiteX1" fmla="*/ 850497 w 1687745"/>
                  <a:gd name="connsiteY1" fmla="*/ 0 h 2070736"/>
                  <a:gd name="connsiteX2" fmla="*/ 1687745 w 1687745"/>
                  <a:gd name="connsiteY2" fmla="*/ 1035368 h 2070736"/>
                  <a:gd name="connsiteX3" fmla="*/ 850497 w 1687745"/>
                  <a:gd name="connsiteY3" fmla="*/ 2070736 h 2070736"/>
                  <a:gd name="connsiteX4" fmla="*/ 13249 w 1687745"/>
                  <a:gd name="connsiteY4" fmla="*/ 1035368 h 2070736"/>
                  <a:gd name="connsiteX0" fmla="*/ 13249 w 1696474"/>
                  <a:gd name="connsiteY0" fmla="*/ 1035368 h 2070736"/>
                  <a:gd name="connsiteX1" fmla="*/ 850497 w 1696474"/>
                  <a:gd name="connsiteY1" fmla="*/ 0 h 2070736"/>
                  <a:gd name="connsiteX2" fmla="*/ 1687745 w 1696474"/>
                  <a:gd name="connsiteY2" fmla="*/ 1035368 h 2070736"/>
                  <a:gd name="connsiteX3" fmla="*/ 850497 w 1696474"/>
                  <a:gd name="connsiteY3" fmla="*/ 2070736 h 2070736"/>
                  <a:gd name="connsiteX4" fmla="*/ 13249 w 1696474"/>
                  <a:gd name="connsiteY4" fmla="*/ 1035368 h 207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7567580" y="3243360"/>
                <a:ext cx="1344544" cy="1344544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77800" dist="139700" dir="2700000" algn="tl" rotWithShape="0">
                  <a:srgbClr val="49494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520700" dist="1778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8" name="Group 21"/>
            <p:cNvGrpSpPr>
              <a:grpSpLocks noChangeAspect="1"/>
            </p:cNvGrpSpPr>
            <p:nvPr/>
          </p:nvGrpSpPr>
          <p:grpSpPr bwMode="auto">
            <a:xfrm>
              <a:off x="5775527" y="5292279"/>
              <a:ext cx="287500" cy="521308"/>
              <a:chOff x="5127" y="3041"/>
              <a:chExt cx="166" cy="301"/>
            </a:xfrm>
            <a:solidFill>
              <a:srgbClr val="E87071"/>
            </a:solidFill>
          </p:grpSpPr>
          <p:sp>
            <p:nvSpPr>
              <p:cNvPr id="209" name="Freeform 22"/>
              <p:cNvSpPr>
                <a:spLocks noEditPoints="1"/>
              </p:cNvSpPr>
              <p:nvPr/>
            </p:nvSpPr>
            <p:spPr bwMode="auto">
              <a:xfrm>
                <a:off x="5127" y="3041"/>
                <a:ext cx="166" cy="213"/>
              </a:xfrm>
              <a:custGeom>
                <a:avLst/>
                <a:gdLst>
                  <a:gd name="T0" fmla="*/ 49 w 68"/>
                  <a:gd name="T1" fmla="*/ 88 h 89"/>
                  <a:gd name="T2" fmla="*/ 52 w 68"/>
                  <a:gd name="T3" fmla="*/ 89 h 89"/>
                  <a:gd name="T4" fmla="*/ 52 w 68"/>
                  <a:gd name="T5" fmla="*/ 83 h 89"/>
                  <a:gd name="T6" fmla="*/ 68 w 68"/>
                  <a:gd name="T7" fmla="*/ 33 h 89"/>
                  <a:gd name="T8" fmla="*/ 34 w 68"/>
                  <a:gd name="T9" fmla="*/ 0 h 89"/>
                  <a:gd name="T10" fmla="*/ 0 w 68"/>
                  <a:gd name="T11" fmla="*/ 33 h 89"/>
                  <a:gd name="T12" fmla="*/ 16 w 68"/>
                  <a:gd name="T13" fmla="*/ 83 h 89"/>
                  <a:gd name="T14" fmla="*/ 16 w 68"/>
                  <a:gd name="T15" fmla="*/ 89 h 89"/>
                  <a:gd name="T16" fmla="*/ 18 w 68"/>
                  <a:gd name="T17" fmla="*/ 88 h 89"/>
                  <a:gd name="T18" fmla="*/ 49 w 68"/>
                  <a:gd name="T19" fmla="*/ 88 h 89"/>
                  <a:gd name="T20" fmla="*/ 11 w 68"/>
                  <a:gd name="T21" fmla="*/ 37 h 89"/>
                  <a:gd name="T22" fmla="*/ 9 w 68"/>
                  <a:gd name="T23" fmla="*/ 39 h 89"/>
                  <a:gd name="T24" fmla="*/ 7 w 68"/>
                  <a:gd name="T25" fmla="*/ 37 h 89"/>
                  <a:gd name="T26" fmla="*/ 7 w 68"/>
                  <a:gd name="T27" fmla="*/ 26 h 89"/>
                  <a:gd name="T28" fmla="*/ 9 w 68"/>
                  <a:gd name="T29" fmla="*/ 24 h 89"/>
                  <a:gd name="T30" fmla="*/ 11 w 68"/>
                  <a:gd name="T31" fmla="*/ 26 h 89"/>
                  <a:gd name="T32" fmla="*/ 11 w 68"/>
                  <a:gd name="T33" fmla="*/ 3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9">
                    <a:moveTo>
                      <a:pt x="49" y="88"/>
                    </a:moveTo>
                    <a:cubicBezTo>
                      <a:pt x="50" y="88"/>
                      <a:pt x="51" y="88"/>
                      <a:pt x="52" y="89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73"/>
                      <a:pt x="68" y="41"/>
                      <a:pt x="68" y="33"/>
                    </a:cubicBezTo>
                    <a:cubicBezTo>
                      <a:pt x="68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15" y="74"/>
                      <a:pt x="16" y="83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6" y="88"/>
                      <a:pt x="17" y="88"/>
                      <a:pt x="18" y="88"/>
                    </a:cubicBezTo>
                    <a:lnTo>
                      <a:pt x="49" y="88"/>
                    </a:lnTo>
                    <a:close/>
                    <a:moveTo>
                      <a:pt x="11" y="37"/>
                    </a:moveTo>
                    <a:cubicBezTo>
                      <a:pt x="11" y="38"/>
                      <a:pt x="10" y="39"/>
                      <a:pt x="9" y="39"/>
                    </a:cubicBezTo>
                    <a:cubicBezTo>
                      <a:pt x="8" y="39"/>
                      <a:pt x="7" y="38"/>
                      <a:pt x="7" y="3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8" y="24"/>
                      <a:pt x="9" y="24"/>
                    </a:cubicBezTo>
                    <a:cubicBezTo>
                      <a:pt x="10" y="24"/>
                      <a:pt x="11" y="25"/>
                      <a:pt x="11" y="26"/>
                    </a:cubicBezTo>
                    <a:lnTo>
                      <a:pt x="1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3"/>
              <p:cNvSpPr>
                <a:spLocks/>
              </p:cNvSpPr>
              <p:nvPr/>
            </p:nvSpPr>
            <p:spPr bwMode="auto">
              <a:xfrm>
                <a:off x="5176" y="3325"/>
                <a:ext cx="65" cy="17"/>
              </a:xfrm>
              <a:custGeom>
                <a:avLst/>
                <a:gdLst>
                  <a:gd name="T0" fmla="*/ 0 w 27"/>
                  <a:gd name="T1" fmla="*/ 5 h 7"/>
                  <a:gd name="T2" fmla="*/ 3 w 27"/>
                  <a:gd name="T3" fmla="*/ 7 h 7"/>
                  <a:gd name="T4" fmla="*/ 25 w 27"/>
                  <a:gd name="T5" fmla="*/ 7 h 7"/>
                  <a:gd name="T6" fmla="*/ 27 w 27"/>
                  <a:gd name="T7" fmla="*/ 5 h 7"/>
                  <a:gd name="T8" fmla="*/ 27 w 27"/>
                  <a:gd name="T9" fmla="*/ 0 h 7"/>
                  <a:gd name="T10" fmla="*/ 0 w 27"/>
                  <a:gd name="T11" fmla="*/ 0 h 7"/>
                  <a:gd name="T12" fmla="*/ 0 w 27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7">
                    <a:moveTo>
                      <a:pt x="0" y="5"/>
                    </a:moveTo>
                    <a:cubicBezTo>
                      <a:pt x="0" y="6"/>
                      <a:pt x="1" y="7"/>
                      <a:pt x="3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7"/>
                      <a:pt x="27" y="6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24"/>
              <p:cNvSpPr>
                <a:spLocks/>
              </p:cNvSpPr>
              <p:nvPr/>
            </p:nvSpPr>
            <p:spPr bwMode="auto">
              <a:xfrm>
                <a:off x="5161" y="3256"/>
                <a:ext cx="95" cy="67"/>
              </a:xfrm>
              <a:custGeom>
                <a:avLst/>
                <a:gdLst>
                  <a:gd name="T0" fmla="*/ 38 w 39"/>
                  <a:gd name="T1" fmla="*/ 0 h 28"/>
                  <a:gd name="T2" fmla="*/ 35 w 39"/>
                  <a:gd name="T3" fmla="*/ 0 h 28"/>
                  <a:gd name="T4" fmla="*/ 4 w 39"/>
                  <a:gd name="T5" fmla="*/ 0 h 28"/>
                  <a:gd name="T6" fmla="*/ 2 w 39"/>
                  <a:gd name="T7" fmla="*/ 0 h 28"/>
                  <a:gd name="T8" fmla="*/ 0 w 39"/>
                  <a:gd name="T9" fmla="*/ 4 h 28"/>
                  <a:gd name="T10" fmla="*/ 0 w 39"/>
                  <a:gd name="T11" fmla="*/ 23 h 28"/>
                  <a:gd name="T12" fmla="*/ 4 w 39"/>
                  <a:gd name="T13" fmla="*/ 28 h 28"/>
                  <a:gd name="T14" fmla="*/ 6 w 39"/>
                  <a:gd name="T15" fmla="*/ 28 h 28"/>
                  <a:gd name="T16" fmla="*/ 33 w 39"/>
                  <a:gd name="T17" fmla="*/ 28 h 28"/>
                  <a:gd name="T18" fmla="*/ 35 w 39"/>
                  <a:gd name="T19" fmla="*/ 28 h 28"/>
                  <a:gd name="T20" fmla="*/ 39 w 39"/>
                  <a:gd name="T21" fmla="*/ 23 h 28"/>
                  <a:gd name="T22" fmla="*/ 39 w 39"/>
                  <a:gd name="T23" fmla="*/ 4 h 28"/>
                  <a:gd name="T24" fmla="*/ 38 w 3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28">
                    <a:moveTo>
                      <a:pt x="38" y="0"/>
                    </a:moveTo>
                    <a:cubicBezTo>
                      <a:pt x="37" y="0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8" y="28"/>
                      <a:pt x="39" y="26"/>
                      <a:pt x="39" y="2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1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5" name="组合 214"/>
          <p:cNvGrpSpPr/>
          <p:nvPr/>
        </p:nvGrpSpPr>
        <p:grpSpPr>
          <a:xfrm>
            <a:off x="5022045" y="1320649"/>
            <a:ext cx="2530320" cy="297367"/>
            <a:chOff x="6695188" y="1240450"/>
            <a:chExt cx="3373321" cy="396581"/>
          </a:xfrm>
        </p:grpSpPr>
        <p:sp>
          <p:nvSpPr>
            <p:cNvPr id="216" name="任意多边形 215"/>
            <p:cNvSpPr/>
            <p:nvPr/>
          </p:nvSpPr>
          <p:spPr>
            <a:xfrm flipH="1">
              <a:off x="6805380" y="1279566"/>
              <a:ext cx="3263129" cy="357465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6695188" y="1240450"/>
              <a:ext cx="73471" cy="734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6577510" y="2937085"/>
            <a:ext cx="1003437" cy="291575"/>
            <a:chOff x="8768868" y="3396198"/>
            <a:chExt cx="1337742" cy="388856"/>
          </a:xfrm>
        </p:grpSpPr>
        <p:sp>
          <p:nvSpPr>
            <p:cNvPr id="219" name="任意多边形 218"/>
            <p:cNvSpPr/>
            <p:nvPr/>
          </p:nvSpPr>
          <p:spPr>
            <a:xfrm flipH="1">
              <a:off x="8857283" y="3427589"/>
              <a:ext cx="1249327" cy="357465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8768868" y="3396198"/>
              <a:ext cx="73471" cy="734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1351092" y="4311254"/>
            <a:ext cx="2548805" cy="297375"/>
            <a:chOff x="1801220" y="5228848"/>
            <a:chExt cx="3397965" cy="396592"/>
          </a:xfrm>
        </p:grpSpPr>
        <p:sp>
          <p:nvSpPr>
            <p:cNvPr id="222" name="任意多边形 221"/>
            <p:cNvSpPr/>
            <p:nvPr/>
          </p:nvSpPr>
          <p:spPr>
            <a:xfrm flipV="1">
              <a:off x="1801220" y="5228848"/>
              <a:ext cx="3283899" cy="357465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 flipH="1" flipV="1">
              <a:off x="5125714" y="5551969"/>
              <a:ext cx="73471" cy="734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1298161" y="2696365"/>
            <a:ext cx="1006778" cy="296060"/>
            <a:chOff x="1730656" y="3075164"/>
            <a:chExt cx="1342196" cy="394837"/>
          </a:xfrm>
        </p:grpSpPr>
        <p:sp>
          <p:nvSpPr>
            <p:cNvPr id="225" name="任意多边形 224"/>
            <p:cNvSpPr/>
            <p:nvPr/>
          </p:nvSpPr>
          <p:spPr>
            <a:xfrm flipV="1">
              <a:off x="1730656" y="3075164"/>
              <a:ext cx="1249327" cy="357465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2999381" y="3396530"/>
              <a:ext cx="73471" cy="734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27823" y="1774418"/>
            <a:ext cx="2011781" cy="935911"/>
            <a:chOff x="970302" y="1845618"/>
            <a:chExt cx="2682025" cy="1248171"/>
          </a:xfrm>
        </p:grpSpPr>
        <p:sp>
          <p:nvSpPr>
            <p:cNvPr id="228" name="文本框 118"/>
            <p:cNvSpPr txBox="1"/>
            <p:nvPr/>
          </p:nvSpPr>
          <p:spPr>
            <a:xfrm>
              <a:off x="970302" y="1845618"/>
              <a:ext cx="2682025" cy="45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ACB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内连接</a:t>
              </a:r>
            </a:p>
          </p:txBody>
        </p:sp>
        <p:sp>
          <p:nvSpPr>
            <p:cNvPr id="229" name="矩形 47"/>
            <p:cNvSpPr>
              <a:spLocks noChangeArrowheads="1"/>
            </p:cNvSpPr>
            <p:nvPr/>
          </p:nvSpPr>
          <p:spPr bwMode="auto">
            <a:xfrm>
              <a:off x="1054646" y="2250121"/>
              <a:ext cx="2160556" cy="843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内连接为笛卡尔积，有四种方式，多表查询中最好少用</a:t>
              </a:r>
              <a:endParaRPr lang="en-US" altLang="zh-CN" sz="1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727823" y="3340234"/>
            <a:ext cx="2011781" cy="702517"/>
            <a:chOff x="970302" y="3933850"/>
            <a:chExt cx="2682025" cy="936904"/>
          </a:xfrm>
        </p:grpSpPr>
        <p:sp>
          <p:nvSpPr>
            <p:cNvPr id="231" name="文本框 126"/>
            <p:cNvSpPr txBox="1"/>
            <p:nvPr/>
          </p:nvSpPr>
          <p:spPr>
            <a:xfrm>
              <a:off x="970302" y="3933850"/>
              <a:ext cx="2682025" cy="45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E8707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其他查询</a:t>
              </a:r>
            </a:p>
          </p:txBody>
        </p:sp>
        <p:sp>
          <p:nvSpPr>
            <p:cNvPr id="232" name="矩形 47"/>
            <p:cNvSpPr>
              <a:spLocks noChangeArrowheads="1"/>
            </p:cNvSpPr>
            <p:nvPr/>
          </p:nvSpPr>
          <p:spPr bwMode="auto">
            <a:xfrm>
              <a:off x="1054646" y="4293890"/>
              <a:ext cx="2160556" cy="57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限制行数，排序和分组也是最常用的查询</a:t>
              </a:r>
              <a:endParaRPr lang="en-US" altLang="zh-CN" sz="1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6821085" y="1649803"/>
            <a:ext cx="2011781" cy="1119257"/>
            <a:chOff x="9093593" y="1679425"/>
            <a:chExt cx="2682025" cy="1492689"/>
          </a:xfrm>
        </p:grpSpPr>
        <p:sp>
          <p:nvSpPr>
            <p:cNvPr id="234" name="文本框 130"/>
            <p:cNvSpPr txBox="1"/>
            <p:nvPr/>
          </p:nvSpPr>
          <p:spPr>
            <a:xfrm>
              <a:off x="9093593" y="1679425"/>
              <a:ext cx="2682025" cy="45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B850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外连接</a:t>
              </a:r>
            </a:p>
          </p:txBody>
        </p:sp>
        <p:sp>
          <p:nvSpPr>
            <p:cNvPr id="235" name="矩形 47"/>
            <p:cNvSpPr>
              <a:spLocks noChangeArrowheads="1"/>
            </p:cNvSpPr>
            <p:nvPr/>
          </p:nvSpPr>
          <p:spPr bwMode="auto">
            <a:xfrm>
              <a:off x="9119542" y="2061644"/>
              <a:ext cx="2160556" cy="111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外连接主要为：左连接，右连接，全连接，常用左连接，全连接一般用来去除重复数据</a:t>
              </a:r>
              <a:endParaRPr lang="en-US" altLang="zh-CN" sz="1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821085" y="3240803"/>
            <a:ext cx="2011781" cy="894015"/>
            <a:chOff x="9093593" y="3801247"/>
            <a:chExt cx="2682025" cy="1192293"/>
          </a:xfrm>
        </p:grpSpPr>
        <p:sp>
          <p:nvSpPr>
            <p:cNvPr id="237" name="文本框 122"/>
            <p:cNvSpPr txBox="1"/>
            <p:nvPr/>
          </p:nvSpPr>
          <p:spPr>
            <a:xfrm>
              <a:off x="9093593" y="3801247"/>
              <a:ext cx="2682025" cy="451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663A77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子表查询</a:t>
              </a:r>
            </a:p>
          </p:txBody>
        </p:sp>
        <p:sp>
          <p:nvSpPr>
            <p:cNvPr id="238" name="矩形 47"/>
            <p:cNvSpPr>
              <a:spLocks noChangeArrowheads="1"/>
            </p:cNvSpPr>
            <p:nvPr/>
          </p:nvSpPr>
          <p:spPr bwMode="auto">
            <a:xfrm>
              <a:off x="9119542" y="4149874"/>
              <a:ext cx="2160556" cy="8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子表可以出现</a:t>
              </a:r>
              <a:r>
                <a:rPr lang="en-US" altLang="zh-CN" sz="1000" b="1" dirty="0">
                  <a:latin typeface="微软雅黑" pitchFamily="34" charset="-122"/>
                  <a:ea typeface="微软雅黑" pitchFamily="34" charset="-122"/>
                </a:rPr>
                <a:t>JOIN</a:t>
              </a:r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或者</a:t>
              </a:r>
              <a:r>
                <a:rPr lang="en-US" altLang="zh-CN" sz="1000" b="1" dirty="0">
                  <a:latin typeface="微软雅黑" pitchFamily="34" charset="-122"/>
                  <a:ea typeface="微软雅黑" pitchFamily="34" charset="-122"/>
                </a:rPr>
                <a:t>WHERE</a:t>
              </a:r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等地方，最好出现在</a:t>
              </a:r>
              <a:r>
                <a:rPr lang="en-US" altLang="zh-CN" sz="1000" b="1" dirty="0">
                  <a:latin typeface="微软雅黑" pitchFamily="34" charset="-122"/>
                  <a:ea typeface="微软雅黑" pitchFamily="34" charset="-122"/>
                </a:rPr>
                <a:t>JOIN</a:t>
              </a:r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这里</a:t>
              </a:r>
              <a:endParaRPr lang="en-US" altLang="zh-CN" sz="1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39" name="文本框 118"/>
          <p:cNvSpPr txBox="1"/>
          <p:nvPr/>
        </p:nvSpPr>
        <p:spPr>
          <a:xfrm>
            <a:off x="3876677" y="2483569"/>
            <a:ext cx="1219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</a:p>
        </p:txBody>
      </p:sp>
    </p:spTree>
    <p:extLst>
      <p:ext uri="{BB962C8B-B14F-4D97-AF65-F5344CB8AC3E}">
        <p14:creationId xmlns:p14="http://schemas.microsoft.com/office/powerpoint/2010/main" val="9007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8" dur="100" fill="hold"/>
                                        <p:tgtEl>
                                          <p:spTgt spid="2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20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0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19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8" dur="200" fill="hold"/>
                                        <p:tgtEl>
                                          <p:spTgt spid="19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1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18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2" dur="200" fill="hold"/>
                                        <p:tgtEl>
                                          <p:spTgt spid="18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0" dur="100" fill="hold"/>
                                        <p:tgtEl>
                                          <p:spTgt spid="20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2" dur="200" fill="hold"/>
                                        <p:tgtEl>
                                          <p:spTgt spid="20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4" dur="100" fill="hold"/>
                                        <p:tgtEl>
                                          <p:spTgt spid="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20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7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2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7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2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7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2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上节课重点回顾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3"/>
            <a:ext cx="2112848" cy="753157"/>
            <a:chOff x="1258030" y="3593783"/>
            <a:chExt cx="2139699" cy="1004209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表约束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25854" y="4064512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除了外键，其他约束都是约束自身字段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2"/>
            <a:ext cx="2219589" cy="584673"/>
            <a:chOff x="1258030" y="3593783"/>
            <a:chExt cx="2139699" cy="779564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表关系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43557" y="4045052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一对一、一对多、多对多关系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87"/>
            <a:ext cx="2112848" cy="771817"/>
            <a:chOff x="1258030" y="3593783"/>
            <a:chExt cx="2139699" cy="1029091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视图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2144" y="4089393"/>
              <a:ext cx="1915200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对于大段常用查询，可以生成视图，方便今后查询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90"/>
            <a:ext cx="2219589" cy="751292"/>
            <a:chOff x="1258030" y="3593783"/>
            <a:chExt cx="2139699" cy="1001723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数据库三范式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43557" y="4062026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范式可以避免数据的冗余，增删改查的时候出现的异常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</p:spTree>
    <p:extLst>
      <p:ext uri="{BB962C8B-B14F-4D97-AF65-F5344CB8AC3E}">
        <p14:creationId xmlns:p14="http://schemas.microsoft.com/office/powerpoint/2010/main" val="1908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 err="1">
                  <a:solidFill>
                    <a:srgbClr val="6C407D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400" b="1" dirty="0">
                  <a:solidFill>
                    <a:srgbClr val="6C407D"/>
                  </a:solidFill>
                  <a:latin typeface="微软雅黑" pitchFamily="34" charset="-122"/>
                  <a:ea typeface="微软雅黑" pitchFamily="34" charset="-122"/>
                </a:rPr>
                <a:t>函数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非空处理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字符串处理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</a:t>
            </a: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时间处理</a:t>
            </a:r>
          </a:p>
        </p:txBody>
      </p:sp>
    </p:spTree>
    <p:extLst>
      <p:ext uri="{BB962C8B-B14F-4D97-AF65-F5344CB8AC3E}">
        <p14:creationId xmlns:p14="http://schemas.microsoft.com/office/powerpoint/2010/main" val="34091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ED6C305-DDA0-E141-9BD4-CEA41F060C9F}"/>
              </a:ext>
            </a:extLst>
          </p:cNvPr>
          <p:cNvGrpSpPr/>
          <p:nvPr/>
        </p:nvGrpSpPr>
        <p:grpSpPr>
          <a:xfrm>
            <a:off x="377447" y="778635"/>
            <a:ext cx="8506422" cy="842542"/>
            <a:chOff x="1363674" y="3358194"/>
            <a:chExt cx="11341898" cy="1123387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360F571-68EA-754D-BA5B-BF4391E74F09}"/>
                </a:ext>
              </a:extLst>
            </p:cNvPr>
            <p:cNvSpPr txBox="1"/>
            <p:nvPr/>
          </p:nvSpPr>
          <p:spPr>
            <a:xfrm>
              <a:off x="1363674" y="3358194"/>
              <a:ext cx="87078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7CBE916-5556-EA4A-A76C-8161F1B5BB30}"/>
                </a:ext>
              </a:extLst>
            </p:cNvPr>
            <p:cNvSpPr txBox="1"/>
            <p:nvPr/>
          </p:nvSpPr>
          <p:spPr>
            <a:xfrm>
              <a:off x="2060325" y="3496694"/>
              <a:ext cx="15986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字段处理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4626E57-AF14-6747-B79F-378F7E377205}"/>
                </a:ext>
              </a:extLst>
            </p:cNvPr>
            <p:cNvSpPr txBox="1"/>
            <p:nvPr/>
          </p:nvSpPr>
          <p:spPr>
            <a:xfrm>
              <a:off x="1475718" y="3948102"/>
              <a:ext cx="11229854" cy="533479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s.`name`,</a:t>
              </a:r>
              <a:r>
                <a:rPr lang="en" altLang="zh-CN" sz="1000" b="1" dirty="0" err="1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IFNULL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(sd.`id_card`,430)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`students` s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student_details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 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`=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`; 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zh-CN" altLang="e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r>
                <a:rPr lang="en-US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en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zh-CN" altLang="en-US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DISTINCT</a:t>
              </a:r>
              <a:r>
                <a:rPr lang="zh-CN" altLang="en-US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`name`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zh-CN" altLang="en-US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`students` </a:t>
              </a:r>
              <a:r>
                <a:rPr lang="en-US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zh-CN" altLang="en-US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字段去重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5A41513-F6A4-434B-9D5B-C20A9A7B53C7}"/>
              </a:ext>
            </a:extLst>
          </p:cNvPr>
          <p:cNvGrpSpPr/>
          <p:nvPr/>
        </p:nvGrpSpPr>
        <p:grpSpPr>
          <a:xfrm>
            <a:off x="377447" y="1720691"/>
            <a:ext cx="8682576" cy="908466"/>
            <a:chOff x="1275449" y="3521187"/>
            <a:chExt cx="11576769" cy="1211288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A769863-E4A2-BF4B-9627-78B0BF5FA92B}"/>
                </a:ext>
              </a:extLst>
            </p:cNvPr>
            <p:cNvSpPr txBox="1"/>
            <p:nvPr/>
          </p:nvSpPr>
          <p:spPr>
            <a:xfrm>
              <a:off x="1275449" y="3521187"/>
              <a:ext cx="87078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A1830D3-7DAA-6A45-B645-1BAB0FE94BAD}"/>
                </a:ext>
              </a:extLst>
            </p:cNvPr>
            <p:cNvSpPr txBox="1"/>
            <p:nvPr/>
          </p:nvSpPr>
          <p:spPr>
            <a:xfrm>
              <a:off x="1972098" y="3665502"/>
              <a:ext cx="814314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字符串截取，</a:t>
              </a:r>
              <a:r>
                <a:rPr lang="en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left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是从左边开始截取，</a:t>
              </a:r>
              <a:r>
                <a:rPr lang="en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right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是用右边开始截取</a:t>
              </a:r>
              <a:r>
                <a:rPr lang="en-US" altLang="zh-CN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,SUBSTRING</a:t>
              </a:r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可以指定截取范围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1448EFD-6458-0643-9DDF-6179B3B039C3}"/>
                </a:ext>
              </a:extLst>
            </p:cNvPr>
            <p:cNvSpPr txBox="1"/>
            <p:nvPr/>
          </p:nvSpPr>
          <p:spPr>
            <a:xfrm>
              <a:off x="1438394" y="3993811"/>
              <a:ext cx="114138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(s.`name`,2),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IFNULL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(sd.`id_card`,430)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`students` s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student_details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 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`=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`;</a:t>
              </a:r>
            </a:p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RIGHT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(s.`name`,2),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IFNULL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(sd.`id_card`,430)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`students` s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student_details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 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`=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`;</a:t>
              </a:r>
            </a:p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SUBSTRING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(s.`name`,2,5),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IFNULL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(sd.`id_card`,430)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`students` s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student_details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 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`=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`;</a:t>
              </a:r>
              <a:endPara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73DF34B-F92F-5345-850B-6A668AD89277}"/>
              </a:ext>
            </a:extLst>
          </p:cNvPr>
          <p:cNvGrpSpPr/>
          <p:nvPr/>
        </p:nvGrpSpPr>
        <p:grpSpPr>
          <a:xfrm>
            <a:off x="377447" y="2576799"/>
            <a:ext cx="8221643" cy="636713"/>
            <a:chOff x="1257303" y="3537248"/>
            <a:chExt cx="10962192" cy="848951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A7B21B-54DE-0D41-AD13-BA41AAC22652}"/>
                </a:ext>
              </a:extLst>
            </p:cNvPr>
            <p:cNvSpPr txBox="1"/>
            <p:nvPr/>
          </p:nvSpPr>
          <p:spPr>
            <a:xfrm>
              <a:off x="1257303" y="3537248"/>
              <a:ext cx="87078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878596A-FE24-744D-B37F-AA56E76386C8}"/>
                </a:ext>
              </a:extLst>
            </p:cNvPr>
            <p:cNvSpPr txBox="1"/>
            <p:nvPr/>
          </p:nvSpPr>
          <p:spPr>
            <a:xfrm>
              <a:off x="1953952" y="3675747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字符串拼接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1473A1F-BC97-5847-93FD-31E694834F58}"/>
                </a:ext>
              </a:extLst>
            </p:cNvPr>
            <p:cNvSpPr txBox="1"/>
            <p:nvPr/>
          </p:nvSpPr>
          <p:spPr>
            <a:xfrm>
              <a:off x="1420248" y="4057904"/>
              <a:ext cx="10799247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CONCAT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(s.`name`,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id_card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`)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`students` s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student_details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 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`=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`;</a:t>
              </a:r>
              <a:endPara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FC14F52-D615-8943-A6DB-2084C303E951}"/>
              </a:ext>
            </a:extLst>
          </p:cNvPr>
          <p:cNvGrpSpPr/>
          <p:nvPr/>
        </p:nvGrpSpPr>
        <p:grpSpPr>
          <a:xfrm>
            <a:off x="377447" y="3189111"/>
            <a:ext cx="8682575" cy="778173"/>
            <a:chOff x="1258030" y="3489727"/>
            <a:chExt cx="11576769" cy="1037564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772FAD3-735D-2749-9D38-B212A060F56A}"/>
                </a:ext>
              </a:extLst>
            </p:cNvPr>
            <p:cNvSpPr txBox="1"/>
            <p:nvPr/>
          </p:nvSpPr>
          <p:spPr>
            <a:xfrm>
              <a:off x="1258030" y="3489727"/>
              <a:ext cx="870790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0993BAA-F820-9C4F-92EB-01E100DBC469}"/>
                </a:ext>
              </a:extLst>
            </p:cNvPr>
            <p:cNvSpPr txBox="1"/>
            <p:nvPr/>
          </p:nvSpPr>
          <p:spPr>
            <a:xfrm>
              <a:off x="1954678" y="3621914"/>
              <a:ext cx="324146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类型转换 </a:t>
              </a:r>
              <a:r>
                <a:rPr lang="en-US" altLang="zh-CN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CAST CONVERT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F6EB8463-E05A-8C47-94C8-4779C6E65A7D}"/>
                </a:ext>
              </a:extLst>
            </p:cNvPr>
            <p:cNvSpPr txBox="1"/>
            <p:nvPr/>
          </p:nvSpPr>
          <p:spPr>
            <a:xfrm>
              <a:off x="1438395" y="3993811"/>
              <a:ext cx="11396404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id_card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 AS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`students` s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student_details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 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`=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.`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stu_id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`;</a:t>
              </a:r>
            </a:p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CONVERT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" altLang="zh-CN" sz="1000" b="1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s.`dept_id`,</a:t>
              </a:r>
              <a:r>
                <a:rPr lang="en" altLang="zh-CN" sz="1000" b="1" dirty="0" err="1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SIGNED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`students` s ;</a:t>
              </a:r>
              <a:endPara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67B7614-E4A7-9E49-9737-C5B3CD0C6162}"/>
              </a:ext>
            </a:extLst>
          </p:cNvPr>
          <p:cNvGrpSpPr/>
          <p:nvPr/>
        </p:nvGrpSpPr>
        <p:grpSpPr>
          <a:xfrm>
            <a:off x="377447" y="3900143"/>
            <a:ext cx="8113410" cy="842542"/>
            <a:chOff x="1363674" y="3358194"/>
            <a:chExt cx="10817882" cy="1123388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E8ACE9E-7C80-6046-81B9-C7D3C37C9296}"/>
                </a:ext>
              </a:extLst>
            </p:cNvPr>
            <p:cNvSpPr txBox="1"/>
            <p:nvPr/>
          </p:nvSpPr>
          <p:spPr>
            <a:xfrm>
              <a:off x="1363674" y="3358194"/>
              <a:ext cx="870789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C01D1213-10C7-7E49-A311-800E6376A052}"/>
                </a:ext>
              </a:extLst>
            </p:cNvPr>
            <p:cNvSpPr txBox="1"/>
            <p:nvPr/>
          </p:nvSpPr>
          <p:spPr>
            <a:xfrm>
              <a:off x="2060325" y="3496694"/>
              <a:ext cx="15986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时间函数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22E14C1-C253-5641-BE02-8999E24B5F40}"/>
                </a:ext>
              </a:extLst>
            </p:cNvPr>
            <p:cNvSpPr txBox="1"/>
            <p:nvPr/>
          </p:nvSpPr>
          <p:spPr>
            <a:xfrm>
              <a:off x="1475717" y="3948102"/>
              <a:ext cx="10705839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DAY('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2017-08-18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')-DAY('</a:t>
              </a:r>
              <a:r>
                <a:rPr lang="en" altLang="zh-CN" sz="1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2017-08-01</a:t>
              </a:r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’);</a:t>
              </a:r>
            </a:p>
            <a:p>
              <a:pPr algn="just"/>
              <a:r>
                <a:rPr lang="en" altLang="zh-CN" sz="10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NOW();</a:t>
              </a:r>
              <a:endParaRPr lang="zh-CN" altLang="en-US" sz="10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5DD6D8A-23E8-C84D-9F1A-BC75E853438B}"/>
              </a:ext>
            </a:extLst>
          </p:cNvPr>
          <p:cNvGrpSpPr/>
          <p:nvPr/>
        </p:nvGrpSpPr>
        <p:grpSpPr>
          <a:xfrm>
            <a:off x="687911" y="1824677"/>
            <a:ext cx="7629663" cy="900504"/>
            <a:chOff x="1275449" y="3521187"/>
            <a:chExt cx="9032306" cy="120067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38CC523-AC5A-434A-A64E-91674CF0F372}"/>
                </a:ext>
              </a:extLst>
            </p:cNvPr>
            <p:cNvSpPr txBox="1"/>
            <p:nvPr/>
          </p:nvSpPr>
          <p:spPr>
            <a:xfrm>
              <a:off x="1275449" y="3521187"/>
              <a:ext cx="87078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CEFE4F0-CCFC-9E45-9BDA-15AC7F100EE0}"/>
                </a:ext>
              </a:extLst>
            </p:cNvPr>
            <p:cNvSpPr txBox="1"/>
            <p:nvPr/>
          </p:nvSpPr>
          <p:spPr>
            <a:xfrm>
              <a:off x="1439428" y="3736974"/>
              <a:ext cx="886832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MySQL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的函数还有很多，许多也和我们平常用的一样，比如</a:t>
              </a:r>
              <a:r>
                <a:rPr lang="en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ABS</a:t>
              </a:r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MAX</a:t>
              </a:r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MIN</a:t>
              </a:r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ROUND</a:t>
              </a:r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AVG</a:t>
              </a:r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,</a:t>
              </a:r>
              <a:r>
                <a:rPr lang="en" altLang="zh-CN" sz="1400" b="1" dirty="0">
                  <a:solidFill>
                    <a:srgbClr val="00A7B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SUM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等等，用法也是一样的，大家如果有需求，直接查下资料就可以，如果需要写原生的</a:t>
              </a:r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SQL</a:t>
              </a:r>
              <a:r>
                <a:rPr lang="zh-CN" altLang="e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，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能够用</a:t>
              </a:r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MySQL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的函数处理的就尽量用</a:t>
              </a:r>
              <a:r>
                <a:rPr lang="en" altLang="zh-CN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MySQL</a:t>
              </a:r>
              <a:r>
                <a:rPr lang="zh-CN" altLang="en-US" sz="14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自带的函数。</a:t>
              </a:r>
            </a:p>
          </p:txBody>
        </p:sp>
      </p:grp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3915371-A0FC-354D-96F0-17B5C0AD8EF8}"/>
              </a:ext>
            </a:extLst>
          </p:cNvPr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163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>
                  <a:solidFill>
                    <a:srgbClr val="00A7B7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sz="1400" b="1" dirty="0">
                  <a:solidFill>
                    <a:srgbClr val="00A7B7"/>
                  </a:solidFill>
                  <a:latin typeface="微软雅黑" pitchFamily="34" charset="-122"/>
                  <a:ea typeface="微软雅黑" pitchFamily="34" charset="-122"/>
                </a:rPr>
                <a:t>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6" y="152479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9C9FE4-7024-DB4A-9611-744DFB0885B4}"/>
              </a:ext>
            </a:extLst>
          </p:cNvPr>
          <p:cNvSpPr txBox="1"/>
          <p:nvPr/>
        </p:nvSpPr>
        <p:spPr>
          <a:xfrm>
            <a:off x="214605" y="725175"/>
            <a:ext cx="8826758" cy="410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FORM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的左边的表和右边的表计算笛卡尔积。产生虚表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VT1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对虚表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VT1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筛选，只有那些符合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join-condition&gt;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的行才会被记录在虚表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如果指定了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OUTER JOIN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left join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right join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那么保留表中未匹配的行就会作为外部行添加到虚拟表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VT2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中，产生虚拟表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VT3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rug from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子句中包含两个以上的表的话，那么就会对上一个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连接产生的结果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VT3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和下一个表重复执行步骤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1~3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这三个步骤，一直到处理完所有的表为止。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条件过滤。只有符合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where-condition&gt;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的记录才会被插入到虚拟表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 BY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 by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子句中的列，对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VT4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中的记录进行分组操作，产生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VT5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CUBE | ROLLUP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对表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VT5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cube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rollup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操作，产生表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VT6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HAVING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VT6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过滤，只有符合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having-condition&gt;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的记录才会被 插入到虚拟表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VT7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操作，选择指定的列，插入到虚拟表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DISTINCT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中的记录进行去重。产生虚拟表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VT9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 BY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VT9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中的记录按照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order_by_list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进行排序操作，产生虚拟表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VT10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en" altLang="zh-CN" dirty="0">
                <a:solidFill>
                  <a:srgbClr val="00A7B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LIMIT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取出指定行的记录，产生虚拟表</a:t>
            </a:r>
            <a:r>
              <a:rPr kumimoji="1" lang="en" altLang="zh-CN" dirty="0">
                <a:solidFill>
                  <a:srgbClr val="F451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VT11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并将结果返回。</a:t>
            </a:r>
          </a:p>
        </p:txBody>
      </p:sp>
    </p:spTree>
    <p:extLst>
      <p:ext uri="{BB962C8B-B14F-4D97-AF65-F5344CB8AC3E}">
        <p14:creationId xmlns:p14="http://schemas.microsoft.com/office/powerpoint/2010/main" val="54257569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查询优化举例</a:t>
            </a:r>
          </a:p>
        </p:txBody>
      </p:sp>
      <p:sp>
        <p:nvSpPr>
          <p:cNvPr id="183" name="文本框 113">
            <a:extLst>
              <a:ext uri="{FF2B5EF4-FFF2-40B4-BE49-F238E27FC236}">
                <a16:creationId xmlns:a16="http://schemas.microsoft.com/office/drawing/2014/main" id="{59C1F6B6-8171-854C-99E5-53C5567297B6}"/>
              </a:ext>
            </a:extLst>
          </p:cNvPr>
          <p:cNvSpPr txBox="1"/>
          <p:nvPr/>
        </p:nvSpPr>
        <p:spPr>
          <a:xfrm>
            <a:off x="251926" y="3005583"/>
            <a:ext cx="4254760" cy="187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`students` s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s.`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= (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`id`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`department` d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d.`name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= '</a:t>
            </a:r>
            <a:r>
              <a:rPr lang="zh-CN" altLang="en-US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外国语学院</a:t>
            </a:r>
            <a:r>
              <a:rPr lang="en-US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pPr algn="just">
              <a:lnSpc>
                <a:spcPct val="150000"/>
              </a:lnSpc>
            </a:pPr>
            <a:r>
              <a:rPr lang="en-US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);</a:t>
            </a:r>
            <a:endParaRPr lang="en" altLang="zh-CN" sz="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13">
            <a:extLst>
              <a:ext uri="{FF2B5EF4-FFF2-40B4-BE49-F238E27FC236}">
                <a16:creationId xmlns:a16="http://schemas.microsoft.com/office/drawing/2014/main" id="{05EBC28F-FA45-EA4C-A48B-8353242E3692}"/>
              </a:ext>
            </a:extLst>
          </p:cNvPr>
          <p:cNvSpPr txBox="1"/>
          <p:nvPr/>
        </p:nvSpPr>
        <p:spPr>
          <a:xfrm>
            <a:off x="251926" y="837008"/>
            <a:ext cx="4254760" cy="187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s.`name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`,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e.`name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`students` s 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6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se.`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`,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c.`name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`select` se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`course` c </a:t>
            </a: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se.`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coures_id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= 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c.`id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</a:p>
          <a:p>
            <a:pPr algn="just">
              <a:lnSpc>
                <a:spcPct val="150000"/>
              </a:lnSpc>
            </a:pP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) e </a:t>
            </a:r>
            <a:r>
              <a:rPr lang="en" altLang="zh-CN" sz="600" b="1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s.`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`=e.`</a:t>
            </a:r>
            <a:r>
              <a:rPr lang="en" altLang="zh-CN" sz="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" altLang="zh-CN" sz="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4FE473-BFE6-9945-B209-ACC1E05BD0D7}"/>
              </a:ext>
            </a:extLst>
          </p:cNvPr>
          <p:cNvSpPr txBox="1"/>
          <p:nvPr/>
        </p:nvSpPr>
        <p:spPr>
          <a:xfrm>
            <a:off x="4675004" y="1109261"/>
            <a:ext cx="4180114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在这两个例子中，第一个</a:t>
            </a:r>
            <a:r>
              <a:rPr lang="en" altLang="zh-CN" dirty="0"/>
              <a:t>SQL</a:t>
            </a:r>
            <a:r>
              <a:rPr lang="zh-CN" altLang="en-US" dirty="0"/>
              <a:t>中的子表只会被</a:t>
            </a:r>
            <a:r>
              <a:rPr lang="zh-CN" altLang="en-US" dirty="0">
                <a:solidFill>
                  <a:srgbClr val="F45159"/>
                </a:solidFill>
              </a:rPr>
              <a:t>查询一次</a:t>
            </a:r>
            <a:r>
              <a:rPr lang="zh-CN" altLang="en-US" dirty="0"/>
              <a:t>，但是在第二个</a:t>
            </a:r>
            <a:r>
              <a:rPr lang="en" altLang="zh-CN" dirty="0"/>
              <a:t>SQL</a:t>
            </a:r>
            <a:r>
              <a:rPr lang="zh-CN" altLang="en-US" dirty="0"/>
              <a:t>中，子表会被</a:t>
            </a:r>
            <a:r>
              <a:rPr lang="zh-CN" altLang="en-US" dirty="0">
                <a:solidFill>
                  <a:srgbClr val="F45159"/>
                </a:solidFill>
              </a:rPr>
              <a:t>执行</a:t>
            </a:r>
            <a:r>
              <a:rPr lang="en" altLang="zh-CN" dirty="0">
                <a:solidFill>
                  <a:srgbClr val="F45159"/>
                </a:solidFill>
              </a:rPr>
              <a:t>n</a:t>
            </a:r>
            <a:r>
              <a:rPr lang="zh-CN" altLang="en-US" dirty="0">
                <a:solidFill>
                  <a:srgbClr val="F45159"/>
                </a:solidFill>
              </a:rPr>
              <a:t>次</a:t>
            </a:r>
            <a:r>
              <a:rPr lang="zh-CN" altLang="en-US" dirty="0"/>
              <a:t>，这个</a:t>
            </a:r>
            <a:r>
              <a:rPr lang="en" altLang="zh-CN" dirty="0"/>
              <a:t>n</a:t>
            </a:r>
            <a:r>
              <a:rPr lang="zh-CN" altLang="en-US" dirty="0"/>
              <a:t>取决</a:t>
            </a:r>
            <a:r>
              <a:rPr lang="en" altLang="zh-CN" dirty="0"/>
              <a:t>student</a:t>
            </a:r>
            <a:r>
              <a:rPr lang="zh-CN" altLang="en-US" dirty="0"/>
              <a:t>表中的数据条数，如果子表的数据量很大的话，那么</a:t>
            </a:r>
            <a:r>
              <a:rPr lang="en" altLang="zh-CN" dirty="0"/>
              <a:t>SQL</a:t>
            </a:r>
            <a:r>
              <a:rPr lang="zh-CN" altLang="en-US" dirty="0"/>
              <a:t>的执行速度会十分慢。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这是典型的通过执行顺序来优化</a:t>
            </a:r>
            <a:r>
              <a:rPr lang="en" altLang="zh-CN" dirty="0"/>
              <a:t>SQL</a:t>
            </a:r>
            <a:r>
              <a:rPr lang="zh-CN" altLang="en" dirty="0"/>
              <a:t>，</a:t>
            </a:r>
            <a:r>
              <a:rPr lang="zh-CN" altLang="en-US" dirty="0"/>
              <a:t>除此之外，要想</a:t>
            </a:r>
            <a:r>
              <a:rPr lang="en" altLang="zh-CN" dirty="0"/>
              <a:t>SQL</a:t>
            </a:r>
            <a:r>
              <a:rPr lang="zh-CN" altLang="en-US" dirty="0"/>
              <a:t>执行快一点，应该尽量避免模糊匹配，如：</a:t>
            </a:r>
            <a:r>
              <a:rPr lang="en" altLang="zh-CN" dirty="0">
                <a:solidFill>
                  <a:srgbClr val="00A7B7"/>
                </a:solidFill>
              </a:rPr>
              <a:t>like,</a:t>
            </a:r>
            <a:r>
              <a:rPr lang="zh-CN" altLang="en-US" dirty="0">
                <a:solidFill>
                  <a:srgbClr val="00A7B7"/>
                </a:solidFill>
              </a:rPr>
              <a:t> </a:t>
            </a:r>
            <a:r>
              <a:rPr lang="en" altLang="zh-CN" dirty="0">
                <a:solidFill>
                  <a:srgbClr val="00A7B7"/>
                </a:solidFill>
              </a:rPr>
              <a:t>in,</a:t>
            </a:r>
            <a:r>
              <a:rPr lang="zh-CN" altLang="en-US" dirty="0">
                <a:solidFill>
                  <a:srgbClr val="00A7B7"/>
                </a:solidFill>
              </a:rPr>
              <a:t> </a:t>
            </a:r>
            <a:r>
              <a:rPr lang="en" altLang="zh-CN" dirty="0">
                <a:solidFill>
                  <a:srgbClr val="00A7B7"/>
                </a:solidFill>
              </a:rPr>
              <a:t>not in </a:t>
            </a:r>
            <a:r>
              <a:rPr lang="zh-CN" altLang="en-US" dirty="0"/>
              <a:t>等这些匹配条件。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还有几点建议给大家：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尽量</a:t>
            </a:r>
            <a:r>
              <a:rPr lang="zh-CN" altLang="en-US" dirty="0">
                <a:solidFill>
                  <a:srgbClr val="F45159"/>
                </a:solidFill>
              </a:rPr>
              <a:t>避免整表扫描</a:t>
            </a:r>
            <a:r>
              <a:rPr lang="zh-CN" altLang="en-US" dirty="0"/>
              <a:t>，如</a:t>
            </a:r>
            <a:r>
              <a:rPr lang="en" altLang="zh-CN" dirty="0"/>
              <a:t>SELECT *</a:t>
            </a:r>
          </a:p>
          <a:p>
            <a:r>
              <a:rPr lang="en" altLang="zh-CN" dirty="0"/>
              <a:t>2.</a:t>
            </a:r>
            <a:r>
              <a:rPr lang="zh-CN" altLang="en-US" dirty="0"/>
              <a:t>建立合适的</a:t>
            </a:r>
            <a:r>
              <a:rPr lang="zh-CN" altLang="en-US" dirty="0">
                <a:solidFill>
                  <a:srgbClr val="F45159"/>
                </a:solidFill>
              </a:rPr>
              <a:t>索引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使用合适的</a:t>
            </a:r>
            <a:r>
              <a:rPr lang="zh-CN" altLang="en-US" dirty="0">
                <a:solidFill>
                  <a:srgbClr val="F45159"/>
                </a:solidFill>
              </a:rPr>
              <a:t>存储引擎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" altLang="zh-CN" dirty="0"/>
              <a:t>JOIN</a:t>
            </a:r>
            <a:r>
              <a:rPr lang="zh-CN" altLang="en-US" dirty="0"/>
              <a:t>中，尽量用</a:t>
            </a:r>
            <a:r>
              <a:rPr lang="zh-CN" altLang="en-US" dirty="0">
                <a:solidFill>
                  <a:srgbClr val="F45159"/>
                </a:solidFill>
              </a:rPr>
              <a:t>小表</a:t>
            </a:r>
            <a:r>
              <a:rPr lang="en" altLang="zh-CN" dirty="0">
                <a:solidFill>
                  <a:srgbClr val="F45159"/>
                </a:solidFill>
              </a:rPr>
              <a:t>LEFT JOIN </a:t>
            </a:r>
            <a:r>
              <a:rPr lang="zh-CN" altLang="en-US" dirty="0">
                <a:solidFill>
                  <a:srgbClr val="F45159"/>
                </a:solidFill>
              </a:rPr>
              <a:t>大表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除非十分必要，尽量不要使用</a:t>
            </a:r>
            <a:r>
              <a:rPr lang="en" altLang="zh-CN" dirty="0"/>
              <a:t>ORDER BY,GROUP BY </a:t>
            </a:r>
            <a:r>
              <a:rPr lang="zh-CN" altLang="en-US" dirty="0"/>
              <a:t>和 </a:t>
            </a:r>
            <a:r>
              <a:rPr lang="en" altLang="zh-CN" dirty="0"/>
              <a:t>DISTINCT(</a:t>
            </a:r>
            <a:r>
              <a:rPr lang="zh-CN" altLang="en-US" dirty="0"/>
              <a:t>去重</a:t>
            </a:r>
            <a:r>
              <a:rPr lang="en-US" altLang="zh-CN" dirty="0"/>
              <a:t>)</a:t>
            </a:r>
            <a:r>
              <a:rPr lang="zh-CN" altLang="en-US" dirty="0"/>
              <a:t>，尽量用索引来代替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0287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3" grpId="0"/>
      <p:bldP spid="18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35" name="TextBox 277"/>
          <p:cNvSpPr txBox="1"/>
          <p:nvPr/>
        </p:nvSpPr>
        <p:spPr>
          <a:xfrm>
            <a:off x="331921" y="1643047"/>
            <a:ext cx="8555437" cy="57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数据的查询是使用数据库最基本，最常用的操作，大家一定要十分熟练，尤其是多表查询的时候，一点要先弄清楚业务需求，再去写相应的</a:t>
            </a:r>
            <a:r>
              <a:rPr lang="en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语句。</a:t>
            </a:r>
            <a:endParaRPr lang="en-US" altLang="zh-CN" sz="11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TextBox 278"/>
          <p:cNvSpPr txBox="1"/>
          <p:nvPr/>
        </p:nvSpPr>
        <p:spPr>
          <a:xfrm>
            <a:off x="331921" y="2717647"/>
            <a:ext cx="8681449" cy="57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在查询过程中，大家可以采用先分再总的顺序来查询，先分多个</a:t>
            </a:r>
            <a:r>
              <a:rPr lang="en" altLang="zh-CN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把各个表中需要的数据查询出来，在把这些数据组合起来，在组合的过程用，合理的使用各种</a:t>
            </a:r>
            <a:r>
              <a:rPr lang="en" altLang="zh-CN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JOIN</a:t>
            </a:r>
            <a:r>
              <a:rPr lang="zh-CN" altLang="en-US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方法，最常用的是</a:t>
            </a:r>
            <a:r>
              <a:rPr lang="en" altLang="zh-CN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LEFT JOIN</a:t>
            </a:r>
            <a:r>
              <a:rPr lang="zh-CN" altLang="en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1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TextBox 278">
            <a:extLst>
              <a:ext uri="{FF2B5EF4-FFF2-40B4-BE49-F238E27FC236}">
                <a16:creationId xmlns:a16="http://schemas.microsoft.com/office/drawing/2014/main" id="{C20CDB51-1105-8D46-A4AD-468B248E08FC}"/>
              </a:ext>
            </a:extLst>
          </p:cNvPr>
          <p:cNvSpPr txBox="1"/>
          <p:nvPr/>
        </p:nvSpPr>
        <p:spPr>
          <a:xfrm>
            <a:off x="331922" y="3726406"/>
            <a:ext cx="8681449" cy="3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" altLang="zh-CN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的优化是数据库里面永恒的话题，几乎是无止境的，上面介绍的是几点基本的原则，想要写出好的</a:t>
            </a:r>
            <a:r>
              <a:rPr lang="en" altLang="zh-CN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1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需要大家不断的积累和总结。</a:t>
            </a:r>
            <a:endParaRPr lang="en-US" altLang="zh-CN" sz="11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58902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5" grpId="0"/>
      <p:bldP spid="136" grpId="0"/>
      <p:bldP spid="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1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51800" cy="644502"/>
            <a:chOff x="1096942" y="3103294"/>
            <a:chExt cx="110724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单表查询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多表查询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en-US" altLang="zh-CN" sz="12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单表查询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查询所有记录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查询指定列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noProof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利用别名</a:t>
            </a:r>
          </a:p>
        </p:txBody>
      </p:sp>
    </p:spTree>
    <p:extLst>
      <p:ext uri="{BB962C8B-B14F-4D97-AF65-F5344CB8AC3E}">
        <p14:creationId xmlns:p14="http://schemas.microsoft.com/office/powerpoint/2010/main" val="31338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499193" y="1866778"/>
            <a:ext cx="1276986" cy="307777"/>
            <a:chOff x="1793812" y="4421987"/>
            <a:chExt cx="1702648" cy="410369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13948" y="4421987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查询所有数据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5902702" y="2422289"/>
            <a:ext cx="2469966" cy="133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SELECT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*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FROM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tb_name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SELECT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后面跟上要查询的字段，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*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号代表所有的字段，一般来说，查询所有字段是最耗时长的，所以今后查询数据尽可能按需所取。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查询所有数据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82267CA-44EC-F346-98C8-5B6B06392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3" y="1102042"/>
            <a:ext cx="4358727" cy="3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5345843" y="2520302"/>
            <a:ext cx="3583686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SELECT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col_name1,col_name2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FROM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tb_name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查询字段尽可能查询部分字段，不需要的字段就要不查询出来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查询部分字段数据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82267CA-44EC-F346-98C8-5B6B06392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273" y="1338913"/>
            <a:ext cx="4358727" cy="3087961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8BA72A7A-1F6B-4B40-9FDA-654DA249E234}"/>
              </a:ext>
            </a:extLst>
          </p:cNvPr>
          <p:cNvGrpSpPr/>
          <p:nvPr/>
        </p:nvGrpSpPr>
        <p:grpSpPr>
          <a:xfrm>
            <a:off x="6499193" y="1691267"/>
            <a:ext cx="1276986" cy="318899"/>
            <a:chOff x="4128769" y="4421987"/>
            <a:chExt cx="1702648" cy="425198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ACCBFA05-9D1F-334B-A7A0-783C972E9D8A}"/>
                </a:ext>
              </a:extLst>
            </p:cNvPr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A532907-19A0-9E48-9213-7DA26CC63088}"/>
                </a:ext>
              </a:extLst>
            </p:cNvPr>
            <p:cNvSpPr txBox="1"/>
            <p:nvPr/>
          </p:nvSpPr>
          <p:spPr>
            <a:xfrm>
              <a:off x="4148905" y="4436816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查询部分字段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4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780158" y="3902620"/>
            <a:ext cx="3583686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SELECT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col_name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FROM 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tb_name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WHERE 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查询条件可以是大于等于不等于（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&gt;,=,&lt;&gt;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）等等，也可以是更加复杂的判断都是可以的。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带条件查询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82267CA-44EC-F346-98C8-5B6B06392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4853" y="1084243"/>
            <a:ext cx="6574294" cy="192021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D8BB18A-44EE-1342-8445-6F9C548DCE16}"/>
              </a:ext>
            </a:extLst>
          </p:cNvPr>
          <p:cNvGrpSpPr/>
          <p:nvPr/>
        </p:nvGrpSpPr>
        <p:grpSpPr>
          <a:xfrm>
            <a:off x="3933508" y="3213538"/>
            <a:ext cx="1276986" cy="316587"/>
            <a:chOff x="6463726" y="4421987"/>
            <a:chExt cx="1702648" cy="42211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B3A74F2-6614-0049-ADDE-A39A47CD65F7}"/>
                </a:ext>
              </a:extLst>
            </p:cNvPr>
            <p:cNvSpPr/>
            <p:nvPr/>
          </p:nvSpPr>
          <p:spPr>
            <a:xfrm>
              <a:off x="6463726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FFC165"/>
                </a:gs>
                <a:gs pos="0">
                  <a:srgbClr val="FF9A05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C7EFA1-732D-C948-B886-AB006512C874}"/>
                </a:ext>
              </a:extLst>
            </p:cNvPr>
            <p:cNvSpPr txBox="1"/>
            <p:nvPr/>
          </p:nvSpPr>
          <p:spPr>
            <a:xfrm>
              <a:off x="6713175" y="4433734"/>
              <a:ext cx="120374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条件查询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0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033889" y="4014595"/>
            <a:ext cx="5076219" cy="590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SELECT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col_name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AS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new_name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FROM </a:t>
            </a:r>
            <a:r>
              <a:rPr lang="en-US" altLang="zh-CN" sz="11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tab_name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100" b="1" dirty="0">
                <a:solidFill>
                  <a:srgbClr val="00A6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AS </a:t>
            </a: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new_name2</a:t>
            </a:r>
          </a:p>
          <a:p>
            <a:pPr algn="ctr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如果列名或者表名太长，可以给它们取一个别名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,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可以方便取使用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取别名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82267CA-44EC-F346-98C8-5B6B06392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0855" y="1128905"/>
            <a:ext cx="6046388" cy="192021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F82DDE7-C6C1-B444-9831-726B0F251BA6}"/>
              </a:ext>
            </a:extLst>
          </p:cNvPr>
          <p:cNvGrpSpPr/>
          <p:nvPr/>
        </p:nvGrpSpPr>
        <p:grpSpPr>
          <a:xfrm>
            <a:off x="3933513" y="3299654"/>
            <a:ext cx="1276987" cy="307777"/>
            <a:chOff x="8798682" y="4418809"/>
            <a:chExt cx="1702648" cy="41036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3300F7D-6CAB-6C4E-8AFE-1159D10FD17E}"/>
                </a:ext>
              </a:extLst>
            </p:cNvPr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9B1221-7F06-EE4B-917C-8639A37ADBA3}"/>
                </a:ext>
              </a:extLst>
            </p:cNvPr>
            <p:cNvSpPr txBox="1"/>
            <p:nvPr/>
          </p:nvSpPr>
          <p:spPr>
            <a:xfrm>
              <a:off x="9167814" y="4418809"/>
              <a:ext cx="964366" cy="41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取别名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6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itchFamily="34" charset="-122"/>
                  <a:ea typeface="微软雅黑" pitchFamily="34" charset="-122"/>
                </a:rPr>
                <a:t>多表查询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联表查询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子表查询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查询限制</a:t>
            </a:r>
          </a:p>
        </p:txBody>
      </p:sp>
    </p:spTree>
    <p:extLst>
      <p:ext uri="{BB962C8B-B14F-4D97-AF65-F5344CB8AC3E}">
        <p14:creationId xmlns:p14="http://schemas.microsoft.com/office/powerpoint/2010/main" val="13111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1997</TotalTime>
  <Words>2700</Words>
  <Application>Microsoft Office PowerPoint</Application>
  <PresentationFormat>全屏显示(16:9)</PresentationFormat>
  <Paragraphs>226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PMingLiU</vt:lpstr>
      <vt:lpstr>等线</vt:lpstr>
      <vt:lpstr>方正兰亭超细黑简体</vt:lpstr>
      <vt:lpstr>方正正中黑简体</vt:lpstr>
      <vt:lpstr>黑体</vt:lpstr>
      <vt:lpstr>华文细黑</vt:lpstr>
      <vt:lpstr>时尚中黑简体</vt:lpstr>
      <vt:lpstr>微软雅黑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邓 豪</cp:lastModifiedBy>
  <cp:revision>51</cp:revision>
  <dcterms:created xsi:type="dcterms:W3CDTF">2016-07-16T02:16:41Z</dcterms:created>
  <dcterms:modified xsi:type="dcterms:W3CDTF">2021-03-24T14:42:05Z</dcterms:modified>
</cp:coreProperties>
</file>