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57" r:id="rId4"/>
    <p:sldId id="258" r:id="rId5"/>
    <p:sldId id="259" r:id="rId6"/>
    <p:sldId id="289" r:id="rId7"/>
    <p:sldId id="290" r:id="rId8"/>
    <p:sldId id="265" r:id="rId9"/>
    <p:sldId id="266" r:id="rId10"/>
    <p:sldId id="291" r:id="rId11"/>
    <p:sldId id="292" r:id="rId12"/>
    <p:sldId id="271" r:id="rId13"/>
    <p:sldId id="272" r:id="rId14"/>
    <p:sldId id="293" r:id="rId15"/>
    <p:sldId id="277" r:id="rId16"/>
    <p:sldId id="278" r:id="rId17"/>
    <p:sldId id="279" r:id="rId18"/>
    <p:sldId id="280" r:id="rId19"/>
    <p:sldId id="287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4180"/>
    <a:srgbClr val="FFB352"/>
    <a:srgbClr val="03AF91"/>
    <a:srgbClr val="00A6B6"/>
    <a:srgbClr val="E66B6B"/>
    <a:srgbClr val="FFA538"/>
    <a:srgbClr val="6C407D"/>
    <a:srgbClr val="00A7B7"/>
    <a:srgbClr val="F45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6405"/>
  </p:normalViewPr>
  <p:slideViewPr>
    <p:cSldViewPr snapToGrid="0">
      <p:cViewPr varScale="1">
        <p:scale>
          <a:sx n="110" d="100"/>
          <a:sy n="110" d="100"/>
        </p:scale>
        <p:origin x="52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戴 超" userId="0a653ea0a27b076e" providerId="LiveId" clId="{11D3A7B4-6A59-004B-9FE7-61D002EDEE9C}"/>
    <pc:docChg chg="modSld modMainMaster">
      <pc:chgData name="戴 超" userId="0a653ea0a27b076e" providerId="LiveId" clId="{11D3A7B4-6A59-004B-9FE7-61D002EDEE9C}" dt="2020-04-25T10:34:05.854" v="5" actId="20577"/>
      <pc:docMkLst>
        <pc:docMk/>
      </pc:docMkLst>
      <pc:sldChg chg="modSp modAnim">
        <pc:chgData name="戴 超" userId="0a653ea0a27b076e" providerId="LiveId" clId="{11D3A7B4-6A59-004B-9FE7-61D002EDEE9C}" dt="2020-04-25T10:34:05.854" v="5" actId="20577"/>
        <pc:sldMkLst>
          <pc:docMk/>
          <pc:sldMk cId="1940581968" sldId="287"/>
        </pc:sldMkLst>
        <pc:spChg chg="mod">
          <ac:chgData name="戴 超" userId="0a653ea0a27b076e" providerId="LiveId" clId="{11D3A7B4-6A59-004B-9FE7-61D002EDEE9C}" dt="2020-04-25T10:34:05.854" v="5" actId="20577"/>
          <ac:spMkLst>
            <pc:docMk/>
            <pc:sldMk cId="1940581968" sldId="287"/>
            <ac:spMk id="32" creationId="{00000000-0000-0000-0000-000000000000}"/>
          </ac:spMkLst>
        </pc:spChg>
      </pc:sldChg>
      <pc:sldChg chg="modSp">
        <pc:chgData name="戴 超" userId="0a653ea0a27b076e" providerId="LiveId" clId="{11D3A7B4-6A59-004B-9FE7-61D002EDEE9C}" dt="2020-04-25T10:33:49.425" v="1" actId="1076"/>
        <pc:sldMkLst>
          <pc:docMk/>
          <pc:sldMk cId="491627486" sldId="290"/>
        </pc:sldMkLst>
        <pc:spChg chg="mod">
          <ac:chgData name="戴 超" userId="0a653ea0a27b076e" providerId="LiveId" clId="{11D3A7B4-6A59-004B-9FE7-61D002EDEE9C}" dt="2020-04-25T10:33:49.425" v="1" actId="1076"/>
          <ac:spMkLst>
            <pc:docMk/>
            <pc:sldMk cId="491627486" sldId="290"/>
            <ac:spMk id="40" creationId="{639FB768-3328-F942-AF23-94572E7CE857}"/>
          </ac:spMkLst>
        </pc:spChg>
      </pc:sldChg>
      <pc:sldMasterChg chg="addSp">
        <pc:chgData name="戴 超" userId="0a653ea0a27b076e" providerId="LiveId" clId="{11D3A7B4-6A59-004B-9FE7-61D002EDEE9C}" dt="2020-04-25T10:33:17.855" v="0"/>
        <pc:sldMasterMkLst>
          <pc:docMk/>
          <pc:sldMasterMk cId="937683785" sldId="2147483660"/>
        </pc:sldMasterMkLst>
        <pc:spChg chg="add">
          <ac:chgData name="戴 超" userId="0a653ea0a27b076e" providerId="LiveId" clId="{11D3A7B4-6A59-004B-9FE7-61D002EDEE9C}" dt="2020-04-25T10:33:17.855" v="0"/>
          <ac:spMkLst>
            <pc:docMk/>
            <pc:sldMasterMk cId="937683785" sldId="2147483660"/>
            <ac:spMk id="2" creationId="{7C091197-4D10-9F44-BB5B-7FB3A6613B06}"/>
          </ac:spMkLst>
        </pc:spChg>
        <pc:spChg chg="add">
          <ac:chgData name="戴 超" userId="0a653ea0a27b076e" providerId="LiveId" clId="{11D3A7B4-6A59-004B-9FE7-61D002EDEE9C}" dt="2020-04-25T10:33:17.855" v="0"/>
          <ac:spMkLst>
            <pc:docMk/>
            <pc:sldMasterMk cId="937683785" sldId="2147483660"/>
            <ac:spMk id="3" creationId="{3BFD0119-3DF5-C845-99E9-A7C79E89B545}"/>
          </ac:spMkLst>
        </pc:spChg>
        <pc:picChg chg="add">
          <ac:chgData name="戴 超" userId="0a653ea0a27b076e" providerId="LiveId" clId="{11D3A7B4-6A59-004B-9FE7-61D002EDEE9C}" dt="2020-04-25T10:33:17.855" v="0"/>
          <ac:picMkLst>
            <pc:docMk/>
            <pc:sldMasterMk cId="937683785" sldId="2147483660"/>
            <ac:picMk id="4" creationId="{EE68A4E2-E9EF-DC43-9B7B-7432807C8C51}"/>
          </ac:picMkLst>
        </pc:picChg>
      </pc:sldMasterChg>
    </pc:docChg>
  </pc:docChgLst>
  <pc:docChgLst>
    <pc:chgData name="戴 超" userId="0a653ea0a27b076e" providerId="LiveId" clId="{BF9BDCB0-7753-2545-A244-18741065FA7C}"/>
    <pc:docChg chg="undo custSel addSld delSld modSld">
      <pc:chgData name="戴 超" userId="0a653ea0a27b076e" providerId="LiveId" clId="{BF9BDCB0-7753-2545-A244-18741065FA7C}" dt="2019-11-11T14:25:38.540" v="3872" actId="14100"/>
      <pc:docMkLst>
        <pc:docMk/>
      </pc:docMkLst>
      <pc:sldChg chg="modSp">
        <pc:chgData name="戴 超" userId="0a653ea0a27b076e" providerId="LiveId" clId="{BF9BDCB0-7753-2545-A244-18741065FA7C}" dt="2019-11-11T06:27:40.984" v="497" actId="20577"/>
        <pc:sldMkLst>
          <pc:docMk/>
          <pc:sldMk cId="2588512512" sldId="257"/>
        </pc:sldMkLst>
        <pc:spChg chg="mod">
          <ac:chgData name="戴 超" userId="0a653ea0a27b076e" providerId="LiveId" clId="{BF9BDCB0-7753-2545-A244-18741065FA7C}" dt="2019-11-11T06:27:11.735" v="408" actId="20577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BF9BDCB0-7753-2545-A244-18741065FA7C}" dt="2019-11-11T06:27:23.083" v="442" actId="20577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BF9BDCB0-7753-2545-A244-18741065FA7C}" dt="2019-11-11T06:27:27.679" v="456" actId="20577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BF9BDCB0-7753-2545-A244-18741065FA7C}" dt="2019-11-11T06:27:40.984" v="497" actId="20577"/>
          <ac:spMkLst>
            <pc:docMk/>
            <pc:sldMk cId="2588512512" sldId="257"/>
            <ac:spMk id="66" creationId="{00000000-0000-0000-0000-000000000000}"/>
          </ac:spMkLst>
        </pc:spChg>
      </pc:sldChg>
      <pc:sldChg chg="delSp modSp delAnim">
        <pc:chgData name="戴 超" userId="0a653ea0a27b076e" providerId="LiveId" clId="{BF9BDCB0-7753-2545-A244-18741065FA7C}" dt="2019-11-11T06:28:54.077" v="635" actId="478"/>
        <pc:sldMkLst>
          <pc:docMk/>
          <pc:sldMk cId="3133852583" sldId="258"/>
        </pc:sldMkLst>
        <pc:spChg chg="mod">
          <ac:chgData name="戴 超" userId="0a653ea0a27b076e" providerId="LiveId" clId="{BF9BDCB0-7753-2545-A244-18741065FA7C}" dt="2019-11-11T06:27:50.210" v="522" actId="20577"/>
          <ac:spMkLst>
            <pc:docMk/>
            <pc:sldMk cId="3133852583" sldId="258"/>
            <ac:spMk id="12" creationId="{00000000-0000-0000-0000-000000000000}"/>
          </ac:spMkLst>
        </pc:spChg>
        <pc:spChg chg="mod">
          <ac:chgData name="戴 超" userId="0a653ea0a27b076e" providerId="LiveId" clId="{BF9BDCB0-7753-2545-A244-18741065FA7C}" dt="2019-11-11T06:28:51.966" v="634" actId="1076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BF9BDCB0-7753-2545-A244-18741065FA7C}" dt="2019-11-11T06:28:43.901" v="632" actId="14100"/>
          <ac:spMkLst>
            <pc:docMk/>
            <pc:sldMk cId="3133852583" sldId="258"/>
            <ac:spMk id="14" creationId="{00000000-0000-0000-0000-000000000000}"/>
          </ac:spMkLst>
        </pc:spChg>
        <pc:spChg chg="del">
          <ac:chgData name="戴 超" userId="0a653ea0a27b076e" providerId="LiveId" clId="{BF9BDCB0-7753-2545-A244-18741065FA7C}" dt="2019-11-11T06:28:54.077" v="635" actId="478"/>
          <ac:spMkLst>
            <pc:docMk/>
            <pc:sldMk cId="3133852583" sldId="258"/>
            <ac:spMk id="15" creationId="{00000000-0000-0000-0000-000000000000}"/>
          </ac:spMkLst>
        </pc:spChg>
        <pc:spChg chg="del">
          <ac:chgData name="戴 超" userId="0a653ea0a27b076e" providerId="LiveId" clId="{BF9BDCB0-7753-2545-A244-18741065FA7C}" dt="2019-11-11T06:28:54.077" v="635" actId="478"/>
          <ac:spMkLst>
            <pc:docMk/>
            <pc:sldMk cId="3133852583" sldId="258"/>
            <ac:spMk id="16" creationId="{00000000-0000-0000-0000-000000000000}"/>
          </ac:spMkLst>
        </pc:spChg>
      </pc:sldChg>
      <pc:sldChg chg="addSp delSp modSp delAnim modAnim">
        <pc:chgData name="戴 超" userId="0a653ea0a27b076e" providerId="LiveId" clId="{BF9BDCB0-7753-2545-A244-18741065FA7C}" dt="2019-11-11T06:59:06.413" v="876" actId="1076"/>
        <pc:sldMkLst>
          <pc:docMk/>
          <pc:sldMk cId="1063477092" sldId="259"/>
        </pc:sldMkLst>
        <pc:spChg chg="del">
          <ac:chgData name="戴 超" userId="0a653ea0a27b076e" providerId="LiveId" clId="{BF9BDCB0-7753-2545-A244-18741065FA7C}" dt="2019-11-11T06:44:58.577" v="667" actId="478"/>
          <ac:spMkLst>
            <pc:docMk/>
            <pc:sldMk cId="1063477092" sldId="259"/>
            <ac:spMk id="32" creationId="{00000000-0000-0000-0000-000000000000}"/>
          </ac:spMkLst>
        </pc:spChg>
        <pc:spChg chg="del">
          <ac:chgData name="戴 超" userId="0a653ea0a27b076e" providerId="LiveId" clId="{BF9BDCB0-7753-2545-A244-18741065FA7C}" dt="2019-11-11T06:44:58.577" v="667" actId="478"/>
          <ac:spMkLst>
            <pc:docMk/>
            <pc:sldMk cId="1063477092" sldId="259"/>
            <ac:spMk id="33" creationId="{00000000-0000-0000-0000-000000000000}"/>
          </ac:spMkLst>
        </pc:spChg>
        <pc:spChg chg="del">
          <ac:chgData name="戴 超" userId="0a653ea0a27b076e" providerId="LiveId" clId="{BF9BDCB0-7753-2545-A244-18741065FA7C}" dt="2019-11-11T06:44:58.577" v="667" actId="478"/>
          <ac:spMkLst>
            <pc:docMk/>
            <pc:sldMk cId="1063477092" sldId="259"/>
            <ac:spMk id="34" creationId="{00000000-0000-0000-0000-000000000000}"/>
          </ac:spMkLst>
        </pc:spChg>
        <pc:spChg chg="del">
          <ac:chgData name="戴 超" userId="0a653ea0a27b076e" providerId="LiveId" clId="{BF9BDCB0-7753-2545-A244-18741065FA7C}" dt="2019-11-11T06:44:58.577" v="667" actId="478"/>
          <ac:spMkLst>
            <pc:docMk/>
            <pc:sldMk cId="1063477092" sldId="259"/>
            <ac:spMk id="35" creationId="{00000000-0000-0000-0000-000000000000}"/>
          </ac:spMkLst>
        </pc:spChg>
        <pc:spChg chg="mod">
          <ac:chgData name="戴 超" userId="0a653ea0a27b076e" providerId="LiveId" clId="{BF9BDCB0-7753-2545-A244-18741065FA7C}" dt="2019-11-11T06:29:05.419" v="665" actId="20577"/>
          <ac:spMkLst>
            <pc:docMk/>
            <pc:sldMk cId="1063477092" sldId="259"/>
            <ac:spMk id="36" creationId="{00000000-0000-0000-0000-000000000000}"/>
          </ac:spMkLst>
        </pc:spChg>
        <pc:spChg chg="mod">
          <ac:chgData name="戴 超" userId="0a653ea0a27b076e" providerId="LiveId" clId="{BF9BDCB0-7753-2545-A244-18741065FA7C}" dt="2019-11-11T06:49:20.278" v="704" actId="1076"/>
          <ac:spMkLst>
            <pc:docMk/>
            <pc:sldMk cId="1063477092" sldId="259"/>
            <ac:spMk id="43" creationId="{010F1635-0A13-A445-B040-206179F57ED9}"/>
          </ac:spMkLst>
        </pc:spChg>
        <pc:spChg chg="add mod">
          <ac:chgData name="戴 超" userId="0a653ea0a27b076e" providerId="LiveId" clId="{BF9BDCB0-7753-2545-A244-18741065FA7C}" dt="2019-11-11T06:59:06.413" v="876" actId="1076"/>
          <ac:spMkLst>
            <pc:docMk/>
            <pc:sldMk cId="1063477092" sldId="259"/>
            <ac:spMk id="44" creationId="{56420ECF-B845-5644-A30E-0DC065F30E17}"/>
          </ac:spMkLst>
        </pc:spChg>
        <pc:grpChg chg="del">
          <ac:chgData name="戴 超" userId="0a653ea0a27b076e" providerId="LiveId" clId="{BF9BDCB0-7753-2545-A244-18741065FA7C}" dt="2019-11-11T06:44:58.577" v="667" actId="478"/>
          <ac:grpSpMkLst>
            <pc:docMk/>
            <pc:sldMk cId="1063477092" sldId="259"/>
            <ac:grpSpMk id="4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44:58.577" v="667" actId="478"/>
          <ac:grpSpMkLst>
            <pc:docMk/>
            <pc:sldMk cId="1063477092" sldId="259"/>
            <ac:grpSpMk id="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44:58.577" v="667" actId="478"/>
          <ac:grpSpMkLst>
            <pc:docMk/>
            <pc:sldMk cId="1063477092" sldId="259"/>
            <ac:grpSpMk id="12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44:58.577" v="667" actId="478"/>
          <ac:grpSpMkLst>
            <pc:docMk/>
            <pc:sldMk cId="1063477092" sldId="259"/>
            <ac:grpSpMk id="16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44:58.577" v="667" actId="478"/>
          <ac:grpSpMkLst>
            <pc:docMk/>
            <pc:sldMk cId="1063477092" sldId="259"/>
            <ac:grpSpMk id="20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44:58.577" v="667" actId="478"/>
          <ac:grpSpMkLst>
            <pc:docMk/>
            <pc:sldMk cId="1063477092" sldId="259"/>
            <ac:grpSpMk id="23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44:58.577" v="667" actId="478"/>
          <ac:grpSpMkLst>
            <pc:docMk/>
            <pc:sldMk cId="1063477092" sldId="259"/>
            <ac:grpSpMk id="26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44:58.577" v="667" actId="478"/>
          <ac:grpSpMkLst>
            <pc:docMk/>
            <pc:sldMk cId="1063477092" sldId="259"/>
            <ac:grpSpMk id="29" creationId="{00000000-0000-0000-0000-000000000000}"/>
          </ac:grpSpMkLst>
        </pc:grpChg>
        <pc:grpChg chg="add mod">
          <ac:chgData name="戴 超" userId="0a653ea0a27b076e" providerId="LiveId" clId="{BF9BDCB0-7753-2545-A244-18741065FA7C}" dt="2019-11-11T06:59:06.413" v="876" actId="1076"/>
          <ac:grpSpMkLst>
            <pc:docMk/>
            <pc:sldMk cId="1063477092" sldId="259"/>
            <ac:grpSpMk id="41" creationId="{7BA37677-6CFE-284C-96BA-4E446832B3D0}"/>
          </ac:grpSpMkLst>
        </pc:grpChg>
        <pc:picChg chg="add del mod">
          <ac:chgData name="戴 超" userId="0a653ea0a27b076e" providerId="LiveId" clId="{BF9BDCB0-7753-2545-A244-18741065FA7C}" dt="2019-11-11T06:45:39.634" v="674" actId="478"/>
          <ac:picMkLst>
            <pc:docMk/>
            <pc:sldMk cId="1063477092" sldId="259"/>
            <ac:picMk id="3" creationId="{B96267F3-2D10-EB46-9FDC-BED0E8B50B40}"/>
          </ac:picMkLst>
        </pc:picChg>
        <pc:picChg chg="add mod">
          <ac:chgData name="戴 超" userId="0a653ea0a27b076e" providerId="LiveId" clId="{BF9BDCB0-7753-2545-A244-18741065FA7C}" dt="2019-11-11T06:45:52.451" v="676" actId="1076"/>
          <ac:picMkLst>
            <pc:docMk/>
            <pc:sldMk cId="1063477092" sldId="259"/>
            <ac:picMk id="38" creationId="{1CCD3A59-97D2-1345-A6EF-5AAADBA8572C}"/>
          </ac:picMkLst>
        </pc:picChg>
        <pc:picChg chg="add mod">
          <ac:chgData name="戴 超" userId="0a653ea0a27b076e" providerId="LiveId" clId="{BF9BDCB0-7753-2545-A244-18741065FA7C}" dt="2019-11-11T06:48:52.308" v="680" actId="1076"/>
          <ac:picMkLst>
            <pc:docMk/>
            <pc:sldMk cId="1063477092" sldId="259"/>
            <ac:picMk id="40" creationId="{0223FAA1-2FF2-6447-BF23-02B90C334694}"/>
          </ac:picMkLst>
        </pc:picChg>
      </pc:sldChg>
      <pc:sldChg chg="del">
        <pc:chgData name="戴 超" userId="0a653ea0a27b076e" providerId="LiveId" clId="{BF9BDCB0-7753-2545-A244-18741065FA7C}" dt="2019-11-11T07:47:41.004" v="1619" actId="2696"/>
        <pc:sldMkLst>
          <pc:docMk/>
          <pc:sldMk cId="1773279641" sldId="260"/>
        </pc:sldMkLst>
      </pc:sldChg>
      <pc:sldChg chg="del">
        <pc:chgData name="戴 超" userId="0a653ea0a27b076e" providerId="LiveId" clId="{BF9BDCB0-7753-2545-A244-18741065FA7C}" dt="2019-11-11T07:47:41.059" v="1620" actId="2696"/>
        <pc:sldMkLst>
          <pc:docMk/>
          <pc:sldMk cId="4016960596" sldId="261"/>
        </pc:sldMkLst>
      </pc:sldChg>
      <pc:sldChg chg="del">
        <pc:chgData name="戴 超" userId="0a653ea0a27b076e" providerId="LiveId" clId="{BF9BDCB0-7753-2545-A244-18741065FA7C}" dt="2019-11-11T07:47:41.107" v="1621" actId="2696"/>
        <pc:sldMkLst>
          <pc:docMk/>
          <pc:sldMk cId="1035248360" sldId="262"/>
        </pc:sldMkLst>
      </pc:sldChg>
      <pc:sldChg chg="del">
        <pc:chgData name="戴 超" userId="0a653ea0a27b076e" providerId="LiveId" clId="{BF9BDCB0-7753-2545-A244-18741065FA7C}" dt="2019-11-11T07:47:41.162" v="1622" actId="2696"/>
        <pc:sldMkLst>
          <pc:docMk/>
          <pc:sldMk cId="3244228267" sldId="263"/>
        </pc:sldMkLst>
      </pc:sldChg>
      <pc:sldChg chg="del">
        <pc:chgData name="戴 超" userId="0a653ea0a27b076e" providerId="LiveId" clId="{BF9BDCB0-7753-2545-A244-18741065FA7C}" dt="2019-11-11T07:47:41.203" v="1623" actId="2696"/>
        <pc:sldMkLst>
          <pc:docMk/>
          <pc:sldMk cId="2518158010" sldId="264"/>
        </pc:sldMkLst>
      </pc:sldChg>
      <pc:sldChg chg="delSp modSp delAnim">
        <pc:chgData name="戴 超" userId="0a653ea0a27b076e" providerId="LiveId" clId="{BF9BDCB0-7753-2545-A244-18741065FA7C}" dt="2019-11-11T07:48:42.544" v="1752" actId="20577"/>
        <pc:sldMkLst>
          <pc:docMk/>
          <pc:sldMk cId="1311141234" sldId="265"/>
        </pc:sldMkLst>
        <pc:spChg chg="mod">
          <ac:chgData name="戴 超" userId="0a653ea0a27b076e" providerId="LiveId" clId="{BF9BDCB0-7753-2545-A244-18741065FA7C}" dt="2019-11-11T07:47:51.114" v="1644" actId="20577"/>
          <ac:spMkLst>
            <pc:docMk/>
            <pc:sldMk cId="1311141234" sldId="265"/>
            <ac:spMk id="12" creationId="{00000000-0000-0000-0000-000000000000}"/>
          </ac:spMkLst>
        </pc:spChg>
        <pc:spChg chg="mod">
          <ac:chgData name="戴 超" userId="0a653ea0a27b076e" providerId="LiveId" clId="{BF9BDCB0-7753-2545-A244-18741065FA7C}" dt="2019-11-11T07:48:06.372" v="1680" actId="20577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BF9BDCB0-7753-2545-A244-18741065FA7C}" dt="2019-11-11T07:48:42.544" v="1752" actId="20577"/>
          <ac:spMkLst>
            <pc:docMk/>
            <pc:sldMk cId="1311141234" sldId="265"/>
            <ac:spMk id="14" creationId="{00000000-0000-0000-0000-000000000000}"/>
          </ac:spMkLst>
        </pc:spChg>
        <pc:spChg chg="del">
          <ac:chgData name="戴 超" userId="0a653ea0a27b076e" providerId="LiveId" clId="{BF9BDCB0-7753-2545-A244-18741065FA7C}" dt="2019-11-11T07:48:39.008" v="1751" actId="478"/>
          <ac:spMkLst>
            <pc:docMk/>
            <pc:sldMk cId="1311141234" sldId="265"/>
            <ac:spMk id="15" creationId="{00000000-0000-0000-0000-000000000000}"/>
          </ac:spMkLst>
        </pc:spChg>
        <pc:spChg chg="del">
          <ac:chgData name="戴 超" userId="0a653ea0a27b076e" providerId="LiveId" clId="{BF9BDCB0-7753-2545-A244-18741065FA7C}" dt="2019-11-11T07:48:39.008" v="1751" actId="478"/>
          <ac:spMkLst>
            <pc:docMk/>
            <pc:sldMk cId="1311141234" sldId="265"/>
            <ac:spMk id="16" creationId="{00000000-0000-0000-0000-000000000000}"/>
          </ac:spMkLst>
        </pc:spChg>
      </pc:sldChg>
      <pc:sldChg chg="addSp delSp modSp delAnim modAnim">
        <pc:chgData name="戴 超" userId="0a653ea0a27b076e" providerId="LiveId" clId="{BF9BDCB0-7753-2545-A244-18741065FA7C}" dt="2019-11-11T08:06:11.910" v="2132"/>
        <pc:sldMkLst>
          <pc:docMk/>
          <pc:sldMk cId="3116665988" sldId="266"/>
        </pc:sldMkLst>
        <pc:spChg chg="mod">
          <ac:chgData name="戴 超" userId="0a653ea0a27b076e" providerId="LiveId" clId="{BF9BDCB0-7753-2545-A244-18741065FA7C}" dt="2019-11-11T07:59:34.765" v="1882" actId="20577"/>
          <ac:spMkLst>
            <pc:docMk/>
            <pc:sldMk cId="3116665988" sldId="266"/>
            <ac:spMk id="4" creationId="{00000000-0000-0000-0000-000000000000}"/>
          </ac:spMkLst>
        </pc:spChg>
        <pc:spChg chg="add mod">
          <ac:chgData name="戴 超" userId="0a653ea0a27b076e" providerId="LiveId" clId="{BF9BDCB0-7753-2545-A244-18741065FA7C}" dt="2019-11-11T08:03:40.308" v="2125" actId="1076"/>
          <ac:spMkLst>
            <pc:docMk/>
            <pc:sldMk cId="3116665988" sldId="266"/>
            <ac:spMk id="97" creationId="{54414682-F610-E54B-89FF-1F67360B3F06}"/>
          </ac:spMkLst>
        </pc:spChg>
        <pc:spChg chg="add mod">
          <ac:chgData name="戴 超" userId="0a653ea0a27b076e" providerId="LiveId" clId="{BF9BDCB0-7753-2545-A244-18741065FA7C}" dt="2019-11-11T08:03:52.908" v="2127" actId="1076"/>
          <ac:spMkLst>
            <pc:docMk/>
            <pc:sldMk cId="3116665988" sldId="266"/>
            <ac:spMk id="98" creationId="{5CABC022-C04E-2746-AF57-365CE5051E5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10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11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12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13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14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15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16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17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96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97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98" creationId="{00000000-0000-0000-0000-000000000000}"/>
          </ac:spMkLst>
        </pc:spChg>
        <pc:spChg chg="del">
          <ac:chgData name="戴 超" userId="0a653ea0a27b076e" providerId="LiveId" clId="{BF9BDCB0-7753-2545-A244-18741065FA7C}" dt="2019-11-11T07:49:13.080" v="1784" actId="478"/>
          <ac:spMkLst>
            <pc:docMk/>
            <pc:sldMk cId="3116665988" sldId="266"/>
            <ac:spMk id="199" creationId="{00000000-0000-0000-0000-000000000000}"/>
          </ac:spMkLst>
        </pc:spChg>
        <pc:grpChg chg="del">
          <ac:chgData name="戴 超" userId="0a653ea0a27b076e" providerId="LiveId" clId="{BF9BDCB0-7753-2545-A244-18741065FA7C}" dt="2019-11-11T07:49:15.096" v="1785" actId="478"/>
          <ac:grpSpMkLst>
            <pc:docMk/>
            <pc:sldMk cId="3116665988" sldId="266"/>
            <ac:grpSpMk id="11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9:13.080" v="1784" actId="478"/>
          <ac:grpSpMkLst>
            <pc:docMk/>
            <pc:sldMk cId="3116665988" sldId="266"/>
            <ac:grpSpMk id="123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9:13.080" v="1784" actId="478"/>
          <ac:grpSpMkLst>
            <pc:docMk/>
            <pc:sldMk cId="3116665988" sldId="266"/>
            <ac:grpSpMk id="131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9:13.080" v="1784" actId="478"/>
          <ac:grpSpMkLst>
            <pc:docMk/>
            <pc:sldMk cId="3116665988" sldId="266"/>
            <ac:grpSpMk id="140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9:13.080" v="1784" actId="478"/>
          <ac:grpSpMkLst>
            <pc:docMk/>
            <pc:sldMk cId="3116665988" sldId="266"/>
            <ac:grpSpMk id="14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9:13.080" v="1784" actId="478"/>
          <ac:grpSpMkLst>
            <pc:docMk/>
            <pc:sldMk cId="3116665988" sldId="266"/>
            <ac:grpSpMk id="157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9:13.080" v="1784" actId="478"/>
          <ac:grpSpMkLst>
            <pc:docMk/>
            <pc:sldMk cId="3116665988" sldId="266"/>
            <ac:grpSpMk id="167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9:13.080" v="1784" actId="478"/>
          <ac:grpSpMkLst>
            <pc:docMk/>
            <pc:sldMk cId="3116665988" sldId="266"/>
            <ac:grpSpMk id="175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9:13.080" v="1784" actId="478"/>
          <ac:grpSpMkLst>
            <pc:docMk/>
            <pc:sldMk cId="3116665988" sldId="266"/>
            <ac:grpSpMk id="179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9:13.080" v="1784" actId="478"/>
          <ac:grpSpMkLst>
            <pc:docMk/>
            <pc:sldMk cId="3116665988" sldId="266"/>
            <ac:grpSpMk id="187" creationId="{00000000-0000-0000-0000-000000000000}"/>
          </ac:grpSpMkLst>
        </pc:grpChg>
        <pc:picChg chg="add mod">
          <ac:chgData name="戴 超" userId="0a653ea0a27b076e" providerId="LiveId" clId="{BF9BDCB0-7753-2545-A244-18741065FA7C}" dt="2019-11-11T07:58:28.046" v="1793" actId="1076"/>
          <ac:picMkLst>
            <pc:docMk/>
            <pc:sldMk cId="3116665988" sldId="266"/>
            <ac:picMk id="3" creationId="{6F8D4974-CD18-474F-832A-31FF3CD28AD8}"/>
          </ac:picMkLst>
        </pc:picChg>
        <pc:picChg chg="add mod">
          <ac:chgData name="戴 超" userId="0a653ea0a27b076e" providerId="LiveId" clId="{BF9BDCB0-7753-2545-A244-18741065FA7C}" dt="2019-11-11T07:58:29.531" v="1794" actId="1076"/>
          <ac:picMkLst>
            <pc:docMk/>
            <pc:sldMk cId="3116665988" sldId="266"/>
            <ac:picMk id="6" creationId="{381AC011-9D26-2346-85A0-C8D7D38173BB}"/>
          </ac:picMkLst>
        </pc:picChg>
      </pc:sldChg>
      <pc:sldChg chg="del">
        <pc:chgData name="戴 超" userId="0a653ea0a27b076e" providerId="LiveId" clId="{BF9BDCB0-7753-2545-A244-18741065FA7C}" dt="2019-11-11T09:36:30.004" v="2666" actId="2696"/>
        <pc:sldMkLst>
          <pc:docMk/>
          <pc:sldMk cId="2747644059" sldId="267"/>
        </pc:sldMkLst>
      </pc:sldChg>
      <pc:sldChg chg="del">
        <pc:chgData name="戴 超" userId="0a653ea0a27b076e" providerId="LiveId" clId="{BF9BDCB0-7753-2545-A244-18741065FA7C}" dt="2019-11-11T09:36:30.049" v="2667" actId="2696"/>
        <pc:sldMkLst>
          <pc:docMk/>
          <pc:sldMk cId="1537669189" sldId="268"/>
        </pc:sldMkLst>
      </pc:sldChg>
      <pc:sldChg chg="del">
        <pc:chgData name="戴 超" userId="0a653ea0a27b076e" providerId="LiveId" clId="{BF9BDCB0-7753-2545-A244-18741065FA7C}" dt="2019-11-11T09:36:30.098" v="2668" actId="2696"/>
        <pc:sldMkLst>
          <pc:docMk/>
          <pc:sldMk cId="2234194666" sldId="269"/>
        </pc:sldMkLst>
      </pc:sldChg>
      <pc:sldChg chg="del">
        <pc:chgData name="戴 超" userId="0a653ea0a27b076e" providerId="LiveId" clId="{BF9BDCB0-7753-2545-A244-18741065FA7C}" dt="2019-11-11T09:36:30.129" v="2669" actId="2696"/>
        <pc:sldMkLst>
          <pc:docMk/>
          <pc:sldMk cId="900761484" sldId="270"/>
        </pc:sldMkLst>
      </pc:sldChg>
      <pc:sldChg chg="delSp modSp delAnim">
        <pc:chgData name="戴 超" userId="0a653ea0a27b076e" providerId="LiveId" clId="{BF9BDCB0-7753-2545-A244-18741065FA7C}" dt="2019-11-11T09:36:56.334" v="2723" actId="478"/>
        <pc:sldMkLst>
          <pc:docMk/>
          <pc:sldMk cId="3409198802" sldId="271"/>
        </pc:sldMkLst>
        <pc:spChg chg="mod">
          <ac:chgData name="戴 超" userId="0a653ea0a27b076e" providerId="LiveId" clId="{BF9BDCB0-7753-2545-A244-18741065FA7C}" dt="2019-11-11T09:36:34.289" v="2676" actId="20577"/>
          <ac:spMkLst>
            <pc:docMk/>
            <pc:sldMk cId="3409198802" sldId="271"/>
            <ac:spMk id="10" creationId="{00000000-0000-0000-0000-000000000000}"/>
          </ac:spMkLst>
        </pc:spChg>
        <pc:spChg chg="mod">
          <ac:chgData name="戴 超" userId="0a653ea0a27b076e" providerId="LiveId" clId="{BF9BDCB0-7753-2545-A244-18741065FA7C}" dt="2019-11-11T09:36:47.210" v="2697" actId="20577"/>
          <ac:spMkLst>
            <pc:docMk/>
            <pc:sldMk cId="3409198802" sldId="271"/>
            <ac:spMk id="11" creationId="{00000000-0000-0000-0000-000000000000}"/>
          </ac:spMkLst>
        </pc:spChg>
        <pc:spChg chg="mod">
          <ac:chgData name="戴 超" userId="0a653ea0a27b076e" providerId="LiveId" clId="{BF9BDCB0-7753-2545-A244-18741065FA7C}" dt="2019-11-11T09:36:53.446" v="2722" actId="20577"/>
          <ac:spMkLst>
            <pc:docMk/>
            <pc:sldMk cId="3409198802" sldId="271"/>
            <ac:spMk id="12" creationId="{00000000-0000-0000-0000-000000000000}"/>
          </ac:spMkLst>
        </pc:spChg>
        <pc:spChg chg="del">
          <ac:chgData name="戴 超" userId="0a653ea0a27b076e" providerId="LiveId" clId="{BF9BDCB0-7753-2545-A244-18741065FA7C}" dt="2019-11-11T09:36:56.334" v="2723" actId="478"/>
          <ac:spMkLst>
            <pc:docMk/>
            <pc:sldMk cId="3409198802" sldId="271"/>
            <ac:spMk id="13" creationId="{00000000-0000-0000-0000-000000000000}"/>
          </ac:spMkLst>
        </pc:spChg>
        <pc:spChg chg="del">
          <ac:chgData name="戴 超" userId="0a653ea0a27b076e" providerId="LiveId" clId="{BF9BDCB0-7753-2545-A244-18741065FA7C}" dt="2019-11-11T09:36:56.334" v="2723" actId="478"/>
          <ac:spMkLst>
            <pc:docMk/>
            <pc:sldMk cId="3409198802" sldId="271"/>
            <ac:spMk id="14" creationId="{00000000-0000-0000-0000-000000000000}"/>
          </ac:spMkLst>
        </pc:spChg>
      </pc:sldChg>
      <pc:sldChg chg="addSp delSp modSp modAnim">
        <pc:chgData name="戴 超" userId="0a653ea0a27b076e" providerId="LiveId" clId="{BF9BDCB0-7753-2545-A244-18741065FA7C}" dt="2019-11-11T09:51:25.154" v="2838"/>
        <pc:sldMkLst>
          <pc:docMk/>
          <pc:sldMk cId="3567281485" sldId="272"/>
        </pc:sldMkLst>
        <pc:spChg chg="add mod">
          <ac:chgData name="戴 超" userId="0a653ea0a27b076e" providerId="LiveId" clId="{BF9BDCB0-7753-2545-A244-18741065FA7C}" dt="2019-11-11T09:48:25.752" v="2819" actId="1076"/>
          <ac:spMkLst>
            <pc:docMk/>
            <pc:sldMk cId="3567281485" sldId="272"/>
            <ac:spMk id="2" creationId="{9EA1CEFB-74BF-8348-B455-B5433651A7D7}"/>
          </ac:spMkLst>
        </pc:spChg>
        <pc:spChg chg="add mod">
          <ac:chgData name="戴 超" userId="0a653ea0a27b076e" providerId="LiveId" clId="{BF9BDCB0-7753-2545-A244-18741065FA7C}" dt="2019-11-11T09:42:46.650" v="2764" actId="1076"/>
          <ac:spMkLst>
            <pc:docMk/>
            <pc:sldMk cId="3567281485" sldId="272"/>
            <ac:spMk id="3" creationId="{49619553-6E3A-944C-96A2-5CA918C52407}"/>
          </ac:spMkLst>
        </pc:spChg>
        <pc:spChg chg="mod">
          <ac:chgData name="戴 超" userId="0a653ea0a27b076e" providerId="LiveId" clId="{BF9BDCB0-7753-2545-A244-18741065FA7C}" dt="2019-11-11T09:39:43.744" v="2731" actId="20577"/>
          <ac:spMkLst>
            <pc:docMk/>
            <pc:sldMk cId="3567281485" sldId="272"/>
            <ac:spMk id="4" creationId="{00000000-0000-0000-0000-000000000000}"/>
          </ac:spMkLst>
        </pc:spChg>
        <pc:spChg chg="add mod">
          <ac:chgData name="戴 超" userId="0a653ea0a27b076e" providerId="LiveId" clId="{BF9BDCB0-7753-2545-A244-18741065FA7C}" dt="2019-11-11T09:48:30.641" v="2820" actId="1076"/>
          <ac:spMkLst>
            <pc:docMk/>
            <pc:sldMk cId="3567281485" sldId="272"/>
            <ac:spMk id="5" creationId="{7B95F61B-E1B2-2B4E-AD73-D8CE4394B583}"/>
          </ac:spMkLst>
        </pc:spChg>
        <pc:spChg chg="del">
          <ac:chgData name="戴 超" userId="0a653ea0a27b076e" providerId="LiveId" clId="{BF9BDCB0-7753-2545-A244-18741065FA7C}" dt="2019-11-11T09:39:48.475" v="2732" actId="478"/>
          <ac:spMkLst>
            <pc:docMk/>
            <pc:sldMk cId="3567281485" sldId="272"/>
            <ac:spMk id="92" creationId="{00000000-0000-0000-0000-000000000000}"/>
          </ac:spMkLst>
        </pc:spChg>
        <pc:spChg chg="del">
          <ac:chgData name="戴 超" userId="0a653ea0a27b076e" providerId="LiveId" clId="{BF9BDCB0-7753-2545-A244-18741065FA7C}" dt="2019-11-11T09:39:48.475" v="2732" actId="478"/>
          <ac:spMkLst>
            <pc:docMk/>
            <pc:sldMk cId="3567281485" sldId="272"/>
            <ac:spMk id="93" creationId="{00000000-0000-0000-0000-000000000000}"/>
          </ac:spMkLst>
        </pc:spChg>
        <pc:spChg chg="add mod">
          <ac:chgData name="戴 超" userId="0a653ea0a27b076e" providerId="LiveId" clId="{BF9BDCB0-7753-2545-A244-18741065FA7C}" dt="2019-11-11T09:42:53.813" v="2765" actId="1076"/>
          <ac:spMkLst>
            <pc:docMk/>
            <pc:sldMk cId="3567281485" sldId="272"/>
            <ac:spMk id="94" creationId="{6F958091-04F5-1C48-BDC4-64BB362EFC2E}"/>
          </ac:spMkLst>
        </pc:spChg>
        <pc:spChg chg="add mod">
          <ac:chgData name="戴 超" userId="0a653ea0a27b076e" providerId="LiveId" clId="{BF9BDCB0-7753-2545-A244-18741065FA7C}" dt="2019-11-11T09:42:59.370" v="2767" actId="1076"/>
          <ac:spMkLst>
            <pc:docMk/>
            <pc:sldMk cId="3567281485" sldId="272"/>
            <ac:spMk id="95" creationId="{4234588F-27BF-EA48-B0F4-D7D0A7F5BD07}"/>
          </ac:spMkLst>
        </pc:spChg>
        <pc:grpChg chg="del">
          <ac:chgData name="戴 超" userId="0a653ea0a27b076e" providerId="LiveId" clId="{BF9BDCB0-7753-2545-A244-18741065FA7C}" dt="2019-11-11T09:39:48.475" v="2732" actId="478"/>
          <ac:grpSpMkLst>
            <pc:docMk/>
            <pc:sldMk cId="3567281485" sldId="272"/>
            <ac:grpSpMk id="34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9:48.475" v="2732" actId="478"/>
          <ac:grpSpMkLst>
            <pc:docMk/>
            <pc:sldMk cId="3567281485" sldId="272"/>
            <ac:grpSpMk id="37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9:48.475" v="2732" actId="478"/>
          <ac:grpSpMkLst>
            <pc:docMk/>
            <pc:sldMk cId="3567281485" sldId="272"/>
            <ac:grpSpMk id="47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9:48.475" v="2732" actId="478"/>
          <ac:grpSpMkLst>
            <pc:docMk/>
            <pc:sldMk cId="3567281485" sldId="272"/>
            <ac:grpSpMk id="5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9:48.475" v="2732" actId="478"/>
          <ac:grpSpMkLst>
            <pc:docMk/>
            <pc:sldMk cId="3567281485" sldId="272"/>
            <ac:grpSpMk id="66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9:48.475" v="2732" actId="478"/>
          <ac:grpSpMkLst>
            <pc:docMk/>
            <pc:sldMk cId="3567281485" sldId="272"/>
            <ac:grpSpMk id="76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9:48.475" v="2732" actId="478"/>
          <ac:grpSpMkLst>
            <pc:docMk/>
            <pc:sldMk cId="3567281485" sldId="272"/>
            <ac:grpSpMk id="80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9:48.475" v="2732" actId="478"/>
          <ac:grpSpMkLst>
            <pc:docMk/>
            <pc:sldMk cId="3567281485" sldId="272"/>
            <ac:grpSpMk id="84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9:48.475" v="2732" actId="478"/>
          <ac:grpSpMkLst>
            <pc:docMk/>
            <pc:sldMk cId="3567281485" sldId="272"/>
            <ac:grpSpMk id="88" creationId="{00000000-0000-0000-0000-000000000000}"/>
          </ac:grpSpMkLst>
        </pc:grpChg>
      </pc:sldChg>
      <pc:sldChg chg="del">
        <pc:chgData name="戴 超" userId="0a653ea0a27b076e" providerId="LiveId" clId="{BF9BDCB0-7753-2545-A244-18741065FA7C}" dt="2019-11-11T10:54:27.064" v="3212" actId="2696"/>
        <pc:sldMkLst>
          <pc:docMk/>
          <pc:sldMk cId="380091166" sldId="273"/>
        </pc:sldMkLst>
      </pc:sldChg>
      <pc:sldChg chg="modSp del">
        <pc:chgData name="戴 超" userId="0a653ea0a27b076e" providerId="LiveId" clId="{BF9BDCB0-7753-2545-A244-18741065FA7C}" dt="2019-11-11T10:54:27.116" v="3213" actId="2696"/>
        <pc:sldMkLst>
          <pc:docMk/>
          <pc:sldMk cId="4261263618" sldId="274"/>
        </pc:sldMkLst>
        <pc:spChg chg="mod">
          <ac:chgData name="戴 超" userId="0a653ea0a27b076e" providerId="LiveId" clId="{BF9BDCB0-7753-2545-A244-18741065FA7C}" dt="2019-11-11T10:49:54.031" v="3083" actId="207"/>
          <ac:spMkLst>
            <pc:docMk/>
            <pc:sldMk cId="4261263618" sldId="274"/>
            <ac:spMk id="126" creationId="{00000000-0000-0000-0000-000000000000}"/>
          </ac:spMkLst>
        </pc:spChg>
      </pc:sldChg>
      <pc:sldChg chg="del">
        <pc:chgData name="戴 超" userId="0a653ea0a27b076e" providerId="LiveId" clId="{BF9BDCB0-7753-2545-A244-18741065FA7C}" dt="2019-11-11T10:54:27.168" v="3214" actId="2696"/>
        <pc:sldMkLst>
          <pc:docMk/>
          <pc:sldMk cId="82446711" sldId="275"/>
        </pc:sldMkLst>
      </pc:sldChg>
      <pc:sldChg chg="del">
        <pc:chgData name="戴 超" userId="0a653ea0a27b076e" providerId="LiveId" clId="{BF9BDCB0-7753-2545-A244-18741065FA7C}" dt="2019-11-11T10:54:27.205" v="3215" actId="2696"/>
        <pc:sldMkLst>
          <pc:docMk/>
          <pc:sldMk cId="861857657" sldId="276"/>
        </pc:sldMkLst>
      </pc:sldChg>
      <pc:sldChg chg="delSp modSp delAnim">
        <pc:chgData name="戴 超" userId="0a653ea0a27b076e" providerId="LiveId" clId="{BF9BDCB0-7753-2545-A244-18741065FA7C}" dt="2019-11-11T10:55:09.899" v="3320" actId="478"/>
        <pc:sldMkLst>
          <pc:docMk/>
          <pc:sldMk cId="1199467266" sldId="277"/>
        </pc:sldMkLst>
        <pc:spChg chg="mod">
          <ac:chgData name="戴 超" userId="0a653ea0a27b076e" providerId="LiveId" clId="{BF9BDCB0-7753-2545-A244-18741065FA7C}" dt="2019-11-11T10:54:51.637" v="3283" actId="20577"/>
          <ac:spMkLst>
            <pc:docMk/>
            <pc:sldMk cId="1199467266" sldId="277"/>
            <ac:spMk id="10" creationId="{00000000-0000-0000-0000-000000000000}"/>
          </ac:spMkLst>
        </pc:spChg>
        <pc:spChg chg="mod">
          <ac:chgData name="戴 超" userId="0a653ea0a27b076e" providerId="LiveId" clId="{BF9BDCB0-7753-2545-A244-18741065FA7C}" dt="2019-11-11T10:54:59.658" v="3295" actId="20577"/>
          <ac:spMkLst>
            <pc:docMk/>
            <pc:sldMk cId="1199467266" sldId="277"/>
            <ac:spMk id="11" creationId="{00000000-0000-0000-0000-000000000000}"/>
          </ac:spMkLst>
        </pc:spChg>
        <pc:spChg chg="mod">
          <ac:chgData name="戴 超" userId="0a653ea0a27b076e" providerId="LiveId" clId="{BF9BDCB0-7753-2545-A244-18741065FA7C}" dt="2019-11-11T10:55:07.558" v="3319" actId="20577"/>
          <ac:spMkLst>
            <pc:docMk/>
            <pc:sldMk cId="1199467266" sldId="277"/>
            <ac:spMk id="12" creationId="{00000000-0000-0000-0000-000000000000}"/>
          </ac:spMkLst>
        </pc:spChg>
        <pc:spChg chg="del">
          <ac:chgData name="戴 超" userId="0a653ea0a27b076e" providerId="LiveId" clId="{BF9BDCB0-7753-2545-A244-18741065FA7C}" dt="2019-11-11T10:55:09.899" v="3320" actId="478"/>
          <ac:spMkLst>
            <pc:docMk/>
            <pc:sldMk cId="1199467266" sldId="277"/>
            <ac:spMk id="13" creationId="{00000000-0000-0000-0000-000000000000}"/>
          </ac:spMkLst>
        </pc:spChg>
        <pc:spChg chg="del">
          <ac:chgData name="戴 超" userId="0a653ea0a27b076e" providerId="LiveId" clId="{BF9BDCB0-7753-2545-A244-18741065FA7C}" dt="2019-11-11T10:55:09.899" v="3320" actId="478"/>
          <ac:spMkLst>
            <pc:docMk/>
            <pc:sldMk cId="1199467266" sldId="277"/>
            <ac:spMk id="14" creationId="{00000000-0000-0000-0000-000000000000}"/>
          </ac:spMkLst>
        </pc:spChg>
      </pc:sldChg>
      <pc:sldChg chg="addSp delSp modSp modAnim">
        <pc:chgData name="戴 超" userId="0a653ea0a27b076e" providerId="LiveId" clId="{BF9BDCB0-7753-2545-A244-18741065FA7C}" dt="2019-11-11T11:20:40.032" v="3563"/>
        <pc:sldMkLst>
          <pc:docMk/>
          <pc:sldMk cId="542575699" sldId="278"/>
        </pc:sldMkLst>
        <pc:spChg chg="add del mod">
          <ac:chgData name="戴 超" userId="0a653ea0a27b076e" providerId="LiveId" clId="{BF9BDCB0-7753-2545-A244-18741065FA7C}" dt="2019-11-11T11:11:26.614" v="3340" actId="478"/>
          <ac:spMkLst>
            <pc:docMk/>
            <pc:sldMk cId="542575699" sldId="278"/>
            <ac:spMk id="2" creationId="{61F1870D-9CEE-6045-9451-3FBFC52D1F99}"/>
          </ac:spMkLst>
        </pc:spChg>
        <pc:spChg chg="mod">
          <ac:chgData name="戴 超" userId="0a653ea0a27b076e" providerId="LiveId" clId="{BF9BDCB0-7753-2545-A244-18741065FA7C}" dt="2019-11-11T11:09:40.832" v="3334" actId="20577"/>
          <ac:spMkLst>
            <pc:docMk/>
            <pc:sldMk cId="542575699" sldId="278"/>
            <ac:spMk id="4" creationId="{00000000-0000-0000-0000-000000000000}"/>
          </ac:spMkLst>
        </pc:spChg>
        <pc:spChg chg="del">
          <ac:chgData name="戴 超" userId="0a653ea0a27b076e" providerId="LiveId" clId="{BF9BDCB0-7753-2545-A244-18741065FA7C}" dt="2019-11-11T11:09:45.450" v="3336" actId="478"/>
          <ac:spMkLst>
            <pc:docMk/>
            <pc:sldMk cId="542575699" sldId="278"/>
            <ac:spMk id="52" creationId="{00000000-0000-0000-0000-000000000000}"/>
          </ac:spMkLst>
        </pc:spChg>
        <pc:spChg chg="del">
          <ac:chgData name="戴 超" userId="0a653ea0a27b076e" providerId="LiveId" clId="{BF9BDCB0-7753-2545-A244-18741065FA7C}" dt="2019-11-11T11:09:43.966" v="3335" actId="478"/>
          <ac:spMkLst>
            <pc:docMk/>
            <pc:sldMk cId="542575699" sldId="278"/>
            <ac:spMk id="53" creationId="{00000000-0000-0000-0000-000000000000}"/>
          </ac:spMkLst>
        </pc:spChg>
        <pc:spChg chg="del">
          <ac:chgData name="戴 超" userId="0a653ea0a27b076e" providerId="LiveId" clId="{BF9BDCB0-7753-2545-A244-18741065FA7C}" dt="2019-11-11T11:09:43.966" v="3335" actId="478"/>
          <ac:spMkLst>
            <pc:docMk/>
            <pc:sldMk cId="542575699" sldId="278"/>
            <ac:spMk id="54" creationId="{00000000-0000-0000-0000-000000000000}"/>
          </ac:spMkLst>
        </pc:spChg>
        <pc:spChg chg="del">
          <ac:chgData name="戴 超" userId="0a653ea0a27b076e" providerId="LiveId" clId="{BF9BDCB0-7753-2545-A244-18741065FA7C}" dt="2019-11-11T11:09:43.966" v="3335" actId="478"/>
          <ac:spMkLst>
            <pc:docMk/>
            <pc:sldMk cId="542575699" sldId="278"/>
            <ac:spMk id="102" creationId="{00000000-0000-0000-0000-000000000000}"/>
          </ac:spMkLst>
        </pc:spChg>
        <pc:spChg chg="del">
          <ac:chgData name="戴 超" userId="0a653ea0a27b076e" providerId="LiveId" clId="{BF9BDCB0-7753-2545-A244-18741065FA7C}" dt="2019-11-11T11:09:43.966" v="3335" actId="478"/>
          <ac:spMkLst>
            <pc:docMk/>
            <pc:sldMk cId="542575699" sldId="278"/>
            <ac:spMk id="103" creationId="{00000000-0000-0000-0000-000000000000}"/>
          </ac:spMkLst>
        </pc:spChg>
        <pc:spChg chg="del">
          <ac:chgData name="戴 超" userId="0a653ea0a27b076e" providerId="LiveId" clId="{BF9BDCB0-7753-2545-A244-18741065FA7C}" dt="2019-11-11T11:09:43.966" v="3335" actId="478"/>
          <ac:spMkLst>
            <pc:docMk/>
            <pc:sldMk cId="542575699" sldId="278"/>
            <ac:spMk id="104" creationId="{00000000-0000-0000-0000-000000000000}"/>
          </ac:spMkLst>
        </pc:spChg>
        <pc:spChg chg="del">
          <ac:chgData name="戴 超" userId="0a653ea0a27b076e" providerId="LiveId" clId="{BF9BDCB0-7753-2545-A244-18741065FA7C}" dt="2019-11-11T11:09:43.966" v="3335" actId="478"/>
          <ac:spMkLst>
            <pc:docMk/>
            <pc:sldMk cId="542575699" sldId="278"/>
            <ac:spMk id="105" creationId="{00000000-0000-0000-0000-000000000000}"/>
          </ac:spMkLst>
        </pc:spChg>
        <pc:spChg chg="add mod">
          <ac:chgData name="戴 超" userId="0a653ea0a27b076e" providerId="LiveId" clId="{BF9BDCB0-7753-2545-A244-18741065FA7C}" dt="2019-11-11T11:14:32.048" v="3469" actId="1076"/>
          <ac:spMkLst>
            <pc:docMk/>
            <pc:sldMk cId="542575699" sldId="278"/>
            <ac:spMk id="151" creationId="{D01CA7BC-5B22-6444-9C3F-1E1585964D4F}"/>
          </ac:spMkLst>
        </pc:spChg>
        <pc:spChg chg="add mod">
          <ac:chgData name="戴 超" userId="0a653ea0a27b076e" providerId="LiveId" clId="{BF9BDCB0-7753-2545-A244-18741065FA7C}" dt="2019-11-11T11:19:09.801" v="3541" actId="20577"/>
          <ac:spMkLst>
            <pc:docMk/>
            <pc:sldMk cId="542575699" sldId="278"/>
            <ac:spMk id="160" creationId="{51BF009B-5C8D-7141-8AA2-577945C40B3F}"/>
          </ac:spMkLst>
        </pc:spChg>
        <pc:spChg chg="add mod">
          <ac:chgData name="戴 超" userId="0a653ea0a27b076e" providerId="LiveId" clId="{BF9BDCB0-7753-2545-A244-18741065FA7C}" dt="2019-11-11T11:19:20.451" v="3555" actId="1076"/>
          <ac:spMkLst>
            <pc:docMk/>
            <pc:sldMk cId="542575699" sldId="278"/>
            <ac:spMk id="161" creationId="{C262E53C-BB6B-BF4D-8F87-66823EF62AFD}"/>
          </ac:spMkLst>
        </pc:spChg>
        <pc:spChg chg="add mod">
          <ac:chgData name="戴 超" userId="0a653ea0a27b076e" providerId="LiveId" clId="{BF9BDCB0-7753-2545-A244-18741065FA7C}" dt="2019-11-11T11:20:23.152" v="3560" actId="1076"/>
          <ac:spMkLst>
            <pc:docMk/>
            <pc:sldMk cId="542575699" sldId="278"/>
            <ac:spMk id="162" creationId="{20BC389B-3768-6044-9913-09C8C6720E6C}"/>
          </ac:spMkLst>
        </pc:spChg>
        <pc:spChg chg="add mod">
          <ac:chgData name="戴 超" userId="0a653ea0a27b076e" providerId="LiveId" clId="{BF9BDCB0-7753-2545-A244-18741065FA7C}" dt="2019-11-11T11:20:29.804" v="3562" actId="1076"/>
          <ac:spMkLst>
            <pc:docMk/>
            <pc:sldMk cId="542575699" sldId="278"/>
            <ac:spMk id="163" creationId="{44FC1B50-183D-474D-AC8C-22D882BA5395}"/>
          </ac:spMkLst>
        </pc:s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5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55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06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09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12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15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18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23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29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32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37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40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43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09:43.966" v="3335" actId="478"/>
          <ac:grpSpMkLst>
            <pc:docMk/>
            <pc:sldMk cId="542575699" sldId="278"/>
            <ac:grpSpMk id="146" creationId="{00000000-0000-0000-0000-000000000000}"/>
          </ac:grpSpMkLst>
        </pc:grpChg>
        <pc:picChg chg="add del mod">
          <ac:chgData name="戴 超" userId="0a653ea0a27b076e" providerId="LiveId" clId="{BF9BDCB0-7753-2545-A244-18741065FA7C}" dt="2019-11-11T11:14:55.850" v="3470" actId="478"/>
          <ac:picMkLst>
            <pc:docMk/>
            <pc:sldMk cId="542575699" sldId="278"/>
            <ac:picMk id="3" creationId="{8E74AD02-3E2F-3945-96D5-2F6558D5A788}"/>
          </ac:picMkLst>
        </pc:picChg>
        <pc:picChg chg="add del mod">
          <ac:chgData name="戴 超" userId="0a653ea0a27b076e" providerId="LiveId" clId="{BF9BDCB0-7753-2545-A244-18741065FA7C}" dt="2019-11-11T11:16:27.112" v="3498" actId="478"/>
          <ac:picMkLst>
            <pc:docMk/>
            <pc:sldMk cId="542575699" sldId="278"/>
            <ac:picMk id="149" creationId="{DE901252-270E-1E4A-A107-371FA27E4DFB}"/>
          </ac:picMkLst>
        </pc:picChg>
        <pc:picChg chg="add del mod">
          <ac:chgData name="戴 超" userId="0a653ea0a27b076e" providerId="LiveId" clId="{BF9BDCB0-7753-2545-A244-18741065FA7C}" dt="2019-11-11T11:15:21.774" v="3482" actId="478"/>
          <ac:picMkLst>
            <pc:docMk/>
            <pc:sldMk cId="542575699" sldId="278"/>
            <ac:picMk id="150" creationId="{EB9A602C-E6D9-8145-AA84-88A618CB970D}"/>
          </ac:picMkLst>
        </pc:picChg>
        <pc:picChg chg="add mod">
          <ac:chgData name="戴 超" userId="0a653ea0a27b076e" providerId="LiveId" clId="{BF9BDCB0-7753-2545-A244-18741065FA7C}" dt="2019-11-11T11:16:40.443" v="3506" actId="1076"/>
          <ac:picMkLst>
            <pc:docMk/>
            <pc:sldMk cId="542575699" sldId="278"/>
            <ac:picMk id="152" creationId="{6C9C7BCE-13B5-FC44-A7AD-7B8294711FB5}"/>
          </ac:picMkLst>
        </pc:picChg>
        <pc:picChg chg="add mod">
          <ac:chgData name="戴 超" userId="0a653ea0a27b076e" providerId="LiveId" clId="{BF9BDCB0-7753-2545-A244-18741065FA7C}" dt="2019-11-11T11:16:46.232" v="3509" actId="1076"/>
          <ac:picMkLst>
            <pc:docMk/>
            <pc:sldMk cId="542575699" sldId="278"/>
            <ac:picMk id="153" creationId="{AAEB702A-C306-5245-BAF7-3A8CD4467E70}"/>
          </ac:picMkLst>
        </pc:picChg>
        <pc:picChg chg="add mod">
          <ac:chgData name="戴 超" userId="0a653ea0a27b076e" providerId="LiveId" clId="{BF9BDCB0-7753-2545-A244-18741065FA7C}" dt="2019-11-11T11:19:23.490" v="3556" actId="1076"/>
          <ac:picMkLst>
            <pc:docMk/>
            <pc:sldMk cId="542575699" sldId="278"/>
            <ac:picMk id="154" creationId="{A3DC60AD-F5F8-D143-8DF3-7DAF3B8C47E3}"/>
          </ac:picMkLst>
        </pc:picChg>
        <pc:picChg chg="add mod">
          <ac:chgData name="戴 超" userId="0a653ea0a27b076e" providerId="LiveId" clId="{BF9BDCB0-7753-2545-A244-18741065FA7C}" dt="2019-11-11T11:17:16.886" v="3521" actId="1076"/>
          <ac:picMkLst>
            <pc:docMk/>
            <pc:sldMk cId="542575699" sldId="278"/>
            <ac:picMk id="155" creationId="{33B878C4-5ECA-2243-9355-E7380476D37B}"/>
          </ac:picMkLst>
        </pc:picChg>
        <pc:picChg chg="add mod">
          <ac:chgData name="戴 超" userId="0a653ea0a27b076e" providerId="LiveId" clId="{BF9BDCB0-7753-2545-A244-18741065FA7C}" dt="2019-11-11T11:17:32.598" v="3528" actId="1076"/>
          <ac:picMkLst>
            <pc:docMk/>
            <pc:sldMk cId="542575699" sldId="278"/>
            <ac:picMk id="156" creationId="{FA84652A-1ED2-C240-AA18-6388E38C47DE}"/>
          </ac:picMkLst>
        </pc:picChg>
        <pc:picChg chg="add mod">
          <ac:chgData name="戴 超" userId="0a653ea0a27b076e" providerId="LiveId" clId="{BF9BDCB0-7753-2545-A244-18741065FA7C}" dt="2019-11-11T11:17:35.525" v="3529" actId="1076"/>
          <ac:picMkLst>
            <pc:docMk/>
            <pc:sldMk cId="542575699" sldId="278"/>
            <ac:picMk id="157" creationId="{09391BFD-032A-694F-A7EC-2730A1FED93D}"/>
          </ac:picMkLst>
        </pc:picChg>
        <pc:picChg chg="add mod">
          <ac:chgData name="戴 超" userId="0a653ea0a27b076e" providerId="LiveId" clId="{BF9BDCB0-7753-2545-A244-18741065FA7C}" dt="2019-11-11T11:17:39.536" v="3530" actId="1076"/>
          <ac:picMkLst>
            <pc:docMk/>
            <pc:sldMk cId="542575699" sldId="278"/>
            <ac:picMk id="158" creationId="{591F38A8-DFDA-AC4B-9CD9-81E132FAE4E1}"/>
          </ac:picMkLst>
        </pc:picChg>
        <pc:picChg chg="add mod">
          <ac:chgData name="戴 超" userId="0a653ea0a27b076e" providerId="LiveId" clId="{BF9BDCB0-7753-2545-A244-18741065FA7C}" dt="2019-11-11T11:17:43.992" v="3532" actId="1076"/>
          <ac:picMkLst>
            <pc:docMk/>
            <pc:sldMk cId="542575699" sldId="278"/>
            <ac:picMk id="159" creationId="{DD0D9487-41DF-3940-9B13-46D272304429}"/>
          </ac:picMkLst>
        </pc:picChg>
      </pc:sldChg>
      <pc:sldChg chg="addSp delSp modSp delAnim modAnim">
        <pc:chgData name="戴 超" userId="0a653ea0a27b076e" providerId="LiveId" clId="{BF9BDCB0-7753-2545-A244-18741065FA7C}" dt="2019-11-11T11:27:29.264" v="3789"/>
        <pc:sldMkLst>
          <pc:docMk/>
          <pc:sldMk cId="424002877" sldId="279"/>
        </pc:sldMkLst>
        <pc:spChg chg="mod">
          <ac:chgData name="戴 超" userId="0a653ea0a27b076e" providerId="LiveId" clId="{BF9BDCB0-7753-2545-A244-18741065FA7C}" dt="2019-11-11T11:21:23.338" v="3594" actId="20577"/>
          <ac:spMkLst>
            <pc:docMk/>
            <pc:sldMk cId="424002877" sldId="279"/>
            <ac:spMk id="2" creationId="{00000000-0000-0000-0000-000000000000}"/>
          </ac:spMkLst>
        </pc:spChg>
        <pc:spChg chg="add mod">
          <ac:chgData name="戴 超" userId="0a653ea0a27b076e" providerId="LiveId" clId="{BF9BDCB0-7753-2545-A244-18741065FA7C}" dt="2019-11-11T11:23:13.788" v="3675" actId="1076"/>
          <ac:spMkLst>
            <pc:docMk/>
            <pc:sldMk cId="424002877" sldId="279"/>
            <ac:spMk id="3" creationId="{05793EDE-E3E5-9341-853F-58BDD7671808}"/>
          </ac:spMkLst>
        </pc:spChg>
        <pc:spChg chg="add mod">
          <ac:chgData name="戴 超" userId="0a653ea0a27b076e" providerId="LiveId" clId="{BF9BDCB0-7753-2545-A244-18741065FA7C}" dt="2019-11-11T11:23:09.602" v="3674" actId="1076"/>
          <ac:spMkLst>
            <pc:docMk/>
            <pc:sldMk cId="424002877" sldId="279"/>
            <ac:spMk id="4" creationId="{89D91AC6-D912-4F48-A624-E34A3897D32B}"/>
          </ac:spMkLst>
        </pc:spChg>
        <pc:spChg chg="add mod">
          <ac:chgData name="戴 超" userId="0a653ea0a27b076e" providerId="LiveId" clId="{BF9BDCB0-7753-2545-A244-18741065FA7C}" dt="2019-11-11T11:24:04.767" v="3705" actId="1076"/>
          <ac:spMkLst>
            <pc:docMk/>
            <pc:sldMk cId="424002877" sldId="279"/>
            <ac:spMk id="5" creationId="{D011C3EF-E73B-1246-B6B9-7E7CB464B874}"/>
          </ac:spMkLst>
        </pc:spChg>
        <pc:spChg chg="add mod">
          <ac:chgData name="戴 超" userId="0a653ea0a27b076e" providerId="LiveId" clId="{BF9BDCB0-7753-2545-A244-18741065FA7C}" dt="2019-11-11T11:25:23.511" v="3769" actId="1076"/>
          <ac:spMkLst>
            <pc:docMk/>
            <pc:sldMk cId="424002877" sldId="279"/>
            <ac:spMk id="6" creationId="{14ECC71E-DDE2-DC41-AF6E-AA7F2A0CD5EE}"/>
          </ac:spMkLst>
        </pc:spChg>
        <pc:spChg chg="del">
          <ac:chgData name="戴 超" userId="0a653ea0a27b076e" providerId="LiveId" clId="{BF9BDCB0-7753-2545-A244-18741065FA7C}" dt="2019-11-11T11:21:11.035" v="3564" actId="478"/>
          <ac:spMkLst>
            <pc:docMk/>
            <pc:sldMk cId="424002877" sldId="279"/>
            <ac:spMk id="81" creationId="{00000000-0000-0000-0000-000000000000}"/>
          </ac:spMkLst>
        </pc:spChg>
        <pc:spChg chg="del">
          <ac:chgData name="戴 超" userId="0a653ea0a27b076e" providerId="LiveId" clId="{BF9BDCB0-7753-2545-A244-18741065FA7C}" dt="2019-11-11T11:21:11.035" v="3564" actId="478"/>
          <ac:spMkLst>
            <pc:docMk/>
            <pc:sldMk cId="424002877" sldId="279"/>
            <ac:spMk id="181" creationId="{00000000-0000-0000-0000-000000000000}"/>
          </ac:spMkLst>
        </pc:spChg>
        <pc:spChg chg="add mod">
          <ac:chgData name="戴 超" userId="0a653ea0a27b076e" providerId="LiveId" clId="{BF9BDCB0-7753-2545-A244-18741065FA7C}" dt="2019-11-11T11:24:18.997" v="3712" actId="20577"/>
          <ac:spMkLst>
            <pc:docMk/>
            <pc:sldMk cId="424002877" sldId="279"/>
            <ac:spMk id="182" creationId="{14988034-AED4-3B40-941A-D951E280E0FE}"/>
          </ac:spMkLst>
        </pc:spChg>
        <pc:spChg chg="add mod">
          <ac:chgData name="戴 超" userId="0a653ea0a27b076e" providerId="LiveId" clId="{BF9BDCB0-7753-2545-A244-18741065FA7C}" dt="2019-11-11T11:24:22.839" v="3715" actId="20577"/>
          <ac:spMkLst>
            <pc:docMk/>
            <pc:sldMk cId="424002877" sldId="279"/>
            <ac:spMk id="183" creationId="{A621F325-E15D-9547-AC15-00B9CBBB393D}"/>
          </ac:spMkLst>
        </pc:spChg>
        <pc:spChg chg="add mod">
          <ac:chgData name="戴 超" userId="0a653ea0a27b076e" providerId="LiveId" clId="{BF9BDCB0-7753-2545-A244-18741065FA7C}" dt="2019-11-11T11:25:23.511" v="3769" actId="1076"/>
          <ac:spMkLst>
            <pc:docMk/>
            <pc:sldMk cId="424002877" sldId="279"/>
            <ac:spMk id="184" creationId="{F1AD3AA4-6C24-8B47-9362-FFE8321392FA}"/>
          </ac:spMkLst>
        </pc:spChg>
        <pc:spChg chg="add mod">
          <ac:chgData name="戴 超" userId="0a653ea0a27b076e" providerId="LiveId" clId="{BF9BDCB0-7753-2545-A244-18741065FA7C}" dt="2019-11-11T11:25:34.206" v="3771" actId="1076"/>
          <ac:spMkLst>
            <pc:docMk/>
            <pc:sldMk cId="424002877" sldId="279"/>
            <ac:spMk id="185" creationId="{7A775941-2AD1-6242-9474-D2339F038C08}"/>
          </ac:spMkLst>
        </pc:spChg>
        <pc:spChg chg="add mod">
          <ac:chgData name="戴 超" userId="0a653ea0a27b076e" providerId="LiveId" clId="{BF9BDCB0-7753-2545-A244-18741065FA7C}" dt="2019-11-11T11:25:34.206" v="3771" actId="1076"/>
          <ac:spMkLst>
            <pc:docMk/>
            <pc:sldMk cId="424002877" sldId="279"/>
            <ac:spMk id="186" creationId="{C6D3D340-88A6-C040-8DDF-ACEFA619153A}"/>
          </ac:spMkLst>
        </pc:spChg>
        <pc:spChg chg="add mod">
          <ac:chgData name="戴 超" userId="0a653ea0a27b076e" providerId="LiveId" clId="{BF9BDCB0-7753-2545-A244-18741065FA7C}" dt="2019-11-11T11:25:39.037" v="3773" actId="1076"/>
          <ac:spMkLst>
            <pc:docMk/>
            <pc:sldMk cId="424002877" sldId="279"/>
            <ac:spMk id="187" creationId="{91EA9885-ACC9-404F-8C36-EBB4C838BE19}"/>
          </ac:spMkLst>
        </pc:spChg>
        <pc:spChg chg="add mod">
          <ac:chgData name="戴 超" userId="0a653ea0a27b076e" providerId="LiveId" clId="{BF9BDCB0-7753-2545-A244-18741065FA7C}" dt="2019-11-11T11:25:39.037" v="3773" actId="1076"/>
          <ac:spMkLst>
            <pc:docMk/>
            <pc:sldMk cId="424002877" sldId="279"/>
            <ac:spMk id="188" creationId="{97F6ADFA-80BB-C541-8D33-8426B684D3CD}"/>
          </ac:spMkLst>
        </pc:s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82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93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105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114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125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2.280" v="3565" actId="478"/>
          <ac:grpSpMkLst>
            <pc:docMk/>
            <pc:sldMk cId="424002877" sldId="279"/>
            <ac:grpSpMk id="135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154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157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160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163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166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1:11.035" v="3564" actId="478"/>
          <ac:grpSpMkLst>
            <pc:docMk/>
            <pc:sldMk cId="424002877" sldId="279"/>
            <ac:grpSpMk id="169" creationId="{00000000-0000-0000-0000-000000000000}"/>
          </ac:grpSpMkLst>
        </pc:grpChg>
        <pc:cxnChg chg="add del mod">
          <ac:chgData name="戴 超" userId="0a653ea0a27b076e" providerId="LiveId" clId="{BF9BDCB0-7753-2545-A244-18741065FA7C}" dt="2019-11-11T11:26:17.254" v="3779" actId="478"/>
          <ac:cxnSpMkLst>
            <pc:docMk/>
            <pc:sldMk cId="424002877" sldId="279"/>
            <ac:cxnSpMk id="8" creationId="{1B6DA5AF-7807-F441-91BC-EBF348483817}"/>
          </ac:cxnSpMkLst>
        </pc:cxnChg>
        <pc:cxnChg chg="add mod">
          <ac:chgData name="戴 超" userId="0a653ea0a27b076e" providerId="LiveId" clId="{BF9BDCB0-7753-2545-A244-18741065FA7C}" dt="2019-11-11T11:27:07.181" v="3787" actId="692"/>
          <ac:cxnSpMkLst>
            <pc:docMk/>
            <pc:sldMk cId="424002877" sldId="279"/>
            <ac:cxnSpMk id="10" creationId="{5CE8FAE9-41E0-AA4B-B915-735D6185E978}"/>
          </ac:cxnSpMkLst>
        </pc:cxnChg>
        <pc:cxnChg chg="add mod">
          <ac:chgData name="戴 超" userId="0a653ea0a27b076e" providerId="LiveId" clId="{BF9BDCB0-7753-2545-A244-18741065FA7C}" dt="2019-11-11T11:27:07.181" v="3787" actId="692"/>
          <ac:cxnSpMkLst>
            <pc:docMk/>
            <pc:sldMk cId="424002877" sldId="279"/>
            <ac:cxnSpMk id="12" creationId="{C8E9831A-6142-084B-8947-CA07F2C0F2FD}"/>
          </ac:cxnSpMkLst>
        </pc:cxnChg>
        <pc:cxnChg chg="add mod">
          <ac:chgData name="戴 超" userId="0a653ea0a27b076e" providerId="LiveId" clId="{BF9BDCB0-7753-2545-A244-18741065FA7C}" dt="2019-11-11T11:27:07.181" v="3787" actId="692"/>
          <ac:cxnSpMkLst>
            <pc:docMk/>
            <pc:sldMk cId="424002877" sldId="279"/>
            <ac:cxnSpMk id="14" creationId="{002FC6F6-4D8F-4F46-BC14-160848584C5E}"/>
          </ac:cxnSpMkLst>
        </pc:cxnChg>
        <pc:cxnChg chg="add mod">
          <ac:chgData name="戴 超" userId="0a653ea0a27b076e" providerId="LiveId" clId="{BF9BDCB0-7753-2545-A244-18741065FA7C}" dt="2019-11-11T11:27:07.181" v="3787" actId="692"/>
          <ac:cxnSpMkLst>
            <pc:docMk/>
            <pc:sldMk cId="424002877" sldId="279"/>
            <ac:cxnSpMk id="16" creationId="{9D02A5A2-7906-D249-8986-20D60B45432A}"/>
          </ac:cxnSpMkLst>
        </pc:cxnChg>
        <pc:cxnChg chg="add mod">
          <ac:chgData name="戴 超" userId="0a653ea0a27b076e" providerId="LiveId" clId="{BF9BDCB0-7753-2545-A244-18741065FA7C}" dt="2019-11-11T11:27:07.181" v="3787" actId="692"/>
          <ac:cxnSpMkLst>
            <pc:docMk/>
            <pc:sldMk cId="424002877" sldId="279"/>
            <ac:cxnSpMk id="18" creationId="{CBC043F6-3835-C642-8864-12B76772AC08}"/>
          </ac:cxnSpMkLst>
        </pc:cxnChg>
        <pc:cxnChg chg="add mod">
          <ac:chgData name="戴 超" userId="0a653ea0a27b076e" providerId="LiveId" clId="{BF9BDCB0-7753-2545-A244-18741065FA7C}" dt="2019-11-11T11:27:07.181" v="3787" actId="692"/>
          <ac:cxnSpMkLst>
            <pc:docMk/>
            <pc:sldMk cId="424002877" sldId="279"/>
            <ac:cxnSpMk id="20" creationId="{3AB36501-09D6-BB48-BBBC-161F975DB82A}"/>
          </ac:cxnSpMkLst>
        </pc:cxnChg>
        <pc:cxnChg chg="add mod">
          <ac:chgData name="戴 超" userId="0a653ea0a27b076e" providerId="LiveId" clId="{BF9BDCB0-7753-2545-A244-18741065FA7C}" dt="2019-11-11T11:27:07.181" v="3787" actId="692"/>
          <ac:cxnSpMkLst>
            <pc:docMk/>
            <pc:sldMk cId="424002877" sldId="279"/>
            <ac:cxnSpMk id="22" creationId="{0360E2BE-A536-2D45-A432-CF7D3340C0CC}"/>
          </ac:cxnSpMkLst>
        </pc:cxnChg>
        <pc:cxnChg chg="add mod">
          <ac:chgData name="戴 超" userId="0a653ea0a27b076e" providerId="LiveId" clId="{BF9BDCB0-7753-2545-A244-18741065FA7C}" dt="2019-11-11T11:27:07.181" v="3787" actId="692"/>
          <ac:cxnSpMkLst>
            <pc:docMk/>
            <pc:sldMk cId="424002877" sldId="279"/>
            <ac:cxnSpMk id="24" creationId="{50137DE5-643E-9F4F-A4EA-C9B8D21F1D18}"/>
          </ac:cxnSpMkLst>
        </pc:cxnChg>
        <pc:cxnChg chg="add mod">
          <ac:chgData name="戴 超" userId="0a653ea0a27b076e" providerId="LiveId" clId="{BF9BDCB0-7753-2545-A244-18741065FA7C}" dt="2019-11-11T11:27:07.181" v="3787" actId="692"/>
          <ac:cxnSpMkLst>
            <pc:docMk/>
            <pc:sldMk cId="424002877" sldId="279"/>
            <ac:cxnSpMk id="26" creationId="{F5FC6E4C-340B-9A46-954C-C7AE046FB44D}"/>
          </ac:cxnSpMkLst>
        </pc:cxnChg>
      </pc:sldChg>
      <pc:sldChg chg="addSp delSp modSp modAnim">
        <pc:chgData name="戴 超" userId="0a653ea0a27b076e" providerId="LiveId" clId="{BF9BDCB0-7753-2545-A244-18741065FA7C}" dt="2019-11-11T11:30:31.823" v="3867"/>
        <pc:sldMkLst>
          <pc:docMk/>
          <pc:sldMk cId="2684589028" sldId="280"/>
        </pc:sldMkLst>
        <pc:spChg chg="mod">
          <ac:chgData name="戴 超" userId="0a653ea0a27b076e" providerId="LiveId" clId="{BF9BDCB0-7753-2545-A244-18741065FA7C}" dt="2019-11-11T11:27:47.797" v="3830" actId="20577"/>
          <ac:spMkLst>
            <pc:docMk/>
            <pc:sldMk cId="2684589028" sldId="280"/>
            <ac:spMk id="2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3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4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5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6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7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8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9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0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1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2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3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4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5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6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7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8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9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0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1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2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3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4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5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6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7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8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29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30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31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32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33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34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35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36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37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31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32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33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34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35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36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37" creationId="{00000000-0000-0000-0000-000000000000}"/>
          </ac:spMkLst>
        </pc:spChg>
        <pc:spChg chg="del">
          <ac:chgData name="戴 超" userId="0a653ea0a27b076e" providerId="LiveId" clId="{BF9BDCB0-7753-2545-A244-18741065FA7C}" dt="2019-11-11T11:28:48.698" v="3831" actId="478"/>
          <ac:spMkLst>
            <pc:docMk/>
            <pc:sldMk cId="2684589028" sldId="280"/>
            <ac:spMk id="138" creationId="{00000000-0000-0000-0000-000000000000}"/>
          </ac:spMkLst>
        </pc:spChg>
        <pc:grpChg chg="del">
          <ac:chgData name="戴 超" userId="0a653ea0a27b076e" providerId="LiveId" clId="{BF9BDCB0-7753-2545-A244-18741065FA7C}" dt="2019-11-11T11:28:49.704" v="3832" actId="478"/>
          <ac:grpSpMkLst>
            <pc:docMk/>
            <pc:sldMk cId="2684589028" sldId="280"/>
            <ac:grpSpMk id="38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8:48.698" v="3831" actId="478"/>
          <ac:grpSpMkLst>
            <pc:docMk/>
            <pc:sldMk cId="2684589028" sldId="280"/>
            <ac:grpSpMk id="52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8:48.698" v="3831" actId="478"/>
          <ac:grpSpMkLst>
            <pc:docMk/>
            <pc:sldMk cId="2684589028" sldId="280"/>
            <ac:grpSpMk id="74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8:48.698" v="3831" actId="478"/>
          <ac:grpSpMkLst>
            <pc:docMk/>
            <pc:sldMk cId="2684589028" sldId="280"/>
            <ac:grpSpMk id="113" creationId="{00000000-0000-0000-0000-000000000000}"/>
          </ac:grpSpMkLst>
        </pc:grpChg>
        <pc:grpChg chg="del">
          <ac:chgData name="戴 超" userId="0a653ea0a27b076e" providerId="LiveId" clId="{BF9BDCB0-7753-2545-A244-18741065FA7C}" dt="2019-11-11T11:28:48.698" v="3831" actId="478"/>
          <ac:grpSpMkLst>
            <pc:docMk/>
            <pc:sldMk cId="2684589028" sldId="280"/>
            <ac:grpSpMk id="122" creationId="{00000000-0000-0000-0000-000000000000}"/>
          </ac:grpSpMkLst>
        </pc:grpChg>
        <pc:picChg chg="add mod modCrop">
          <ac:chgData name="戴 超" userId="0a653ea0a27b076e" providerId="LiveId" clId="{BF9BDCB0-7753-2545-A244-18741065FA7C}" dt="2019-11-11T11:30:11.165" v="3861" actId="1076"/>
          <ac:picMkLst>
            <pc:docMk/>
            <pc:sldMk cId="2684589028" sldId="280"/>
            <ac:picMk id="140" creationId="{1B611F28-7EC0-314B-B184-264B00F47730}"/>
          </ac:picMkLst>
        </pc:picChg>
        <pc:picChg chg="add mod modCrop">
          <ac:chgData name="戴 超" userId="0a653ea0a27b076e" providerId="LiveId" clId="{BF9BDCB0-7753-2545-A244-18741065FA7C}" dt="2019-11-11T11:30:25.603" v="3866" actId="1076"/>
          <ac:picMkLst>
            <pc:docMk/>
            <pc:sldMk cId="2684589028" sldId="280"/>
            <ac:picMk id="141" creationId="{4299507E-A3E1-E04F-8DA6-7B846B28E9D9}"/>
          </ac:picMkLst>
        </pc:picChg>
        <pc:picChg chg="add mod modCrop">
          <ac:chgData name="戴 超" userId="0a653ea0a27b076e" providerId="LiveId" clId="{BF9BDCB0-7753-2545-A244-18741065FA7C}" dt="2019-11-11T11:30:20.990" v="3865" actId="1076"/>
          <ac:picMkLst>
            <pc:docMk/>
            <pc:sldMk cId="2684589028" sldId="280"/>
            <ac:picMk id="142" creationId="{220E6E06-6CDA-E14C-B39D-47860CC68752}"/>
          </ac:picMkLst>
        </pc:picChg>
      </pc:sldChg>
      <pc:sldChg chg="del">
        <pc:chgData name="戴 超" userId="0a653ea0a27b076e" providerId="LiveId" clId="{BF9BDCB0-7753-2545-A244-18741065FA7C}" dt="2019-11-11T11:30:38.055" v="3868" actId="2696"/>
        <pc:sldMkLst>
          <pc:docMk/>
          <pc:sldMk cId="2636402181" sldId="281"/>
        </pc:sldMkLst>
      </pc:sldChg>
      <pc:sldChg chg="del">
        <pc:chgData name="戴 超" userId="0a653ea0a27b076e" providerId="LiveId" clId="{BF9BDCB0-7753-2545-A244-18741065FA7C}" dt="2019-11-11T11:30:38.100" v="3869" actId="2696"/>
        <pc:sldMkLst>
          <pc:docMk/>
          <pc:sldMk cId="3364429461" sldId="282"/>
        </pc:sldMkLst>
      </pc:sldChg>
      <pc:sldChg chg="modSp">
        <pc:chgData name="戴 超" userId="0a653ea0a27b076e" providerId="LiveId" clId="{BF9BDCB0-7753-2545-A244-18741065FA7C}" dt="2019-11-08T11:16:36.258" v="377" actId="20577"/>
        <pc:sldMkLst>
          <pc:docMk/>
          <pc:sldMk cId="190877027" sldId="288"/>
        </pc:sldMkLst>
        <pc:spChg chg="mod">
          <ac:chgData name="戴 超" userId="0a653ea0a27b076e" providerId="LiveId" clId="{BF9BDCB0-7753-2545-A244-18741065FA7C}" dt="2019-11-08T11:10:35.260" v="36" actId="20577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BF9BDCB0-7753-2545-A244-18741065FA7C}" dt="2019-11-08T11:10:55.451" v="114" actId="20577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BF9BDCB0-7753-2545-A244-18741065FA7C}" dt="2019-11-08T11:12:09.058" v="131" actId="20577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BF9BDCB0-7753-2545-A244-18741065FA7C}" dt="2019-11-08T11:12:30.587" v="220" actId="20577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BF9BDCB0-7753-2545-A244-18741065FA7C}" dt="2019-11-08T11:16:27.273" v="333" actId="20577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BF9BDCB0-7753-2545-A244-18741065FA7C}" dt="2019-11-08T11:16:36.258" v="377" actId="2057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BF9BDCB0-7753-2545-A244-18741065FA7C}" dt="2019-11-08T11:15:45.436" v="233" actId="20577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BF9BDCB0-7753-2545-A244-18741065FA7C}" dt="2019-11-08T11:16:20.042" v="308" actId="20577"/>
          <ac:spMkLst>
            <pc:docMk/>
            <pc:sldMk cId="190877027" sldId="288"/>
            <ac:spMk id="24" creationId="{00000000-0000-0000-0000-000000000000}"/>
          </ac:spMkLst>
        </pc:spChg>
      </pc:sldChg>
      <pc:sldChg chg="addSp delSp modSp add delAnim modAnim">
        <pc:chgData name="戴 超" userId="0a653ea0a27b076e" providerId="LiveId" clId="{BF9BDCB0-7753-2545-A244-18741065FA7C}" dt="2019-11-11T07:38:47.976" v="1438"/>
        <pc:sldMkLst>
          <pc:docMk/>
          <pc:sldMk cId="816093009" sldId="289"/>
        </pc:sldMkLst>
        <pc:spChg chg="add mod">
          <ac:chgData name="戴 超" userId="0a653ea0a27b076e" providerId="LiveId" clId="{BF9BDCB0-7753-2545-A244-18741065FA7C}" dt="2019-11-11T07:12:09.232" v="1098" actId="1076"/>
          <ac:spMkLst>
            <pc:docMk/>
            <pc:sldMk cId="816093009" sldId="289"/>
            <ac:spMk id="2" creationId="{2F1F3E35-5A5D-3148-AAD0-53CE0BAAA9CE}"/>
          </ac:spMkLst>
        </pc:spChg>
        <pc:spChg chg="add mod">
          <ac:chgData name="戴 超" userId="0a653ea0a27b076e" providerId="LiveId" clId="{BF9BDCB0-7753-2545-A244-18741065FA7C}" dt="2019-11-11T07:11:08.475" v="1081" actId="1076"/>
          <ac:spMkLst>
            <pc:docMk/>
            <pc:sldMk cId="816093009" sldId="289"/>
            <ac:spMk id="3" creationId="{069133EA-2CD0-2A43-A7FE-3B2DB01C66F2}"/>
          </ac:spMkLst>
        </pc:spChg>
        <pc:spChg chg="del">
          <ac:chgData name="戴 超" userId="0a653ea0a27b076e" providerId="LiveId" clId="{BF9BDCB0-7753-2545-A244-18741065FA7C}" dt="2019-11-11T06:59:22.055" v="891" actId="478"/>
          <ac:spMkLst>
            <pc:docMk/>
            <pc:sldMk cId="816093009" sldId="289"/>
            <ac:spMk id="32" creationId="{00000000-0000-0000-0000-000000000000}"/>
          </ac:spMkLst>
        </pc:spChg>
        <pc:spChg chg="del">
          <ac:chgData name="戴 超" userId="0a653ea0a27b076e" providerId="LiveId" clId="{BF9BDCB0-7753-2545-A244-18741065FA7C}" dt="2019-11-11T06:59:22.055" v="891" actId="478"/>
          <ac:spMkLst>
            <pc:docMk/>
            <pc:sldMk cId="816093009" sldId="289"/>
            <ac:spMk id="33" creationId="{00000000-0000-0000-0000-000000000000}"/>
          </ac:spMkLst>
        </pc:spChg>
        <pc:spChg chg="del">
          <ac:chgData name="戴 超" userId="0a653ea0a27b076e" providerId="LiveId" clId="{BF9BDCB0-7753-2545-A244-18741065FA7C}" dt="2019-11-11T06:59:22.055" v="891" actId="478"/>
          <ac:spMkLst>
            <pc:docMk/>
            <pc:sldMk cId="816093009" sldId="289"/>
            <ac:spMk id="34" creationId="{00000000-0000-0000-0000-000000000000}"/>
          </ac:spMkLst>
        </pc:spChg>
        <pc:spChg chg="del">
          <ac:chgData name="戴 超" userId="0a653ea0a27b076e" providerId="LiveId" clId="{BF9BDCB0-7753-2545-A244-18741065FA7C}" dt="2019-11-11T06:59:22.055" v="891" actId="478"/>
          <ac:spMkLst>
            <pc:docMk/>
            <pc:sldMk cId="816093009" sldId="289"/>
            <ac:spMk id="35" creationId="{00000000-0000-0000-0000-000000000000}"/>
          </ac:spMkLst>
        </pc:spChg>
        <pc:spChg chg="mod">
          <ac:chgData name="戴 超" userId="0a653ea0a27b076e" providerId="LiveId" clId="{BF9BDCB0-7753-2545-A244-18741065FA7C}" dt="2019-11-11T06:59:29.825" v="913" actId="20577"/>
          <ac:spMkLst>
            <pc:docMk/>
            <pc:sldMk cId="816093009" sldId="289"/>
            <ac:spMk id="36" creationId="{00000000-0000-0000-0000-000000000000}"/>
          </ac:spMkLst>
        </pc:spChg>
        <pc:spChg chg="add mod">
          <ac:chgData name="戴 超" userId="0a653ea0a27b076e" providerId="LiveId" clId="{BF9BDCB0-7753-2545-A244-18741065FA7C}" dt="2019-11-11T07:09:04.353" v="1045" actId="1076"/>
          <ac:spMkLst>
            <pc:docMk/>
            <pc:sldMk cId="816093009" sldId="289"/>
            <ac:spMk id="37" creationId="{104C811A-1688-0542-AC52-B16FB51B8A7B}"/>
          </ac:spMkLst>
        </pc:spChg>
        <pc:spChg chg="add mod">
          <ac:chgData name="戴 超" userId="0a653ea0a27b076e" providerId="LiveId" clId="{BF9BDCB0-7753-2545-A244-18741065FA7C}" dt="2019-11-11T07:07:02.082" v="1002" actId="1076"/>
          <ac:spMkLst>
            <pc:docMk/>
            <pc:sldMk cId="816093009" sldId="289"/>
            <ac:spMk id="38" creationId="{31F0CC4C-115D-7345-B7E8-6E4748862924}"/>
          </ac:spMkLst>
        </pc:spChg>
        <pc:spChg chg="add mod">
          <ac:chgData name="戴 超" userId="0a653ea0a27b076e" providerId="LiveId" clId="{BF9BDCB0-7753-2545-A244-18741065FA7C}" dt="2019-11-11T07:11:10.961" v="1082" actId="1076"/>
          <ac:spMkLst>
            <pc:docMk/>
            <pc:sldMk cId="816093009" sldId="289"/>
            <ac:spMk id="39" creationId="{D819058E-58D5-014D-8D0D-84D4C74DEE40}"/>
          </ac:spMkLst>
        </pc:spChg>
        <pc:spChg chg="add mod">
          <ac:chgData name="戴 超" userId="0a653ea0a27b076e" providerId="LiveId" clId="{BF9BDCB0-7753-2545-A244-18741065FA7C}" dt="2019-11-11T07:11:02.861" v="1080" actId="1076"/>
          <ac:spMkLst>
            <pc:docMk/>
            <pc:sldMk cId="816093009" sldId="289"/>
            <ac:spMk id="42" creationId="{FC1F7805-6F05-9D42-A015-3B48F7AF8341}"/>
          </ac:spMkLst>
        </pc:spChg>
        <pc:spChg chg="add mod">
          <ac:chgData name="戴 超" userId="0a653ea0a27b076e" providerId="LiveId" clId="{BF9BDCB0-7753-2545-A244-18741065FA7C}" dt="2019-11-11T07:11:19.151" v="1084" actId="1076"/>
          <ac:spMkLst>
            <pc:docMk/>
            <pc:sldMk cId="816093009" sldId="289"/>
            <ac:spMk id="47" creationId="{875B55F1-69A6-7E45-A81C-A8B1A595A0FA}"/>
          </ac:spMkLst>
        </pc:spChg>
        <pc:spChg chg="add mod">
          <ac:chgData name="戴 超" userId="0a653ea0a27b076e" providerId="LiveId" clId="{BF9BDCB0-7753-2545-A244-18741065FA7C}" dt="2019-11-11T07:11:25.339" v="1085" actId="1076"/>
          <ac:spMkLst>
            <pc:docMk/>
            <pc:sldMk cId="816093009" sldId="289"/>
            <ac:spMk id="48" creationId="{1FBAF7AB-B6FF-EC46-ACE0-6196F596E742}"/>
          </ac:spMkLst>
        </pc:spChg>
        <pc:spChg chg="add mod">
          <ac:chgData name="戴 超" userId="0a653ea0a27b076e" providerId="LiveId" clId="{BF9BDCB0-7753-2545-A244-18741065FA7C}" dt="2019-11-11T07:11:13.302" v="1083" actId="1076"/>
          <ac:spMkLst>
            <pc:docMk/>
            <pc:sldMk cId="816093009" sldId="289"/>
            <ac:spMk id="49" creationId="{C84E2C3D-63C4-C94D-B387-4288A1A4E11D}"/>
          </ac:spMkLst>
        </pc:spChg>
        <pc:spChg chg="add mod">
          <ac:chgData name="戴 超" userId="0a653ea0a27b076e" providerId="LiveId" clId="{BF9BDCB0-7753-2545-A244-18741065FA7C}" dt="2019-11-11T07:11:35.701" v="1089" actId="20577"/>
          <ac:spMkLst>
            <pc:docMk/>
            <pc:sldMk cId="816093009" sldId="289"/>
            <ac:spMk id="53" creationId="{EFFE8340-3DA3-294E-ADCF-225311F837DF}"/>
          </ac:spMkLst>
        </pc:spChg>
        <pc:spChg chg="add mod">
          <ac:chgData name="戴 超" userId="0a653ea0a27b076e" providerId="LiveId" clId="{BF9BDCB0-7753-2545-A244-18741065FA7C}" dt="2019-11-11T07:14:23.713" v="1115" actId="1076"/>
          <ac:spMkLst>
            <pc:docMk/>
            <pc:sldMk cId="816093009" sldId="289"/>
            <ac:spMk id="71" creationId="{42AC9C72-FF9B-9549-ADA7-AB90FE0F0802}"/>
          </ac:spMkLst>
        </pc:spChg>
        <pc:spChg chg="add mod">
          <ac:chgData name="戴 超" userId="0a653ea0a27b076e" providerId="LiveId" clId="{BF9BDCB0-7753-2545-A244-18741065FA7C}" dt="2019-11-11T07:23:01.225" v="1226" actId="20577"/>
          <ac:spMkLst>
            <pc:docMk/>
            <pc:sldMk cId="816093009" sldId="289"/>
            <ac:spMk id="72" creationId="{72D226E3-0685-014E-884A-1A744D595C49}"/>
          </ac:spMkLst>
        </pc:spChg>
        <pc:spChg chg="add mod">
          <ac:chgData name="戴 超" userId="0a653ea0a27b076e" providerId="LiveId" clId="{BF9BDCB0-7753-2545-A244-18741065FA7C}" dt="2019-11-11T07:22:07.335" v="1200" actId="20577"/>
          <ac:spMkLst>
            <pc:docMk/>
            <pc:sldMk cId="816093009" sldId="289"/>
            <ac:spMk id="73" creationId="{BAF43EF3-18F2-EF43-A4EF-A8ABDFCEA63F}"/>
          </ac:spMkLst>
        </pc:spChg>
        <pc:spChg chg="add mod">
          <ac:chgData name="戴 超" userId="0a653ea0a27b076e" providerId="LiveId" clId="{BF9BDCB0-7753-2545-A244-18741065FA7C}" dt="2019-11-11T07:27:20.374" v="1314" actId="20577"/>
          <ac:spMkLst>
            <pc:docMk/>
            <pc:sldMk cId="816093009" sldId="289"/>
            <ac:spMk id="74" creationId="{CA42D3B6-1329-9443-913F-67284E96A419}"/>
          </ac:spMkLst>
        </pc:spChg>
        <pc:spChg chg="add mod">
          <ac:chgData name="戴 超" userId="0a653ea0a27b076e" providerId="LiveId" clId="{BF9BDCB0-7753-2545-A244-18741065FA7C}" dt="2019-11-11T07:26:01.484" v="1284" actId="404"/>
          <ac:spMkLst>
            <pc:docMk/>
            <pc:sldMk cId="816093009" sldId="289"/>
            <ac:spMk id="75" creationId="{88978CC6-E53D-AF42-8F2E-2EAB9E1AAA0C}"/>
          </ac:spMkLst>
        </pc:spChg>
        <pc:spChg chg="add mod">
          <ac:chgData name="戴 超" userId="0a653ea0a27b076e" providerId="LiveId" clId="{BF9BDCB0-7753-2545-A244-18741065FA7C}" dt="2019-11-11T07:28:00.555" v="1334" actId="1076"/>
          <ac:spMkLst>
            <pc:docMk/>
            <pc:sldMk cId="816093009" sldId="289"/>
            <ac:spMk id="79" creationId="{389397CA-8057-A64C-B7F5-066851E143BE}"/>
          </ac:spMkLst>
        </pc:spChg>
        <pc:spChg chg="add mod">
          <ac:chgData name="戴 超" userId="0a653ea0a27b076e" providerId="LiveId" clId="{BF9BDCB0-7753-2545-A244-18741065FA7C}" dt="2019-11-11T07:29:18.182" v="1340" actId="1076"/>
          <ac:spMkLst>
            <pc:docMk/>
            <pc:sldMk cId="816093009" sldId="289"/>
            <ac:spMk id="94" creationId="{28A271D8-A9FA-404E-A4BE-503CEC4DECE7}"/>
          </ac:spMkLst>
        </pc:spChg>
        <pc:spChg chg="add mod">
          <ac:chgData name="戴 超" userId="0a653ea0a27b076e" providerId="LiveId" clId="{BF9BDCB0-7753-2545-A244-18741065FA7C}" dt="2019-11-11T07:30:28.419" v="1354" actId="1076"/>
          <ac:spMkLst>
            <pc:docMk/>
            <pc:sldMk cId="816093009" sldId="289"/>
            <ac:spMk id="95" creationId="{3D5834F6-8149-9F48-9CD0-ADE3B6061ACF}"/>
          </ac:spMkLst>
        </pc:spChg>
        <pc:spChg chg="add mod">
          <ac:chgData name="戴 超" userId="0a653ea0a27b076e" providerId="LiveId" clId="{BF9BDCB0-7753-2545-A244-18741065FA7C}" dt="2019-11-11T07:38:40.885" v="1437" actId="113"/>
          <ac:spMkLst>
            <pc:docMk/>
            <pc:sldMk cId="816093009" sldId="289"/>
            <ac:spMk id="119" creationId="{7CD7EF4B-2094-4A48-A4BA-A3475E2F8ABE}"/>
          </ac:spMkLst>
        </pc:spChg>
        <pc:grpChg chg="del">
          <ac:chgData name="戴 超" userId="0a653ea0a27b076e" providerId="LiveId" clId="{BF9BDCB0-7753-2545-A244-18741065FA7C}" dt="2019-11-11T06:59:22.055" v="891" actId="478"/>
          <ac:grpSpMkLst>
            <pc:docMk/>
            <pc:sldMk cId="816093009" sldId="289"/>
            <ac:grpSpMk id="4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59:22.055" v="891" actId="478"/>
          <ac:grpSpMkLst>
            <pc:docMk/>
            <pc:sldMk cId="816093009" sldId="289"/>
            <ac:grpSpMk id="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59:22.055" v="891" actId="478"/>
          <ac:grpSpMkLst>
            <pc:docMk/>
            <pc:sldMk cId="816093009" sldId="289"/>
            <ac:grpSpMk id="12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59:22.055" v="891" actId="478"/>
          <ac:grpSpMkLst>
            <pc:docMk/>
            <pc:sldMk cId="816093009" sldId="289"/>
            <ac:grpSpMk id="16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59:22.055" v="891" actId="478"/>
          <ac:grpSpMkLst>
            <pc:docMk/>
            <pc:sldMk cId="816093009" sldId="289"/>
            <ac:grpSpMk id="20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59:22.055" v="891" actId="478"/>
          <ac:grpSpMkLst>
            <pc:docMk/>
            <pc:sldMk cId="816093009" sldId="289"/>
            <ac:grpSpMk id="23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59:22.055" v="891" actId="478"/>
          <ac:grpSpMkLst>
            <pc:docMk/>
            <pc:sldMk cId="816093009" sldId="289"/>
            <ac:grpSpMk id="26" creationId="{00000000-0000-0000-0000-000000000000}"/>
          </ac:grpSpMkLst>
        </pc:grpChg>
        <pc:grpChg chg="del">
          <ac:chgData name="戴 超" userId="0a653ea0a27b076e" providerId="LiveId" clId="{BF9BDCB0-7753-2545-A244-18741065FA7C}" dt="2019-11-11T06:59:22.055" v="891" actId="478"/>
          <ac:grpSpMkLst>
            <pc:docMk/>
            <pc:sldMk cId="816093009" sldId="289"/>
            <ac:grpSpMk id="29" creationId="{00000000-0000-0000-0000-000000000000}"/>
          </ac:grpSpMkLst>
        </pc:grpChg>
        <pc:cxnChg chg="add mod">
          <ac:chgData name="戴 超" userId="0a653ea0a27b076e" providerId="LiveId" clId="{BF9BDCB0-7753-2545-A244-18741065FA7C}" dt="2019-11-11T07:11:08.475" v="1081" actId="1076"/>
          <ac:cxnSpMkLst>
            <pc:docMk/>
            <pc:sldMk cId="816093009" sldId="289"/>
            <ac:cxnSpMk id="41" creationId="{DB98B2A3-D58C-A947-9A6B-B01792D38BE9}"/>
          </ac:cxnSpMkLst>
        </pc:cxnChg>
        <pc:cxnChg chg="add mod">
          <ac:chgData name="戴 超" userId="0a653ea0a27b076e" providerId="LiveId" clId="{BF9BDCB0-7753-2545-A244-18741065FA7C}" dt="2019-11-11T07:11:51.737" v="1091" actId="13822"/>
          <ac:cxnSpMkLst>
            <pc:docMk/>
            <pc:sldMk cId="816093009" sldId="289"/>
            <ac:cxnSpMk id="55" creationId="{0B4006BE-A727-2843-B481-E1367C970EDB}"/>
          </ac:cxnSpMkLst>
        </pc:cxnChg>
        <pc:cxnChg chg="add mod">
          <ac:chgData name="戴 超" userId="0a653ea0a27b076e" providerId="LiveId" clId="{BF9BDCB0-7753-2545-A244-18741065FA7C}" dt="2019-11-11T07:12:04.175" v="1095" actId="14100"/>
          <ac:cxnSpMkLst>
            <pc:docMk/>
            <pc:sldMk cId="816093009" sldId="289"/>
            <ac:cxnSpMk id="56" creationId="{5195EABB-AFC2-684C-A411-85068E6DED7F}"/>
          </ac:cxnSpMkLst>
        </pc:cxnChg>
        <pc:cxnChg chg="add mod">
          <ac:chgData name="戴 超" userId="0a653ea0a27b076e" providerId="LiveId" clId="{BF9BDCB0-7753-2545-A244-18741065FA7C}" dt="2019-11-11T07:12:19.531" v="1101" actId="14100"/>
          <ac:cxnSpMkLst>
            <pc:docMk/>
            <pc:sldMk cId="816093009" sldId="289"/>
            <ac:cxnSpMk id="59" creationId="{AC953C31-A06C-0A42-A217-B3224C3D05F5}"/>
          </ac:cxnSpMkLst>
        </pc:cxnChg>
        <pc:cxnChg chg="add mod">
          <ac:chgData name="戴 超" userId="0a653ea0a27b076e" providerId="LiveId" clId="{BF9BDCB0-7753-2545-A244-18741065FA7C}" dt="2019-11-11T07:12:33.132" v="1105" actId="14100"/>
          <ac:cxnSpMkLst>
            <pc:docMk/>
            <pc:sldMk cId="816093009" sldId="289"/>
            <ac:cxnSpMk id="62" creationId="{C1C7FFF8-EDAA-FD43-AE11-6B08EA1BD845}"/>
          </ac:cxnSpMkLst>
        </pc:cxnChg>
        <pc:cxnChg chg="add mod">
          <ac:chgData name="戴 超" userId="0a653ea0a27b076e" providerId="LiveId" clId="{BF9BDCB0-7753-2545-A244-18741065FA7C}" dt="2019-11-11T07:12:42.989" v="1109" actId="14100"/>
          <ac:cxnSpMkLst>
            <pc:docMk/>
            <pc:sldMk cId="816093009" sldId="289"/>
            <ac:cxnSpMk id="65" creationId="{1FF2F22E-EDC9-E94F-86CF-EB33E79C3807}"/>
          </ac:cxnSpMkLst>
        </pc:cxnChg>
        <pc:cxnChg chg="add mod">
          <ac:chgData name="戴 超" userId="0a653ea0a27b076e" providerId="LiveId" clId="{BF9BDCB0-7753-2545-A244-18741065FA7C}" dt="2019-11-11T07:12:52.112" v="1113" actId="14100"/>
          <ac:cxnSpMkLst>
            <pc:docMk/>
            <pc:sldMk cId="816093009" sldId="289"/>
            <ac:cxnSpMk id="68" creationId="{FD933A92-94C6-5E4C-B0D9-E3E35C256BF9}"/>
          </ac:cxnSpMkLst>
        </pc:cxnChg>
        <pc:cxnChg chg="add mod">
          <ac:chgData name="戴 超" userId="0a653ea0a27b076e" providerId="LiveId" clId="{BF9BDCB0-7753-2545-A244-18741065FA7C}" dt="2019-11-11T07:14:23.713" v="1115" actId="1076"/>
          <ac:cxnSpMkLst>
            <pc:docMk/>
            <pc:sldMk cId="816093009" sldId="289"/>
            <ac:cxnSpMk id="76" creationId="{E4BF4ED4-7641-2D47-852F-2FC5B532F96B}"/>
          </ac:cxnSpMkLst>
        </pc:cxnChg>
        <pc:cxnChg chg="add mod">
          <ac:chgData name="戴 超" userId="0a653ea0a27b076e" providerId="LiveId" clId="{BF9BDCB0-7753-2545-A244-18741065FA7C}" dt="2019-11-11T07:26:09.482" v="1285" actId="1076"/>
          <ac:cxnSpMkLst>
            <pc:docMk/>
            <pc:sldMk cId="816093009" sldId="289"/>
            <ac:cxnSpMk id="77" creationId="{6105BCCE-15A4-9440-89B6-2E70A26BD4B2}"/>
          </ac:cxnSpMkLst>
        </pc:cxnChg>
        <pc:cxnChg chg="add mod">
          <ac:chgData name="戴 超" userId="0a653ea0a27b076e" providerId="LiveId" clId="{BF9BDCB0-7753-2545-A244-18741065FA7C}" dt="2019-11-11T07:26:09.482" v="1285" actId="1076"/>
          <ac:cxnSpMkLst>
            <pc:docMk/>
            <pc:sldMk cId="816093009" sldId="289"/>
            <ac:cxnSpMk id="78" creationId="{843D5FB7-A56E-4E4E-A646-95D51E7B8CE6}"/>
          </ac:cxnSpMkLst>
        </pc:cxnChg>
        <pc:cxnChg chg="add mod">
          <ac:chgData name="戴 超" userId="0a653ea0a27b076e" providerId="LiveId" clId="{BF9BDCB0-7753-2545-A244-18741065FA7C}" dt="2019-11-11T07:30:18.416" v="1353" actId="692"/>
          <ac:cxnSpMkLst>
            <pc:docMk/>
            <pc:sldMk cId="816093009" sldId="289"/>
            <ac:cxnSpMk id="97" creationId="{92097AE6-D8DC-B341-BB9A-11301ABC8507}"/>
          </ac:cxnSpMkLst>
        </pc:cxnChg>
        <pc:cxnChg chg="add mod">
          <ac:chgData name="戴 超" userId="0a653ea0a27b076e" providerId="LiveId" clId="{BF9BDCB0-7753-2545-A244-18741065FA7C}" dt="2019-11-11T07:30:18.416" v="1353" actId="692"/>
          <ac:cxnSpMkLst>
            <pc:docMk/>
            <pc:sldMk cId="816093009" sldId="289"/>
            <ac:cxnSpMk id="99" creationId="{E4A0CB11-A6FC-DB47-83CD-CE43E57E69DB}"/>
          </ac:cxnSpMkLst>
        </pc:cxnChg>
        <pc:cxnChg chg="add mod">
          <ac:chgData name="戴 超" userId="0a653ea0a27b076e" providerId="LiveId" clId="{BF9BDCB0-7753-2545-A244-18741065FA7C}" dt="2019-11-11T07:30:28.419" v="1354" actId="1076"/>
          <ac:cxnSpMkLst>
            <pc:docMk/>
            <pc:sldMk cId="816093009" sldId="289"/>
            <ac:cxnSpMk id="101" creationId="{A4C95CEA-0229-304D-B619-4227053674E8}"/>
          </ac:cxnSpMkLst>
        </pc:cxnChg>
        <pc:cxnChg chg="add del mod">
          <ac:chgData name="戴 超" userId="0a653ea0a27b076e" providerId="LiveId" clId="{BF9BDCB0-7753-2545-A244-18741065FA7C}" dt="2019-11-11T07:29:24.516" v="1342" actId="478"/>
          <ac:cxnSpMkLst>
            <pc:docMk/>
            <pc:sldMk cId="816093009" sldId="289"/>
            <ac:cxnSpMk id="103" creationId="{9277A808-3792-564E-AA24-370E204D50C0}"/>
          </ac:cxnSpMkLst>
        </pc:cxnChg>
        <pc:cxnChg chg="add mod">
          <ac:chgData name="戴 超" userId="0a653ea0a27b076e" providerId="LiveId" clId="{BF9BDCB0-7753-2545-A244-18741065FA7C}" dt="2019-11-11T07:30:28.419" v="1354" actId="1076"/>
          <ac:cxnSpMkLst>
            <pc:docMk/>
            <pc:sldMk cId="816093009" sldId="289"/>
            <ac:cxnSpMk id="105" creationId="{7B7E2F12-2D34-8E48-8CEB-8EED1A3CDB26}"/>
          </ac:cxnSpMkLst>
        </pc:cxnChg>
      </pc:sldChg>
      <pc:sldChg chg="addSp delSp modSp add delAnim modAnim">
        <pc:chgData name="戴 超" userId="0a653ea0a27b076e" providerId="LiveId" clId="{BF9BDCB0-7753-2545-A244-18741065FA7C}" dt="2019-11-11T07:47:31.412" v="1617" actId="20577"/>
        <pc:sldMkLst>
          <pc:docMk/>
          <pc:sldMk cId="491627486" sldId="290"/>
        </pc:sldMkLst>
        <pc:spChg chg="del">
          <ac:chgData name="戴 超" userId="0a653ea0a27b076e" providerId="LiveId" clId="{BF9BDCB0-7753-2545-A244-18741065FA7C}" dt="2019-11-11T07:43:00.599" v="1454" actId="478"/>
          <ac:spMkLst>
            <pc:docMk/>
            <pc:sldMk cId="491627486" sldId="290"/>
            <ac:spMk id="32" creationId="{00000000-0000-0000-0000-000000000000}"/>
          </ac:spMkLst>
        </pc:spChg>
        <pc:spChg chg="del">
          <ac:chgData name="戴 超" userId="0a653ea0a27b076e" providerId="LiveId" clId="{BF9BDCB0-7753-2545-A244-18741065FA7C}" dt="2019-11-11T07:43:00.599" v="1454" actId="478"/>
          <ac:spMkLst>
            <pc:docMk/>
            <pc:sldMk cId="491627486" sldId="290"/>
            <ac:spMk id="33" creationId="{00000000-0000-0000-0000-000000000000}"/>
          </ac:spMkLst>
        </pc:spChg>
        <pc:spChg chg="del">
          <ac:chgData name="戴 超" userId="0a653ea0a27b076e" providerId="LiveId" clId="{BF9BDCB0-7753-2545-A244-18741065FA7C}" dt="2019-11-11T07:43:00.599" v="1454" actId="478"/>
          <ac:spMkLst>
            <pc:docMk/>
            <pc:sldMk cId="491627486" sldId="290"/>
            <ac:spMk id="34" creationId="{00000000-0000-0000-0000-000000000000}"/>
          </ac:spMkLst>
        </pc:spChg>
        <pc:spChg chg="del">
          <ac:chgData name="戴 超" userId="0a653ea0a27b076e" providerId="LiveId" clId="{BF9BDCB0-7753-2545-A244-18741065FA7C}" dt="2019-11-11T07:43:00.599" v="1454" actId="478"/>
          <ac:spMkLst>
            <pc:docMk/>
            <pc:sldMk cId="491627486" sldId="290"/>
            <ac:spMk id="35" creationId="{00000000-0000-0000-0000-000000000000}"/>
          </ac:spMkLst>
        </pc:spChg>
        <pc:spChg chg="mod">
          <ac:chgData name="戴 超" userId="0a653ea0a27b076e" providerId="LiveId" clId="{BF9BDCB0-7753-2545-A244-18741065FA7C}" dt="2019-11-11T07:42:28.019" v="1452" actId="20577"/>
          <ac:spMkLst>
            <pc:docMk/>
            <pc:sldMk cId="491627486" sldId="290"/>
            <ac:spMk id="36" creationId="{00000000-0000-0000-0000-000000000000}"/>
          </ac:spMkLst>
        </pc:spChg>
        <pc:spChg chg="mod">
          <ac:chgData name="戴 超" userId="0a653ea0a27b076e" providerId="LiveId" clId="{BF9BDCB0-7753-2545-A244-18741065FA7C}" dt="2019-11-11T07:43:44.408" v="1471" actId="1076"/>
          <ac:spMkLst>
            <pc:docMk/>
            <pc:sldMk cId="491627486" sldId="290"/>
            <ac:spMk id="39" creationId="{18C30A4A-3565-2047-8A3D-6ED5A3656688}"/>
          </ac:spMkLst>
        </pc:spChg>
        <pc:spChg chg="add mod">
          <ac:chgData name="戴 超" userId="0a653ea0a27b076e" providerId="LiveId" clId="{BF9BDCB0-7753-2545-A244-18741065FA7C}" dt="2019-11-11T07:47:31.412" v="1617" actId="20577"/>
          <ac:spMkLst>
            <pc:docMk/>
            <pc:sldMk cId="491627486" sldId="290"/>
            <ac:spMk id="40" creationId="{639FB768-3328-F942-AF23-94572E7CE857}"/>
          </ac:spMkLst>
        </pc:spChg>
        <pc:grpChg chg="del">
          <ac:chgData name="戴 超" userId="0a653ea0a27b076e" providerId="LiveId" clId="{BF9BDCB0-7753-2545-A244-18741065FA7C}" dt="2019-11-11T07:43:00.599" v="1454" actId="478"/>
          <ac:grpSpMkLst>
            <pc:docMk/>
            <pc:sldMk cId="491627486" sldId="290"/>
            <ac:grpSpMk id="4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3:00.599" v="1454" actId="478"/>
          <ac:grpSpMkLst>
            <pc:docMk/>
            <pc:sldMk cId="491627486" sldId="290"/>
            <ac:grpSpMk id="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3:00.599" v="1454" actId="478"/>
          <ac:grpSpMkLst>
            <pc:docMk/>
            <pc:sldMk cId="491627486" sldId="290"/>
            <ac:grpSpMk id="12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3:00.599" v="1454" actId="478"/>
          <ac:grpSpMkLst>
            <pc:docMk/>
            <pc:sldMk cId="491627486" sldId="290"/>
            <ac:grpSpMk id="16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3:00.599" v="1454" actId="478"/>
          <ac:grpSpMkLst>
            <pc:docMk/>
            <pc:sldMk cId="491627486" sldId="290"/>
            <ac:grpSpMk id="20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3:00.599" v="1454" actId="478"/>
          <ac:grpSpMkLst>
            <pc:docMk/>
            <pc:sldMk cId="491627486" sldId="290"/>
            <ac:grpSpMk id="23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3:00.599" v="1454" actId="478"/>
          <ac:grpSpMkLst>
            <pc:docMk/>
            <pc:sldMk cId="491627486" sldId="290"/>
            <ac:grpSpMk id="26" creationId="{00000000-0000-0000-0000-000000000000}"/>
          </ac:grpSpMkLst>
        </pc:grpChg>
        <pc:grpChg chg="del">
          <ac:chgData name="戴 超" userId="0a653ea0a27b076e" providerId="LiveId" clId="{BF9BDCB0-7753-2545-A244-18741065FA7C}" dt="2019-11-11T07:43:00.599" v="1454" actId="478"/>
          <ac:grpSpMkLst>
            <pc:docMk/>
            <pc:sldMk cId="491627486" sldId="290"/>
            <ac:grpSpMk id="29" creationId="{00000000-0000-0000-0000-000000000000}"/>
          </ac:grpSpMkLst>
        </pc:grpChg>
        <pc:grpChg chg="add mod">
          <ac:chgData name="戴 超" userId="0a653ea0a27b076e" providerId="LiveId" clId="{BF9BDCB0-7753-2545-A244-18741065FA7C}" dt="2019-11-11T07:43:28.635" v="1461" actId="1076"/>
          <ac:grpSpMkLst>
            <pc:docMk/>
            <pc:sldMk cId="491627486" sldId="290"/>
            <ac:grpSpMk id="37" creationId="{FF8E5BE1-0560-E943-8FC8-3BBC24D701D1}"/>
          </ac:grpSpMkLst>
        </pc:grpChg>
        <pc:picChg chg="add mod">
          <ac:chgData name="戴 超" userId="0a653ea0a27b076e" providerId="LiveId" clId="{BF9BDCB0-7753-2545-A244-18741065FA7C}" dt="2019-11-11T07:43:25.417" v="1460" actId="1076"/>
          <ac:picMkLst>
            <pc:docMk/>
            <pc:sldMk cId="491627486" sldId="290"/>
            <ac:picMk id="3" creationId="{1ACDCB11-25D1-3B46-8C17-B3383C0A3BCD}"/>
          </ac:picMkLst>
        </pc:picChg>
      </pc:sldChg>
      <pc:sldChg chg="addSp delSp modSp add delAnim modAnim">
        <pc:chgData name="戴 超" userId="0a653ea0a27b076e" providerId="LiveId" clId="{BF9BDCB0-7753-2545-A244-18741065FA7C}" dt="2019-11-11T09:32:31.165" v="2493"/>
        <pc:sldMkLst>
          <pc:docMk/>
          <pc:sldMk cId="1361193378" sldId="291"/>
        </pc:sldMkLst>
        <pc:spChg chg="add del mod">
          <ac:chgData name="戴 超" userId="0a653ea0a27b076e" providerId="LiveId" clId="{BF9BDCB0-7753-2545-A244-18741065FA7C}" dt="2019-11-11T08:17:51.944" v="2174" actId="478"/>
          <ac:spMkLst>
            <pc:docMk/>
            <pc:sldMk cId="1361193378" sldId="291"/>
            <ac:spMk id="4" creationId="{00000000-0000-0000-0000-000000000000}"/>
          </ac:spMkLst>
        </pc:spChg>
        <pc:spChg chg="mod">
          <ac:chgData name="戴 超" userId="0a653ea0a27b076e" providerId="LiveId" clId="{BF9BDCB0-7753-2545-A244-18741065FA7C}" dt="2019-11-11T09:32:18.634" v="2490" actId="1076"/>
          <ac:spMkLst>
            <pc:docMk/>
            <pc:sldMk cId="1361193378" sldId="291"/>
            <ac:spMk id="110" creationId="{00000000-0000-0000-0000-000000000000}"/>
          </ac:spMkLst>
        </pc:spChg>
        <pc:spChg chg="del">
          <ac:chgData name="戴 超" userId="0a653ea0a27b076e" providerId="LiveId" clId="{BF9BDCB0-7753-2545-A244-18741065FA7C}" dt="2019-11-11T08:17:46.892" v="2172" actId="478"/>
          <ac:spMkLst>
            <pc:docMk/>
            <pc:sldMk cId="1361193378" sldId="291"/>
            <ac:spMk id="111" creationId="{00000000-0000-0000-0000-000000000000}"/>
          </ac:spMkLst>
        </pc:spChg>
        <pc:spChg chg="add del">
          <ac:chgData name="戴 超" userId="0a653ea0a27b076e" providerId="LiveId" clId="{BF9BDCB0-7753-2545-A244-18741065FA7C}" dt="2019-11-11T08:17:55.652" v="2176" actId="478"/>
          <ac:spMkLst>
            <pc:docMk/>
            <pc:sldMk cId="1361193378" sldId="291"/>
            <ac:spMk id="112" creationId="{00000000-0000-0000-0000-000000000000}"/>
          </ac:spMkLst>
        </pc:spChg>
        <pc:spChg chg="del">
          <ac:chgData name="戴 超" userId="0a653ea0a27b076e" providerId="LiveId" clId="{BF9BDCB0-7753-2545-A244-18741065FA7C}" dt="2019-11-11T08:17:46.892" v="2172" actId="478"/>
          <ac:spMkLst>
            <pc:docMk/>
            <pc:sldMk cId="1361193378" sldId="291"/>
            <ac:spMk id="113" creationId="{00000000-0000-0000-0000-000000000000}"/>
          </ac:spMkLst>
        </pc:spChg>
        <pc:spChg chg="del">
          <ac:chgData name="戴 超" userId="0a653ea0a27b076e" providerId="LiveId" clId="{BF9BDCB0-7753-2545-A244-18741065FA7C}" dt="2019-11-11T08:17:46.892" v="2172" actId="478"/>
          <ac:spMkLst>
            <pc:docMk/>
            <pc:sldMk cId="1361193378" sldId="291"/>
            <ac:spMk id="114" creationId="{00000000-0000-0000-0000-000000000000}"/>
          </ac:spMkLst>
        </pc:spChg>
        <pc:spChg chg="add del">
          <ac:chgData name="戴 超" userId="0a653ea0a27b076e" providerId="LiveId" clId="{BF9BDCB0-7753-2545-A244-18741065FA7C}" dt="2019-11-11T08:17:55.652" v="2176" actId="478"/>
          <ac:spMkLst>
            <pc:docMk/>
            <pc:sldMk cId="1361193378" sldId="291"/>
            <ac:spMk id="115" creationId="{00000000-0000-0000-0000-000000000000}"/>
          </ac:spMkLst>
        </pc:spChg>
        <pc:spChg chg="add del">
          <ac:chgData name="戴 超" userId="0a653ea0a27b076e" providerId="LiveId" clId="{BF9BDCB0-7753-2545-A244-18741065FA7C}" dt="2019-11-11T08:17:55.652" v="2176" actId="478"/>
          <ac:spMkLst>
            <pc:docMk/>
            <pc:sldMk cId="1361193378" sldId="291"/>
            <ac:spMk id="116" creationId="{00000000-0000-0000-0000-000000000000}"/>
          </ac:spMkLst>
        </pc:spChg>
        <pc:spChg chg="del">
          <ac:chgData name="戴 超" userId="0a653ea0a27b076e" providerId="LiveId" clId="{BF9BDCB0-7753-2545-A244-18741065FA7C}" dt="2019-11-11T08:17:46.892" v="2172" actId="478"/>
          <ac:spMkLst>
            <pc:docMk/>
            <pc:sldMk cId="1361193378" sldId="291"/>
            <ac:spMk id="117" creationId="{00000000-0000-0000-0000-000000000000}"/>
          </ac:spMkLst>
        </pc:spChg>
        <pc:spChg chg="del">
          <ac:chgData name="戴 超" userId="0a653ea0a27b076e" providerId="LiveId" clId="{BF9BDCB0-7753-2545-A244-18741065FA7C}" dt="2019-11-11T08:17:46.892" v="2172" actId="478"/>
          <ac:spMkLst>
            <pc:docMk/>
            <pc:sldMk cId="1361193378" sldId="291"/>
            <ac:spMk id="196" creationId="{00000000-0000-0000-0000-000000000000}"/>
          </ac:spMkLst>
        </pc:spChg>
        <pc:spChg chg="mod">
          <ac:chgData name="戴 超" userId="0a653ea0a27b076e" providerId="LiveId" clId="{BF9BDCB0-7753-2545-A244-18741065FA7C}" dt="2019-11-11T09:32:21.093" v="2491" actId="1076"/>
          <ac:spMkLst>
            <pc:docMk/>
            <pc:sldMk cId="1361193378" sldId="291"/>
            <ac:spMk id="197" creationId="{00000000-0000-0000-0000-000000000000}"/>
          </ac:spMkLst>
        </pc:spChg>
        <pc:spChg chg="del">
          <ac:chgData name="戴 超" userId="0a653ea0a27b076e" providerId="LiveId" clId="{BF9BDCB0-7753-2545-A244-18741065FA7C}" dt="2019-11-11T08:17:46.892" v="2172" actId="478"/>
          <ac:spMkLst>
            <pc:docMk/>
            <pc:sldMk cId="1361193378" sldId="291"/>
            <ac:spMk id="198" creationId="{00000000-0000-0000-0000-000000000000}"/>
          </ac:spMkLst>
        </pc:spChg>
        <pc:spChg chg="add del">
          <ac:chgData name="戴 超" userId="0a653ea0a27b076e" providerId="LiveId" clId="{BF9BDCB0-7753-2545-A244-18741065FA7C}" dt="2019-11-11T08:17:55.652" v="2176" actId="478"/>
          <ac:spMkLst>
            <pc:docMk/>
            <pc:sldMk cId="1361193378" sldId="291"/>
            <ac:spMk id="199" creationId="{00000000-0000-0000-0000-000000000000}"/>
          </ac:spMkLst>
        </pc:spChg>
        <pc:grpChg chg="del">
          <ac:chgData name="戴 超" userId="0a653ea0a27b076e" providerId="LiveId" clId="{BF9BDCB0-7753-2545-A244-18741065FA7C}" dt="2019-11-11T08:17:53.339" v="2175" actId="478"/>
          <ac:grpSpMkLst>
            <pc:docMk/>
            <pc:sldMk cId="1361193378" sldId="291"/>
            <ac:grpSpMk id="11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8:17:46.892" v="2172" actId="478"/>
          <ac:grpSpMkLst>
            <pc:docMk/>
            <pc:sldMk cId="1361193378" sldId="291"/>
            <ac:grpSpMk id="123" creationId="{00000000-0000-0000-0000-000000000000}"/>
          </ac:grpSpMkLst>
        </pc:grpChg>
        <pc:grpChg chg="add del">
          <ac:chgData name="戴 超" userId="0a653ea0a27b076e" providerId="LiveId" clId="{BF9BDCB0-7753-2545-A244-18741065FA7C}" dt="2019-11-11T08:17:55.652" v="2176" actId="478"/>
          <ac:grpSpMkLst>
            <pc:docMk/>
            <pc:sldMk cId="1361193378" sldId="291"/>
            <ac:grpSpMk id="131" creationId="{00000000-0000-0000-0000-000000000000}"/>
          </ac:grpSpMkLst>
        </pc:grpChg>
        <pc:grpChg chg="del">
          <ac:chgData name="戴 超" userId="0a653ea0a27b076e" providerId="LiveId" clId="{BF9BDCB0-7753-2545-A244-18741065FA7C}" dt="2019-11-11T08:17:46.892" v="2172" actId="478"/>
          <ac:grpSpMkLst>
            <pc:docMk/>
            <pc:sldMk cId="1361193378" sldId="291"/>
            <ac:grpSpMk id="140" creationId="{00000000-0000-0000-0000-000000000000}"/>
          </ac:grpSpMkLst>
        </pc:grpChg>
        <pc:grpChg chg="del">
          <ac:chgData name="戴 超" userId="0a653ea0a27b076e" providerId="LiveId" clId="{BF9BDCB0-7753-2545-A244-18741065FA7C}" dt="2019-11-11T08:17:46.892" v="2172" actId="478"/>
          <ac:grpSpMkLst>
            <pc:docMk/>
            <pc:sldMk cId="1361193378" sldId="291"/>
            <ac:grpSpMk id="14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8:17:46.892" v="2172" actId="478"/>
          <ac:grpSpMkLst>
            <pc:docMk/>
            <pc:sldMk cId="1361193378" sldId="291"/>
            <ac:grpSpMk id="157" creationId="{00000000-0000-0000-0000-000000000000}"/>
          </ac:grpSpMkLst>
        </pc:grpChg>
        <pc:grpChg chg="add del">
          <ac:chgData name="戴 超" userId="0a653ea0a27b076e" providerId="LiveId" clId="{BF9BDCB0-7753-2545-A244-18741065FA7C}" dt="2019-11-11T08:17:55.652" v="2176" actId="478"/>
          <ac:grpSpMkLst>
            <pc:docMk/>
            <pc:sldMk cId="1361193378" sldId="291"/>
            <ac:grpSpMk id="167" creationId="{00000000-0000-0000-0000-000000000000}"/>
          </ac:grpSpMkLst>
        </pc:grpChg>
        <pc:grpChg chg="del">
          <ac:chgData name="戴 超" userId="0a653ea0a27b076e" providerId="LiveId" clId="{BF9BDCB0-7753-2545-A244-18741065FA7C}" dt="2019-11-11T08:17:46.892" v="2172" actId="478"/>
          <ac:grpSpMkLst>
            <pc:docMk/>
            <pc:sldMk cId="1361193378" sldId="291"/>
            <ac:grpSpMk id="175" creationId="{00000000-0000-0000-0000-000000000000}"/>
          </ac:grpSpMkLst>
        </pc:grpChg>
        <pc:grpChg chg="del">
          <ac:chgData name="戴 超" userId="0a653ea0a27b076e" providerId="LiveId" clId="{BF9BDCB0-7753-2545-A244-18741065FA7C}" dt="2019-11-11T08:17:46.892" v="2172" actId="478"/>
          <ac:grpSpMkLst>
            <pc:docMk/>
            <pc:sldMk cId="1361193378" sldId="291"/>
            <ac:grpSpMk id="179" creationId="{00000000-0000-0000-0000-000000000000}"/>
          </ac:grpSpMkLst>
        </pc:grpChg>
        <pc:grpChg chg="add del">
          <ac:chgData name="戴 超" userId="0a653ea0a27b076e" providerId="LiveId" clId="{BF9BDCB0-7753-2545-A244-18741065FA7C}" dt="2019-11-11T08:17:55.652" v="2176" actId="478"/>
          <ac:grpSpMkLst>
            <pc:docMk/>
            <pc:sldMk cId="1361193378" sldId="291"/>
            <ac:grpSpMk id="187" creationId="{00000000-0000-0000-0000-000000000000}"/>
          </ac:grpSpMkLst>
        </pc:grpChg>
        <pc:picChg chg="add mod">
          <ac:chgData name="戴 超" userId="0a653ea0a27b076e" providerId="LiveId" clId="{BF9BDCB0-7753-2545-A244-18741065FA7C}" dt="2019-11-11T08:18:31.596" v="2181" actId="1076"/>
          <ac:picMkLst>
            <pc:docMk/>
            <pc:sldMk cId="1361193378" sldId="291"/>
            <ac:picMk id="3" creationId="{98660079-876E-2340-8F5D-33E781EFC198}"/>
          </ac:picMkLst>
        </pc:picChg>
      </pc:sldChg>
      <pc:sldChg chg="add del">
        <pc:chgData name="戴 超" userId="0a653ea0a27b076e" providerId="LiveId" clId="{BF9BDCB0-7753-2545-A244-18741065FA7C}" dt="2019-11-11T07:47:40.954" v="1618" actId="2696"/>
        <pc:sldMkLst>
          <pc:docMk/>
          <pc:sldMk cId="3890213450" sldId="291"/>
        </pc:sldMkLst>
      </pc:sldChg>
      <pc:sldChg chg="addSp delSp modSp add delAnim modAnim">
        <pc:chgData name="戴 超" userId="0a653ea0a27b076e" providerId="LiveId" clId="{BF9BDCB0-7753-2545-A244-18741065FA7C}" dt="2019-11-11T14:25:38.540" v="3872" actId="14100"/>
        <pc:sldMkLst>
          <pc:docMk/>
          <pc:sldMk cId="3181854237" sldId="292"/>
        </pc:sldMkLst>
        <pc:spChg chg="mod">
          <ac:chgData name="戴 超" userId="0a653ea0a27b076e" providerId="LiveId" clId="{BF9BDCB0-7753-2545-A244-18741065FA7C}" dt="2019-11-11T09:32:45.336" v="2502" actId="20577"/>
          <ac:spMkLst>
            <pc:docMk/>
            <pc:sldMk cId="3181854237" sldId="292"/>
            <ac:spMk id="4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5.790" v="2503" actId="478"/>
          <ac:spMkLst>
            <pc:docMk/>
            <pc:sldMk cId="3181854237" sldId="292"/>
            <ac:spMk id="110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9.264" v="2505" actId="478"/>
          <ac:spMkLst>
            <pc:docMk/>
            <pc:sldMk cId="3181854237" sldId="292"/>
            <ac:spMk id="111" creationId="{00000000-0000-0000-0000-000000000000}"/>
          </ac:spMkLst>
        </pc:spChg>
        <pc:spChg chg="mod">
          <ac:chgData name="戴 超" userId="0a653ea0a27b076e" providerId="LiveId" clId="{BF9BDCB0-7753-2545-A244-18741065FA7C}" dt="2019-11-11T09:36:02.602" v="2662" actId="1076"/>
          <ac:spMkLst>
            <pc:docMk/>
            <pc:sldMk cId="3181854237" sldId="292"/>
            <ac:spMk id="112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5.790" v="2503" actId="478"/>
          <ac:spMkLst>
            <pc:docMk/>
            <pc:sldMk cId="3181854237" sldId="292"/>
            <ac:spMk id="113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5.790" v="2503" actId="478"/>
          <ac:spMkLst>
            <pc:docMk/>
            <pc:sldMk cId="3181854237" sldId="292"/>
            <ac:spMk id="114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5.790" v="2503" actId="478"/>
          <ac:spMkLst>
            <pc:docMk/>
            <pc:sldMk cId="3181854237" sldId="292"/>
            <ac:spMk id="115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5.790" v="2503" actId="478"/>
          <ac:spMkLst>
            <pc:docMk/>
            <pc:sldMk cId="3181854237" sldId="292"/>
            <ac:spMk id="116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5.790" v="2503" actId="478"/>
          <ac:spMkLst>
            <pc:docMk/>
            <pc:sldMk cId="3181854237" sldId="292"/>
            <ac:spMk id="117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5.790" v="2503" actId="478"/>
          <ac:spMkLst>
            <pc:docMk/>
            <pc:sldMk cId="3181854237" sldId="292"/>
            <ac:spMk id="196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5.790" v="2503" actId="478"/>
          <ac:spMkLst>
            <pc:docMk/>
            <pc:sldMk cId="3181854237" sldId="292"/>
            <ac:spMk id="197" creationId="{00000000-0000-0000-0000-000000000000}"/>
          </ac:spMkLst>
        </pc:spChg>
        <pc:spChg chg="del">
          <ac:chgData name="戴 超" userId="0a653ea0a27b076e" providerId="LiveId" clId="{BF9BDCB0-7753-2545-A244-18741065FA7C}" dt="2019-11-11T09:32:59.264" v="2505" actId="478"/>
          <ac:spMkLst>
            <pc:docMk/>
            <pc:sldMk cId="3181854237" sldId="292"/>
            <ac:spMk id="198" creationId="{00000000-0000-0000-0000-000000000000}"/>
          </ac:spMkLst>
        </pc:spChg>
        <pc:spChg chg="mod">
          <ac:chgData name="戴 超" userId="0a653ea0a27b076e" providerId="LiveId" clId="{BF9BDCB0-7753-2545-A244-18741065FA7C}" dt="2019-11-11T09:36:02.602" v="2662" actId="1076"/>
          <ac:spMkLst>
            <pc:docMk/>
            <pc:sldMk cId="3181854237" sldId="292"/>
            <ac:spMk id="199" creationId="{00000000-0000-0000-0000-000000000000}"/>
          </ac:spMkLst>
        </pc:spChg>
        <pc:grpChg chg="del">
          <ac:chgData name="戴 超" userId="0a653ea0a27b076e" providerId="LiveId" clId="{BF9BDCB0-7753-2545-A244-18741065FA7C}" dt="2019-11-11T09:32:57.528" v="2504" actId="478"/>
          <ac:grpSpMkLst>
            <pc:docMk/>
            <pc:sldMk cId="3181854237" sldId="292"/>
            <ac:grpSpMk id="11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2:55.790" v="2503" actId="478"/>
          <ac:grpSpMkLst>
            <pc:docMk/>
            <pc:sldMk cId="3181854237" sldId="292"/>
            <ac:grpSpMk id="123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2:55.790" v="2503" actId="478"/>
          <ac:grpSpMkLst>
            <pc:docMk/>
            <pc:sldMk cId="3181854237" sldId="292"/>
            <ac:grpSpMk id="131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2:55.790" v="2503" actId="478"/>
          <ac:grpSpMkLst>
            <pc:docMk/>
            <pc:sldMk cId="3181854237" sldId="292"/>
            <ac:grpSpMk id="140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2:55.790" v="2503" actId="478"/>
          <ac:grpSpMkLst>
            <pc:docMk/>
            <pc:sldMk cId="3181854237" sldId="292"/>
            <ac:grpSpMk id="148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2:55.790" v="2503" actId="478"/>
          <ac:grpSpMkLst>
            <pc:docMk/>
            <pc:sldMk cId="3181854237" sldId="292"/>
            <ac:grpSpMk id="157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2:55.790" v="2503" actId="478"/>
          <ac:grpSpMkLst>
            <pc:docMk/>
            <pc:sldMk cId="3181854237" sldId="292"/>
            <ac:grpSpMk id="167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2:55.790" v="2503" actId="478"/>
          <ac:grpSpMkLst>
            <pc:docMk/>
            <pc:sldMk cId="3181854237" sldId="292"/>
            <ac:grpSpMk id="175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2:55.790" v="2503" actId="478"/>
          <ac:grpSpMkLst>
            <pc:docMk/>
            <pc:sldMk cId="3181854237" sldId="292"/>
            <ac:grpSpMk id="179" creationId="{00000000-0000-0000-0000-000000000000}"/>
          </ac:grpSpMkLst>
        </pc:grpChg>
        <pc:grpChg chg="del">
          <ac:chgData name="戴 超" userId="0a653ea0a27b076e" providerId="LiveId" clId="{BF9BDCB0-7753-2545-A244-18741065FA7C}" dt="2019-11-11T09:32:55.790" v="2503" actId="478"/>
          <ac:grpSpMkLst>
            <pc:docMk/>
            <pc:sldMk cId="3181854237" sldId="292"/>
            <ac:grpSpMk id="187" creationId="{00000000-0000-0000-0000-000000000000}"/>
          </ac:grpSpMkLst>
        </pc:grpChg>
        <pc:picChg chg="add mod">
          <ac:chgData name="戴 超" userId="0a653ea0a27b076e" providerId="LiveId" clId="{BF9BDCB0-7753-2545-A244-18741065FA7C}" dt="2019-11-11T14:25:38.540" v="3872" actId="14100"/>
          <ac:picMkLst>
            <pc:docMk/>
            <pc:sldMk cId="3181854237" sldId="292"/>
            <ac:picMk id="3" creationId="{A49A88DD-C2DD-2F40-A12B-F718CC6820F1}"/>
          </ac:picMkLst>
        </pc:picChg>
        <pc:picChg chg="add mod">
          <ac:chgData name="戴 超" userId="0a653ea0a27b076e" providerId="LiveId" clId="{BF9BDCB0-7753-2545-A244-18741065FA7C}" dt="2019-11-11T09:36:10.538" v="2664" actId="14100"/>
          <ac:picMkLst>
            <pc:docMk/>
            <pc:sldMk cId="3181854237" sldId="292"/>
            <ac:picMk id="6" creationId="{6C2CA40F-41D4-8A47-AF68-563C427B8174}"/>
          </ac:picMkLst>
        </pc:picChg>
      </pc:sldChg>
      <pc:sldChg chg="addSp delSp modSp add delAnim modAnim">
        <pc:chgData name="戴 超" userId="0a653ea0a27b076e" providerId="LiveId" clId="{BF9BDCB0-7753-2545-A244-18741065FA7C}" dt="2019-11-11T10:54:17.830" v="3211"/>
        <pc:sldMkLst>
          <pc:docMk/>
          <pc:sldMk cId="3170511584" sldId="293"/>
        </pc:sldMkLst>
        <pc:spChg chg="mod">
          <ac:chgData name="戴 超" userId="0a653ea0a27b076e" providerId="LiveId" clId="{BF9BDCB0-7753-2545-A244-18741065FA7C}" dt="2019-11-11T10:37:07.541" v="2877" actId="20577"/>
          <ac:spMkLst>
            <pc:docMk/>
            <pc:sldMk cId="3170511584" sldId="293"/>
            <ac:spMk id="4" creationId="{00000000-0000-0000-0000-000000000000}"/>
          </ac:spMkLst>
        </pc:spChg>
        <pc:spChg chg="mod">
          <ac:chgData name="戴 超" userId="0a653ea0a27b076e" providerId="LiveId" clId="{BF9BDCB0-7753-2545-A244-18741065FA7C}" dt="2019-11-11T10:46:16.341" v="2937" actId="1076"/>
          <ac:spMkLst>
            <pc:docMk/>
            <pc:sldMk cId="3170511584" sldId="293"/>
            <ac:spMk id="86" creationId="{00000000-0000-0000-0000-000000000000}"/>
          </ac:spMkLst>
        </pc:spChg>
        <pc:spChg chg="mod">
          <ac:chgData name="戴 超" userId="0a653ea0a27b076e" providerId="LiveId" clId="{BF9BDCB0-7753-2545-A244-18741065FA7C}" dt="2019-11-11T10:46:22.424" v="2938" actId="1076"/>
          <ac:spMkLst>
            <pc:docMk/>
            <pc:sldMk cId="3170511584" sldId="293"/>
            <ac:spMk id="87" creationId="{00000000-0000-0000-0000-000000000000}"/>
          </ac:spMkLst>
        </pc:spChg>
        <pc:spChg chg="del mod">
          <ac:chgData name="戴 超" userId="0a653ea0a27b076e" providerId="LiveId" clId="{BF9BDCB0-7753-2545-A244-18741065FA7C}" dt="2019-11-11T10:37:29.757" v="2886" actId="478"/>
          <ac:spMkLst>
            <pc:docMk/>
            <pc:sldMk cId="3170511584" sldId="293"/>
            <ac:spMk id="92" creationId="{00000000-0000-0000-0000-000000000000}"/>
          </ac:spMkLst>
        </pc:spChg>
        <pc:spChg chg="del">
          <ac:chgData name="戴 超" userId="0a653ea0a27b076e" providerId="LiveId" clId="{BF9BDCB0-7753-2545-A244-18741065FA7C}" dt="2019-11-11T10:37:27.836" v="2885" actId="478"/>
          <ac:spMkLst>
            <pc:docMk/>
            <pc:sldMk cId="3170511584" sldId="293"/>
            <ac:spMk id="93" creationId="{00000000-0000-0000-0000-000000000000}"/>
          </ac:spMkLst>
        </pc:spChg>
        <pc:spChg chg="mod">
          <ac:chgData name="戴 超" userId="0a653ea0a27b076e" providerId="LiveId" clId="{BF9BDCB0-7753-2545-A244-18741065FA7C}" dt="2019-11-11T10:47:04.927" v="2968" actId="207"/>
          <ac:spMkLst>
            <pc:docMk/>
            <pc:sldMk cId="3170511584" sldId="293"/>
            <ac:spMk id="95" creationId="{445F5A92-250E-0142-B189-0BAA185D1040}"/>
          </ac:spMkLst>
        </pc:spChg>
        <pc:spChg chg="mod">
          <ac:chgData name="戴 超" userId="0a653ea0a27b076e" providerId="LiveId" clId="{BF9BDCB0-7753-2545-A244-18741065FA7C}" dt="2019-11-11T10:47:04.927" v="2968" actId="207"/>
          <ac:spMkLst>
            <pc:docMk/>
            <pc:sldMk cId="3170511584" sldId="293"/>
            <ac:spMk id="96" creationId="{23B230D4-80D7-F24E-BE00-CF56BB92F217}"/>
          </ac:spMkLst>
        </pc:spChg>
        <pc:spChg chg="mod">
          <ac:chgData name="戴 超" userId="0a653ea0a27b076e" providerId="LiveId" clId="{BF9BDCB0-7753-2545-A244-18741065FA7C}" dt="2019-11-11T10:46:53.291" v="2967" actId="20577"/>
          <ac:spMkLst>
            <pc:docMk/>
            <pc:sldMk cId="3170511584" sldId="293"/>
            <ac:spMk id="97" creationId="{2C9C59B8-6F40-3946-947C-E5A41F2A0944}"/>
          </ac:spMkLst>
        </pc:spChg>
        <pc:spChg chg="mod">
          <ac:chgData name="戴 超" userId="0a653ea0a27b076e" providerId="LiveId" clId="{BF9BDCB0-7753-2545-A244-18741065FA7C}" dt="2019-11-11T10:47:45.893" v="2991" actId="207"/>
          <ac:spMkLst>
            <pc:docMk/>
            <pc:sldMk cId="3170511584" sldId="293"/>
            <ac:spMk id="99" creationId="{503D309E-6372-EB45-A5AC-E3C48E5CEE33}"/>
          </ac:spMkLst>
        </pc:spChg>
        <pc:spChg chg="mod">
          <ac:chgData name="戴 超" userId="0a653ea0a27b076e" providerId="LiveId" clId="{BF9BDCB0-7753-2545-A244-18741065FA7C}" dt="2019-11-11T10:47:45.893" v="2991" actId="207"/>
          <ac:spMkLst>
            <pc:docMk/>
            <pc:sldMk cId="3170511584" sldId="293"/>
            <ac:spMk id="100" creationId="{1B06C7A9-802B-F145-8B50-D735BBF4CE10}"/>
          </ac:spMkLst>
        </pc:spChg>
        <pc:spChg chg="mod">
          <ac:chgData name="戴 超" userId="0a653ea0a27b076e" providerId="LiveId" clId="{BF9BDCB0-7753-2545-A244-18741065FA7C}" dt="2019-11-11T10:48:17.251" v="3013" actId="1076"/>
          <ac:spMkLst>
            <pc:docMk/>
            <pc:sldMk cId="3170511584" sldId="293"/>
            <ac:spMk id="101" creationId="{557BAA0C-6CAD-4E42-ABB5-50F183E8069E}"/>
          </ac:spMkLst>
        </pc:spChg>
        <pc:spChg chg="mod">
          <ac:chgData name="戴 超" userId="0a653ea0a27b076e" providerId="LiveId" clId="{BF9BDCB0-7753-2545-A244-18741065FA7C}" dt="2019-11-11T10:48:45.267" v="3042" actId="207"/>
          <ac:spMkLst>
            <pc:docMk/>
            <pc:sldMk cId="3170511584" sldId="293"/>
            <ac:spMk id="103" creationId="{8F955923-E18C-B044-9111-8713DA0AA286}"/>
          </ac:spMkLst>
        </pc:spChg>
        <pc:spChg chg="mod">
          <ac:chgData name="戴 超" userId="0a653ea0a27b076e" providerId="LiveId" clId="{BF9BDCB0-7753-2545-A244-18741065FA7C}" dt="2019-11-11T10:48:45.267" v="3042" actId="207"/>
          <ac:spMkLst>
            <pc:docMk/>
            <pc:sldMk cId="3170511584" sldId="293"/>
            <ac:spMk id="104" creationId="{E1A2A793-72F0-5F40-8685-363C04FDB9B5}"/>
          </ac:spMkLst>
        </pc:spChg>
        <pc:spChg chg="mod">
          <ac:chgData name="戴 超" userId="0a653ea0a27b076e" providerId="LiveId" clId="{BF9BDCB0-7753-2545-A244-18741065FA7C}" dt="2019-11-11T10:48:39.435" v="3041" actId="20577"/>
          <ac:spMkLst>
            <pc:docMk/>
            <pc:sldMk cId="3170511584" sldId="293"/>
            <ac:spMk id="105" creationId="{F622629C-1C40-464F-89D3-FF27C1D0E2DA}"/>
          </ac:spMkLst>
        </pc:spChg>
        <pc:spChg chg="mod">
          <ac:chgData name="戴 超" userId="0a653ea0a27b076e" providerId="LiveId" clId="{BF9BDCB0-7753-2545-A244-18741065FA7C}" dt="2019-11-11T10:49:59.831" v="3084" actId="207"/>
          <ac:spMkLst>
            <pc:docMk/>
            <pc:sldMk cId="3170511584" sldId="293"/>
            <ac:spMk id="107" creationId="{5BD4417E-364E-E842-A061-D628723573FF}"/>
          </ac:spMkLst>
        </pc:spChg>
        <pc:spChg chg="mod">
          <ac:chgData name="戴 超" userId="0a653ea0a27b076e" providerId="LiveId" clId="{BF9BDCB0-7753-2545-A244-18741065FA7C}" dt="2019-11-11T10:49:59.831" v="3084" actId="207"/>
          <ac:spMkLst>
            <pc:docMk/>
            <pc:sldMk cId="3170511584" sldId="293"/>
            <ac:spMk id="108" creationId="{BA39C44C-AE1E-BF45-8972-7EB502E4CA9D}"/>
          </ac:spMkLst>
        </pc:spChg>
        <pc:spChg chg="mod">
          <ac:chgData name="戴 超" userId="0a653ea0a27b076e" providerId="LiveId" clId="{BF9BDCB0-7753-2545-A244-18741065FA7C}" dt="2019-11-11T10:49:22.664" v="3082" actId="20577"/>
          <ac:spMkLst>
            <pc:docMk/>
            <pc:sldMk cId="3170511584" sldId="293"/>
            <ac:spMk id="109" creationId="{79E190F7-E9D2-4B48-8716-F2AAB34E0ADC}"/>
          </ac:spMkLst>
        </pc:spChg>
        <pc:spChg chg="mod">
          <ac:chgData name="戴 超" userId="0a653ea0a27b076e" providerId="LiveId" clId="{BF9BDCB0-7753-2545-A244-18741065FA7C}" dt="2019-11-11T10:51:12.497" v="3164" actId="207"/>
          <ac:spMkLst>
            <pc:docMk/>
            <pc:sldMk cId="3170511584" sldId="293"/>
            <ac:spMk id="119" creationId="{054FE9CD-8576-6944-9E05-3C0CC5612190}"/>
          </ac:spMkLst>
        </pc:spChg>
        <pc:spChg chg="mod">
          <ac:chgData name="戴 超" userId="0a653ea0a27b076e" providerId="LiveId" clId="{BF9BDCB0-7753-2545-A244-18741065FA7C}" dt="2019-11-11T10:51:12.497" v="3164" actId="207"/>
          <ac:spMkLst>
            <pc:docMk/>
            <pc:sldMk cId="3170511584" sldId="293"/>
            <ac:spMk id="120" creationId="{9AD213A5-9FFF-664F-B14B-F097D511D460}"/>
          </ac:spMkLst>
        </pc:spChg>
        <pc:spChg chg="mod">
          <ac:chgData name="戴 超" userId="0a653ea0a27b076e" providerId="LiveId" clId="{BF9BDCB0-7753-2545-A244-18741065FA7C}" dt="2019-11-11T10:51:06.057" v="3163" actId="14100"/>
          <ac:spMkLst>
            <pc:docMk/>
            <pc:sldMk cId="3170511584" sldId="293"/>
            <ac:spMk id="121" creationId="{B51B7397-CAD5-854B-8CFA-64A05A48ED47}"/>
          </ac:spMkLst>
        </pc:spChg>
        <pc:spChg chg="mod">
          <ac:chgData name="戴 超" userId="0a653ea0a27b076e" providerId="LiveId" clId="{BF9BDCB0-7753-2545-A244-18741065FA7C}" dt="2019-11-11T10:52:34.463" v="3207" actId="207"/>
          <ac:spMkLst>
            <pc:docMk/>
            <pc:sldMk cId="3170511584" sldId="293"/>
            <ac:spMk id="123" creationId="{006CF2AA-4607-A64E-90B6-D472A28650D2}"/>
          </ac:spMkLst>
        </pc:spChg>
        <pc:spChg chg="mod">
          <ac:chgData name="戴 超" userId="0a653ea0a27b076e" providerId="LiveId" clId="{BF9BDCB0-7753-2545-A244-18741065FA7C}" dt="2019-11-11T10:52:34.463" v="3207" actId="207"/>
          <ac:spMkLst>
            <pc:docMk/>
            <pc:sldMk cId="3170511584" sldId="293"/>
            <ac:spMk id="124" creationId="{22F6532D-BE48-8141-BF87-155B8F1E848F}"/>
          </ac:spMkLst>
        </pc:spChg>
        <pc:spChg chg="mod">
          <ac:chgData name="戴 超" userId="0a653ea0a27b076e" providerId="LiveId" clId="{BF9BDCB0-7753-2545-A244-18741065FA7C}" dt="2019-11-11T10:51:34.307" v="3196" actId="20577"/>
          <ac:spMkLst>
            <pc:docMk/>
            <pc:sldMk cId="3170511584" sldId="293"/>
            <ac:spMk id="125" creationId="{2BAC5E17-6347-8C46-9272-D75114B55612}"/>
          </ac:spMkLst>
        </pc:spChg>
        <pc:grpChg chg="del">
          <ac:chgData name="戴 超" userId="0a653ea0a27b076e" providerId="LiveId" clId="{BF9BDCB0-7753-2545-A244-18741065FA7C}" dt="2019-11-11T10:37:25.344" v="2881" actId="478"/>
          <ac:grpSpMkLst>
            <pc:docMk/>
            <pc:sldMk cId="3170511584" sldId="293"/>
            <ac:grpSpMk id="34" creationId="{00000000-0000-0000-0000-000000000000}"/>
          </ac:grpSpMkLst>
        </pc:grpChg>
        <pc:grpChg chg="del">
          <ac:chgData name="戴 超" userId="0a653ea0a27b076e" providerId="LiveId" clId="{BF9BDCB0-7753-2545-A244-18741065FA7C}" dt="2019-11-11T10:37:23.932" v="2879" actId="478"/>
          <ac:grpSpMkLst>
            <pc:docMk/>
            <pc:sldMk cId="3170511584" sldId="293"/>
            <ac:grpSpMk id="37" creationId="{00000000-0000-0000-0000-000000000000}"/>
          </ac:grpSpMkLst>
        </pc:grpChg>
        <pc:grpChg chg="del">
          <ac:chgData name="戴 超" userId="0a653ea0a27b076e" providerId="LiveId" clId="{BF9BDCB0-7753-2545-A244-18741065FA7C}" dt="2019-11-11T10:37:24.711" v="2880" actId="478"/>
          <ac:grpSpMkLst>
            <pc:docMk/>
            <pc:sldMk cId="3170511584" sldId="293"/>
            <ac:grpSpMk id="47" creationId="{00000000-0000-0000-0000-000000000000}"/>
          </ac:grpSpMkLst>
        </pc:grpChg>
        <pc:grpChg chg="del">
          <ac:chgData name="戴 超" userId="0a653ea0a27b076e" providerId="LiveId" clId="{BF9BDCB0-7753-2545-A244-18741065FA7C}" dt="2019-11-11T10:37:26.324" v="2883" actId="478"/>
          <ac:grpSpMkLst>
            <pc:docMk/>
            <pc:sldMk cId="3170511584" sldId="293"/>
            <ac:grpSpMk id="58" creationId="{00000000-0000-0000-0000-000000000000}"/>
          </ac:grpSpMkLst>
        </pc:grpChg>
        <pc:grpChg chg="del">
          <ac:chgData name="戴 超" userId="0a653ea0a27b076e" providerId="LiveId" clId="{BF9BDCB0-7753-2545-A244-18741065FA7C}" dt="2019-11-11T10:37:25.516" v="2882" actId="478"/>
          <ac:grpSpMkLst>
            <pc:docMk/>
            <pc:sldMk cId="3170511584" sldId="293"/>
            <ac:grpSpMk id="66" creationId="{00000000-0000-0000-0000-000000000000}"/>
          </ac:grpSpMkLst>
        </pc:grpChg>
        <pc:grpChg chg="del">
          <ac:chgData name="戴 超" userId="0a653ea0a27b076e" providerId="LiveId" clId="{BF9BDCB0-7753-2545-A244-18741065FA7C}" dt="2019-11-11T10:47:08.639" v="2969" actId="478"/>
          <ac:grpSpMkLst>
            <pc:docMk/>
            <pc:sldMk cId="3170511584" sldId="293"/>
            <ac:grpSpMk id="76" creationId="{00000000-0000-0000-0000-000000000000}"/>
          </ac:grpSpMkLst>
        </pc:grpChg>
        <pc:grpChg chg="del">
          <ac:chgData name="戴 超" userId="0a653ea0a27b076e" providerId="LiveId" clId="{BF9BDCB0-7753-2545-A244-18741065FA7C}" dt="2019-11-11T10:47:12.644" v="2970" actId="478"/>
          <ac:grpSpMkLst>
            <pc:docMk/>
            <pc:sldMk cId="3170511584" sldId="293"/>
            <ac:grpSpMk id="80" creationId="{00000000-0000-0000-0000-000000000000}"/>
          </ac:grpSpMkLst>
        </pc:grpChg>
        <pc:grpChg chg="mod">
          <ac:chgData name="戴 超" userId="0a653ea0a27b076e" providerId="LiveId" clId="{BF9BDCB0-7753-2545-A244-18741065FA7C}" dt="2019-11-11T10:47:25.838" v="2973" actId="1076"/>
          <ac:grpSpMkLst>
            <pc:docMk/>
            <pc:sldMk cId="3170511584" sldId="293"/>
            <ac:grpSpMk id="84" creationId="{00000000-0000-0000-0000-000000000000}"/>
          </ac:grpSpMkLst>
        </pc:grpChg>
        <pc:grpChg chg="del">
          <ac:chgData name="戴 超" userId="0a653ea0a27b076e" providerId="LiveId" clId="{BF9BDCB0-7753-2545-A244-18741065FA7C}" dt="2019-11-11T10:47:08.639" v="2969" actId="478"/>
          <ac:grpSpMkLst>
            <pc:docMk/>
            <pc:sldMk cId="3170511584" sldId="293"/>
            <ac:grpSpMk id="88" creationId="{00000000-0000-0000-0000-000000000000}"/>
          </ac:grpSpMkLst>
        </pc:grpChg>
        <pc:grpChg chg="add mod">
          <ac:chgData name="戴 超" userId="0a653ea0a27b076e" providerId="LiveId" clId="{BF9BDCB0-7753-2545-A244-18741065FA7C}" dt="2019-11-11T10:51:41.922" v="3197" actId="1076"/>
          <ac:grpSpMkLst>
            <pc:docMk/>
            <pc:sldMk cId="3170511584" sldId="293"/>
            <ac:grpSpMk id="94" creationId="{2E91225F-65D7-7549-9C03-6B841F551C15}"/>
          </ac:grpSpMkLst>
        </pc:grpChg>
        <pc:grpChg chg="add mod">
          <ac:chgData name="戴 超" userId="0a653ea0a27b076e" providerId="LiveId" clId="{BF9BDCB0-7753-2545-A244-18741065FA7C}" dt="2019-11-11T10:51:58.093" v="3201" actId="1076"/>
          <ac:grpSpMkLst>
            <pc:docMk/>
            <pc:sldMk cId="3170511584" sldId="293"/>
            <ac:grpSpMk id="98" creationId="{C0FF2ECA-75DB-7644-B492-1D2598BDFCCD}"/>
          </ac:grpSpMkLst>
        </pc:grpChg>
        <pc:grpChg chg="add mod">
          <ac:chgData name="戴 超" userId="0a653ea0a27b076e" providerId="LiveId" clId="{BF9BDCB0-7753-2545-A244-18741065FA7C}" dt="2019-11-11T10:52:07.444" v="3202" actId="1076"/>
          <ac:grpSpMkLst>
            <pc:docMk/>
            <pc:sldMk cId="3170511584" sldId="293"/>
            <ac:grpSpMk id="102" creationId="{B4CEF812-A775-1A44-B9E2-85E47BC05973}"/>
          </ac:grpSpMkLst>
        </pc:grpChg>
        <pc:grpChg chg="add mod">
          <ac:chgData name="戴 超" userId="0a653ea0a27b076e" providerId="LiveId" clId="{BF9BDCB0-7753-2545-A244-18741065FA7C}" dt="2019-11-11T10:52:11.735" v="3203" actId="1076"/>
          <ac:grpSpMkLst>
            <pc:docMk/>
            <pc:sldMk cId="3170511584" sldId="293"/>
            <ac:grpSpMk id="106" creationId="{47543076-3003-D549-BC0A-EAD6DAB188BA}"/>
          </ac:grpSpMkLst>
        </pc:grpChg>
        <pc:grpChg chg="add del mod">
          <ac:chgData name="戴 超" userId="0a653ea0a27b076e" providerId="LiveId" clId="{BF9BDCB0-7753-2545-A244-18741065FA7C}" dt="2019-11-11T10:50:14.452" v="3088"/>
          <ac:grpSpMkLst>
            <pc:docMk/>
            <pc:sldMk cId="3170511584" sldId="293"/>
            <ac:grpSpMk id="110" creationId="{ADE7AE20-C509-4947-9521-F3F4CE9A2E80}"/>
          </ac:grpSpMkLst>
        </pc:grpChg>
        <pc:grpChg chg="add del mod">
          <ac:chgData name="戴 超" userId="0a653ea0a27b076e" providerId="LiveId" clId="{BF9BDCB0-7753-2545-A244-18741065FA7C}" dt="2019-11-11T10:50:14.452" v="3088"/>
          <ac:grpSpMkLst>
            <pc:docMk/>
            <pc:sldMk cId="3170511584" sldId="293"/>
            <ac:grpSpMk id="114" creationId="{F599B201-E490-2B40-B409-69C1A8724B32}"/>
          </ac:grpSpMkLst>
        </pc:grpChg>
        <pc:grpChg chg="add mod">
          <ac:chgData name="戴 超" userId="0a653ea0a27b076e" providerId="LiveId" clId="{BF9BDCB0-7753-2545-A244-18741065FA7C}" dt="2019-11-11T10:52:22.677" v="3205" actId="1076"/>
          <ac:grpSpMkLst>
            <pc:docMk/>
            <pc:sldMk cId="3170511584" sldId="293"/>
            <ac:grpSpMk id="118" creationId="{F1E53C73-7495-1642-B782-FD0E0CEB3494}"/>
          </ac:grpSpMkLst>
        </pc:grpChg>
        <pc:grpChg chg="add mod">
          <ac:chgData name="戴 超" userId="0a653ea0a27b076e" providerId="LiveId" clId="{BF9BDCB0-7753-2545-A244-18741065FA7C}" dt="2019-11-11T10:52:27.597" v="3206" actId="1076"/>
          <ac:grpSpMkLst>
            <pc:docMk/>
            <pc:sldMk cId="3170511584" sldId="293"/>
            <ac:grpSpMk id="122" creationId="{8133CA50-4C3C-0446-8010-512291BB273F}"/>
          </ac:grpSpMkLst>
        </pc:grpChg>
        <pc:picChg chg="add mod">
          <ac:chgData name="戴 超" userId="0a653ea0a27b076e" providerId="LiveId" clId="{BF9BDCB0-7753-2545-A244-18741065FA7C}" dt="2019-11-11T10:54:13.123" v="3210" actId="1076"/>
          <ac:picMkLst>
            <pc:docMk/>
            <pc:sldMk cId="3170511584" sldId="293"/>
            <ac:picMk id="3" creationId="{2F557422-6058-FE40-B6CA-516224F59391}"/>
          </ac:picMkLst>
        </pc:picChg>
      </pc:sldChg>
    </pc:docChg>
  </pc:docChgLst>
  <pc:docChgLst>
    <pc:chgData name="戴 超" userId="0a653ea0a27b076e" providerId="LiveId" clId="{6E7E4840-2936-CA4C-B1D2-2772B4457B26}"/>
    <pc:docChg chg="modSld">
      <pc:chgData name="戴 超" userId="0a653ea0a27b076e" providerId="LiveId" clId="{6E7E4840-2936-CA4C-B1D2-2772B4457B26}" dt="2019-11-05T09:01:38.878" v="23"/>
      <pc:docMkLst>
        <pc:docMk/>
      </pc:docMkLst>
      <pc:sldChg chg="modSp modAnim">
        <pc:chgData name="戴 超" userId="0a653ea0a27b076e" providerId="LiveId" clId="{6E7E4840-2936-CA4C-B1D2-2772B4457B26}" dt="2019-11-05T09:01:38.878" v="23"/>
        <pc:sldMkLst>
          <pc:docMk/>
          <pc:sldMk cId="2618999973" sldId="286"/>
        </pc:sldMkLst>
        <pc:spChg chg="mod">
          <ac:chgData name="戴 超" userId="0a653ea0a27b076e" providerId="LiveId" clId="{6E7E4840-2936-CA4C-B1D2-2772B4457B26}" dt="2019-11-05T09:01:15.015" v="22" actId="20577"/>
          <ac:spMkLst>
            <pc:docMk/>
            <pc:sldMk cId="2618999973" sldId="286"/>
            <ac:spMk id="49" creationId="{00000000-0000-0000-0000-000000000000}"/>
          </ac:spMkLst>
        </pc:spChg>
      </pc:sldChg>
    </pc:docChg>
  </pc:docChgLst>
  <pc:docChgLst>
    <pc:chgData name="戴 超" userId="0a653ea0a27b076e" providerId="LiveId" clId="{52450C51-331D-0248-B9B7-A0EB6288640A}"/>
    <pc:docChg chg="delSld modSld delMainMaster">
      <pc:chgData name="戴 超" userId="0a653ea0a27b076e" providerId="LiveId" clId="{52450C51-331D-0248-B9B7-A0EB6288640A}" dt="2019-09-21T10:53:59.199" v="39" actId="2696"/>
      <pc:docMkLst>
        <pc:docMk/>
      </pc:docMkLst>
      <pc:sldChg chg="modSp modAnim">
        <pc:chgData name="戴 超" userId="0a653ea0a27b076e" providerId="LiveId" clId="{52450C51-331D-0248-B9B7-A0EB6288640A}" dt="2019-09-21T10:53:11.447" v="26" actId="122"/>
        <pc:sldMkLst>
          <pc:docMk/>
          <pc:sldMk cId="2618999973" sldId="286"/>
        </pc:sldMkLst>
        <pc:spChg chg="mod">
          <ac:chgData name="戴 超" userId="0a653ea0a27b076e" providerId="LiveId" clId="{52450C51-331D-0248-B9B7-A0EB6288640A}" dt="2019-09-21T10:53:05.426" v="25" actId="20577"/>
          <ac:spMkLst>
            <pc:docMk/>
            <pc:sldMk cId="2618999973" sldId="286"/>
            <ac:spMk id="32" creationId="{00000000-0000-0000-0000-000000000000}"/>
          </ac:spMkLst>
        </pc:spChg>
        <pc:spChg chg="mod">
          <ac:chgData name="戴 超" userId="0a653ea0a27b076e" providerId="LiveId" clId="{52450C51-331D-0248-B9B7-A0EB6288640A}" dt="2019-09-21T10:53:11.447" v="26" actId="122"/>
          <ac:spMkLst>
            <pc:docMk/>
            <pc:sldMk cId="2618999973" sldId="286"/>
            <ac:spMk id="49" creationId="{00000000-0000-0000-0000-000000000000}"/>
          </ac:spMkLst>
        </pc:spChg>
      </pc:sldChg>
      <pc:sldChg chg="del">
        <pc:chgData name="戴 超" userId="0a653ea0a27b076e" providerId="LiveId" clId="{52450C51-331D-0248-B9B7-A0EB6288640A}" dt="2019-09-21T10:53:59.160" v="27" actId="2696"/>
        <pc:sldMkLst>
          <pc:docMk/>
          <pc:sldMk cId="840420008" sldId="288"/>
        </pc:sldMkLst>
      </pc:sldChg>
      <pc:sldMasterChg chg="del delSldLayout">
        <pc:chgData name="戴 超" userId="0a653ea0a27b076e" providerId="LiveId" clId="{52450C51-331D-0248-B9B7-A0EB6288640A}" dt="2019-09-21T10:53:59.199" v="39" actId="2696"/>
        <pc:sldMasterMkLst>
          <pc:docMk/>
          <pc:sldMasterMk cId="2832575874" sldId="2147483672"/>
        </pc:sldMasterMkLst>
        <pc:sldLayoutChg chg="del">
          <pc:chgData name="戴 超" userId="0a653ea0a27b076e" providerId="LiveId" clId="{52450C51-331D-0248-B9B7-A0EB6288640A}" dt="2019-09-21T10:53:59.188" v="28" actId="2696"/>
          <pc:sldLayoutMkLst>
            <pc:docMk/>
            <pc:sldMasterMk cId="2832575874" sldId="2147483672"/>
            <pc:sldLayoutMk cId="2150177419" sldId="2147483673"/>
          </pc:sldLayoutMkLst>
        </pc:sldLayoutChg>
        <pc:sldLayoutChg chg="del">
          <pc:chgData name="戴 超" userId="0a653ea0a27b076e" providerId="LiveId" clId="{52450C51-331D-0248-B9B7-A0EB6288640A}" dt="2019-09-21T10:53:59.189" v="29" actId="2696"/>
          <pc:sldLayoutMkLst>
            <pc:docMk/>
            <pc:sldMasterMk cId="2832575874" sldId="2147483672"/>
            <pc:sldLayoutMk cId="889440363" sldId="2147483674"/>
          </pc:sldLayoutMkLst>
        </pc:sldLayoutChg>
        <pc:sldLayoutChg chg="del">
          <pc:chgData name="戴 超" userId="0a653ea0a27b076e" providerId="LiveId" clId="{52450C51-331D-0248-B9B7-A0EB6288640A}" dt="2019-09-21T10:53:59.190" v="30" actId="2696"/>
          <pc:sldLayoutMkLst>
            <pc:docMk/>
            <pc:sldMasterMk cId="2832575874" sldId="2147483672"/>
            <pc:sldLayoutMk cId="3539085720" sldId="2147483675"/>
          </pc:sldLayoutMkLst>
        </pc:sldLayoutChg>
        <pc:sldLayoutChg chg="del">
          <pc:chgData name="戴 超" userId="0a653ea0a27b076e" providerId="LiveId" clId="{52450C51-331D-0248-B9B7-A0EB6288640A}" dt="2019-09-21T10:53:59.191" v="31" actId="2696"/>
          <pc:sldLayoutMkLst>
            <pc:docMk/>
            <pc:sldMasterMk cId="2832575874" sldId="2147483672"/>
            <pc:sldLayoutMk cId="1204875535" sldId="2147483676"/>
          </pc:sldLayoutMkLst>
        </pc:sldLayoutChg>
        <pc:sldLayoutChg chg="del">
          <pc:chgData name="戴 超" userId="0a653ea0a27b076e" providerId="LiveId" clId="{52450C51-331D-0248-B9B7-A0EB6288640A}" dt="2019-09-21T10:53:59.192" v="32" actId="2696"/>
          <pc:sldLayoutMkLst>
            <pc:docMk/>
            <pc:sldMasterMk cId="2832575874" sldId="2147483672"/>
            <pc:sldLayoutMk cId="3497718383" sldId="2147483677"/>
          </pc:sldLayoutMkLst>
        </pc:sldLayoutChg>
        <pc:sldLayoutChg chg="del">
          <pc:chgData name="戴 超" userId="0a653ea0a27b076e" providerId="LiveId" clId="{52450C51-331D-0248-B9B7-A0EB6288640A}" dt="2019-09-21T10:53:59.193" v="33" actId="2696"/>
          <pc:sldLayoutMkLst>
            <pc:docMk/>
            <pc:sldMasterMk cId="2832575874" sldId="2147483672"/>
            <pc:sldLayoutMk cId="2258899290" sldId="2147483678"/>
          </pc:sldLayoutMkLst>
        </pc:sldLayoutChg>
        <pc:sldLayoutChg chg="del">
          <pc:chgData name="戴 超" userId="0a653ea0a27b076e" providerId="LiveId" clId="{52450C51-331D-0248-B9B7-A0EB6288640A}" dt="2019-09-21T10:53:59.194" v="34" actId="2696"/>
          <pc:sldLayoutMkLst>
            <pc:docMk/>
            <pc:sldMasterMk cId="2832575874" sldId="2147483672"/>
            <pc:sldLayoutMk cId="11544808" sldId="2147483679"/>
          </pc:sldLayoutMkLst>
        </pc:sldLayoutChg>
        <pc:sldLayoutChg chg="del">
          <pc:chgData name="戴 超" userId="0a653ea0a27b076e" providerId="LiveId" clId="{52450C51-331D-0248-B9B7-A0EB6288640A}" dt="2019-09-21T10:53:59.195" v="35" actId="2696"/>
          <pc:sldLayoutMkLst>
            <pc:docMk/>
            <pc:sldMasterMk cId="2832575874" sldId="2147483672"/>
            <pc:sldLayoutMk cId="3834323123" sldId="2147483680"/>
          </pc:sldLayoutMkLst>
        </pc:sldLayoutChg>
        <pc:sldLayoutChg chg="del">
          <pc:chgData name="戴 超" userId="0a653ea0a27b076e" providerId="LiveId" clId="{52450C51-331D-0248-B9B7-A0EB6288640A}" dt="2019-09-21T10:53:59.196" v="36" actId="2696"/>
          <pc:sldLayoutMkLst>
            <pc:docMk/>
            <pc:sldMasterMk cId="2832575874" sldId="2147483672"/>
            <pc:sldLayoutMk cId="3333986355" sldId="2147483681"/>
          </pc:sldLayoutMkLst>
        </pc:sldLayoutChg>
        <pc:sldLayoutChg chg="del">
          <pc:chgData name="戴 超" userId="0a653ea0a27b076e" providerId="LiveId" clId="{52450C51-331D-0248-B9B7-A0EB6288640A}" dt="2019-09-21T10:53:59.196" v="37" actId="2696"/>
          <pc:sldLayoutMkLst>
            <pc:docMk/>
            <pc:sldMasterMk cId="2832575874" sldId="2147483672"/>
            <pc:sldLayoutMk cId="2077370641" sldId="2147483682"/>
          </pc:sldLayoutMkLst>
        </pc:sldLayoutChg>
        <pc:sldLayoutChg chg="del">
          <pc:chgData name="戴 超" userId="0a653ea0a27b076e" providerId="LiveId" clId="{52450C51-331D-0248-B9B7-A0EB6288640A}" dt="2019-09-21T10:53:59.197" v="38" actId="2696"/>
          <pc:sldLayoutMkLst>
            <pc:docMk/>
            <pc:sldMasterMk cId="2832575874" sldId="2147483672"/>
            <pc:sldLayoutMk cId="3752675514" sldId="2147483683"/>
          </pc:sldLayoutMkLst>
        </pc:sldLayoutChg>
      </pc:sldMasterChg>
    </pc:docChg>
  </pc:docChgLst>
  <pc:docChgLst>
    <pc:chgData name="戴 超" userId="0a653ea0a27b076e" providerId="LiveId" clId="{CE5BA0F9-D3FB-D042-B7BE-9D8EEB9ED909}"/>
    <pc:docChg chg="undo custSel addSld delSld modSld">
      <pc:chgData name="戴 超" userId="0a653ea0a27b076e" providerId="LiveId" clId="{CE5BA0F9-D3FB-D042-B7BE-9D8EEB9ED909}" dt="2019-10-12T08:41:20.724" v="273"/>
      <pc:docMkLst>
        <pc:docMk/>
      </pc:docMkLst>
      <pc:sldChg chg="modSp">
        <pc:chgData name="戴 超" userId="0a653ea0a27b076e" providerId="LiveId" clId="{CE5BA0F9-D3FB-D042-B7BE-9D8EEB9ED909}" dt="2019-10-11T07:34:23.880" v="165" actId="14100"/>
        <pc:sldMkLst>
          <pc:docMk/>
          <pc:sldMk cId="2588512512" sldId="257"/>
        </pc:sldMkLst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3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69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0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2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6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1T07:34:18.118" v="164" actId="403"/>
          <ac:spMkLst>
            <pc:docMk/>
            <pc:sldMk cId="2588512512" sldId="257"/>
            <ac:spMk id="79" creationId="{00000000-0000-0000-0000-000000000000}"/>
          </ac:spMkLst>
        </pc:s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3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6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5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6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4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4:23.880" v="165" actId="14100"/>
          <ac:grpSpMkLst>
            <pc:docMk/>
            <pc:sldMk cId="2588512512" sldId="257"/>
            <ac:grpSpMk id="7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0:53.687" v="166" actId="113"/>
        <pc:sldMkLst>
          <pc:docMk/>
          <pc:sldMk cId="3133852583" sldId="258"/>
        </pc:sldMkLst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0:53.687" v="166" actId="113"/>
          <ac:spMkLst>
            <pc:docMk/>
            <pc:sldMk cId="3133852583" sldId="258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12.448" v="172" actId="403"/>
        <pc:sldMkLst>
          <pc:docMk/>
          <pc:sldMk cId="1063477092" sldId="259"/>
        </pc:sldMkLst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12.448" v="172" actId="403"/>
          <ac:spMkLst>
            <pc:docMk/>
            <pc:sldMk cId="1063477092" sldId="259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06.324" v="170" actId="207"/>
          <ac:spMkLst>
            <pc:docMk/>
            <pc:sldMk cId="1063477092" sldId="259"/>
            <ac:spMk id="35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1:37.603" v="174" actId="207"/>
        <pc:sldMkLst>
          <pc:docMk/>
          <pc:sldMk cId="1773279641" sldId="260"/>
        </pc:sldMkLst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0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1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1:37.603" v="174" actId="207"/>
          <ac:spMkLst>
            <pc:docMk/>
            <pc:sldMk cId="1773279641" sldId="260"/>
            <ac:spMk id="5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2:44.871" v="179" actId="403"/>
        <pc:sldMkLst>
          <pc:docMk/>
          <pc:sldMk cId="1035248360" sldId="262"/>
        </pc:sldMkLst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14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0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2:44.871" v="179" actId="403"/>
          <ac:spMkLst>
            <pc:docMk/>
            <pc:sldMk cId="1035248360" sldId="262"/>
            <ac:spMk id="222" creationId="{00000000-0000-0000-0000-000000000000}"/>
          </ac:spMkLst>
        </pc:s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3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19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0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2:44.871" v="179" actId="403"/>
          <ac:grpSpMkLst>
            <pc:docMk/>
            <pc:sldMk cId="1035248360" sldId="262"/>
            <ac:grpSpMk id="213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35.154" v="188" actId="207"/>
        <pc:sldMkLst>
          <pc:docMk/>
          <pc:sldMk cId="3244228267" sldId="263"/>
        </pc:sldMkLst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6.822" v="185" actId="207"/>
          <ac:spMkLst>
            <pc:docMk/>
            <pc:sldMk cId="3244228267" sldId="263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2.222" v="187" actId="207"/>
          <ac:spMkLst>
            <pc:docMk/>
            <pc:sldMk cId="3244228267" sldId="263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9.629" v="184" actId="403"/>
          <ac:spMkLst>
            <pc:docMk/>
            <pc:sldMk cId="3244228267" sldId="263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33:29.229" v="186" actId="207"/>
          <ac:spMkLst>
            <pc:docMk/>
            <pc:sldMk cId="3244228267" sldId="263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11.326" v="182" actId="403"/>
          <ac:spMkLst>
            <pc:docMk/>
            <pc:sldMk cId="3244228267" sldId="263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33:35.154" v="188" actId="207"/>
          <ac:spMkLst>
            <pc:docMk/>
            <pc:sldMk cId="3244228267" sldId="263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18.167" v="183" actId="14100"/>
          <ac:grpSpMkLst>
            <pc:docMk/>
            <pc:sldMk cId="3244228267" sldId="263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3:06.091" v="181" actId="14100"/>
          <ac:grpSpMkLst>
            <pc:docMk/>
            <pc:sldMk cId="3244228267" sldId="263"/>
            <ac:grpSpMk id="21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3:55.996" v="189" actId="113"/>
        <pc:sldMkLst>
          <pc:docMk/>
          <pc:sldMk cId="2518158010" sldId="264"/>
        </pc:sldMkLst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4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3:55.996" v="189" actId="113"/>
          <ac:spMkLst>
            <pc:docMk/>
            <pc:sldMk cId="2518158010" sldId="264"/>
            <ac:spMk id="10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04.484" v="190" actId="113"/>
        <pc:sldMkLst>
          <pc:docMk/>
          <pc:sldMk cId="1311141234" sldId="265"/>
        </pc:sldMkLst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04.484" v="190" actId="113"/>
          <ac:spMkLst>
            <pc:docMk/>
            <pc:sldMk cId="1311141234" sldId="265"/>
            <ac:spMk id="16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4:39.420" v="195" actId="207"/>
        <pc:sldMkLst>
          <pc:docMk/>
          <pc:sldMk cId="3116665988" sldId="266"/>
        </pc:sldMkLst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2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4.063" v="194" actId="403"/>
          <ac:spMkLst>
            <pc:docMk/>
            <pc:sldMk cId="3116665988" sldId="266"/>
            <ac:spMk id="113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7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39.420" v="195" actId="207"/>
          <ac:spMkLst>
            <pc:docMk/>
            <pc:sldMk cId="3116665988" sldId="266"/>
            <ac:spMk id="199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09.201" v="201" actId="207"/>
        <pc:sldMkLst>
          <pc:docMk/>
          <pc:sldMk cId="2747644059" sldId="267"/>
        </pc:sldMkLst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6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1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09.201" v="201" actId="207"/>
          <ac:spMkLst>
            <pc:docMk/>
            <pc:sldMk cId="2747644059" sldId="267"/>
            <ac:spMk id="220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9.497" v="199" actId="14100"/>
          <ac:spMkLst>
            <pc:docMk/>
            <pc:sldMk cId="2747644059" sldId="267"/>
            <ac:spMk id="221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4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5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4:51.983" v="197" actId="403"/>
          <ac:spMkLst>
            <pc:docMk/>
            <pc:sldMk cId="2747644059" sldId="267"/>
            <ac:spMk id="229" creationId="{00000000-0000-0000-0000-000000000000}"/>
          </ac:spMkLst>
        </pc:s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09.201" v="201" actId="207"/>
          <ac:grpSpMkLst>
            <pc:docMk/>
            <pc:sldMk cId="2747644059" sldId="267"/>
            <ac:grpSpMk id="21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4:59.497" v="199" actId="14100"/>
          <ac:grpSpMkLst>
            <pc:docMk/>
            <pc:sldMk cId="2747644059" sldId="267"/>
            <ac:grpSpMk id="22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5:22.351" v="204" actId="404"/>
        <pc:sldMkLst>
          <pc:docMk/>
          <pc:sldMk cId="1537669189" sldId="268"/>
        </pc:sldMkLst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2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0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22.351" v="204" actId="404"/>
          <ac:spMkLst>
            <pc:docMk/>
            <pc:sldMk cId="1537669189" sldId="268"/>
            <ac:spMk id="33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5:57.982" v="210" actId="207"/>
        <pc:sldMkLst>
          <pc:docMk/>
          <pc:sldMk cId="900761484" sldId="270"/>
        </pc:sldMkLst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2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48.668" v="207" actId="207"/>
          <ac:spMkLst>
            <pc:docMk/>
            <pc:sldMk cId="900761484" sldId="270"/>
            <ac:spMk id="229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1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1.255" v="208" actId="207"/>
          <ac:spMkLst>
            <pc:docMk/>
            <pc:sldMk cId="900761484" sldId="270"/>
            <ac:spMk id="232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4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4.171" v="209" actId="207"/>
          <ac:spMkLst>
            <pc:docMk/>
            <pc:sldMk cId="900761484" sldId="270"/>
            <ac:spMk id="235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7" creationId="{00000000-0000-0000-0000-000000000000}"/>
          </ac:spMkLst>
        </pc:spChg>
        <pc:spChg chg="mod">
          <ac:chgData name="戴 超" userId="0a653ea0a27b076e" providerId="LiveId" clId="{CE5BA0F9-D3FB-D042-B7BE-9D8EEB9ED909}" dt="2019-10-12T08:35:57.982" v="210" actId="207"/>
          <ac:spMkLst>
            <pc:docMk/>
            <pc:sldMk cId="900761484" sldId="270"/>
            <ac:spMk id="238" creationId="{00000000-0000-0000-0000-000000000000}"/>
          </ac:spMkLst>
        </pc:spChg>
        <pc:spChg chg="mod">
          <ac:chgData name="戴 超" userId="0a653ea0a27b076e" providerId="LiveId" clId="{CE5BA0F9-D3FB-D042-B7BE-9D8EEB9ED909}" dt="2019-10-12T08:35:38.265" v="206" actId="403"/>
          <ac:spMkLst>
            <pc:docMk/>
            <pc:sldMk cId="900761484" sldId="270"/>
            <ac:spMk id="239" creationId="{00000000-0000-0000-0000-000000000000}"/>
          </ac:spMkLst>
        </pc:s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2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3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5:38.265" v="206" actId="403"/>
          <ac:grpSpMkLst>
            <pc:docMk/>
            <pc:sldMk cId="900761484" sldId="270"/>
            <ac:grpSpMk id="236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6:02.206" v="211" actId="113"/>
        <pc:sldMkLst>
          <pc:docMk/>
          <pc:sldMk cId="3409198802" sldId="271"/>
        </pc:sldMkLst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02.206" v="211" actId="113"/>
          <ac:spMkLst>
            <pc:docMk/>
            <pc:sldMk cId="3409198802" sldId="271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31.328" v="218" actId="207"/>
        <pc:sldMkLst>
          <pc:docMk/>
          <pc:sldMk cId="3567281485" sldId="272"/>
        </pc:sldMkLst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7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0.901" v="215" actId="207"/>
          <ac:spMkLst>
            <pc:docMk/>
            <pc:sldMk cId="3567281485" sldId="272"/>
            <ac:spMk id="7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3.819" v="216" actId="207"/>
          <ac:spMkLst>
            <pc:docMk/>
            <pc:sldMk cId="3567281485" sldId="272"/>
            <ac:spMk id="8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7.878" v="214" actId="207"/>
          <ac:spMkLst>
            <pc:docMk/>
            <pc:sldMk cId="3567281485" sldId="272"/>
            <ac:spMk id="87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8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13.328" v="213" actId="403"/>
          <ac:spMkLst>
            <pc:docMk/>
            <pc:sldMk cId="3567281485" sldId="272"/>
            <ac:spMk id="90" creationId="{00000000-0000-0000-0000-000000000000}"/>
          </ac:spMkLst>
        </pc:spChg>
        <pc:spChg chg="mod">
          <ac:chgData name="戴 超" userId="0a653ea0a27b076e" providerId="LiveId" clId="{CE5BA0F9-D3FB-D042-B7BE-9D8EEB9ED909}" dt="2019-10-12T08:36:26.540" v="217" actId="207"/>
          <ac:spMkLst>
            <pc:docMk/>
            <pc:sldMk cId="3567281485" sldId="272"/>
            <ac:spMk id="9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31.328" v="218" actId="207"/>
          <ac:spMkLst>
            <pc:docMk/>
            <pc:sldMk cId="3567281485" sldId="272"/>
            <ac:spMk id="92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6:57.189" v="225" actId="207"/>
        <pc:sldMkLst>
          <pc:docMk/>
          <pc:sldMk cId="380091166" sldId="273"/>
        </pc:sldMkLst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2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1.527" v="223" actId="207"/>
          <ac:spMkLst>
            <pc:docMk/>
            <pc:sldMk cId="380091166" sldId="273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7.189" v="225" actId="207"/>
          <ac:spMkLst>
            <pc:docMk/>
            <pc:sldMk cId="380091166" sldId="273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36:54.798" v="224" actId="207"/>
          <ac:spMkLst>
            <pc:docMk/>
            <pc:sldMk cId="380091166" sldId="273"/>
            <ac:spMk id="59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1.793" v="220" actId="403"/>
          <ac:spMkLst>
            <pc:docMk/>
            <pc:sldMk cId="380091166" sldId="273"/>
            <ac:spMk id="61" creationId="{00000000-0000-0000-0000-000000000000}"/>
          </ac:spMkLst>
        </pc:spChg>
        <pc:spChg chg="mod">
          <ac:chgData name="戴 超" userId="0a653ea0a27b076e" providerId="LiveId" clId="{CE5BA0F9-D3FB-D042-B7BE-9D8EEB9ED909}" dt="2019-10-12T08:36:48.512" v="222" actId="207"/>
          <ac:spMkLst>
            <pc:docMk/>
            <pc:sldMk cId="380091166" sldId="273"/>
            <ac:spMk id="62" creationId="{00000000-0000-0000-0000-000000000000}"/>
          </ac:spMkLst>
        </pc:spChg>
        <pc:grpChg chg="mod">
          <ac:chgData name="戴 超" userId="0a653ea0a27b076e" providerId="LiveId" clId="{CE5BA0F9-D3FB-D042-B7BE-9D8EEB9ED909}" dt="2019-10-12T08:36:51.527" v="223" actId="207"/>
          <ac:grpSpMkLst>
            <pc:docMk/>
            <pc:sldMk cId="380091166" sldId="273"/>
            <ac:grpSpMk id="5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7.189" v="225" actId="207"/>
          <ac:grpSpMkLst>
            <pc:docMk/>
            <pc:sldMk cId="380091166" sldId="273"/>
            <ac:grpSpMk id="5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54.798" v="224" actId="207"/>
          <ac:grpSpMkLst>
            <pc:docMk/>
            <pc:sldMk cId="380091166" sldId="273"/>
            <ac:grpSpMk id="57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6:48.512" v="222" actId="207"/>
          <ac:grpSpMkLst>
            <pc:docMk/>
            <pc:sldMk cId="380091166" sldId="273"/>
            <ac:grpSpMk id="60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7:23.263" v="229" actId="207"/>
        <pc:sldMkLst>
          <pc:docMk/>
          <pc:sldMk cId="4261263618" sldId="274"/>
        </pc:sldMkLst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5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6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7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8" creationId="{00000000-0000-0000-0000-000000000000}"/>
          </ac:spMkLst>
        </pc:spChg>
        <pc:spChg chg="mod">
          <ac:chgData name="戴 超" userId="0a653ea0a27b076e" providerId="LiveId" clId="{CE5BA0F9-D3FB-D042-B7BE-9D8EEB9ED909}" dt="2019-10-12T08:37:14.595" v="228" actId="14100"/>
          <ac:spMkLst>
            <pc:docMk/>
            <pc:sldMk cId="4261263618" sldId="274"/>
            <ac:spMk id="12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7:23.263" v="229" actId="207"/>
          <ac:spMkLst>
            <pc:docMk/>
            <pc:sldMk cId="4261263618" sldId="274"/>
            <ac:spMk id="13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8:22.781" v="240" actId="2711"/>
        <pc:sldMkLst>
          <pc:docMk/>
          <pc:sldMk cId="82446711" sldId="275"/>
        </pc:sldMkLst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6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22.781" v="240" actId="2711"/>
          <ac:spMkLst>
            <pc:docMk/>
            <pc:sldMk cId="82446711" sldId="275"/>
            <ac:spMk id="99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0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1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2" creationId="{00000000-0000-0000-0000-000000000000}"/>
          </ac:spMkLst>
        </pc:spChg>
        <pc:spChg chg="mod">
          <ac:chgData name="戴 超" userId="0a653ea0a27b076e" providerId="LiveId" clId="{CE5BA0F9-D3FB-D042-B7BE-9D8EEB9ED909}" dt="2019-10-12T08:37:54.001" v="235" actId="207"/>
          <ac:spMkLst>
            <pc:docMk/>
            <pc:sldMk cId="82446711" sldId="275"/>
            <ac:spMk id="103" creationId="{00000000-0000-0000-0000-000000000000}"/>
          </ac:spMkLst>
        </pc:spChg>
        <pc:graphicFrameChg chg="mod">
          <ac:chgData name="戴 超" userId="0a653ea0a27b076e" providerId="LiveId" clId="{CE5BA0F9-D3FB-D042-B7BE-9D8EEB9ED909}" dt="2019-10-12T08:37:28.861" v="231" actId="1076"/>
          <ac:graphicFrameMkLst>
            <pc:docMk/>
            <pc:sldMk cId="82446711" sldId="275"/>
            <ac:graphicFrameMk id="88" creationId="{00000000-0000-0000-0000-000000000000}"/>
          </ac:graphicFrameMkLst>
        </pc:graphicFrame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4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5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6" creationId="{00000000-0000-0000-0000-000000000000}"/>
          </ac:cxnSpMkLst>
        </pc:cxnChg>
        <pc:cxnChg chg="mod">
          <ac:chgData name="戴 超" userId="0a653ea0a27b076e" providerId="LiveId" clId="{CE5BA0F9-D3FB-D042-B7BE-9D8EEB9ED909}" dt="2019-10-12T08:37:44.194" v="234" actId="2711"/>
          <ac:cxnSpMkLst>
            <pc:docMk/>
            <pc:sldMk cId="82446711" sldId="275"/>
            <ac:cxnSpMk id="107" creationId="{00000000-0000-0000-0000-000000000000}"/>
          </ac:cxnSpMkLst>
        </pc:cxnChg>
      </pc:sldChg>
      <pc:sldChg chg="modSp">
        <pc:chgData name="戴 超" userId="0a653ea0a27b076e" providerId="LiveId" clId="{CE5BA0F9-D3FB-D042-B7BE-9D8EEB9ED909}" dt="2019-10-12T08:38:37.796" v="243" actId="1076"/>
        <pc:sldMkLst>
          <pc:docMk/>
          <pc:sldMk cId="861857657" sldId="276"/>
        </pc:sldMkLst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4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52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5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58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7.796" v="243" actId="1076"/>
          <ac:grpSpMkLst>
            <pc:docMk/>
            <pc:sldMk cId="861857657" sldId="276"/>
            <ac:grpSpMk id="6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38:31.120" v="241" actId="113"/>
          <ac:grpSpMkLst>
            <pc:docMk/>
            <pc:sldMk cId="861857657" sldId="276"/>
            <ac:grpSpMk id="67" creationId="{00000000-0000-0000-0000-000000000000}"/>
          </ac:grpSpMkLst>
        </pc:grpChg>
      </pc:sldChg>
      <pc:sldChg chg="modSp">
        <pc:chgData name="戴 超" userId="0a653ea0a27b076e" providerId="LiveId" clId="{CE5BA0F9-D3FB-D042-B7BE-9D8EEB9ED909}" dt="2019-10-12T08:38:43.362" v="244" actId="113"/>
        <pc:sldMkLst>
          <pc:docMk/>
          <pc:sldMk cId="1199467266" sldId="277"/>
        </pc:sldMkLst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38:43.362" v="244" actId="113"/>
          <ac:spMkLst>
            <pc:docMk/>
            <pc:sldMk cId="1199467266" sldId="277"/>
            <ac:spMk id="1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04.778" v="249" actId="207"/>
        <pc:sldMkLst>
          <pc:docMk/>
          <pc:sldMk cId="542575699" sldId="278"/>
        </pc:sldMkLst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38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6.977" v="246" actId="207"/>
          <ac:spMkLst>
            <pc:docMk/>
            <pc:sldMk cId="542575699" sldId="278"/>
            <ac:spMk id="139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4.778" v="249" actId="207"/>
          <ac:spMkLst>
            <pc:docMk/>
            <pc:sldMk cId="542575699" sldId="278"/>
            <ac:spMk id="142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02.369" v="248" actId="207"/>
          <ac:spMkLst>
            <pc:docMk/>
            <pc:sldMk cId="542575699" sldId="278"/>
            <ac:spMk id="145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1.644" v="245" actId="113"/>
          <ac:spMkLst>
            <pc:docMk/>
            <pc:sldMk cId="542575699" sldId="278"/>
            <ac:spMk id="147" creationId="{00000000-0000-0000-0000-000000000000}"/>
          </ac:spMkLst>
        </pc:spChg>
        <pc:spChg chg="mod">
          <ac:chgData name="戴 超" userId="0a653ea0a27b076e" providerId="LiveId" clId="{CE5BA0F9-D3FB-D042-B7BE-9D8EEB9ED909}" dt="2019-10-12T08:38:59.535" v="247" actId="207"/>
          <ac:spMkLst>
            <pc:docMk/>
            <pc:sldMk cId="542575699" sldId="278"/>
            <ac:spMk id="14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28.365" v="256" actId="207"/>
        <pc:sldMkLst>
          <pc:docMk/>
          <pc:sldMk cId="424002877" sldId="279"/>
        </pc:sldMkLst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6.740" v="252" actId="207"/>
          <ac:spMkLst>
            <pc:docMk/>
            <pc:sldMk cId="424002877" sldId="279"/>
            <ac:spMk id="15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58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9.118" v="253" actId="207"/>
          <ac:spMkLst>
            <pc:docMk/>
            <pc:sldMk cId="424002877" sldId="279"/>
            <ac:spMk id="159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2.492" v="254" actId="207"/>
          <ac:spMkLst>
            <pc:docMk/>
            <pc:sldMk cId="424002877" sldId="279"/>
            <ac:spMk id="16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8.365" v="256" actId="207"/>
          <ac:spMkLst>
            <pc:docMk/>
            <pc:sldMk cId="424002877" sldId="279"/>
            <ac:spMk id="16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13.138" v="251" actId="403"/>
          <ac:spMkLst>
            <pc:docMk/>
            <pc:sldMk cId="424002877" sldId="279"/>
            <ac:spMk id="16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25.102" v="255" actId="207"/>
          <ac:spMkLst>
            <pc:docMk/>
            <pc:sldMk cId="424002877" sldId="279"/>
            <ac:spMk id="16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39:50.886" v="261" actId="207"/>
        <pc:sldMkLst>
          <pc:docMk/>
          <pc:sldMk cId="2684589028" sldId="280"/>
        </pc:sldMkLst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1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2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3" creationId="{00000000-0000-0000-0000-000000000000}"/>
          </ac:spMkLst>
        </pc:spChg>
        <pc:spChg chg="mod">
          <ac:chgData name="戴 超" userId="0a653ea0a27b076e" providerId="LiveId" clId="{CE5BA0F9-D3FB-D042-B7BE-9D8EEB9ED909}" dt="2019-10-12T08:39:46.692" v="260" actId="14100"/>
          <ac:spMkLst>
            <pc:docMk/>
            <pc:sldMk cId="2684589028" sldId="280"/>
            <ac:spMk id="134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5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6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7" creationId="{00000000-0000-0000-0000-000000000000}"/>
          </ac:spMkLst>
        </pc:spChg>
        <pc:spChg chg="mod">
          <ac:chgData name="戴 超" userId="0a653ea0a27b076e" providerId="LiveId" clId="{CE5BA0F9-D3FB-D042-B7BE-9D8EEB9ED909}" dt="2019-10-12T08:39:50.886" v="261" actId="207"/>
          <ac:spMkLst>
            <pc:docMk/>
            <pc:sldMk cId="2684589028" sldId="280"/>
            <ac:spMk id="138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25.077" v="263" actId="113"/>
        <pc:sldMkLst>
          <pc:docMk/>
          <pc:sldMk cId="2636402181" sldId="281"/>
        </pc:sldMkLst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25.077" v="263" actId="113"/>
          <ac:spMkLst>
            <pc:docMk/>
            <pc:sldMk cId="2636402181" sldId="281"/>
            <ac:spMk id="2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2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3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1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17.974" v="262" actId="113"/>
          <ac:spMkLst>
            <pc:docMk/>
            <pc:sldMk cId="2636402181" sldId="281"/>
            <ac:spMk id="44" creationId="{00000000-0000-0000-0000-000000000000}"/>
          </ac:spMkLst>
        </pc:spChg>
      </pc:sldChg>
      <pc:sldChg chg="modSp">
        <pc:chgData name="戴 超" userId="0a653ea0a27b076e" providerId="LiveId" clId="{CE5BA0F9-D3FB-D042-B7BE-9D8EEB9ED909}" dt="2019-10-12T08:40:56.073" v="269" actId="14100"/>
        <pc:sldMkLst>
          <pc:docMk/>
          <pc:sldMk cId="3364429461" sldId="282"/>
        </pc:sldMkLst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1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49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5.246" v="265" actId="113"/>
          <ac:spMkLst>
            <pc:docMk/>
            <pc:sldMk cId="3364429461" sldId="282"/>
            <ac:spMk id="58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3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4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5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6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7" creationId="{00000000-0000-0000-0000-000000000000}"/>
          </ac:spMkLst>
        </pc:spChg>
        <pc:spChg chg="mod">
          <ac:chgData name="戴 超" userId="0a653ea0a27b076e" providerId="LiveId" clId="{CE5BA0F9-D3FB-D042-B7BE-9D8EEB9ED909}" dt="2019-10-12T08:40:30.900" v="264" actId="113"/>
          <ac:spMkLst>
            <pc:docMk/>
            <pc:sldMk cId="3364429461" sldId="282"/>
            <ac:spMk id="68" creationId="{00000000-0000-0000-0000-000000000000}"/>
          </ac:spMkLst>
        </pc:s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14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19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41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5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56.073" v="269" actId="14100"/>
          <ac:grpSpMkLst>
            <pc:docMk/>
            <pc:sldMk cId="3364429461" sldId="282"/>
            <ac:grpSpMk id="60" creationId="{00000000-0000-0000-0000-000000000000}"/>
          </ac:grpSpMkLst>
        </pc:grpChg>
        <pc:grpChg chg="mod">
          <ac:chgData name="戴 超" userId="0a653ea0a27b076e" providerId="LiveId" clId="{CE5BA0F9-D3FB-D042-B7BE-9D8EEB9ED909}" dt="2019-10-12T08:40:48.648" v="268" actId="14100"/>
          <ac:grpSpMkLst>
            <pc:docMk/>
            <pc:sldMk cId="3364429461" sldId="282"/>
            <ac:grpSpMk id="69" creationId="{00000000-0000-0000-0000-000000000000}"/>
          </ac:grpSpMkLst>
        </pc:grpChg>
      </pc:sldChg>
      <pc:sldChg chg="del">
        <pc:chgData name="戴 超" userId="0a653ea0a27b076e" providerId="LiveId" clId="{CE5BA0F9-D3FB-D042-B7BE-9D8EEB9ED909}" dt="2019-10-06T11:50:57.042" v="83" actId="2696"/>
        <pc:sldMkLst>
          <pc:docMk/>
          <pc:sldMk cId="1478755367" sldId="283"/>
        </pc:sldMkLst>
      </pc:sldChg>
      <pc:sldChg chg="modSp modAnim">
        <pc:chgData name="戴 超" userId="0a653ea0a27b076e" providerId="LiveId" clId="{CE5BA0F9-D3FB-D042-B7BE-9D8EEB9ED909}" dt="2019-10-11T07:33:23.427" v="153"/>
        <pc:sldMkLst>
          <pc:docMk/>
          <pc:sldMk cId="2618999973" sldId="286"/>
        </pc:sldMkLst>
        <pc:spChg chg="mod">
          <ac:chgData name="戴 超" userId="0a653ea0a27b076e" providerId="LiveId" clId="{CE5BA0F9-D3FB-D042-B7BE-9D8EEB9ED909}" dt="2019-09-21T11:09:40.589" v="36" actId="20577"/>
          <ac:spMkLst>
            <pc:docMk/>
            <pc:sldMk cId="2618999973" sldId="286"/>
            <ac:spMk id="49" creationId="{00000000-0000-0000-0000-000000000000}"/>
          </ac:spMkLst>
        </pc:spChg>
      </pc:sldChg>
      <pc:sldChg chg="modSp modAnim">
        <pc:chgData name="戴 超" userId="0a653ea0a27b076e" providerId="LiveId" clId="{CE5BA0F9-D3FB-D042-B7BE-9D8EEB9ED909}" dt="2019-10-12T08:41:20.724" v="273"/>
        <pc:sldMkLst>
          <pc:docMk/>
          <pc:sldMk cId="1940581968" sldId="287"/>
        </pc:sldMkLst>
        <pc:spChg chg="mod">
          <ac:chgData name="戴 超" userId="0a653ea0a27b076e" providerId="LiveId" clId="{CE5BA0F9-D3FB-D042-B7BE-9D8EEB9ED909}" dt="2019-10-06T13:22:11.909" v="87" actId="20577"/>
          <ac:spMkLst>
            <pc:docMk/>
            <pc:sldMk cId="1940581968" sldId="287"/>
            <ac:spMk id="32" creationId="{00000000-0000-0000-0000-000000000000}"/>
          </ac:spMkLst>
        </pc:spChg>
        <pc:spChg chg="mod">
          <ac:chgData name="戴 超" userId="0a653ea0a27b076e" providerId="LiveId" clId="{CE5BA0F9-D3FB-D042-B7BE-9D8EEB9ED909}" dt="2019-10-06T13:22:56.311" v="149" actId="122"/>
          <ac:spMkLst>
            <pc:docMk/>
            <pc:sldMk cId="1940581968" sldId="287"/>
            <ac:spMk id="49" creationId="{00000000-0000-0000-0000-000000000000}"/>
          </ac:spMkLst>
        </pc:spChg>
      </pc:sldChg>
      <pc:sldChg chg="modSp add">
        <pc:chgData name="戴 超" userId="0a653ea0a27b076e" providerId="LiveId" clId="{CE5BA0F9-D3FB-D042-B7BE-9D8EEB9ED909}" dt="2019-10-11T07:34:08.120" v="162" actId="207"/>
        <pc:sldMkLst>
          <pc:docMk/>
          <pc:sldMk cId="190877027" sldId="288"/>
        </pc:sldMkLst>
        <pc:spChg chg="mod">
          <ac:chgData name="戴 超" userId="0a653ea0a27b076e" providerId="LiveId" clId="{CE5BA0F9-D3FB-D042-B7BE-9D8EEB9ED909}" dt="2019-10-06T11:48:55.085" v="82" actId="20577"/>
          <ac:spMkLst>
            <pc:docMk/>
            <pc:sldMk cId="190877027" sldId="288"/>
            <ac:spMk id="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5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7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1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2.465" v="160" actId="207"/>
          <ac:spMkLst>
            <pc:docMk/>
            <pc:sldMk cId="190877027" sldId="288"/>
            <ac:spMk id="1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4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5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5.592" v="161" actId="207"/>
          <ac:spMkLst>
            <pc:docMk/>
            <pc:sldMk cId="190877027" sldId="288"/>
            <ac:spMk id="16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8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19" creationId="{00000000-0000-0000-0000-000000000000}"/>
          </ac:spMkLst>
        </pc:spChg>
        <pc:spChg chg="mod">
          <ac:chgData name="戴 超" userId="0a653ea0a27b076e" providerId="LiveId" clId="{CE5BA0F9-D3FB-D042-B7BE-9D8EEB9ED909}" dt="2019-10-11T07:33:59.721" v="159" actId="207"/>
          <ac:spMkLst>
            <pc:docMk/>
            <pc:sldMk cId="190877027" sldId="288"/>
            <ac:spMk id="20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2" creationId="{00000000-0000-0000-0000-000000000000}"/>
          </ac:spMkLst>
        </pc:spChg>
        <pc:spChg chg="mod">
          <ac:chgData name="戴 超" userId="0a653ea0a27b076e" providerId="LiveId" clId="{CE5BA0F9-D3FB-D042-B7BE-9D8EEB9ED909}" dt="2019-10-11T07:33:34.665" v="155" actId="403"/>
          <ac:spMkLst>
            <pc:docMk/>
            <pc:sldMk cId="190877027" sldId="288"/>
            <ac:spMk id="23" creationId="{00000000-0000-0000-0000-000000000000}"/>
          </ac:spMkLst>
        </pc:spChg>
        <pc:spChg chg="mod">
          <ac:chgData name="戴 超" userId="0a653ea0a27b076e" providerId="LiveId" clId="{CE5BA0F9-D3FB-D042-B7BE-9D8EEB9ED909}" dt="2019-10-11T07:34:08.120" v="162" actId="207"/>
          <ac:spMkLst>
            <pc:docMk/>
            <pc:sldMk cId="190877027" sldId="288"/>
            <ac:spMk id="24" creationId="{00000000-0000-0000-0000-000000000000}"/>
          </ac:spMkLst>
        </pc:s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9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13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50.555" v="157" actId="14100"/>
          <ac:grpSpMkLst>
            <pc:docMk/>
            <pc:sldMk cId="190877027" sldId="288"/>
            <ac:grpSpMk id="17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43.588" v="156" actId="14100"/>
          <ac:grpSpMkLst>
            <pc:docMk/>
            <pc:sldMk cId="190877027" sldId="288"/>
            <ac:grpSpMk id="21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5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28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2" creationId="{00000000-0000-0000-0000-000000000000}"/>
          </ac:grpSpMkLst>
        </pc:grpChg>
        <pc:grpChg chg="mod">
          <ac:chgData name="戴 超" userId="0a653ea0a27b076e" providerId="LiveId" clId="{CE5BA0F9-D3FB-D042-B7BE-9D8EEB9ED909}" dt="2019-10-11T07:33:34.665" v="155" actId="403"/>
          <ac:grpSpMkLst>
            <pc:docMk/>
            <pc:sldMk cId="190877027" sldId="288"/>
            <ac:grpSpMk id="36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1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91197-4D10-9F44-BB5B-7FB3A6613B0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>
              <a:alpha val="38824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3BFD0119-3DF5-C845-99E9-A7C79E89B545}"/>
              </a:ext>
            </a:extLst>
          </p:cNvPr>
          <p:cNvSpPr txBox="1"/>
          <p:nvPr userDrawn="1"/>
        </p:nvSpPr>
        <p:spPr>
          <a:xfrm>
            <a:off x="8420749" y="80693"/>
            <a:ext cx="612000" cy="252000"/>
          </a:xfrm>
          <a:prstGeom prst="rect">
            <a:avLst/>
          </a:prstGeom>
          <a:solidFill>
            <a:srgbClr val="D9D9D9">
              <a:alpha val="38824"/>
            </a:srgb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  <a:pPr/>
              <a:t>21:48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68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6E418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FFB352"/>
                </a:solidFill>
                <a:latin typeface="华文细黑" pitchFamily="2" charset="-122"/>
                <a:ea typeface="华文细黑" pitchFamily="2" charset="-122"/>
              </a:rPr>
              <a:t>0</a:t>
            </a:r>
            <a:r>
              <a:rPr lang="en-US" altLang="zh-CN" sz="8000" dirty="0">
                <a:solidFill>
                  <a:srgbClr val="E66B6B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8000" dirty="0">
                <a:solidFill>
                  <a:srgbClr val="00A6B6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endParaRPr lang="zh-CN" altLang="en-US" sz="8000" dirty="0">
              <a:solidFill>
                <a:srgbClr val="00A6B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70003" y="3035189"/>
            <a:ext cx="213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网络编程学习</a:t>
            </a:r>
          </a:p>
        </p:txBody>
      </p:sp>
    </p:spTree>
    <p:extLst>
      <p:ext uri="{BB962C8B-B14F-4D97-AF65-F5344CB8AC3E}">
        <p14:creationId xmlns:p14="http://schemas.microsoft.com/office/powerpoint/2010/main" val="26189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线程资源争夺问题</a:t>
            </a:r>
          </a:p>
        </p:txBody>
      </p:sp>
      <p:sp>
        <p:nvSpPr>
          <p:cNvPr id="110" name="文本框 63"/>
          <p:cNvSpPr txBox="1"/>
          <p:nvPr/>
        </p:nvSpPr>
        <p:spPr>
          <a:xfrm>
            <a:off x="5554100" y="1691645"/>
            <a:ext cx="295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线程争夺</a:t>
            </a:r>
          </a:p>
        </p:txBody>
      </p:sp>
      <p:sp>
        <p:nvSpPr>
          <p:cNvPr id="197" name="文本框 113"/>
          <p:cNvSpPr txBox="1"/>
          <p:nvPr/>
        </p:nvSpPr>
        <p:spPr>
          <a:xfrm>
            <a:off x="5615292" y="2097156"/>
            <a:ext cx="2836506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这个时候出现资源错误，因为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计算是多条指令，组合运行的，所以在运行过程中如果插入其他指令，就会造成不可预见的结果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660079-876E-2340-8F5D-33E781EF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8" y="928248"/>
            <a:ext cx="3929122" cy="39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</a:p>
        </p:txBody>
      </p:sp>
      <p:sp>
        <p:nvSpPr>
          <p:cNvPr id="112" name="文本框 93"/>
          <p:cNvSpPr txBox="1"/>
          <p:nvPr/>
        </p:nvSpPr>
        <p:spPr>
          <a:xfrm>
            <a:off x="3615044" y="1845867"/>
            <a:ext cx="171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</a:p>
        </p:txBody>
      </p:sp>
      <p:sp>
        <p:nvSpPr>
          <p:cNvPr id="199" name="文本框 113"/>
          <p:cNvSpPr txBox="1"/>
          <p:nvPr/>
        </p:nvSpPr>
        <p:spPr>
          <a:xfrm>
            <a:off x="3635470" y="2131821"/>
            <a:ext cx="1713382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对于特殊资源，可以加上锁，来保护资源，确保每次操作的完整性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2CA40F-41D4-8A47-AF68-563C427B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93" y="959062"/>
            <a:ext cx="3284741" cy="4116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374474-2223-4BFF-A943-B029F70A0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9" y="955211"/>
            <a:ext cx="2907390" cy="4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2" grpId="0"/>
      <p:bldP spid="1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itchFamily="34" charset="-122"/>
                  <a:ea typeface="微软雅黑" pitchFamily="34" charset="-122"/>
                </a:rPr>
                <a:t>队列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队列概念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6C40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队列的实现</a:t>
            </a:r>
          </a:p>
        </p:txBody>
      </p:sp>
    </p:spTree>
    <p:extLst>
      <p:ext uri="{BB962C8B-B14F-4D97-AF65-F5344CB8AC3E}">
        <p14:creationId xmlns:p14="http://schemas.microsoft.com/office/powerpoint/2010/main" val="34091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A1CEFB-74BF-8348-B455-B5433651A7D7}"/>
              </a:ext>
            </a:extLst>
          </p:cNvPr>
          <p:cNvSpPr/>
          <p:nvPr/>
        </p:nvSpPr>
        <p:spPr>
          <a:xfrm>
            <a:off x="1831134" y="1846878"/>
            <a:ext cx="5290457" cy="1449744"/>
          </a:xfrm>
          <a:prstGeom prst="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chemeClr val="bg2">
                    <a:lumMod val="50000"/>
                  </a:schemeClr>
                </a:solidFill>
              </a:rPr>
              <a:t>队列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9619553-6E3A-944C-96A2-5CA918C52407}"/>
              </a:ext>
            </a:extLst>
          </p:cNvPr>
          <p:cNvSpPr/>
          <p:nvPr/>
        </p:nvSpPr>
        <p:spPr>
          <a:xfrm>
            <a:off x="8369558" y="2147635"/>
            <a:ext cx="933062" cy="848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Q1</a:t>
            </a:r>
            <a:endParaRPr kumimoji="1"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F958091-04F5-1C48-BDC4-64BB362EFC2E}"/>
              </a:ext>
            </a:extLst>
          </p:cNvPr>
          <p:cNvSpPr/>
          <p:nvPr/>
        </p:nvSpPr>
        <p:spPr>
          <a:xfrm>
            <a:off x="8677469" y="2147635"/>
            <a:ext cx="933062" cy="848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234588F-27BF-EA48-B0F4-D7D0A7F5BD07}"/>
              </a:ext>
            </a:extLst>
          </p:cNvPr>
          <p:cNvSpPr/>
          <p:nvPr/>
        </p:nvSpPr>
        <p:spPr>
          <a:xfrm>
            <a:off x="8990045" y="2147635"/>
            <a:ext cx="933062" cy="8482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95F61B-E1B2-2B4E-AD73-D8CE4394B583}"/>
              </a:ext>
            </a:extLst>
          </p:cNvPr>
          <p:cNvSpPr/>
          <p:nvPr/>
        </p:nvSpPr>
        <p:spPr>
          <a:xfrm>
            <a:off x="2999034" y="355633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先进先出</a:t>
            </a:r>
          </a:p>
        </p:txBody>
      </p:sp>
    </p:spTree>
    <p:extLst>
      <p:ext uri="{BB962C8B-B14F-4D97-AF65-F5344CB8AC3E}">
        <p14:creationId xmlns:p14="http://schemas.microsoft.com/office/powerpoint/2010/main" val="35672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316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632 0 " pathEditMode="relative" ptsTypes="AA">
                                      <p:cBhvr>
                                        <p:cTn id="2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656 0 " pathEditMode="relative" ptsTypes="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3" grpId="1" animBg="1"/>
      <p:bldP spid="3" grpId="2" animBg="1"/>
      <p:bldP spid="94" grpId="0" animBg="1"/>
      <p:bldP spid="94" grpId="1" animBg="1"/>
      <p:bldP spid="95" grpId="0" animBg="1"/>
      <p:bldP spid="95" grpId="1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队列操作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251028" y="1124773"/>
            <a:ext cx="2464075" cy="461665"/>
            <a:chOff x="1258030" y="3593783"/>
            <a:chExt cx="3285432" cy="615553"/>
          </a:xfrm>
        </p:grpSpPr>
        <p:sp>
          <p:nvSpPr>
            <p:cNvPr id="85" name="文本框 84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987203" y="3688795"/>
              <a:ext cx="159866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入队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2628263" y="3709312"/>
              <a:ext cx="191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put(item)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E91225F-65D7-7549-9C03-6B841F551C15}"/>
              </a:ext>
            </a:extLst>
          </p:cNvPr>
          <p:cNvGrpSpPr/>
          <p:nvPr/>
        </p:nvGrpSpPr>
        <p:grpSpPr>
          <a:xfrm>
            <a:off x="1251028" y="1639627"/>
            <a:ext cx="2464075" cy="461665"/>
            <a:chOff x="1258030" y="3593783"/>
            <a:chExt cx="3285432" cy="615553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45F5A92-250E-0142-B189-0BAA185D1040}"/>
                </a:ext>
              </a:extLst>
            </p:cNvPr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E4180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6E418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3B230D4-80D7-F24E-BE00-CF56BB92F217}"/>
                </a:ext>
              </a:extLst>
            </p:cNvPr>
            <p:cNvSpPr txBox="1"/>
            <p:nvPr/>
          </p:nvSpPr>
          <p:spPr>
            <a:xfrm>
              <a:off x="1987203" y="3688795"/>
              <a:ext cx="159866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6E418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出队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C9C59B8-6F40-3946-947C-E5A41F2A0944}"/>
                </a:ext>
              </a:extLst>
            </p:cNvPr>
            <p:cNvSpPr txBox="1"/>
            <p:nvPr/>
          </p:nvSpPr>
          <p:spPr>
            <a:xfrm>
              <a:off x="2628263" y="3709312"/>
              <a:ext cx="191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get()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C0FF2ECA-75DB-7644-B492-1D2598BDFCCD}"/>
              </a:ext>
            </a:extLst>
          </p:cNvPr>
          <p:cNvGrpSpPr/>
          <p:nvPr/>
        </p:nvGrpSpPr>
        <p:grpSpPr>
          <a:xfrm>
            <a:off x="1251028" y="2207678"/>
            <a:ext cx="2636372" cy="461665"/>
            <a:chOff x="1258030" y="3593783"/>
            <a:chExt cx="3515161" cy="615553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03D309E-6372-EB45-A5AC-E3C48E5CEE33}"/>
                </a:ext>
              </a:extLst>
            </p:cNvPr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66B6B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E66B6B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06C7A9-802B-F145-8B50-D735BBF4CE10}"/>
                </a:ext>
              </a:extLst>
            </p:cNvPr>
            <p:cNvSpPr txBox="1"/>
            <p:nvPr/>
          </p:nvSpPr>
          <p:spPr>
            <a:xfrm>
              <a:off x="1987203" y="3688795"/>
              <a:ext cx="159866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66B6B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测试空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57BAA0C-6CAD-4E42-ABB5-50F183E8069E}"/>
                </a:ext>
              </a:extLst>
            </p:cNvPr>
            <p:cNvSpPr txBox="1"/>
            <p:nvPr/>
          </p:nvSpPr>
          <p:spPr>
            <a:xfrm>
              <a:off x="2857992" y="3709312"/>
              <a:ext cx="191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empty()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近似值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4CEF812-A775-1A44-B9E2-85E47BC05973}"/>
              </a:ext>
            </a:extLst>
          </p:cNvPr>
          <p:cNvGrpSpPr/>
          <p:nvPr/>
        </p:nvGrpSpPr>
        <p:grpSpPr>
          <a:xfrm>
            <a:off x="1251028" y="2762999"/>
            <a:ext cx="2636372" cy="461665"/>
            <a:chOff x="1258030" y="3593783"/>
            <a:chExt cx="3515161" cy="615553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F955923-E18C-B044-9111-8713DA0AA286}"/>
                </a:ext>
              </a:extLst>
            </p:cNvPr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A6B6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0A6B6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1A2A793-72F0-5F40-8685-363C04FDB9B5}"/>
                </a:ext>
              </a:extLst>
            </p:cNvPr>
            <p:cNvSpPr txBox="1"/>
            <p:nvPr/>
          </p:nvSpPr>
          <p:spPr>
            <a:xfrm>
              <a:off x="1987203" y="3688795"/>
              <a:ext cx="159866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A6B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测试满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622629C-1C40-464F-89D3-FF27C1D0E2DA}"/>
                </a:ext>
              </a:extLst>
            </p:cNvPr>
            <p:cNvSpPr txBox="1"/>
            <p:nvPr/>
          </p:nvSpPr>
          <p:spPr>
            <a:xfrm>
              <a:off x="2857992" y="3709312"/>
              <a:ext cx="191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full()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近似值</a:t>
              </a: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7543076-3003-D549-BC0A-EAD6DAB188BA}"/>
              </a:ext>
            </a:extLst>
          </p:cNvPr>
          <p:cNvGrpSpPr/>
          <p:nvPr/>
        </p:nvGrpSpPr>
        <p:grpSpPr>
          <a:xfrm>
            <a:off x="1257408" y="3407107"/>
            <a:ext cx="2776331" cy="461665"/>
            <a:chOff x="1258030" y="3593783"/>
            <a:chExt cx="3701773" cy="615553"/>
          </a:xfrm>
        </p:grpSpPr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BD4417E-364E-E842-A061-D628723573FF}"/>
                </a:ext>
              </a:extLst>
            </p:cNvPr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3AF9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b="1" dirty="0">
                <a:solidFill>
                  <a:srgbClr val="03AF9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A39C44C-AE1E-BF45-8972-7EB502E4CA9D}"/>
                </a:ext>
              </a:extLst>
            </p:cNvPr>
            <p:cNvSpPr txBox="1"/>
            <p:nvPr/>
          </p:nvSpPr>
          <p:spPr>
            <a:xfrm>
              <a:off x="1987203" y="3688795"/>
              <a:ext cx="1598661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3AF9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队列长度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9E190F7-E9D2-4B48-8716-F2AAB34E0ADC}"/>
                </a:ext>
              </a:extLst>
            </p:cNvPr>
            <p:cNvSpPr txBox="1"/>
            <p:nvPr/>
          </p:nvSpPr>
          <p:spPr>
            <a:xfrm>
              <a:off x="3044604" y="3709312"/>
              <a:ext cx="191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qsize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近似值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1E53C73-7495-1642-B782-FD0E0CEB3494}"/>
              </a:ext>
            </a:extLst>
          </p:cNvPr>
          <p:cNvGrpSpPr/>
          <p:nvPr/>
        </p:nvGrpSpPr>
        <p:grpSpPr>
          <a:xfrm>
            <a:off x="1251028" y="3974270"/>
            <a:ext cx="3165301" cy="461665"/>
            <a:chOff x="1258030" y="3593783"/>
            <a:chExt cx="4220400" cy="615553"/>
          </a:xfrm>
        </p:grpSpPr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54FE9CD-8576-6944-9E05-3C0CC5612190}"/>
                </a:ext>
              </a:extLst>
            </p:cNvPr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352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400" b="1" dirty="0">
                <a:solidFill>
                  <a:srgbClr val="FFB35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AD213A5-9FFF-664F-B14B-F097D511D460}"/>
                </a:ext>
              </a:extLst>
            </p:cNvPr>
            <p:cNvSpPr txBox="1"/>
            <p:nvPr/>
          </p:nvSpPr>
          <p:spPr>
            <a:xfrm>
              <a:off x="1987203" y="3688795"/>
              <a:ext cx="1598661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B35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任务结束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B51B7397-CAD5-854B-8CFA-64A05A48ED47}"/>
                </a:ext>
              </a:extLst>
            </p:cNvPr>
            <p:cNvSpPr txBox="1"/>
            <p:nvPr/>
          </p:nvSpPr>
          <p:spPr>
            <a:xfrm>
              <a:off x="3044603" y="3709312"/>
              <a:ext cx="24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task_done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线程使用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133CA50-4C3C-0446-8010-512291BB273F}"/>
              </a:ext>
            </a:extLst>
          </p:cNvPr>
          <p:cNvGrpSpPr/>
          <p:nvPr/>
        </p:nvGrpSpPr>
        <p:grpSpPr>
          <a:xfrm>
            <a:off x="1257408" y="4612690"/>
            <a:ext cx="3165301" cy="461665"/>
            <a:chOff x="1258030" y="3593783"/>
            <a:chExt cx="4220400" cy="615553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006CF2AA-4607-A64E-90B6-D472A28650D2}"/>
                </a:ext>
              </a:extLst>
            </p:cNvPr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E4180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400" b="1" dirty="0">
                <a:solidFill>
                  <a:srgbClr val="6E418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2F6532D-BE48-8141-BF87-155B8F1E848F}"/>
                </a:ext>
              </a:extLst>
            </p:cNvPr>
            <p:cNvSpPr txBox="1"/>
            <p:nvPr/>
          </p:nvSpPr>
          <p:spPr>
            <a:xfrm>
              <a:off x="1987203" y="3688795"/>
              <a:ext cx="1598661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6E418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等待完成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2BAC5E17-6347-8C46-9272-D75114B55612}"/>
                </a:ext>
              </a:extLst>
            </p:cNvPr>
            <p:cNvSpPr txBox="1"/>
            <p:nvPr/>
          </p:nvSpPr>
          <p:spPr>
            <a:xfrm>
              <a:off x="3044603" y="3709312"/>
              <a:ext cx="2433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join()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线程使用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F557422-6058-FE40-B6CA-516224F5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676" y="1865911"/>
            <a:ext cx="4038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00A7B7"/>
                  </a:solidFill>
                  <a:latin typeface="微软雅黑" pitchFamily="34" charset="-122"/>
                  <a:ea typeface="微软雅黑" pitchFamily="34" charset="-122"/>
                </a:rPr>
                <a:t>生产者与消费者模型</a:t>
              </a: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基本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A7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00A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实现过程</a:t>
            </a:r>
          </a:p>
        </p:txBody>
      </p:sp>
    </p:spTree>
    <p:extLst>
      <p:ext uri="{BB962C8B-B14F-4D97-AF65-F5344CB8AC3E}">
        <p14:creationId xmlns:p14="http://schemas.microsoft.com/office/powerpoint/2010/main" val="1199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01CA7BC-5B22-6444-9C3F-1E1585964D4F}"/>
              </a:ext>
            </a:extLst>
          </p:cNvPr>
          <p:cNvSpPr/>
          <p:nvPr/>
        </p:nvSpPr>
        <p:spPr>
          <a:xfrm>
            <a:off x="311890" y="4037208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生产者</a:t>
            </a:r>
            <a:endParaRPr lang="zh-CN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6C9C7BCE-13B5-FC44-A7AD-7B8294711FB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1" y="1759973"/>
            <a:ext cx="1761043" cy="1795277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AAEB702A-C306-5245-BAF7-3A8CD4467E7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99" y="1759973"/>
            <a:ext cx="2413311" cy="1795278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A3DC60AD-F5F8-D143-8DF3-7DAF3B8C47E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65135" y="1772065"/>
            <a:ext cx="1495572" cy="1790495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33B878C4-5ECA-2243-9355-E7380476D37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21324" y="3555250"/>
            <a:ext cx="594558" cy="494625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FA84652A-1ED2-C240-AA18-6388E38C47D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062450" y="3562560"/>
            <a:ext cx="594558" cy="494625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09391BFD-032A-694F-A7EC-2730A1FED93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45416" y="3552728"/>
            <a:ext cx="594558" cy="494625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591F38A8-DFDA-AC4B-9CD9-81E132FAE4E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27162" y="3528020"/>
            <a:ext cx="594558" cy="494625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DD0D9487-41DF-3940-9B13-46D27230442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263158" y="3540374"/>
            <a:ext cx="594558" cy="494625"/>
          </a:xfrm>
          <a:prstGeom prst="rect">
            <a:avLst/>
          </a:prstGeom>
        </p:spPr>
      </p:pic>
      <p:sp>
        <p:nvSpPr>
          <p:cNvPr id="160" name="矩形 159">
            <a:extLst>
              <a:ext uri="{FF2B5EF4-FFF2-40B4-BE49-F238E27FC236}">
                <a16:creationId xmlns:a16="http://schemas.microsoft.com/office/drawing/2014/main" id="{51BF009B-5C8D-7141-8AA2-577945C40B3F}"/>
              </a:ext>
            </a:extLst>
          </p:cNvPr>
          <p:cNvSpPr/>
          <p:nvPr/>
        </p:nvSpPr>
        <p:spPr>
          <a:xfrm>
            <a:off x="4016024" y="407206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队列</a:t>
            </a:r>
            <a:endParaRPr lang="zh-CN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262E53C-BB6B-BF4D-8F87-66823EF62AFD}"/>
              </a:ext>
            </a:extLst>
          </p:cNvPr>
          <p:cNvSpPr/>
          <p:nvPr/>
        </p:nvSpPr>
        <p:spPr>
          <a:xfrm>
            <a:off x="6881842" y="393932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消费者</a:t>
            </a:r>
            <a:endParaRPr lang="zh-CN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2" name="右箭头 161">
            <a:extLst>
              <a:ext uri="{FF2B5EF4-FFF2-40B4-BE49-F238E27FC236}">
                <a16:creationId xmlns:a16="http://schemas.microsoft.com/office/drawing/2014/main" id="{20BC389B-3768-6044-9913-09C8C6720E6C}"/>
              </a:ext>
            </a:extLst>
          </p:cNvPr>
          <p:cNvSpPr/>
          <p:nvPr/>
        </p:nvSpPr>
        <p:spPr>
          <a:xfrm>
            <a:off x="2336574" y="2547305"/>
            <a:ext cx="953729" cy="220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4FC1B50-183D-474D-AC8C-22D882BA5395}"/>
              </a:ext>
            </a:extLst>
          </p:cNvPr>
          <p:cNvSpPr/>
          <p:nvPr/>
        </p:nvSpPr>
        <p:spPr>
          <a:xfrm>
            <a:off x="6311406" y="2557006"/>
            <a:ext cx="953729" cy="220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57569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1" grpId="0"/>
      <p:bldP spid="160" grpId="0"/>
      <p:bldP spid="161" grpId="0"/>
      <p:bldP spid="162" grpId="0" animBg="1"/>
      <p:bldP spid="1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</a:t>
            </a:r>
            <a:r>
              <a:rPr lang="en-US" altLang="zh-CN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-web</a:t>
            </a:r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5793EDE-E3E5-9341-853F-58BDD7671808}"/>
              </a:ext>
            </a:extLst>
          </p:cNvPr>
          <p:cNvSpPr/>
          <p:nvPr/>
        </p:nvSpPr>
        <p:spPr>
          <a:xfrm>
            <a:off x="344129" y="2401836"/>
            <a:ext cx="1592826" cy="33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客户端连接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D91AC6-D912-4F48-A624-E34A3897D32B}"/>
              </a:ext>
            </a:extLst>
          </p:cNvPr>
          <p:cNvSpPr/>
          <p:nvPr/>
        </p:nvSpPr>
        <p:spPr>
          <a:xfrm>
            <a:off x="2113936" y="974621"/>
            <a:ext cx="904568" cy="3534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dirty="0"/>
              <a:t>服务器等待连接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011C3EF-E73B-1246-B6B9-7E7CB464B874}"/>
              </a:ext>
            </a:extLst>
          </p:cNvPr>
          <p:cNvSpPr/>
          <p:nvPr/>
        </p:nvSpPr>
        <p:spPr>
          <a:xfrm>
            <a:off x="4060722" y="1248697"/>
            <a:ext cx="1396181" cy="8357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web</a:t>
            </a:r>
            <a:r>
              <a:rPr kumimoji="1" lang="zh-CN" altLang="en-US" b="1" dirty="0">
                <a:solidFill>
                  <a:schemeClr val="tx1"/>
                </a:solidFill>
              </a:rPr>
              <a:t>框架进程</a:t>
            </a:r>
            <a:r>
              <a:rPr kumimoji="1" lang="en-US" altLang="zh-CN" b="1" dirty="0">
                <a:solidFill>
                  <a:schemeClr val="tx1"/>
                </a:solidFill>
              </a:rPr>
              <a:t>1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2" name="圆角矩形 181">
            <a:extLst>
              <a:ext uri="{FF2B5EF4-FFF2-40B4-BE49-F238E27FC236}">
                <a16:creationId xmlns:a16="http://schemas.microsoft.com/office/drawing/2014/main" id="{14988034-AED4-3B40-941A-D951E280E0FE}"/>
              </a:ext>
            </a:extLst>
          </p:cNvPr>
          <p:cNvSpPr/>
          <p:nvPr/>
        </p:nvSpPr>
        <p:spPr>
          <a:xfrm>
            <a:off x="4060721" y="2499420"/>
            <a:ext cx="1396181" cy="8357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web</a:t>
            </a:r>
            <a:r>
              <a:rPr kumimoji="1" lang="zh-CN" altLang="en-US" b="1" dirty="0">
                <a:solidFill>
                  <a:schemeClr val="tx1"/>
                </a:solidFill>
              </a:rPr>
              <a:t>框架进程</a:t>
            </a:r>
            <a:r>
              <a:rPr kumimoji="1" lang="en-US" altLang="zh-CN" b="1" dirty="0">
                <a:solidFill>
                  <a:schemeClr val="tx1"/>
                </a:solidFill>
              </a:rPr>
              <a:t>2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3" name="圆角矩形 182">
            <a:extLst>
              <a:ext uri="{FF2B5EF4-FFF2-40B4-BE49-F238E27FC236}">
                <a16:creationId xmlns:a16="http://schemas.microsoft.com/office/drawing/2014/main" id="{A621F325-E15D-9547-AC15-00B9CBBB393D}"/>
              </a:ext>
            </a:extLst>
          </p:cNvPr>
          <p:cNvSpPr/>
          <p:nvPr/>
        </p:nvSpPr>
        <p:spPr>
          <a:xfrm>
            <a:off x="4060722" y="3672962"/>
            <a:ext cx="1396181" cy="8357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web</a:t>
            </a:r>
            <a:r>
              <a:rPr kumimoji="1" lang="zh-CN" altLang="en-US" b="1" dirty="0">
                <a:solidFill>
                  <a:schemeClr val="tx1"/>
                </a:solidFill>
              </a:rPr>
              <a:t>框架进程</a:t>
            </a:r>
            <a:r>
              <a:rPr kumimoji="1" lang="en-US" altLang="zh-CN" b="1" dirty="0">
                <a:solidFill>
                  <a:schemeClr val="tx1"/>
                </a:solidFill>
              </a:rPr>
              <a:t>n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ECC71E-DDE2-DC41-AF6E-AA7F2A0CD5EE}"/>
              </a:ext>
            </a:extLst>
          </p:cNvPr>
          <p:cNvSpPr/>
          <p:nvPr/>
        </p:nvSpPr>
        <p:spPr>
          <a:xfrm>
            <a:off x="6135329" y="1331690"/>
            <a:ext cx="1209368" cy="24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子线程一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F1AD3AA4-6C24-8B47-9362-FFE8321392FA}"/>
              </a:ext>
            </a:extLst>
          </p:cNvPr>
          <p:cNvSpPr/>
          <p:nvPr/>
        </p:nvSpPr>
        <p:spPr>
          <a:xfrm>
            <a:off x="6135329" y="1800749"/>
            <a:ext cx="1209368" cy="24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子线程</a:t>
            </a: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A775941-2AD1-6242-9474-D2339F038C08}"/>
              </a:ext>
            </a:extLst>
          </p:cNvPr>
          <p:cNvSpPr/>
          <p:nvPr/>
        </p:nvSpPr>
        <p:spPr>
          <a:xfrm>
            <a:off x="6135329" y="2499420"/>
            <a:ext cx="1209368" cy="24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子线程一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6D3D340-88A6-C040-8DDF-ACEFA619153A}"/>
              </a:ext>
            </a:extLst>
          </p:cNvPr>
          <p:cNvSpPr/>
          <p:nvPr/>
        </p:nvSpPr>
        <p:spPr>
          <a:xfrm>
            <a:off x="6135329" y="2968479"/>
            <a:ext cx="1209368" cy="24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子线程</a:t>
            </a: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91EA9885-ACC9-404F-8C36-EBB4C838BE19}"/>
              </a:ext>
            </a:extLst>
          </p:cNvPr>
          <p:cNvSpPr/>
          <p:nvPr/>
        </p:nvSpPr>
        <p:spPr>
          <a:xfrm>
            <a:off x="6135329" y="3672962"/>
            <a:ext cx="1209368" cy="24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子线程一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7F6ADFA-80BB-C541-8D33-8426B684D3CD}"/>
              </a:ext>
            </a:extLst>
          </p:cNvPr>
          <p:cNvSpPr/>
          <p:nvPr/>
        </p:nvSpPr>
        <p:spPr>
          <a:xfrm>
            <a:off x="6135329" y="4142021"/>
            <a:ext cx="1209368" cy="24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子线程</a:t>
            </a: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CE8FAE9-41E0-AA4B-B915-735D6185E978}"/>
              </a:ext>
            </a:extLst>
          </p:cNvPr>
          <p:cNvCxnSpPr>
            <a:stCxn id="4" idx="3"/>
            <a:endCxn id="182" idx="1"/>
          </p:cNvCxnSpPr>
          <p:nvPr/>
        </p:nvCxnSpPr>
        <p:spPr>
          <a:xfrm>
            <a:off x="3018504" y="2741663"/>
            <a:ext cx="1042217" cy="1756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8E9831A-6142-084B-8947-CA07F2C0F2FD}"/>
              </a:ext>
            </a:extLst>
          </p:cNvPr>
          <p:cNvCxnSpPr>
            <a:stCxn id="4" idx="3"/>
            <a:endCxn id="183" idx="1"/>
          </p:cNvCxnSpPr>
          <p:nvPr/>
        </p:nvCxnSpPr>
        <p:spPr>
          <a:xfrm>
            <a:off x="3018504" y="2741663"/>
            <a:ext cx="1042218" cy="134917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02FC6F6-4D8F-4F46-BC14-160848584C5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18504" y="1666568"/>
            <a:ext cx="1042218" cy="107509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D02A5A2-7906-D249-8986-20D60B45432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456903" y="1454593"/>
            <a:ext cx="678426" cy="21197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BC043F6-3835-C642-8864-12B76772AC08}"/>
              </a:ext>
            </a:extLst>
          </p:cNvPr>
          <p:cNvCxnSpPr>
            <a:stCxn id="5" idx="3"/>
            <a:endCxn id="184" idx="1"/>
          </p:cNvCxnSpPr>
          <p:nvPr/>
        </p:nvCxnSpPr>
        <p:spPr>
          <a:xfrm>
            <a:off x="5456903" y="1666568"/>
            <a:ext cx="678426" cy="25708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AB36501-09D6-BB48-BBBC-161F975DB82A}"/>
              </a:ext>
            </a:extLst>
          </p:cNvPr>
          <p:cNvCxnSpPr>
            <a:stCxn id="182" idx="3"/>
            <a:endCxn id="185" idx="1"/>
          </p:cNvCxnSpPr>
          <p:nvPr/>
        </p:nvCxnSpPr>
        <p:spPr>
          <a:xfrm flipV="1">
            <a:off x="5456902" y="2622323"/>
            <a:ext cx="678427" cy="2949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60E2BE-A536-2D45-A432-CF7D3340C0CC}"/>
              </a:ext>
            </a:extLst>
          </p:cNvPr>
          <p:cNvCxnSpPr>
            <a:stCxn id="182" idx="3"/>
            <a:endCxn id="186" idx="1"/>
          </p:cNvCxnSpPr>
          <p:nvPr/>
        </p:nvCxnSpPr>
        <p:spPr>
          <a:xfrm>
            <a:off x="5456902" y="2917291"/>
            <a:ext cx="678427" cy="17409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0137DE5-643E-9F4F-A4EA-C9B8D21F1D18}"/>
              </a:ext>
            </a:extLst>
          </p:cNvPr>
          <p:cNvCxnSpPr>
            <a:stCxn id="183" idx="3"/>
            <a:endCxn id="187" idx="1"/>
          </p:cNvCxnSpPr>
          <p:nvPr/>
        </p:nvCxnSpPr>
        <p:spPr>
          <a:xfrm flipV="1">
            <a:off x="5456903" y="3795865"/>
            <a:ext cx="678426" cy="2949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5FC6E4C-340B-9A46-954C-C7AE046FB44D}"/>
              </a:ext>
            </a:extLst>
          </p:cNvPr>
          <p:cNvCxnSpPr>
            <a:stCxn id="183" idx="3"/>
            <a:endCxn id="188" idx="1"/>
          </p:cNvCxnSpPr>
          <p:nvPr/>
        </p:nvCxnSpPr>
        <p:spPr>
          <a:xfrm>
            <a:off x="5456903" y="4090833"/>
            <a:ext cx="678426" cy="17409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287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82" grpId="0" animBg="1"/>
      <p:bldP spid="183" grpId="0" animBg="1"/>
      <p:bldP spid="6" grpId="0" animBg="1"/>
      <p:bldP spid="184" grpId="0" animBg="1"/>
      <p:bldP spid="185" grpId="0" animBg="1"/>
      <p:bldP spid="186" grpId="0" animBg="1"/>
      <p:bldP spid="187" grpId="0" animBg="1"/>
      <p:bldP spid="1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1B611F28-7EC0-314B-B184-264B00F47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5"/>
          <a:stretch/>
        </p:blipFill>
        <p:spPr>
          <a:xfrm>
            <a:off x="363795" y="993951"/>
            <a:ext cx="3671236" cy="2781636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4299507E-A3E1-E04F-8DA6-7B846B28E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15" b="15370"/>
          <a:stretch/>
        </p:blipFill>
        <p:spPr>
          <a:xfrm>
            <a:off x="4907918" y="1011403"/>
            <a:ext cx="3625168" cy="2746731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220E6E06-6CDA-E14C-B39D-47860CC687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6"/>
          <a:stretch/>
        </p:blipFill>
        <p:spPr>
          <a:xfrm>
            <a:off x="3039670" y="4114644"/>
            <a:ext cx="2872520" cy="7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8902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>
                <a:solidFill>
                  <a:srgbClr val="00A6B6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1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上节课重点回顾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3314703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6" name="任意多边形 5"/>
          <p:cNvSpPr/>
          <p:nvPr/>
        </p:nvSpPr>
        <p:spPr>
          <a:xfrm>
            <a:off x="4738065" y="1553024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7" name="任意多边形 6"/>
          <p:cNvSpPr/>
          <p:nvPr/>
        </p:nvSpPr>
        <p:spPr>
          <a:xfrm>
            <a:off x="3314703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8" name="任意多边形 7"/>
          <p:cNvSpPr/>
          <p:nvPr/>
        </p:nvSpPr>
        <p:spPr>
          <a:xfrm>
            <a:off x="4738065" y="2899290"/>
            <a:ext cx="1091237" cy="1091238"/>
          </a:xfrm>
          <a:custGeom>
            <a:avLst/>
            <a:gdLst>
              <a:gd name="connsiteX0" fmla="*/ 1752600 w 3505200"/>
              <a:gd name="connsiteY0" fmla="*/ 558800 h 3505200"/>
              <a:gd name="connsiteX1" fmla="*/ 558800 w 3505200"/>
              <a:gd name="connsiteY1" fmla="*/ 1752600 h 3505200"/>
              <a:gd name="connsiteX2" fmla="*/ 1752600 w 3505200"/>
              <a:gd name="connsiteY2" fmla="*/ 2946400 h 3505200"/>
              <a:gd name="connsiteX3" fmla="*/ 2946400 w 3505200"/>
              <a:gd name="connsiteY3" fmla="*/ 1752600 h 3505200"/>
              <a:gd name="connsiteX4" fmla="*/ 1752600 w 3505200"/>
              <a:gd name="connsiteY4" fmla="*/ 558800 h 3505200"/>
              <a:gd name="connsiteX5" fmla="*/ 877887 w 3505200"/>
              <a:gd name="connsiteY5" fmla="*/ 451020 h 3505200"/>
              <a:gd name="connsiteX6" fmla="*/ 793920 w 3505200"/>
              <a:gd name="connsiteY6" fmla="*/ 534987 h 3505200"/>
              <a:gd name="connsiteX7" fmla="*/ 877887 w 3505200"/>
              <a:gd name="connsiteY7" fmla="*/ 618954 h 3505200"/>
              <a:gd name="connsiteX8" fmla="*/ 961854 w 3505200"/>
              <a:gd name="connsiteY8" fmla="*/ 534987 h 3505200"/>
              <a:gd name="connsiteX9" fmla="*/ 877887 w 3505200"/>
              <a:gd name="connsiteY9" fmla="*/ 451020 h 3505200"/>
              <a:gd name="connsiteX10" fmla="*/ 1752600 w 3505200"/>
              <a:gd name="connsiteY10" fmla="*/ 0 h 3505200"/>
              <a:gd name="connsiteX11" fmla="*/ 3505200 w 3505200"/>
              <a:gd name="connsiteY11" fmla="*/ 1752600 h 3505200"/>
              <a:gd name="connsiteX12" fmla="*/ 1752600 w 3505200"/>
              <a:gd name="connsiteY12" fmla="*/ 3505200 h 3505200"/>
              <a:gd name="connsiteX13" fmla="*/ 0 w 3505200"/>
              <a:gd name="connsiteY13" fmla="*/ 1752600 h 3505200"/>
              <a:gd name="connsiteX14" fmla="*/ 1752600 w 3505200"/>
              <a:gd name="connsiteY14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5200" h="3505200">
                <a:moveTo>
                  <a:pt x="1752600" y="558800"/>
                </a:moveTo>
                <a:cubicBezTo>
                  <a:pt x="1093282" y="558800"/>
                  <a:pt x="558800" y="1093282"/>
                  <a:pt x="558800" y="1752600"/>
                </a:cubicBezTo>
                <a:cubicBezTo>
                  <a:pt x="558800" y="2411918"/>
                  <a:pt x="1093282" y="2946400"/>
                  <a:pt x="1752600" y="2946400"/>
                </a:cubicBezTo>
                <a:cubicBezTo>
                  <a:pt x="2411918" y="2946400"/>
                  <a:pt x="2946400" y="2411918"/>
                  <a:pt x="2946400" y="1752600"/>
                </a:cubicBezTo>
                <a:cubicBezTo>
                  <a:pt x="2946400" y="1093282"/>
                  <a:pt x="2411918" y="558800"/>
                  <a:pt x="1752600" y="558800"/>
                </a:cubicBezTo>
                <a:close/>
                <a:moveTo>
                  <a:pt x="877887" y="451020"/>
                </a:moveTo>
                <a:cubicBezTo>
                  <a:pt x="831513" y="451020"/>
                  <a:pt x="793920" y="488613"/>
                  <a:pt x="793920" y="534987"/>
                </a:cubicBezTo>
                <a:cubicBezTo>
                  <a:pt x="793920" y="581361"/>
                  <a:pt x="831513" y="618954"/>
                  <a:pt x="877887" y="618954"/>
                </a:cubicBezTo>
                <a:cubicBezTo>
                  <a:pt x="924261" y="618954"/>
                  <a:pt x="961854" y="581361"/>
                  <a:pt x="961854" y="534987"/>
                </a:cubicBezTo>
                <a:cubicBezTo>
                  <a:pt x="961854" y="488613"/>
                  <a:pt x="924261" y="451020"/>
                  <a:pt x="877887" y="451020"/>
                </a:cubicBezTo>
                <a:close/>
                <a:moveTo>
                  <a:pt x="1752600" y="0"/>
                </a:moveTo>
                <a:cubicBezTo>
                  <a:pt x="2720534" y="0"/>
                  <a:pt x="3505200" y="784666"/>
                  <a:pt x="3505200" y="1752600"/>
                </a:cubicBezTo>
                <a:cubicBezTo>
                  <a:pt x="3505200" y="2720534"/>
                  <a:pt x="2720534" y="3505200"/>
                  <a:pt x="1752600" y="3505200"/>
                </a:cubicBezTo>
                <a:cubicBezTo>
                  <a:pt x="784666" y="3505200"/>
                  <a:pt x="0" y="2720534"/>
                  <a:pt x="0" y="1752600"/>
                </a:cubicBezTo>
                <a:cubicBezTo>
                  <a:pt x="0" y="784666"/>
                  <a:pt x="784666" y="0"/>
                  <a:pt x="17526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137465" y="1731692"/>
            <a:ext cx="2112848" cy="700131"/>
            <a:chOff x="1258030" y="3593783"/>
            <a:chExt cx="2139699" cy="933508"/>
          </a:xfrm>
        </p:grpSpPr>
        <p:sp>
          <p:nvSpPr>
            <p:cNvPr id="10" name="文本框 9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多任务运行控制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38395" y="3993811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多任务结束、获取当前进程、终止当前进程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832728" y="1731692"/>
            <a:ext cx="2219589" cy="700131"/>
            <a:chOff x="1258030" y="3593783"/>
            <a:chExt cx="2139699" cy="933508"/>
          </a:xfrm>
        </p:grpSpPr>
        <p:sp>
          <p:nvSpPr>
            <p:cNvPr id="14" name="文本框 13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多任务标识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38395" y="3993811"/>
              <a:ext cx="19152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进程的</a:t>
              </a:r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pid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、线程的</a:t>
              </a: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ident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、进程和线程的名字、生存状态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7465" y="3065190"/>
            <a:ext cx="2112848" cy="546242"/>
            <a:chOff x="1258030" y="3593783"/>
            <a:chExt cx="2139699" cy="728323"/>
          </a:xfrm>
        </p:grpSpPr>
        <p:sp>
          <p:nvSpPr>
            <p:cNvPr id="18" name="文本框 17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面向对象模式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8395" y="3993811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</a:t>
              </a:r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对象使用多任务</a:t>
              </a:r>
              <a:endPara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32728" y="3065189"/>
            <a:ext cx="2219589" cy="592657"/>
            <a:chOff x="1258030" y="3593783"/>
            <a:chExt cx="2139699" cy="790210"/>
          </a:xfrm>
        </p:grpSpPr>
        <p:sp>
          <p:nvSpPr>
            <p:cNvPr id="22" name="文本框 21"/>
            <p:cNvSpPr txBox="1"/>
            <p:nvPr/>
          </p:nvSpPr>
          <p:spPr>
            <a:xfrm>
              <a:off x="1258030" y="3593783"/>
              <a:ext cx="87078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99069" y="3696239"/>
              <a:ext cx="1598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守护模式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8395" y="4055698"/>
              <a:ext cx="19152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主进程与子进程同生死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12943" y="3268546"/>
            <a:ext cx="295264" cy="359899"/>
            <a:chOff x="3683997" y="856343"/>
            <a:chExt cx="576394" cy="702571"/>
          </a:xfrm>
          <a:solidFill>
            <a:srgbClr val="01ACBE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27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18094" y="1938120"/>
            <a:ext cx="345848" cy="320930"/>
            <a:chOff x="7903081" y="894379"/>
            <a:chExt cx="675141" cy="626498"/>
          </a:xfrm>
          <a:solidFill>
            <a:srgbClr val="E87071"/>
          </a:solidFill>
        </p:grpSpPr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7990491" y="894379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>
              <a:off x="8242846" y="1021288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1" name="Freeform 38"/>
            <p:cNvSpPr>
              <a:spLocks noEditPoints="1"/>
            </p:cNvSpPr>
            <p:nvPr/>
          </p:nvSpPr>
          <p:spPr bwMode="auto">
            <a:xfrm>
              <a:off x="7903081" y="1114915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86112" y="1913170"/>
            <a:ext cx="366269" cy="359899"/>
            <a:chOff x="5037571" y="856343"/>
            <a:chExt cx="715006" cy="702571"/>
          </a:xfrm>
          <a:solidFill>
            <a:srgbClr val="FFB850"/>
          </a:solidFill>
        </p:grpSpPr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5468769" y="856343"/>
              <a:ext cx="244675" cy="244675"/>
            </a:xfrm>
            <a:custGeom>
              <a:avLst/>
              <a:gdLst>
                <a:gd name="T0" fmla="*/ 19 w 283"/>
                <a:gd name="T1" fmla="*/ 0 h 283"/>
                <a:gd name="T2" fmla="*/ 264 w 283"/>
                <a:gd name="T3" fmla="*/ 0 h 283"/>
                <a:gd name="T4" fmla="*/ 276 w 283"/>
                <a:gd name="T5" fmla="*/ 4 h 283"/>
                <a:gd name="T6" fmla="*/ 224 w 283"/>
                <a:gd name="T7" fmla="*/ 38 h 283"/>
                <a:gd name="T8" fmla="*/ 97 w 283"/>
                <a:gd name="T9" fmla="*/ 38 h 283"/>
                <a:gd name="T10" fmla="*/ 90 w 283"/>
                <a:gd name="T11" fmla="*/ 38 h 283"/>
                <a:gd name="T12" fmla="*/ 38 w 283"/>
                <a:gd name="T13" fmla="*/ 38 h 283"/>
                <a:gd name="T14" fmla="*/ 38 w 283"/>
                <a:gd name="T15" fmla="*/ 245 h 283"/>
                <a:gd name="T16" fmla="*/ 103 w 283"/>
                <a:gd name="T17" fmla="*/ 245 h 283"/>
                <a:gd name="T18" fmla="*/ 127 w 283"/>
                <a:gd name="T19" fmla="*/ 245 h 283"/>
                <a:gd name="T20" fmla="*/ 245 w 283"/>
                <a:gd name="T21" fmla="*/ 245 h 283"/>
                <a:gd name="T22" fmla="*/ 245 w 283"/>
                <a:gd name="T23" fmla="*/ 152 h 283"/>
                <a:gd name="T24" fmla="*/ 283 w 283"/>
                <a:gd name="T25" fmla="*/ 115 h 283"/>
                <a:gd name="T26" fmla="*/ 283 w 283"/>
                <a:gd name="T27" fmla="*/ 264 h 283"/>
                <a:gd name="T28" fmla="*/ 264 w 283"/>
                <a:gd name="T29" fmla="*/ 283 h 283"/>
                <a:gd name="T30" fmla="*/ 19 w 283"/>
                <a:gd name="T31" fmla="*/ 283 h 283"/>
                <a:gd name="T32" fmla="*/ 0 w 283"/>
                <a:gd name="T33" fmla="*/ 264 h 283"/>
                <a:gd name="T34" fmla="*/ 0 w 283"/>
                <a:gd name="T35" fmla="*/ 19 h 283"/>
                <a:gd name="T36" fmla="*/ 19 w 283"/>
                <a:gd name="T3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283">
                  <a:moveTo>
                    <a:pt x="1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3" y="2"/>
                    <a:pt x="276" y="4"/>
                  </a:cubicBezTo>
                  <a:cubicBezTo>
                    <a:pt x="259" y="16"/>
                    <a:pt x="242" y="27"/>
                    <a:pt x="224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2" y="38"/>
                    <a:pt x="90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103" y="245"/>
                    <a:pt x="103" y="245"/>
                    <a:pt x="103" y="245"/>
                  </a:cubicBezTo>
                  <a:cubicBezTo>
                    <a:pt x="111" y="247"/>
                    <a:pt x="119" y="247"/>
                    <a:pt x="127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52"/>
                    <a:pt x="245" y="152"/>
                    <a:pt x="245" y="152"/>
                  </a:cubicBezTo>
                  <a:cubicBezTo>
                    <a:pt x="258" y="140"/>
                    <a:pt x="270" y="128"/>
                    <a:pt x="283" y="115"/>
                  </a:cubicBezTo>
                  <a:cubicBezTo>
                    <a:pt x="283" y="264"/>
                    <a:pt x="283" y="264"/>
                    <a:pt x="283" y="264"/>
                  </a:cubicBezTo>
                  <a:cubicBezTo>
                    <a:pt x="283" y="274"/>
                    <a:pt x="275" y="283"/>
                    <a:pt x="264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9" y="283"/>
                    <a:pt x="0" y="274"/>
                    <a:pt x="0" y="26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5037571" y="889259"/>
              <a:ext cx="423518" cy="669655"/>
            </a:xfrm>
            <a:custGeom>
              <a:avLst/>
              <a:gdLst>
                <a:gd name="T0" fmla="*/ 253 w 490"/>
                <a:gd name="T1" fmla="*/ 737 h 775"/>
                <a:gd name="T2" fmla="*/ 211 w 490"/>
                <a:gd name="T3" fmla="*/ 775 h 775"/>
                <a:gd name="T4" fmla="*/ 175 w 490"/>
                <a:gd name="T5" fmla="*/ 762 h 775"/>
                <a:gd name="T6" fmla="*/ 161 w 490"/>
                <a:gd name="T7" fmla="*/ 762 h 775"/>
                <a:gd name="T8" fmla="*/ 125 w 490"/>
                <a:gd name="T9" fmla="*/ 775 h 775"/>
                <a:gd name="T10" fmla="*/ 84 w 490"/>
                <a:gd name="T11" fmla="*/ 737 h 775"/>
                <a:gd name="T12" fmla="*/ 76 w 490"/>
                <a:gd name="T13" fmla="*/ 475 h 775"/>
                <a:gd name="T14" fmla="*/ 65 w 490"/>
                <a:gd name="T15" fmla="*/ 474 h 775"/>
                <a:gd name="T16" fmla="*/ 21 w 490"/>
                <a:gd name="T17" fmla="*/ 441 h 775"/>
                <a:gd name="T18" fmla="*/ 19 w 490"/>
                <a:gd name="T19" fmla="*/ 217 h 775"/>
                <a:gd name="T20" fmla="*/ 48 w 490"/>
                <a:gd name="T21" fmla="*/ 192 h 775"/>
                <a:gd name="T22" fmla="*/ 121 w 490"/>
                <a:gd name="T23" fmla="*/ 183 h 775"/>
                <a:gd name="T24" fmla="*/ 132 w 490"/>
                <a:gd name="T25" fmla="*/ 189 h 775"/>
                <a:gd name="T26" fmla="*/ 168 w 490"/>
                <a:gd name="T27" fmla="*/ 243 h 775"/>
                <a:gd name="T28" fmla="*/ 204 w 490"/>
                <a:gd name="T29" fmla="*/ 189 h 775"/>
                <a:gd name="T30" fmla="*/ 216 w 490"/>
                <a:gd name="T31" fmla="*/ 183 h 775"/>
                <a:gd name="T32" fmla="*/ 257 w 490"/>
                <a:gd name="T33" fmla="*/ 188 h 775"/>
                <a:gd name="T34" fmla="*/ 293 w 490"/>
                <a:gd name="T35" fmla="*/ 205 h 775"/>
                <a:gd name="T36" fmla="*/ 331 w 490"/>
                <a:gd name="T37" fmla="*/ 251 h 775"/>
                <a:gd name="T38" fmla="*/ 339 w 490"/>
                <a:gd name="T39" fmla="*/ 259 h 775"/>
                <a:gd name="T40" fmla="*/ 355 w 490"/>
                <a:gd name="T41" fmla="*/ 261 h 775"/>
                <a:gd name="T42" fmla="*/ 362 w 490"/>
                <a:gd name="T43" fmla="*/ 256 h 775"/>
                <a:gd name="T44" fmla="*/ 406 w 490"/>
                <a:gd name="T45" fmla="*/ 223 h 775"/>
                <a:gd name="T46" fmla="*/ 452 w 490"/>
                <a:gd name="T47" fmla="*/ 284 h 775"/>
                <a:gd name="T48" fmla="*/ 405 w 490"/>
                <a:gd name="T49" fmla="*/ 318 h 775"/>
                <a:gd name="T50" fmla="*/ 357 w 490"/>
                <a:gd name="T51" fmla="*/ 346 h 775"/>
                <a:gd name="T52" fmla="*/ 321 w 490"/>
                <a:gd name="T53" fmla="*/ 343 h 775"/>
                <a:gd name="T54" fmla="*/ 275 w 490"/>
                <a:gd name="T55" fmla="*/ 302 h 775"/>
                <a:gd name="T56" fmla="*/ 265 w 490"/>
                <a:gd name="T57" fmla="*/ 291 h 775"/>
                <a:gd name="T58" fmla="*/ 253 w 490"/>
                <a:gd name="T59" fmla="*/ 737 h 775"/>
                <a:gd name="T60" fmla="*/ 170 w 490"/>
                <a:gd name="T61" fmla="*/ 1 h 775"/>
                <a:gd name="T62" fmla="*/ 236 w 490"/>
                <a:gd name="T63" fmla="*/ 74 h 775"/>
                <a:gd name="T64" fmla="*/ 167 w 490"/>
                <a:gd name="T65" fmla="*/ 159 h 775"/>
                <a:gd name="T66" fmla="*/ 100 w 490"/>
                <a:gd name="T67" fmla="*/ 71 h 775"/>
                <a:gd name="T68" fmla="*/ 170 w 490"/>
                <a:gd name="T69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775">
                  <a:moveTo>
                    <a:pt x="253" y="737"/>
                  </a:moveTo>
                  <a:cubicBezTo>
                    <a:pt x="252" y="758"/>
                    <a:pt x="230" y="775"/>
                    <a:pt x="211" y="775"/>
                  </a:cubicBezTo>
                  <a:cubicBezTo>
                    <a:pt x="198" y="775"/>
                    <a:pt x="182" y="770"/>
                    <a:pt x="175" y="762"/>
                  </a:cubicBezTo>
                  <a:cubicBezTo>
                    <a:pt x="172" y="757"/>
                    <a:pt x="165" y="757"/>
                    <a:pt x="161" y="762"/>
                  </a:cubicBezTo>
                  <a:cubicBezTo>
                    <a:pt x="155" y="770"/>
                    <a:pt x="138" y="775"/>
                    <a:pt x="125" y="775"/>
                  </a:cubicBezTo>
                  <a:cubicBezTo>
                    <a:pt x="106" y="775"/>
                    <a:pt x="85" y="758"/>
                    <a:pt x="84" y="737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7" y="472"/>
                    <a:pt x="24" y="459"/>
                    <a:pt x="21" y="441"/>
                  </a:cubicBezTo>
                  <a:cubicBezTo>
                    <a:pt x="0" y="331"/>
                    <a:pt x="4" y="332"/>
                    <a:pt x="19" y="217"/>
                  </a:cubicBezTo>
                  <a:cubicBezTo>
                    <a:pt x="21" y="209"/>
                    <a:pt x="31" y="194"/>
                    <a:pt x="48" y="192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5" y="183"/>
                    <a:pt x="130" y="185"/>
                    <a:pt x="132" y="189"/>
                  </a:cubicBezTo>
                  <a:cubicBezTo>
                    <a:pt x="168" y="243"/>
                    <a:pt x="168" y="243"/>
                    <a:pt x="168" y="243"/>
                  </a:cubicBezTo>
                  <a:cubicBezTo>
                    <a:pt x="204" y="189"/>
                    <a:pt x="204" y="189"/>
                    <a:pt x="204" y="189"/>
                  </a:cubicBezTo>
                  <a:cubicBezTo>
                    <a:pt x="207" y="185"/>
                    <a:pt x="211" y="183"/>
                    <a:pt x="216" y="183"/>
                  </a:cubicBezTo>
                  <a:cubicBezTo>
                    <a:pt x="257" y="188"/>
                    <a:pt x="257" y="188"/>
                    <a:pt x="257" y="188"/>
                  </a:cubicBezTo>
                  <a:cubicBezTo>
                    <a:pt x="278" y="191"/>
                    <a:pt x="285" y="196"/>
                    <a:pt x="293" y="205"/>
                  </a:cubicBezTo>
                  <a:cubicBezTo>
                    <a:pt x="307" y="223"/>
                    <a:pt x="320" y="239"/>
                    <a:pt x="331" y="251"/>
                  </a:cubicBezTo>
                  <a:cubicBezTo>
                    <a:pt x="334" y="254"/>
                    <a:pt x="336" y="257"/>
                    <a:pt x="339" y="259"/>
                  </a:cubicBezTo>
                  <a:cubicBezTo>
                    <a:pt x="343" y="264"/>
                    <a:pt x="350" y="264"/>
                    <a:pt x="355" y="261"/>
                  </a:cubicBezTo>
                  <a:cubicBezTo>
                    <a:pt x="357" y="259"/>
                    <a:pt x="360" y="258"/>
                    <a:pt x="362" y="256"/>
                  </a:cubicBezTo>
                  <a:cubicBezTo>
                    <a:pt x="373" y="248"/>
                    <a:pt x="393" y="233"/>
                    <a:pt x="406" y="223"/>
                  </a:cubicBezTo>
                  <a:cubicBezTo>
                    <a:pt x="442" y="195"/>
                    <a:pt x="490" y="255"/>
                    <a:pt x="452" y="284"/>
                  </a:cubicBezTo>
                  <a:cubicBezTo>
                    <a:pt x="438" y="294"/>
                    <a:pt x="418" y="310"/>
                    <a:pt x="405" y="318"/>
                  </a:cubicBezTo>
                  <a:cubicBezTo>
                    <a:pt x="386" y="332"/>
                    <a:pt x="369" y="342"/>
                    <a:pt x="357" y="346"/>
                  </a:cubicBezTo>
                  <a:cubicBezTo>
                    <a:pt x="346" y="351"/>
                    <a:pt x="332" y="351"/>
                    <a:pt x="321" y="343"/>
                  </a:cubicBezTo>
                  <a:cubicBezTo>
                    <a:pt x="305" y="333"/>
                    <a:pt x="291" y="320"/>
                    <a:pt x="275" y="302"/>
                  </a:cubicBezTo>
                  <a:cubicBezTo>
                    <a:pt x="272" y="299"/>
                    <a:pt x="269" y="295"/>
                    <a:pt x="265" y="291"/>
                  </a:cubicBezTo>
                  <a:cubicBezTo>
                    <a:pt x="253" y="737"/>
                    <a:pt x="253" y="737"/>
                    <a:pt x="253" y="737"/>
                  </a:cubicBezTo>
                  <a:close/>
                  <a:moveTo>
                    <a:pt x="170" y="1"/>
                  </a:moveTo>
                  <a:cubicBezTo>
                    <a:pt x="207" y="2"/>
                    <a:pt x="237" y="34"/>
                    <a:pt x="236" y="74"/>
                  </a:cubicBezTo>
                  <a:cubicBezTo>
                    <a:pt x="235" y="113"/>
                    <a:pt x="204" y="160"/>
                    <a:pt x="167" y="159"/>
                  </a:cubicBezTo>
                  <a:cubicBezTo>
                    <a:pt x="129" y="159"/>
                    <a:pt x="100" y="110"/>
                    <a:pt x="100" y="71"/>
                  </a:cubicBezTo>
                  <a:cubicBezTo>
                    <a:pt x="101" y="32"/>
                    <a:pt x="132" y="0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5532772" y="870972"/>
              <a:ext cx="219805" cy="176283"/>
            </a:xfrm>
            <a:custGeom>
              <a:avLst/>
              <a:gdLst>
                <a:gd name="T0" fmla="*/ 35 w 254"/>
                <a:gd name="T1" fmla="*/ 62 h 204"/>
                <a:gd name="T2" fmla="*/ 0 w 254"/>
                <a:gd name="T3" fmla="*/ 66 h 204"/>
                <a:gd name="T4" fmla="*/ 11 w 254"/>
                <a:gd name="T5" fmla="*/ 171 h 204"/>
                <a:gd name="T6" fmla="*/ 48 w 254"/>
                <a:gd name="T7" fmla="*/ 195 h 204"/>
                <a:gd name="T8" fmla="*/ 243 w 254"/>
                <a:gd name="T9" fmla="*/ 20 h 204"/>
                <a:gd name="T10" fmla="*/ 230 w 254"/>
                <a:gd name="T11" fmla="*/ 7 h 204"/>
                <a:gd name="T12" fmla="*/ 53 w 254"/>
                <a:gd name="T13" fmla="*/ 116 h 204"/>
                <a:gd name="T14" fmla="*/ 35 w 254"/>
                <a:gd name="T15" fmla="*/ 6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04">
                  <a:moveTo>
                    <a:pt x="35" y="62"/>
                  </a:moveTo>
                  <a:cubicBezTo>
                    <a:pt x="31" y="48"/>
                    <a:pt x="0" y="51"/>
                    <a:pt x="0" y="66"/>
                  </a:cubicBezTo>
                  <a:cubicBezTo>
                    <a:pt x="0" y="113"/>
                    <a:pt x="4" y="130"/>
                    <a:pt x="11" y="171"/>
                  </a:cubicBezTo>
                  <a:cubicBezTo>
                    <a:pt x="14" y="186"/>
                    <a:pt x="36" y="204"/>
                    <a:pt x="48" y="195"/>
                  </a:cubicBezTo>
                  <a:cubicBezTo>
                    <a:pt x="133" y="135"/>
                    <a:pt x="169" y="92"/>
                    <a:pt x="243" y="20"/>
                  </a:cubicBezTo>
                  <a:cubicBezTo>
                    <a:pt x="254" y="9"/>
                    <a:pt x="240" y="0"/>
                    <a:pt x="230" y="7"/>
                  </a:cubicBezTo>
                  <a:cubicBezTo>
                    <a:pt x="158" y="56"/>
                    <a:pt x="123" y="73"/>
                    <a:pt x="53" y="116"/>
                  </a:cubicBezTo>
                  <a:cubicBezTo>
                    <a:pt x="42" y="95"/>
                    <a:pt x="40" y="80"/>
                    <a:pt x="3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18094" y="3273390"/>
            <a:ext cx="363271" cy="343038"/>
            <a:chOff x="6460269" y="872801"/>
            <a:chExt cx="709154" cy="669655"/>
          </a:xfrm>
          <a:solidFill>
            <a:srgbClr val="7D4793"/>
          </a:solidFill>
        </p:grpSpPr>
        <p:sp>
          <p:nvSpPr>
            <p:cNvPr id="37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  <p:sp>
          <p:nvSpPr>
            <p:cNvPr id="38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/>
            </a:p>
          </p:txBody>
        </p:sp>
      </p:grpSp>
    </p:spTree>
    <p:extLst>
      <p:ext uri="{BB962C8B-B14F-4D97-AF65-F5344CB8AC3E}">
        <p14:creationId xmlns:p14="http://schemas.microsoft.com/office/powerpoint/2010/main" val="1908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0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7083" y="823288"/>
            <a:ext cx="229240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862552" cy="1012413"/>
            <a:chOff x="1254722" y="1864234"/>
            <a:chExt cx="762943" cy="101241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4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862552" cy="1019893"/>
            <a:chOff x="2705448" y="1864234"/>
            <a:chExt cx="762943" cy="101989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4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862552" cy="1015712"/>
            <a:chOff x="4132381" y="1864234"/>
            <a:chExt cx="762943" cy="1015712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862552" cy="1011898"/>
            <a:chOff x="5617616" y="1872229"/>
            <a:chExt cx="762943" cy="1011898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100" b="1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4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251800" cy="644502"/>
            <a:chOff x="1096942" y="3103294"/>
            <a:chExt cx="1107240" cy="644502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451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进程相互通信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411642" cy="646044"/>
            <a:chOff x="2020347" y="3100986"/>
            <a:chExt cx="2133141" cy="646044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A5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线程相互通信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411642" cy="642810"/>
            <a:chOff x="3444649" y="3104220"/>
            <a:chExt cx="2133141" cy="642810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6C4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安全队列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411642" cy="653479"/>
            <a:chOff x="4999811" y="3100203"/>
            <a:chExt cx="2133141" cy="653479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A7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消费者与生产者模型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17850" y="2354738"/>
            <a:ext cx="307788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37716" y="2362767"/>
            <a:ext cx="307788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3622" y="2343056"/>
            <a:ext cx="307788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1728" y="2346917"/>
            <a:ext cx="307788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1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5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itchFamily="34" charset="-122"/>
                  <a:ea typeface="微软雅黑" pitchFamily="34" charset="-122"/>
                </a:rPr>
                <a:t>进程相互通信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441905" y="3558869"/>
            <a:ext cx="1282993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进程简的通信隔离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115059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通信解决办法</a:t>
            </a:r>
            <a:endParaRPr lang="zh-CN" altLang="en-US" sz="1000" b="1" kern="0" dirty="0">
              <a:solidFill>
                <a:srgbClr val="F451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8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通信隔离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CCD3A59-97D2-1345-A6EF-5AAADBA85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7" y="1070609"/>
            <a:ext cx="4406900" cy="37338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223FAA1-2FF2-6447-BF23-02B90C334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9" y="3512295"/>
            <a:ext cx="3327400" cy="1104900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BA37677-6CFE-284C-96BA-4E446832B3D0}"/>
              </a:ext>
            </a:extLst>
          </p:cNvPr>
          <p:cNvGrpSpPr/>
          <p:nvPr/>
        </p:nvGrpSpPr>
        <p:grpSpPr>
          <a:xfrm>
            <a:off x="6169699" y="1443586"/>
            <a:ext cx="1276986" cy="303011"/>
            <a:chOff x="1793812" y="4421987"/>
            <a:chExt cx="1702648" cy="404014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30D808A5-45E2-044B-A315-F1E567CE71A8}"/>
                </a:ext>
              </a:extLst>
            </p:cNvPr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10F1635-0A13-A445-B040-206179F57ED9}"/>
                </a:ext>
              </a:extLst>
            </p:cNvPr>
            <p:cNvSpPr txBox="1"/>
            <p:nvPr/>
          </p:nvSpPr>
          <p:spPr>
            <a:xfrm>
              <a:off x="1981615" y="4454003"/>
              <a:ext cx="13490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进程间的隔离</a:t>
              </a: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56420ECF-B845-5644-A30E-0DC065F30E17}"/>
              </a:ext>
            </a:extLst>
          </p:cNvPr>
          <p:cNvSpPr/>
          <p:nvPr/>
        </p:nvSpPr>
        <p:spPr>
          <a:xfrm>
            <a:off x="5709776" y="2113993"/>
            <a:ext cx="2196832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可以看到在不同进程中，即使声明了全局变量，也还是没有作用</a:t>
            </a:r>
            <a:endParaRPr lang="zh-CN" altLang="en-US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4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通信隔离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1F3E35-5A5D-3148-AAD0-53CE0BAAA9CE}"/>
              </a:ext>
            </a:extLst>
          </p:cNvPr>
          <p:cNvSpPr/>
          <p:nvPr/>
        </p:nvSpPr>
        <p:spPr>
          <a:xfrm>
            <a:off x="401216" y="1147665"/>
            <a:ext cx="1101013" cy="3526972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sz="1800" b="1" dirty="0"/>
              <a:t>主进程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4C811A-1688-0542-AC52-B16FB51B8A7B}"/>
              </a:ext>
            </a:extLst>
          </p:cNvPr>
          <p:cNvSpPr/>
          <p:nvPr/>
        </p:nvSpPr>
        <p:spPr>
          <a:xfrm>
            <a:off x="1953208" y="1147665"/>
            <a:ext cx="1101013" cy="3526972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sz="1800" b="1" dirty="0"/>
              <a:t>子进程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9133EA-2CD0-2A43-A7FE-3B2DB01C66F2}"/>
              </a:ext>
            </a:extLst>
          </p:cNvPr>
          <p:cNvSpPr/>
          <p:nvPr/>
        </p:nvSpPr>
        <p:spPr>
          <a:xfrm>
            <a:off x="564493" y="2308551"/>
            <a:ext cx="774441" cy="31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/>
              <a:t>p.start</a:t>
            </a:r>
            <a:endParaRPr kumimoji="1" lang="zh-CN" altLang="en-US" sz="14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F0CC4C-115D-7345-B7E8-6E4748862924}"/>
              </a:ext>
            </a:extLst>
          </p:cNvPr>
          <p:cNvSpPr/>
          <p:nvPr/>
        </p:nvSpPr>
        <p:spPr>
          <a:xfrm>
            <a:off x="564498" y="1581150"/>
            <a:ext cx="774441" cy="31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var</a:t>
            </a:r>
            <a:endParaRPr kumimoji="1" lang="zh-CN" altLang="en-US" sz="20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19058E-58D5-014D-8D0D-84D4C74DEE40}"/>
              </a:ext>
            </a:extLst>
          </p:cNvPr>
          <p:cNvSpPr/>
          <p:nvPr/>
        </p:nvSpPr>
        <p:spPr>
          <a:xfrm>
            <a:off x="564493" y="3035952"/>
            <a:ext cx="774441" cy="31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/>
              <a:t>p.join</a:t>
            </a:r>
            <a:endParaRPr kumimoji="1" lang="zh-CN" altLang="en-US" sz="1400" b="1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B98B2A3-D58C-A947-9A6B-B01792D38BE9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1338934" y="2105415"/>
            <a:ext cx="777559" cy="36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1F7805-6F05-9D42-A015-3B48F7AF8341}"/>
              </a:ext>
            </a:extLst>
          </p:cNvPr>
          <p:cNvSpPr/>
          <p:nvPr/>
        </p:nvSpPr>
        <p:spPr>
          <a:xfrm>
            <a:off x="2116493" y="1946794"/>
            <a:ext cx="774441" cy="317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var</a:t>
            </a:r>
            <a:endParaRPr kumimoji="1" lang="zh-CN" altLang="en-US" sz="20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75B55F1-69A6-7E45-A81C-A8B1A595A0FA}"/>
              </a:ext>
            </a:extLst>
          </p:cNvPr>
          <p:cNvSpPr/>
          <p:nvPr/>
        </p:nvSpPr>
        <p:spPr>
          <a:xfrm>
            <a:off x="2113378" y="2683527"/>
            <a:ext cx="774441" cy="317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fun</a:t>
            </a:r>
            <a:endParaRPr kumimoji="1" lang="zh-CN" altLang="en-US" sz="20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FBAF7AB-B6FF-EC46-ACE0-6196F596E742}"/>
              </a:ext>
            </a:extLst>
          </p:cNvPr>
          <p:cNvSpPr/>
          <p:nvPr/>
        </p:nvSpPr>
        <p:spPr>
          <a:xfrm>
            <a:off x="2113377" y="3405774"/>
            <a:ext cx="774441" cy="317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/>
              <a:t>var+=1</a:t>
            </a:r>
            <a:endParaRPr kumimoji="1" lang="zh-CN" altLang="en-US" sz="16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84E2C3D-63C4-C94D-B387-4288A1A4E11D}"/>
              </a:ext>
            </a:extLst>
          </p:cNvPr>
          <p:cNvSpPr/>
          <p:nvPr/>
        </p:nvSpPr>
        <p:spPr>
          <a:xfrm>
            <a:off x="559054" y="3763352"/>
            <a:ext cx="774441" cy="31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var=10</a:t>
            </a:r>
            <a:endParaRPr kumimoji="1" lang="zh-CN" altLang="en-US" sz="1400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FFE8340-3DA3-294E-ADCF-225311F837DF}"/>
              </a:ext>
            </a:extLst>
          </p:cNvPr>
          <p:cNvSpPr/>
          <p:nvPr/>
        </p:nvSpPr>
        <p:spPr>
          <a:xfrm>
            <a:off x="2113377" y="4146782"/>
            <a:ext cx="774441" cy="317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/>
              <a:t>var=11</a:t>
            </a:r>
            <a:endParaRPr kumimoji="1" lang="zh-CN" altLang="en-US" sz="1600" b="1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B4006BE-A727-2843-B481-E1367C970EDB}"/>
              </a:ext>
            </a:extLst>
          </p:cNvPr>
          <p:cNvCxnSpPr>
            <a:endCxn id="3" idx="0"/>
          </p:cNvCxnSpPr>
          <p:nvPr/>
        </p:nvCxnSpPr>
        <p:spPr>
          <a:xfrm>
            <a:off x="946274" y="1898391"/>
            <a:ext cx="5440" cy="4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195EABB-AFC2-684C-A411-85068E6DED7F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>
            <a:off x="951714" y="2625792"/>
            <a:ext cx="0" cy="4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C953C31-A06C-0A42-A217-B3224C3D05F5}"/>
              </a:ext>
            </a:extLst>
          </p:cNvPr>
          <p:cNvCxnSpPr>
            <a:cxnSpLocks/>
            <a:stCxn id="39" idx="2"/>
            <a:endCxn id="49" idx="0"/>
          </p:cNvCxnSpPr>
          <p:nvPr/>
        </p:nvCxnSpPr>
        <p:spPr>
          <a:xfrm flipH="1">
            <a:off x="946275" y="3353193"/>
            <a:ext cx="5439" cy="410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C7FFF8-EDAA-FD43-AE11-6B08EA1BD845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2500599" y="2264035"/>
            <a:ext cx="3115" cy="41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1FF2F22E-EDC9-E94F-86CF-EB33E79C3807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2500598" y="3000768"/>
            <a:ext cx="1" cy="40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FD933A92-94C6-5E4C-B0D9-E3E35C256BF9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>
            <a:off x="2500598" y="3723015"/>
            <a:ext cx="0" cy="423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2AC9C72-FF9B-9549-ADA7-AB90FE0F0802}"/>
              </a:ext>
            </a:extLst>
          </p:cNvPr>
          <p:cNvSpPr/>
          <p:nvPr/>
        </p:nvSpPr>
        <p:spPr>
          <a:xfrm>
            <a:off x="4351176" y="1147665"/>
            <a:ext cx="1101013" cy="3526972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sz="1800" b="1" dirty="0"/>
              <a:t>主进程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2D226E3-0685-014E-884A-1A744D595C49}"/>
              </a:ext>
            </a:extLst>
          </p:cNvPr>
          <p:cNvSpPr/>
          <p:nvPr/>
        </p:nvSpPr>
        <p:spPr>
          <a:xfrm>
            <a:off x="4514453" y="2308551"/>
            <a:ext cx="774441" cy="31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/>
              <a:t>管理器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F43EF3-18F2-EF43-A4EF-A8ABDFCEA63F}"/>
              </a:ext>
            </a:extLst>
          </p:cNvPr>
          <p:cNvSpPr/>
          <p:nvPr/>
        </p:nvSpPr>
        <p:spPr>
          <a:xfrm>
            <a:off x="4514458" y="1581150"/>
            <a:ext cx="774441" cy="31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启动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A42D3B6-1329-9443-913F-67284E96A419}"/>
              </a:ext>
            </a:extLst>
          </p:cNvPr>
          <p:cNvSpPr/>
          <p:nvPr/>
        </p:nvSpPr>
        <p:spPr>
          <a:xfrm>
            <a:off x="4509013" y="3086489"/>
            <a:ext cx="774441" cy="31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/>
              <a:t>代理访问</a:t>
            </a:r>
            <a:endParaRPr kumimoji="1" lang="en-US" altLang="zh-CN" sz="1100" b="1" dirty="0"/>
          </a:p>
          <a:p>
            <a:pPr algn="ctr"/>
            <a:r>
              <a:rPr kumimoji="1" lang="en-US" altLang="zh-CN" sz="1100" b="1" dirty="0" err="1"/>
              <a:t>dict_var</a:t>
            </a:r>
            <a:endParaRPr kumimoji="1" lang="zh-CN" altLang="en-US" sz="1100" b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8978CC6-E53D-AF42-8F2E-2EAB9E1AAA0C}"/>
              </a:ext>
            </a:extLst>
          </p:cNvPr>
          <p:cNvSpPr/>
          <p:nvPr/>
        </p:nvSpPr>
        <p:spPr>
          <a:xfrm>
            <a:off x="4509014" y="3763352"/>
            <a:ext cx="774441" cy="3172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b="1" dirty="0"/>
              <a:t>启动子进程</a:t>
            </a: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E4BF4ED4-7641-2D47-852F-2FC5B532F96B}"/>
              </a:ext>
            </a:extLst>
          </p:cNvPr>
          <p:cNvCxnSpPr>
            <a:endCxn id="72" idx="0"/>
          </p:cNvCxnSpPr>
          <p:nvPr/>
        </p:nvCxnSpPr>
        <p:spPr>
          <a:xfrm>
            <a:off x="4896234" y="1898391"/>
            <a:ext cx="5440" cy="4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105BCCE-15A4-9440-89B6-2E70A26BD4B2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 flipH="1">
            <a:off x="4896234" y="2625792"/>
            <a:ext cx="5440" cy="460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843D5FB7-A56E-4E4E-A646-95D51E7B8CE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4896234" y="3403730"/>
            <a:ext cx="1" cy="359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389397CA-8057-A64C-B7F5-066851E143BE}"/>
              </a:ext>
            </a:extLst>
          </p:cNvPr>
          <p:cNvSpPr/>
          <p:nvPr/>
        </p:nvSpPr>
        <p:spPr>
          <a:xfrm>
            <a:off x="6136027" y="1693117"/>
            <a:ext cx="2061699" cy="68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/>
              <a:t>公共空间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8A271D8-A9FA-404E-A4BE-503CEC4DECE7}"/>
              </a:ext>
            </a:extLst>
          </p:cNvPr>
          <p:cNvSpPr/>
          <p:nvPr/>
        </p:nvSpPr>
        <p:spPr>
          <a:xfrm>
            <a:off x="6480116" y="3232475"/>
            <a:ext cx="1101013" cy="1362856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sz="1800" b="1" dirty="0"/>
              <a:t>子进程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D5834F6-8149-9F48-9CD0-ADE3B6061ACF}"/>
              </a:ext>
            </a:extLst>
          </p:cNvPr>
          <p:cNvSpPr/>
          <p:nvPr/>
        </p:nvSpPr>
        <p:spPr>
          <a:xfrm>
            <a:off x="6584880" y="3702019"/>
            <a:ext cx="891483" cy="4237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/>
              <a:t>代理器</a:t>
            </a:r>
            <a:endParaRPr kumimoji="1" lang="en-US" altLang="zh-CN" sz="1400" b="1" dirty="0"/>
          </a:p>
          <a:p>
            <a:pPr algn="ctr"/>
            <a:r>
              <a:rPr kumimoji="1" lang="en-US" altLang="zh-CN" sz="1400" b="1" dirty="0" err="1"/>
              <a:t>dict_varr</a:t>
            </a:r>
            <a:endParaRPr kumimoji="1" lang="en-US" altLang="zh-CN" sz="1400" b="1" dirty="0"/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92097AE6-D8DC-B341-BB9A-11301ABC8507}"/>
              </a:ext>
            </a:extLst>
          </p:cNvPr>
          <p:cNvCxnSpPr>
            <a:stCxn id="72" idx="3"/>
            <a:endCxn id="79" idx="2"/>
          </p:cNvCxnSpPr>
          <p:nvPr/>
        </p:nvCxnSpPr>
        <p:spPr>
          <a:xfrm flipV="1">
            <a:off x="5288894" y="2033684"/>
            <a:ext cx="847133" cy="4334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E4A0CB11-A6FC-DB47-83CD-CE43E57E69DB}"/>
              </a:ext>
            </a:extLst>
          </p:cNvPr>
          <p:cNvCxnSpPr>
            <a:endCxn id="79" idx="3"/>
          </p:cNvCxnSpPr>
          <p:nvPr/>
        </p:nvCxnSpPr>
        <p:spPr>
          <a:xfrm flipV="1">
            <a:off x="5283455" y="2274501"/>
            <a:ext cx="1154501" cy="97060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A4C95CEA-0229-304D-B619-4227053674E8}"/>
              </a:ext>
            </a:extLst>
          </p:cNvPr>
          <p:cNvCxnSpPr>
            <a:cxnSpLocks/>
            <a:stCxn id="75" idx="3"/>
            <a:endCxn id="95" idx="1"/>
          </p:cNvCxnSpPr>
          <p:nvPr/>
        </p:nvCxnSpPr>
        <p:spPr>
          <a:xfrm flipV="1">
            <a:off x="5283455" y="3913903"/>
            <a:ext cx="1301425" cy="8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>
            <a:extLst>
              <a:ext uri="{FF2B5EF4-FFF2-40B4-BE49-F238E27FC236}">
                <a16:creationId xmlns:a16="http://schemas.microsoft.com/office/drawing/2014/main" id="{7B7E2F12-2D34-8E48-8CEB-8EED1A3CDB26}"/>
              </a:ext>
            </a:extLst>
          </p:cNvPr>
          <p:cNvCxnSpPr>
            <a:cxnSpLocks/>
            <a:stCxn id="79" idx="4"/>
            <a:endCxn id="95" idx="3"/>
          </p:cNvCxnSpPr>
          <p:nvPr/>
        </p:nvCxnSpPr>
        <p:spPr>
          <a:xfrm rot="16200000" flipH="1">
            <a:off x="6551794" y="2989334"/>
            <a:ext cx="1539652" cy="309486"/>
          </a:xfrm>
          <a:prstGeom prst="bentConnector4">
            <a:avLst>
              <a:gd name="adj1" fmla="val 43119"/>
              <a:gd name="adj2" fmla="val 406949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CD7EF4B-2094-4A48-A4BA-A3475E2F8ABE}"/>
              </a:ext>
            </a:extLst>
          </p:cNvPr>
          <p:cNvSpPr txBox="1"/>
          <p:nvPr/>
        </p:nvSpPr>
        <p:spPr>
          <a:xfrm>
            <a:off x="4918386" y="477971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管理器用来通信，代理来操作</a:t>
            </a:r>
          </a:p>
        </p:txBody>
      </p:sp>
    </p:spTree>
    <p:extLst>
      <p:ext uri="{BB962C8B-B14F-4D97-AF65-F5344CB8AC3E}">
        <p14:creationId xmlns:p14="http://schemas.microsoft.com/office/powerpoint/2010/main" val="8160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 animBg="1"/>
      <p:bldP spid="37" grpId="0" animBg="1"/>
      <p:bldP spid="3" grpId="0" animBg="1"/>
      <p:bldP spid="38" grpId="0" animBg="1"/>
      <p:bldP spid="39" grpId="0" animBg="1"/>
      <p:bldP spid="42" grpId="0" animBg="1"/>
      <p:bldP spid="47" grpId="0" animBg="1"/>
      <p:bldP spid="48" grpId="0" animBg="1"/>
      <p:bldP spid="49" grpId="0" animBg="1"/>
      <p:bldP spid="53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animBg="1"/>
      <p:bldP spid="94" grpId="0" animBg="1"/>
      <p:bldP spid="95" grpId="0" animBg="1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CDCB11-25D1-3B46-8C17-B3383C0A3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7" y="989900"/>
            <a:ext cx="7531100" cy="294640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8E5BE1-0560-E943-8FC8-3BBC24D701D1}"/>
              </a:ext>
            </a:extLst>
          </p:cNvPr>
          <p:cNvGrpSpPr/>
          <p:nvPr/>
        </p:nvGrpSpPr>
        <p:grpSpPr>
          <a:xfrm>
            <a:off x="1955306" y="4294661"/>
            <a:ext cx="1276986" cy="303011"/>
            <a:chOff x="4128769" y="4421987"/>
            <a:chExt cx="1702648" cy="404014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66C2F7CA-0B52-E846-A825-C3913223BDC2}"/>
                </a:ext>
              </a:extLst>
            </p:cNvPr>
            <p:cNvSpPr/>
            <p:nvPr/>
          </p:nvSpPr>
          <p:spPr>
            <a:xfrm flipH="1">
              <a:off x="4128769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5C5B"/>
                </a:gs>
                <a:gs pos="100000">
                  <a:srgbClr val="EA8384"/>
                </a:gs>
              </a:gsLst>
              <a:lin ang="5400000" scaled="1"/>
            </a:gradFill>
            <a:ln w="28575" cap="flat">
              <a:gradFill>
                <a:gsLst>
                  <a:gs pos="100000">
                    <a:srgbClr val="E45C5B"/>
                  </a:gs>
                  <a:gs pos="0">
                    <a:srgbClr val="EA8384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8C30A4A-3565-2047-8A3D-6ED5A3656688}"/>
                </a:ext>
              </a:extLst>
            </p:cNvPr>
            <p:cNvSpPr txBox="1"/>
            <p:nvPr/>
          </p:nvSpPr>
          <p:spPr>
            <a:xfrm>
              <a:off x="4451956" y="4454716"/>
              <a:ext cx="105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  <a:endPara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639FB768-3328-F942-AF23-94572E7CE857}"/>
              </a:ext>
            </a:extLst>
          </p:cNvPr>
          <p:cNvSpPr/>
          <p:nvPr/>
        </p:nvSpPr>
        <p:spPr>
          <a:xfrm>
            <a:off x="4046961" y="4204497"/>
            <a:ext cx="2791412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Manager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是进程间通信的常用解决方案，通过公共空间来实现进程间的通信</a:t>
            </a:r>
            <a:endParaRPr lang="zh-CN" altLang="en-US" sz="101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6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itchFamily="34" charset="-122"/>
                  <a:ea typeface="微软雅黑" pitchFamily="34" charset="-122"/>
                </a:rPr>
                <a:t>线程的通信</a:t>
              </a: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线程共享变量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1495404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zh-CN" altLang="en-US" sz="1000" b="1" kern="0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线程资源争夺问题</a:t>
            </a:r>
          </a:p>
        </p:txBody>
      </p:sp>
    </p:spTree>
    <p:extLst>
      <p:ext uri="{BB962C8B-B14F-4D97-AF65-F5344CB8AC3E}">
        <p14:creationId xmlns:p14="http://schemas.microsoft.com/office/powerpoint/2010/main" val="13111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8D4974-CD18-474F-832A-31FF3CD2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0" y="1223476"/>
            <a:ext cx="3837914" cy="34418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1AC011-9D26-2346-85A0-C8D7D3817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1706"/>
            <a:ext cx="3302000" cy="863600"/>
          </a:xfrm>
          <a:prstGeom prst="rect">
            <a:avLst/>
          </a:prstGeom>
        </p:spPr>
      </p:pic>
      <p:sp>
        <p:nvSpPr>
          <p:cNvPr id="97" name="文本框 94">
            <a:extLst>
              <a:ext uri="{FF2B5EF4-FFF2-40B4-BE49-F238E27FC236}">
                <a16:creationId xmlns:a16="http://schemas.microsoft.com/office/drawing/2014/main" id="{54414682-F610-E54B-89FF-1F67360B3F06}"/>
              </a:ext>
            </a:extLst>
          </p:cNvPr>
          <p:cNvSpPr txBox="1"/>
          <p:nvPr/>
        </p:nvSpPr>
        <p:spPr>
          <a:xfrm>
            <a:off x="5773883" y="1341794"/>
            <a:ext cx="17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线程共享空间</a:t>
            </a:r>
          </a:p>
        </p:txBody>
      </p:sp>
      <p:sp>
        <p:nvSpPr>
          <p:cNvPr id="98" name="文本框 113">
            <a:extLst>
              <a:ext uri="{FF2B5EF4-FFF2-40B4-BE49-F238E27FC236}">
                <a16:creationId xmlns:a16="http://schemas.microsoft.com/office/drawing/2014/main" id="{5CABC022-C04E-2746-AF57-365CE5051E50}"/>
              </a:ext>
            </a:extLst>
          </p:cNvPr>
          <p:cNvSpPr txBox="1"/>
          <p:nvPr/>
        </p:nvSpPr>
        <p:spPr>
          <a:xfrm>
            <a:off x="5035038" y="1883407"/>
            <a:ext cx="3191071" cy="54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对于线程而言，它们始终在一个进程当中，因此共享同一个内存空间，因此可以访问主进程中的数据</a:t>
            </a:r>
          </a:p>
        </p:txBody>
      </p:sp>
    </p:spTree>
    <p:extLst>
      <p:ext uri="{BB962C8B-B14F-4D97-AF65-F5344CB8AC3E}">
        <p14:creationId xmlns:p14="http://schemas.microsoft.com/office/powerpoint/2010/main" val="31166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7" grpId="0"/>
      <p:bldP spid="98" grpId="0"/>
    </p:bldLst>
  </p:timing>
</p:sld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CA1A7C-D833-DE49-A9ED-C78E37FA4B3A}">
  <we:reference id="wa104380121" version="2.0.0.0" store="zh-CN" storeType="OMEX"/>
  <we:alternateReferences>
    <we:reference id="WA104380121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588</Words>
  <Application>Microsoft Office PowerPoint</Application>
  <PresentationFormat>全屏显示(16:9)</PresentationFormat>
  <Paragraphs>128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PMingLiU</vt:lpstr>
      <vt:lpstr>方正兰亭超细黑简体</vt:lpstr>
      <vt:lpstr>黑体</vt:lpstr>
      <vt:lpstr>华文细黑</vt:lpstr>
      <vt:lpstr>时尚中黑简体</vt:lpstr>
      <vt:lpstr>微软雅黑</vt:lpstr>
      <vt:lpstr>造字工房悦黑体验版细体</vt:lpstr>
      <vt:lpstr>Arial</vt:lpstr>
      <vt:lpstr>Calibri</vt:lpstr>
      <vt:lpstr>Calibri Light</vt:lpstr>
      <vt:lpstr>Impact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邓 豪</cp:lastModifiedBy>
  <cp:revision>46</cp:revision>
  <dcterms:created xsi:type="dcterms:W3CDTF">2016-07-16T02:16:41Z</dcterms:created>
  <dcterms:modified xsi:type="dcterms:W3CDTF">2021-04-09T13:48:36Z</dcterms:modified>
</cp:coreProperties>
</file>