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5" r:id="rId10"/>
    <p:sldId id="266" r:id="rId11"/>
    <p:sldId id="267" r:id="rId12"/>
    <p:sldId id="269" r:id="rId13"/>
    <p:sldId id="271" r:id="rId14"/>
    <p:sldId id="272" r:id="rId15"/>
    <p:sldId id="277" r:id="rId16"/>
    <p:sldId id="278" r:id="rId17"/>
    <p:sldId id="287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B6B"/>
    <a:srgbClr val="6C407D"/>
    <a:srgbClr val="00A6B6"/>
    <a:srgbClr val="FFB352"/>
    <a:srgbClr val="6E4180"/>
    <a:srgbClr val="FFA538"/>
    <a:srgbClr val="00A7B7"/>
    <a:srgbClr val="F4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6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9A9469C4-DAA9-184A-81BD-F85576151D8F}"/>
    <pc:docChg chg="undo custSel delSld modSld sldOrd">
      <pc:chgData name="戴 超" userId="0a653ea0a27b076e" providerId="LiveId" clId="{9A9469C4-DAA9-184A-81BD-F85576151D8F}" dt="2019-11-08T10:49:27.310" v="3293" actId="2696"/>
      <pc:docMkLst>
        <pc:docMk/>
      </pc:docMkLst>
      <pc:sldChg chg="modSp">
        <pc:chgData name="戴 超" userId="0a653ea0a27b076e" providerId="LiveId" clId="{9A9469C4-DAA9-184A-81BD-F85576151D8F}" dt="2019-11-08T08:30:43.823" v="282" actId="20577"/>
        <pc:sldMkLst>
          <pc:docMk/>
          <pc:sldMk cId="2588512512" sldId="257"/>
        </pc:sldMkLst>
        <pc:spChg chg="mod">
          <ac:chgData name="戴 超" userId="0a653ea0a27b076e" providerId="LiveId" clId="{9A9469C4-DAA9-184A-81BD-F85576151D8F}" dt="2019-11-08T08:30:06.217" v="214" actId="14100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9A9469C4-DAA9-184A-81BD-F85576151D8F}" dt="2019-11-08T08:30:12.535" v="240" actId="20577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9A9469C4-DAA9-184A-81BD-F85576151D8F}" dt="2019-11-08T08:30:19.810" v="253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9A9469C4-DAA9-184A-81BD-F85576151D8F}" dt="2019-11-08T08:30:43.823" v="282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delSp modSp delAnim">
        <pc:chgData name="戴 超" userId="0a653ea0a27b076e" providerId="LiveId" clId="{9A9469C4-DAA9-184A-81BD-F85576151D8F}" dt="2019-11-08T08:31:45.843" v="427" actId="478"/>
        <pc:sldMkLst>
          <pc:docMk/>
          <pc:sldMk cId="3133852583" sldId="258"/>
        </pc:sldMkLst>
        <pc:spChg chg="mod">
          <ac:chgData name="戴 超" userId="0a653ea0a27b076e" providerId="LiveId" clId="{9A9469C4-DAA9-184A-81BD-F85576151D8F}" dt="2019-11-08T08:31:09.053" v="328" actId="404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9A9469C4-DAA9-184A-81BD-F85576151D8F}" dt="2019-11-08T08:31:17.962" v="350" actId="20577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9A9469C4-DAA9-184A-81BD-F85576151D8F}" dt="2019-11-08T08:31:33.044" v="382" actId="14100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9A9469C4-DAA9-184A-81BD-F85576151D8F}" dt="2019-11-08T08:31:42.818" v="426" actId="20577"/>
          <ac:spMkLst>
            <pc:docMk/>
            <pc:sldMk cId="3133852583" sldId="258"/>
            <ac:spMk id="15" creationId="{00000000-0000-0000-0000-000000000000}"/>
          </ac:spMkLst>
        </pc:spChg>
        <pc:spChg chg="del">
          <ac:chgData name="戴 超" userId="0a653ea0a27b076e" providerId="LiveId" clId="{9A9469C4-DAA9-184A-81BD-F85576151D8F}" dt="2019-11-08T08:31:45.843" v="427" actId="478"/>
          <ac:spMkLst>
            <pc:docMk/>
            <pc:sldMk cId="3133852583" sldId="258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9A9469C4-DAA9-184A-81BD-F85576151D8F}" dt="2019-11-08T09:00:33.126" v="896" actId="207"/>
        <pc:sldMkLst>
          <pc:docMk/>
          <pc:sldMk cId="1063477092" sldId="259"/>
        </pc:sldMkLst>
        <pc:spChg chg="mod">
          <ac:chgData name="戴 超" userId="0a653ea0a27b076e" providerId="LiveId" clId="{9A9469C4-DAA9-184A-81BD-F85576151D8F}" dt="2019-11-08T08:34:33.278" v="678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9A9469C4-DAA9-184A-81BD-F85576151D8F}" dt="2019-11-08T08:35:28.398" v="688" actId="1076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9A9469C4-DAA9-184A-81BD-F85576151D8F}" dt="2019-11-08T09:00:33.126" v="896" actId="207"/>
          <ac:spMkLst>
            <pc:docMk/>
            <pc:sldMk cId="1063477092" sldId="259"/>
            <ac:spMk id="32" creationId="{00000000-0000-0000-0000-000000000000}"/>
          </ac:spMkLst>
        </pc:spChg>
        <pc:spChg chg="del mod">
          <ac:chgData name="戴 超" userId="0a653ea0a27b076e" providerId="LiveId" clId="{9A9469C4-DAA9-184A-81BD-F85576151D8F}" dt="2019-11-08T08:32:12.327" v="463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戴 超" userId="0a653ea0a27b076e" providerId="LiveId" clId="{9A9469C4-DAA9-184A-81BD-F85576151D8F}" dt="2019-11-08T08:32:06.658" v="457" actId="478"/>
          <ac:spMkLst>
            <pc:docMk/>
            <pc:sldMk cId="1063477092" sldId="259"/>
            <ac:spMk id="34" creationId="{00000000-0000-0000-0000-000000000000}"/>
          </ac:spMkLst>
        </pc:spChg>
        <pc:spChg chg="del mod">
          <ac:chgData name="戴 超" userId="0a653ea0a27b076e" providerId="LiveId" clId="{9A9469C4-DAA9-184A-81BD-F85576151D8F}" dt="2019-11-08T08:32:10.671" v="462" actId="478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戴 超" userId="0a653ea0a27b076e" providerId="LiveId" clId="{9A9469C4-DAA9-184A-81BD-F85576151D8F}" dt="2019-11-08T08:32:28.463" v="476" actId="20577"/>
          <ac:spMkLst>
            <pc:docMk/>
            <pc:sldMk cId="1063477092" sldId="259"/>
            <ac:spMk id="36" creationId="{00000000-0000-0000-0000-000000000000}"/>
          </ac:spMkLst>
        </pc:spChg>
        <pc:grpChg chg="del">
          <ac:chgData name="戴 超" userId="0a653ea0a27b076e" providerId="LiveId" clId="{9A9469C4-DAA9-184A-81BD-F85576151D8F}" dt="2019-11-08T08:32:08.484" v="460" actId="478"/>
          <ac:grpSpMkLst>
            <pc:docMk/>
            <pc:sldMk cId="1063477092" sldId="259"/>
            <ac:grpSpMk id="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06.658" v="457" actId="478"/>
          <ac:grpSpMkLst>
            <pc:docMk/>
            <pc:sldMk cId="1063477092" sldId="259"/>
            <ac:grpSpMk id="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07.430" v="458" actId="478"/>
          <ac:grpSpMkLst>
            <pc:docMk/>
            <pc:sldMk cId="1063477092" sldId="259"/>
            <ac:grpSpMk id="12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12.998" v="464" actId="478"/>
          <ac:grpSpMkLst>
            <pc:docMk/>
            <pc:sldMk cId="1063477092" sldId="259"/>
            <ac:grpSpMk id="16" creationId="{00000000-0000-0000-0000-000000000000}"/>
          </ac:grpSpMkLst>
        </pc:grpChg>
        <pc:grpChg chg="mod">
          <ac:chgData name="戴 超" userId="0a653ea0a27b076e" providerId="LiveId" clId="{9A9469C4-DAA9-184A-81BD-F85576151D8F}" dt="2019-11-08T08:34:29.954" v="677" actId="1076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06.658" v="457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06.658" v="457" actId="478"/>
          <ac:grpSpMkLst>
            <pc:docMk/>
            <pc:sldMk cId="1063477092" sldId="259"/>
            <ac:grpSpMk id="2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2:06.658" v="457" actId="478"/>
          <ac:grpSpMkLst>
            <pc:docMk/>
            <pc:sldMk cId="1063477092" sldId="259"/>
            <ac:grpSpMk id="29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08:34:43.038" v="680" actId="1076"/>
          <ac:picMkLst>
            <pc:docMk/>
            <pc:sldMk cId="1063477092" sldId="259"/>
            <ac:picMk id="3" creationId="{8DD85D6C-E07F-5245-B18A-06B7B9742059}"/>
          </ac:picMkLst>
        </pc:picChg>
      </pc:sldChg>
      <pc:sldChg chg="addSp delSp modSp ord delAnim modAnim">
        <pc:chgData name="戴 超" userId="0a653ea0a27b076e" providerId="LiveId" clId="{9A9469C4-DAA9-184A-81BD-F85576151D8F}" dt="2019-11-08T10:38:33.174" v="2517"/>
        <pc:sldMkLst>
          <pc:docMk/>
          <pc:sldMk cId="1773279641" sldId="260"/>
        </pc:sldMkLst>
        <pc:spChg chg="mod">
          <ac:chgData name="戴 超" userId="0a653ea0a27b076e" providerId="LiveId" clId="{9A9469C4-DAA9-184A-81BD-F85576151D8F}" dt="2019-11-08T08:36:01.095" v="732" actId="1076"/>
          <ac:spMkLst>
            <pc:docMk/>
            <pc:sldMk cId="1773279641" sldId="260"/>
            <ac:spMk id="4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12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21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29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38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39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40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41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42" creationId="{00000000-0000-0000-0000-000000000000}"/>
          </ac:spMkLst>
        </pc:spChg>
        <pc:spChg chg="mod">
          <ac:chgData name="戴 超" userId="0a653ea0a27b076e" providerId="LiveId" clId="{9A9469C4-DAA9-184A-81BD-F85576151D8F}" dt="2019-11-08T09:17:58.978" v="940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9A9469C4-DAA9-184A-81BD-F85576151D8F}" dt="2019-11-08T09:18:03.839" v="941" actId="14100"/>
          <ac:spMkLst>
            <pc:docMk/>
            <pc:sldMk cId="1773279641" sldId="260"/>
            <ac:spMk id="45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55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56" creationId="{00000000-0000-0000-0000-000000000000}"/>
          </ac:spMkLst>
        </pc:spChg>
        <pc:spChg chg="del">
          <ac:chgData name="戴 超" userId="0a653ea0a27b076e" providerId="LiveId" clId="{9A9469C4-DAA9-184A-81BD-F85576151D8F}" dt="2019-11-08T08:36:03.479" v="733" actId="478"/>
          <ac:spMkLst>
            <pc:docMk/>
            <pc:sldMk cId="1773279641" sldId="260"/>
            <ac:spMk id="57" creationId="{00000000-0000-0000-0000-000000000000}"/>
          </ac:spMkLst>
        </pc:s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5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13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22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30" creationId="{00000000-0000-0000-0000-000000000000}"/>
          </ac:grpSpMkLst>
        </pc:grpChg>
        <pc:grpChg chg="mod">
          <ac:chgData name="戴 超" userId="0a653ea0a27b076e" providerId="LiveId" clId="{9A9469C4-DAA9-184A-81BD-F85576151D8F}" dt="2019-11-08T08:58:33.006" v="744" actId="1076"/>
          <ac:grpSpMkLst>
            <pc:docMk/>
            <pc:sldMk cId="1773279641" sldId="260"/>
            <ac:grpSpMk id="43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5.593" v="734" actId="478"/>
          <ac:grpSpMkLst>
            <pc:docMk/>
            <pc:sldMk cId="1773279641" sldId="260"/>
            <ac:grpSpMk id="4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49" creationId="{00000000-0000-0000-0000-000000000000}"/>
          </ac:grpSpMkLst>
        </pc:grpChg>
        <pc:grpChg chg="del">
          <ac:chgData name="戴 超" userId="0a653ea0a27b076e" providerId="LiveId" clId="{9A9469C4-DAA9-184A-81BD-F85576151D8F}" dt="2019-11-08T08:36:03.479" v="733" actId="478"/>
          <ac:grpSpMkLst>
            <pc:docMk/>
            <pc:sldMk cId="1773279641" sldId="260"/>
            <ac:grpSpMk id="52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09:18:06.275" v="942" actId="1076"/>
          <ac:picMkLst>
            <pc:docMk/>
            <pc:sldMk cId="1773279641" sldId="260"/>
            <ac:picMk id="3" creationId="{EB3A1C2D-AD3C-8144-8E77-A66AA6A6B336}"/>
          </ac:picMkLst>
        </pc:picChg>
      </pc:sldChg>
      <pc:sldChg chg="addSp delSp modSp delAnim modAnim">
        <pc:chgData name="戴 超" userId="0a653ea0a27b076e" providerId="LiveId" clId="{9A9469C4-DAA9-184A-81BD-F85576151D8F}" dt="2019-11-08T09:21:45.567" v="1417"/>
        <pc:sldMkLst>
          <pc:docMk/>
          <pc:sldMk cId="4016960596" sldId="261"/>
        </pc:sldMkLst>
        <pc:spChg chg="mod">
          <ac:chgData name="戴 超" userId="0a653ea0a27b076e" providerId="LiveId" clId="{9A9469C4-DAA9-184A-81BD-F85576151D8F}" dt="2019-11-08T09:19:22.256" v="998" actId="20577"/>
          <ac:spMkLst>
            <pc:docMk/>
            <pc:sldMk cId="4016960596" sldId="261"/>
            <ac:spMk id="4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2.395" v="961" actId="478"/>
          <ac:spMkLst>
            <pc:docMk/>
            <pc:sldMk cId="4016960596" sldId="261"/>
            <ac:spMk id="5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2.395" v="961" actId="478"/>
          <ac:spMkLst>
            <pc:docMk/>
            <pc:sldMk cId="4016960596" sldId="261"/>
            <ac:spMk id="9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2.395" v="961" actId="478"/>
          <ac:spMkLst>
            <pc:docMk/>
            <pc:sldMk cId="4016960596" sldId="261"/>
            <ac:spMk id="17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2.395" v="961" actId="478"/>
          <ac:spMkLst>
            <pc:docMk/>
            <pc:sldMk cId="4016960596" sldId="261"/>
            <ac:spMk id="21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4.856" v="963" actId="478"/>
          <ac:spMkLst>
            <pc:docMk/>
            <pc:sldMk cId="4016960596" sldId="261"/>
            <ac:spMk id="29" creationId="{00000000-0000-0000-0000-000000000000}"/>
          </ac:spMkLst>
        </pc:spChg>
        <pc:spChg chg="del">
          <ac:chgData name="戴 超" userId="0a653ea0a27b076e" providerId="LiveId" clId="{9A9469C4-DAA9-184A-81BD-F85576151D8F}" dt="2019-11-08T09:18:42.395" v="961" actId="478"/>
          <ac:spMkLst>
            <pc:docMk/>
            <pc:sldMk cId="4016960596" sldId="261"/>
            <ac:spMk id="33" creationId="{00000000-0000-0000-0000-000000000000}"/>
          </ac:spMkLst>
        </pc:spChg>
        <pc:spChg chg="add mod">
          <ac:chgData name="戴 超" userId="0a653ea0a27b076e" providerId="LiveId" clId="{9A9469C4-DAA9-184A-81BD-F85576151D8F}" dt="2019-11-08T09:21:32.462" v="1415" actId="1076"/>
          <ac:spMkLst>
            <pc:docMk/>
            <pc:sldMk cId="4016960596" sldId="261"/>
            <ac:spMk id="53" creationId="{DDAC1ABF-8CB2-6C46-8534-52D627DDEA54}"/>
          </ac:spMkLst>
        </pc:spChg>
        <pc:spChg chg="add mod">
          <ac:chgData name="戴 超" userId="0a653ea0a27b076e" providerId="LiveId" clId="{9A9469C4-DAA9-184A-81BD-F85576151D8F}" dt="2019-11-08T09:21:20.222" v="1413" actId="1076"/>
          <ac:spMkLst>
            <pc:docMk/>
            <pc:sldMk cId="4016960596" sldId="261"/>
            <ac:spMk id="54" creationId="{47334154-FA4F-9847-8353-944A25D5E02B}"/>
          </ac:spMkLst>
        </pc:s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10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1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1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22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2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3.383" v="962" actId="478"/>
          <ac:grpSpMkLst>
            <pc:docMk/>
            <pc:sldMk cId="4016960596" sldId="261"/>
            <ac:grpSpMk id="30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3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3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41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4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18:42.395" v="961" actId="478"/>
          <ac:grpSpMkLst>
            <pc:docMk/>
            <pc:sldMk cId="4016960596" sldId="261"/>
            <ac:grpSpMk id="50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09:18:58.476" v="968" actId="1076"/>
          <ac:picMkLst>
            <pc:docMk/>
            <pc:sldMk cId="4016960596" sldId="261"/>
            <ac:picMk id="3" creationId="{29F7F1E4-625F-1249-BA74-1F3B641A5C56}"/>
          </ac:picMkLst>
        </pc:picChg>
        <pc:cxnChg chg="del">
          <ac:chgData name="戴 超" userId="0a653ea0a27b076e" providerId="LiveId" clId="{9A9469C4-DAA9-184A-81BD-F85576151D8F}" dt="2019-11-08T09:18:42.395" v="961" actId="478"/>
          <ac:cxnSpMkLst>
            <pc:docMk/>
            <pc:sldMk cId="4016960596" sldId="261"/>
            <ac:cxnSpMk id="13" creationId="{00000000-0000-0000-0000-000000000000}"/>
          </ac:cxnSpMkLst>
        </pc:cxnChg>
        <pc:cxnChg chg="del">
          <ac:chgData name="戴 超" userId="0a653ea0a27b076e" providerId="LiveId" clId="{9A9469C4-DAA9-184A-81BD-F85576151D8F}" dt="2019-11-08T09:18:42.395" v="961" actId="478"/>
          <ac:cxnSpMkLst>
            <pc:docMk/>
            <pc:sldMk cId="4016960596" sldId="261"/>
            <ac:cxnSpMk id="25" creationId="{00000000-0000-0000-0000-000000000000}"/>
          </ac:cxnSpMkLst>
        </pc:cxnChg>
        <pc:cxnChg chg="del">
          <ac:chgData name="戴 超" userId="0a653ea0a27b076e" providerId="LiveId" clId="{9A9469C4-DAA9-184A-81BD-F85576151D8F}" dt="2019-11-08T09:18:42.395" v="961" actId="478"/>
          <ac:cxnSpMkLst>
            <pc:docMk/>
            <pc:sldMk cId="4016960596" sldId="261"/>
            <ac:cxnSpMk id="37" creationId="{00000000-0000-0000-0000-000000000000}"/>
          </ac:cxnSpMkLst>
        </pc:cxnChg>
      </pc:sldChg>
      <pc:sldChg chg="del">
        <pc:chgData name="戴 超" userId="0a653ea0a27b076e" providerId="LiveId" clId="{9A9469C4-DAA9-184A-81BD-F85576151D8F}" dt="2019-11-08T09:21:56.437" v="1418" actId="2696"/>
        <pc:sldMkLst>
          <pc:docMk/>
          <pc:sldMk cId="1035248360" sldId="262"/>
        </pc:sldMkLst>
      </pc:sldChg>
      <pc:sldChg chg="del">
        <pc:chgData name="戴 超" userId="0a653ea0a27b076e" providerId="LiveId" clId="{9A9469C4-DAA9-184A-81BD-F85576151D8F}" dt="2019-11-08T09:21:56.500" v="1419" actId="2696"/>
        <pc:sldMkLst>
          <pc:docMk/>
          <pc:sldMk cId="3244228267" sldId="263"/>
        </pc:sldMkLst>
      </pc:sldChg>
      <pc:sldChg chg="del">
        <pc:chgData name="戴 超" userId="0a653ea0a27b076e" providerId="LiveId" clId="{9A9469C4-DAA9-184A-81BD-F85576151D8F}" dt="2019-11-08T09:21:56.548" v="1420" actId="2696"/>
        <pc:sldMkLst>
          <pc:docMk/>
          <pc:sldMk cId="2518158010" sldId="264"/>
        </pc:sldMkLst>
      </pc:sldChg>
      <pc:sldChg chg="modSp">
        <pc:chgData name="戴 超" userId="0a653ea0a27b076e" providerId="LiveId" clId="{9A9469C4-DAA9-184A-81BD-F85576151D8F}" dt="2019-11-08T09:23:04.951" v="1571" actId="20577"/>
        <pc:sldMkLst>
          <pc:docMk/>
          <pc:sldMk cId="1311141234" sldId="265"/>
        </pc:sldMkLst>
        <pc:spChg chg="mod">
          <ac:chgData name="戴 超" userId="0a653ea0a27b076e" providerId="LiveId" clId="{9A9469C4-DAA9-184A-81BD-F85576151D8F}" dt="2019-11-08T09:22:10.116" v="1453" actId="20577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戴 超" userId="0a653ea0a27b076e" providerId="LiveId" clId="{9A9469C4-DAA9-184A-81BD-F85576151D8F}" dt="2019-11-08T09:22:18.575" v="1475" actId="20577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9A9469C4-DAA9-184A-81BD-F85576151D8F}" dt="2019-11-08T09:22:33.155" v="1501" actId="20577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9A9469C4-DAA9-184A-81BD-F85576151D8F}" dt="2019-11-08T09:22:55.659" v="1545" actId="20577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9A9469C4-DAA9-184A-81BD-F85576151D8F}" dt="2019-11-08T09:23:04.951" v="1571" actId="20577"/>
          <ac:spMkLst>
            <pc:docMk/>
            <pc:sldMk cId="1311141234" sldId="265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9A9469C4-DAA9-184A-81BD-F85576151D8F}" dt="2019-11-08T09:32:06.304" v="1985" actId="20577"/>
        <pc:sldMkLst>
          <pc:docMk/>
          <pc:sldMk cId="3116665988" sldId="266"/>
        </pc:sldMkLst>
        <pc:spChg chg="mod">
          <ac:chgData name="戴 超" userId="0a653ea0a27b076e" providerId="LiveId" clId="{9A9469C4-DAA9-184A-81BD-F85576151D8F}" dt="2019-11-08T09:23:15.565" v="1587" actId="20577"/>
          <ac:spMkLst>
            <pc:docMk/>
            <pc:sldMk cId="3116665988" sldId="266"/>
            <ac:spMk id="4" creationId="{00000000-0000-0000-0000-000000000000}"/>
          </ac:spMkLst>
        </pc:spChg>
        <pc:spChg chg="mod">
          <ac:chgData name="戴 超" userId="0a653ea0a27b076e" providerId="LiveId" clId="{9A9469C4-DAA9-184A-81BD-F85576151D8F}" dt="2019-11-08T09:27:08.321" v="1608" actId="1076"/>
          <ac:spMkLst>
            <pc:docMk/>
            <pc:sldMk cId="3116665988" sldId="266"/>
            <ac:spMk id="110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11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2.874" v="1589" actId="478"/>
          <ac:spMkLst>
            <pc:docMk/>
            <pc:sldMk cId="3116665988" sldId="266"/>
            <ac:spMk id="112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2.874" v="1589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2.874" v="1589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17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9A9469C4-DAA9-184A-81BD-F85576151D8F}" dt="2019-11-08T09:32:06.304" v="1985" actId="20577"/>
          <ac:spMkLst>
            <pc:docMk/>
            <pc:sldMk cId="3116665988" sldId="266"/>
            <ac:spMk id="197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0.350" v="1588" actId="478"/>
          <ac:spMkLst>
            <pc:docMk/>
            <pc:sldMk cId="3116665988" sldId="266"/>
            <ac:spMk id="198" creationId="{00000000-0000-0000-0000-000000000000}"/>
          </ac:spMkLst>
        </pc:spChg>
        <pc:spChg chg="del">
          <ac:chgData name="戴 超" userId="0a653ea0a27b076e" providerId="LiveId" clId="{9A9469C4-DAA9-184A-81BD-F85576151D8F}" dt="2019-11-08T09:23:22.874" v="1589" actId="478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戴 超" userId="0a653ea0a27b076e" providerId="LiveId" clId="{9A9469C4-DAA9-184A-81BD-F85576151D8F}" dt="2019-11-08T09:23:23.885" v="1590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2.874" v="1589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2.874" v="1589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0.350" v="1588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23:22.874" v="1589" actId="478"/>
          <ac:grpSpMkLst>
            <pc:docMk/>
            <pc:sldMk cId="3116665988" sldId="266"/>
            <ac:grpSpMk id="187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09:26:55.704" v="1598" actId="1076"/>
          <ac:picMkLst>
            <pc:docMk/>
            <pc:sldMk cId="3116665988" sldId="266"/>
            <ac:picMk id="3" creationId="{BF894244-5B04-6847-AA23-A9DC16652955}"/>
          </ac:picMkLst>
        </pc:picChg>
      </pc:sldChg>
      <pc:sldChg chg="addSp delSp modSp delAnim modAnim">
        <pc:chgData name="戴 超" userId="0a653ea0a27b076e" providerId="LiveId" clId="{9A9469C4-DAA9-184A-81BD-F85576151D8F}" dt="2019-11-08T10:35:22.502" v="2303"/>
        <pc:sldMkLst>
          <pc:docMk/>
          <pc:sldMk cId="2747644059" sldId="267"/>
        </pc:sldMkLst>
        <pc:spChg chg="mod">
          <ac:chgData name="戴 超" userId="0a653ea0a27b076e" providerId="LiveId" clId="{9A9469C4-DAA9-184A-81BD-F85576151D8F}" dt="2019-11-08T09:32:32.515" v="2001" actId="20577"/>
          <ac:spMkLst>
            <pc:docMk/>
            <pc:sldMk cId="2747644059" sldId="267"/>
            <ac:spMk id="2" creationId="{00000000-0000-0000-0000-000000000000}"/>
          </ac:spMkLst>
        </pc:spChg>
        <pc:spChg chg="add mod">
          <ac:chgData name="戴 超" userId="0a653ea0a27b076e" providerId="LiveId" clId="{9A9469C4-DAA9-184A-81BD-F85576151D8F}" dt="2019-11-08T09:33:48.402" v="2023" actId="207"/>
          <ac:spMkLst>
            <pc:docMk/>
            <pc:sldMk cId="2747644059" sldId="267"/>
            <ac:spMk id="66" creationId="{6608EDA8-DA40-5841-8DA6-4E4EA40E9D92}"/>
          </ac:spMkLst>
        </pc:spChg>
        <pc:spChg chg="add mod">
          <ac:chgData name="戴 超" userId="0a653ea0a27b076e" providerId="LiveId" clId="{9A9469C4-DAA9-184A-81BD-F85576151D8F}" dt="2019-11-08T09:37:29.070" v="2301" actId="20577"/>
          <ac:spMkLst>
            <pc:docMk/>
            <pc:sldMk cId="2747644059" sldId="267"/>
            <ac:spMk id="67" creationId="{CA470840-94C5-F04F-B411-799F3DC04B1A}"/>
          </ac:spMkLst>
        </pc:spChg>
        <pc:spChg chg="del">
          <ac:chgData name="戴 超" userId="0a653ea0a27b076e" providerId="LiveId" clId="{9A9469C4-DAA9-184A-81BD-F85576151D8F}" dt="2019-11-08T09:32:43.188" v="2002" actId="478"/>
          <ac:spMkLst>
            <pc:docMk/>
            <pc:sldMk cId="2747644059" sldId="267"/>
            <ac:spMk id="169" creationId="{00000000-0000-0000-0000-000000000000}"/>
          </ac:spMkLst>
        </pc:spChg>
        <pc:spChg chg="del">
          <ac:chgData name="戴 超" userId="0a653ea0a27b076e" providerId="LiveId" clId="{9A9469C4-DAA9-184A-81BD-F85576151D8F}" dt="2019-11-08T09:32:43.188" v="2002" actId="478"/>
          <ac:spMkLst>
            <pc:docMk/>
            <pc:sldMk cId="2747644059" sldId="267"/>
            <ac:spMk id="175" creationId="{00000000-0000-0000-0000-000000000000}"/>
          </ac:spMkLst>
        </pc:spChg>
        <pc:spChg chg="del">
          <ac:chgData name="戴 超" userId="0a653ea0a27b076e" providerId="LiveId" clId="{9A9469C4-DAA9-184A-81BD-F85576151D8F}" dt="2019-11-08T09:32:43.188" v="2002" actId="478"/>
          <ac:spMkLst>
            <pc:docMk/>
            <pc:sldMk cId="2747644059" sldId="267"/>
            <ac:spMk id="181" creationId="{00000000-0000-0000-0000-000000000000}"/>
          </ac:spMkLst>
        </pc:spChg>
        <pc:spChg chg="del">
          <ac:chgData name="戴 超" userId="0a653ea0a27b076e" providerId="LiveId" clId="{9A9469C4-DAA9-184A-81BD-F85576151D8F}" dt="2019-11-08T09:32:43.188" v="2002" actId="478"/>
          <ac:spMkLst>
            <pc:docMk/>
            <pc:sldMk cId="2747644059" sldId="267"/>
            <ac:spMk id="187" creationId="{00000000-0000-0000-0000-000000000000}"/>
          </ac:spMkLst>
        </pc:spChg>
        <pc:spChg chg="del">
          <ac:chgData name="戴 超" userId="0a653ea0a27b076e" providerId="LiveId" clId="{9A9469C4-DAA9-184A-81BD-F85576151D8F}" dt="2019-11-08T09:32:44.265" v="2003" actId="478"/>
          <ac:spMkLst>
            <pc:docMk/>
            <pc:sldMk cId="2747644059" sldId="267"/>
            <ac:spMk id="193" creationId="{00000000-0000-0000-0000-000000000000}"/>
          </ac:spMkLst>
        </pc:spChg>
        <pc:spChg chg="del">
          <ac:chgData name="戴 超" userId="0a653ea0a27b076e" providerId="LiveId" clId="{9A9469C4-DAA9-184A-81BD-F85576151D8F}" dt="2019-11-08T09:32:43.188" v="2002" actId="478"/>
          <ac:spMkLst>
            <pc:docMk/>
            <pc:sldMk cId="2747644059" sldId="267"/>
            <ac:spMk id="221" creationId="{00000000-0000-0000-0000-000000000000}"/>
          </ac:spMkLst>
        </pc:s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70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76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82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88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9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199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0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09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14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17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22" creationId="{00000000-0000-0000-0000-000000000000}"/>
          </ac:grpSpMkLst>
        </pc:grpChg>
        <pc:grpChg chg="del">
          <ac:chgData name="戴 超" userId="0a653ea0a27b076e" providerId="LiveId" clId="{9A9469C4-DAA9-184A-81BD-F85576151D8F}" dt="2019-11-08T09:32:43.188" v="2002" actId="478"/>
          <ac:grpSpMkLst>
            <pc:docMk/>
            <pc:sldMk cId="2747644059" sldId="267"/>
            <ac:grpSpMk id="226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09:33:27.685" v="2011" actId="1076"/>
          <ac:picMkLst>
            <pc:docMk/>
            <pc:sldMk cId="2747644059" sldId="267"/>
            <ac:picMk id="4" creationId="{0A11376F-8BF2-7E46-AC5A-FC1E659CDB85}"/>
          </ac:picMkLst>
        </pc:picChg>
      </pc:sldChg>
      <pc:sldChg chg="addSp delSp modSp ord delAnim modAnim">
        <pc:chgData name="戴 超" userId="0a653ea0a27b076e" providerId="LiveId" clId="{9A9469C4-DAA9-184A-81BD-F85576151D8F}" dt="2019-11-08T10:38:21.164" v="2516" actId="207"/>
        <pc:sldMkLst>
          <pc:docMk/>
          <pc:sldMk cId="1537669189" sldId="268"/>
        </pc:sldMkLst>
        <pc:spChg chg="mod">
          <ac:chgData name="戴 超" userId="0a653ea0a27b076e" providerId="LiveId" clId="{9A9469C4-DAA9-184A-81BD-F85576151D8F}" dt="2019-11-08T10:38:21.164" v="2516" actId="207"/>
          <ac:spMkLst>
            <pc:docMk/>
            <pc:sldMk cId="1537669189" sldId="268"/>
            <ac:spMk id="2" creationId="{00000000-0000-0000-0000-000000000000}"/>
          </ac:spMkLst>
        </pc:spChg>
        <pc:spChg chg="mod">
          <ac:chgData name="戴 超" userId="0a653ea0a27b076e" providerId="LiveId" clId="{9A9469C4-DAA9-184A-81BD-F85576151D8F}" dt="2019-11-08T10:36:14.097" v="2320" actId="20577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9A9469C4-DAA9-184A-81BD-F85576151D8F}" dt="2019-11-08T10:37:50.038" v="2513" actId="1076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9A9469C4-DAA9-184A-81BD-F85576151D8F}" dt="2019-11-08T10:37:54.389" v="2514" actId="1076"/>
          <ac:spMkLst>
            <pc:docMk/>
            <pc:sldMk cId="1537669189" sldId="268"/>
            <ac:spMk id="27" creationId="{00000000-0000-0000-0000-000000000000}"/>
          </ac:spMkLst>
        </pc:spChg>
        <pc:grpChg chg="del">
          <ac:chgData name="戴 超" userId="0a653ea0a27b076e" providerId="LiveId" clId="{9A9469C4-DAA9-184A-81BD-F85576151D8F}" dt="2019-11-08T10:36:12.034" v="2319" actId="478"/>
          <ac:grpSpMkLst>
            <pc:docMk/>
            <pc:sldMk cId="1537669189" sldId="268"/>
            <ac:grpSpMk id="4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6:12.034" v="2319" actId="478"/>
          <ac:grpSpMkLst>
            <pc:docMk/>
            <pc:sldMk cId="1537669189" sldId="268"/>
            <ac:grpSpMk id="10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6:15.707" v="2321" actId="478"/>
          <ac:grpSpMkLst>
            <pc:docMk/>
            <pc:sldMk cId="1537669189" sldId="268"/>
            <ac:grpSpMk id="16" creationId="{00000000-0000-0000-0000-000000000000}"/>
          </ac:grpSpMkLst>
        </pc:grpChg>
        <pc:grpChg chg="mod">
          <ac:chgData name="戴 超" userId="0a653ea0a27b076e" providerId="LiveId" clId="{9A9469C4-DAA9-184A-81BD-F85576151D8F}" dt="2019-11-08T10:36:39.259" v="2378" actId="1076"/>
          <ac:grpSpMkLst>
            <pc:docMk/>
            <pc:sldMk cId="1537669189" sldId="268"/>
            <ac:grpSpMk id="22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6:18.131" v="2322" actId="478"/>
          <ac:grpSpMkLst>
            <pc:docMk/>
            <pc:sldMk cId="1537669189" sldId="268"/>
            <ac:grpSpMk id="28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5:51.554" v="2304" actId="478"/>
          <ac:grpSpMkLst>
            <pc:docMk/>
            <pc:sldMk cId="1537669189" sldId="268"/>
            <ac:grpSpMk id="34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5:51.554" v="2304" actId="478"/>
          <ac:grpSpMkLst>
            <pc:docMk/>
            <pc:sldMk cId="1537669189" sldId="268"/>
            <ac:grpSpMk id="49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5:51.554" v="2304" actId="478"/>
          <ac:grpSpMkLst>
            <pc:docMk/>
            <pc:sldMk cId="1537669189" sldId="268"/>
            <ac:grpSpMk id="57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5:51.554" v="2304" actId="478"/>
          <ac:grpSpMkLst>
            <pc:docMk/>
            <pc:sldMk cId="1537669189" sldId="268"/>
            <ac:grpSpMk id="67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5:51.554" v="2304" actId="478"/>
          <ac:grpSpMkLst>
            <pc:docMk/>
            <pc:sldMk cId="1537669189" sldId="268"/>
            <ac:grpSpMk id="75" creationId="{00000000-0000-0000-0000-000000000000}"/>
          </ac:grpSpMkLst>
        </pc:grpChg>
        <pc:graphicFrameChg chg="del">
          <ac:chgData name="戴 超" userId="0a653ea0a27b076e" providerId="LiveId" clId="{9A9469C4-DAA9-184A-81BD-F85576151D8F}" dt="2019-11-08T10:35:51.554" v="2304" actId="478"/>
          <ac:graphicFrameMkLst>
            <pc:docMk/>
            <pc:sldMk cId="1537669189" sldId="268"/>
            <ac:graphicFrameMk id="3" creationId="{00000000-0000-0000-0000-000000000000}"/>
          </ac:graphicFrameMkLst>
        </pc:graphicFrameChg>
        <pc:picChg chg="del">
          <ac:chgData name="戴 超" userId="0a653ea0a27b076e" providerId="LiveId" clId="{9A9469C4-DAA9-184A-81BD-F85576151D8F}" dt="2019-11-08T10:36:20.480" v="2323" actId="478"/>
          <ac:picMkLst>
            <pc:docMk/>
            <pc:sldMk cId="1537669189" sldId="268"/>
            <ac:picMk id="25" creationId="{00000000-0000-0000-0000-000000000000}"/>
          </ac:picMkLst>
        </pc:picChg>
        <pc:picChg chg="add mod">
          <ac:chgData name="戴 超" userId="0a653ea0a27b076e" providerId="LiveId" clId="{9A9469C4-DAA9-184A-81BD-F85576151D8F}" dt="2019-11-08T10:35:53.545" v="2305"/>
          <ac:picMkLst>
            <pc:docMk/>
            <pc:sldMk cId="1537669189" sldId="268"/>
            <ac:picMk id="88" creationId="{F6FFB8B3-D13B-FE41-8FFC-B7CDDB4D8C61}"/>
          </ac:picMkLst>
        </pc:picChg>
      </pc:sldChg>
      <pc:sldChg chg="addSp delSp modSp modAnim">
        <pc:chgData name="戴 超" userId="0a653ea0a27b076e" providerId="LiveId" clId="{9A9469C4-DAA9-184A-81BD-F85576151D8F}" dt="2019-11-08T10:41:51.482" v="2806"/>
        <pc:sldMkLst>
          <pc:docMk/>
          <pc:sldMk cId="2234194666" sldId="269"/>
        </pc:sldMkLst>
        <pc:spChg chg="mod">
          <ac:chgData name="戴 超" userId="0a653ea0a27b076e" providerId="LiveId" clId="{9A9469C4-DAA9-184A-81BD-F85576151D8F}" dt="2019-11-08T10:38:55.511" v="2547" actId="20577"/>
          <ac:spMkLst>
            <pc:docMk/>
            <pc:sldMk cId="2234194666" sldId="269"/>
            <ac:spMk id="2" creationId="{00000000-0000-0000-0000-000000000000}"/>
          </ac:spMkLst>
        </pc:spChg>
        <pc:spChg chg="del">
          <ac:chgData name="戴 超" userId="0a653ea0a27b076e" providerId="LiveId" clId="{9A9469C4-DAA9-184A-81BD-F85576151D8F}" dt="2019-11-08T10:39:02.745" v="2549" actId="478"/>
          <ac:spMkLst>
            <pc:docMk/>
            <pc:sldMk cId="2234194666" sldId="269"/>
            <ac:spMk id="3" creationId="{00000000-0000-0000-0000-000000000000}"/>
          </ac:spMkLst>
        </pc:spChg>
        <pc:spChg chg="del">
          <ac:chgData name="戴 超" userId="0a653ea0a27b076e" providerId="LiveId" clId="{9A9469C4-DAA9-184A-81BD-F85576151D8F}" dt="2019-11-08T10:39:00.555" v="2548" actId="478"/>
          <ac:spMkLst>
            <pc:docMk/>
            <pc:sldMk cId="2234194666" sldId="269"/>
            <ac:spMk id="4" creationId="{00000000-0000-0000-0000-000000000000}"/>
          </ac:spMkLst>
        </pc:spChg>
        <pc:spChg chg="del">
          <ac:chgData name="戴 超" userId="0a653ea0a27b076e" providerId="LiveId" clId="{9A9469C4-DAA9-184A-81BD-F85576151D8F}" dt="2019-11-08T10:39:06.536" v="2550" actId="478"/>
          <ac:spMkLst>
            <pc:docMk/>
            <pc:sldMk cId="2234194666" sldId="269"/>
            <ac:spMk id="61" creationId="{00000000-0000-0000-0000-000000000000}"/>
          </ac:spMkLst>
        </pc:spChg>
        <pc:spChg chg="del">
          <ac:chgData name="戴 超" userId="0a653ea0a27b076e" providerId="LiveId" clId="{9A9469C4-DAA9-184A-81BD-F85576151D8F}" dt="2019-11-08T10:39:06.536" v="2550" actId="478"/>
          <ac:spMkLst>
            <pc:docMk/>
            <pc:sldMk cId="2234194666" sldId="269"/>
            <ac:spMk id="65" creationId="{00000000-0000-0000-0000-000000000000}"/>
          </ac:spMkLst>
        </pc:spChg>
        <pc:spChg chg="mod">
          <ac:chgData name="戴 超" userId="0a653ea0a27b076e" providerId="LiveId" clId="{9A9469C4-DAA9-184A-81BD-F85576151D8F}" dt="2019-11-08T10:41:41.119" v="2803" actId="14100"/>
          <ac:spMkLst>
            <pc:docMk/>
            <pc:sldMk cId="2234194666" sldId="269"/>
            <ac:spMk id="68" creationId="{00000000-0000-0000-0000-000000000000}"/>
          </ac:spMkLst>
        </pc:spChg>
        <pc:spChg chg="mod">
          <ac:chgData name="戴 超" userId="0a653ea0a27b076e" providerId="LiveId" clId="{9A9469C4-DAA9-184A-81BD-F85576151D8F}" dt="2019-11-08T10:41:45.205" v="2804" actId="1076"/>
          <ac:spMkLst>
            <pc:docMk/>
            <pc:sldMk cId="2234194666" sldId="269"/>
            <ac:spMk id="69" creationId="{00000000-0000-0000-0000-000000000000}"/>
          </ac:spMkLst>
        </pc:spChg>
        <pc:grpChg chg="del">
          <ac:chgData name="戴 超" userId="0a653ea0a27b076e" providerId="LiveId" clId="{9A9469C4-DAA9-184A-81BD-F85576151D8F}" dt="2019-11-08T10:39:00.555" v="2548" actId="478"/>
          <ac:grpSpMkLst>
            <pc:docMk/>
            <pc:sldMk cId="2234194666" sldId="269"/>
            <ac:grpSpMk id="5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9:00.555" v="2548" actId="478"/>
          <ac:grpSpMkLst>
            <pc:docMk/>
            <pc:sldMk cId="2234194666" sldId="269"/>
            <ac:grpSpMk id="20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9:00.555" v="2548" actId="478"/>
          <ac:grpSpMkLst>
            <pc:docMk/>
            <pc:sldMk cId="2234194666" sldId="269"/>
            <ac:grpSpMk id="43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9:06.536" v="2550" actId="478"/>
          <ac:grpSpMkLst>
            <pc:docMk/>
            <pc:sldMk cId="2234194666" sldId="269"/>
            <ac:grpSpMk id="58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39:06.536" v="2550" actId="478"/>
          <ac:grpSpMkLst>
            <pc:docMk/>
            <pc:sldMk cId="2234194666" sldId="269"/>
            <ac:grpSpMk id="62" creationId="{00000000-0000-0000-0000-000000000000}"/>
          </ac:grpSpMkLst>
        </pc:grpChg>
        <pc:grpChg chg="mod">
          <ac:chgData name="戴 超" userId="0a653ea0a27b076e" providerId="LiveId" clId="{9A9469C4-DAA9-184A-81BD-F85576151D8F}" dt="2019-11-08T10:41:45.205" v="2804" actId="1076"/>
          <ac:grpSpMkLst>
            <pc:docMk/>
            <pc:sldMk cId="2234194666" sldId="269"/>
            <ac:grpSpMk id="66" creationId="{00000000-0000-0000-0000-000000000000}"/>
          </ac:grpSpMkLst>
        </pc:grpChg>
        <pc:picChg chg="add del mod">
          <ac:chgData name="戴 超" userId="0a653ea0a27b076e" providerId="LiveId" clId="{9A9469C4-DAA9-184A-81BD-F85576151D8F}" dt="2019-11-08T10:39:37.358" v="2554" actId="478"/>
          <ac:picMkLst>
            <pc:docMk/>
            <pc:sldMk cId="2234194666" sldId="269"/>
            <ac:picMk id="74" creationId="{B7E3C373-9F66-4F49-8B62-E8DD5AAEE338}"/>
          </ac:picMkLst>
        </pc:picChg>
        <pc:picChg chg="add mod">
          <ac:chgData name="戴 超" userId="0a653ea0a27b076e" providerId="LiveId" clId="{9A9469C4-DAA9-184A-81BD-F85576151D8F}" dt="2019-11-08T10:39:45.270" v="2557" actId="1076"/>
          <ac:picMkLst>
            <pc:docMk/>
            <pc:sldMk cId="2234194666" sldId="269"/>
            <ac:picMk id="76" creationId="{12690C75-892F-C447-856C-0F02F5AE2186}"/>
          </ac:picMkLst>
        </pc:picChg>
        <pc:cxnChg chg="del">
          <ac:chgData name="戴 超" userId="0a653ea0a27b076e" providerId="LiveId" clId="{9A9469C4-DAA9-184A-81BD-F85576151D8F}" dt="2019-11-08T10:39:00.555" v="2548" actId="478"/>
          <ac:cxnSpMkLst>
            <pc:docMk/>
            <pc:sldMk cId="2234194666" sldId="269"/>
            <ac:cxnSpMk id="70" creationId="{00000000-0000-0000-0000-000000000000}"/>
          </ac:cxnSpMkLst>
        </pc:cxnChg>
        <pc:cxnChg chg="del">
          <ac:chgData name="戴 超" userId="0a653ea0a27b076e" providerId="LiveId" clId="{9A9469C4-DAA9-184A-81BD-F85576151D8F}" dt="2019-11-08T10:39:00.555" v="2548" actId="478"/>
          <ac:cxnSpMkLst>
            <pc:docMk/>
            <pc:sldMk cId="2234194666" sldId="269"/>
            <ac:cxnSpMk id="71" creationId="{00000000-0000-0000-0000-000000000000}"/>
          </ac:cxnSpMkLst>
        </pc:cxnChg>
        <pc:cxnChg chg="del">
          <ac:chgData name="戴 超" userId="0a653ea0a27b076e" providerId="LiveId" clId="{9A9469C4-DAA9-184A-81BD-F85576151D8F}" dt="2019-11-08T10:39:00.555" v="2548" actId="478"/>
          <ac:cxnSpMkLst>
            <pc:docMk/>
            <pc:sldMk cId="2234194666" sldId="269"/>
            <ac:cxnSpMk id="72" creationId="{00000000-0000-0000-0000-000000000000}"/>
          </ac:cxnSpMkLst>
        </pc:cxnChg>
      </pc:sldChg>
      <pc:sldChg chg="del">
        <pc:chgData name="戴 超" userId="0a653ea0a27b076e" providerId="LiveId" clId="{9A9469C4-DAA9-184A-81BD-F85576151D8F}" dt="2019-11-08T10:42:04.048" v="2807" actId="2696"/>
        <pc:sldMkLst>
          <pc:docMk/>
          <pc:sldMk cId="900761484" sldId="270"/>
        </pc:sldMkLst>
      </pc:sldChg>
      <pc:sldChg chg="delSp modSp delAnim">
        <pc:chgData name="戴 超" userId="0a653ea0a27b076e" providerId="LiveId" clId="{9A9469C4-DAA9-184A-81BD-F85576151D8F}" dt="2019-11-08T10:42:25.509" v="2823" actId="478"/>
        <pc:sldMkLst>
          <pc:docMk/>
          <pc:sldMk cId="3409198802" sldId="271"/>
        </pc:sldMkLst>
        <pc:spChg chg="mod">
          <ac:chgData name="戴 超" userId="0a653ea0a27b076e" providerId="LiveId" clId="{9A9469C4-DAA9-184A-81BD-F85576151D8F}" dt="2019-11-08T10:42:17.382" v="2822" actId="20577"/>
          <ac:spMkLst>
            <pc:docMk/>
            <pc:sldMk cId="3409198802" sldId="271"/>
            <ac:spMk id="10" creationId="{00000000-0000-0000-0000-000000000000}"/>
          </ac:spMkLst>
        </pc:spChg>
        <pc:spChg chg="del">
          <ac:chgData name="戴 超" userId="0a653ea0a27b076e" providerId="LiveId" clId="{9A9469C4-DAA9-184A-81BD-F85576151D8F}" dt="2019-11-08T10:42:25.509" v="2823" actId="478"/>
          <ac:spMkLst>
            <pc:docMk/>
            <pc:sldMk cId="3409198802" sldId="271"/>
            <ac:spMk id="11" creationId="{00000000-0000-0000-0000-000000000000}"/>
          </ac:spMkLst>
        </pc:spChg>
        <pc:spChg chg="del">
          <ac:chgData name="戴 超" userId="0a653ea0a27b076e" providerId="LiveId" clId="{9A9469C4-DAA9-184A-81BD-F85576151D8F}" dt="2019-11-08T10:42:25.509" v="2823" actId="478"/>
          <ac:spMkLst>
            <pc:docMk/>
            <pc:sldMk cId="3409198802" sldId="271"/>
            <ac:spMk id="12" creationId="{00000000-0000-0000-0000-000000000000}"/>
          </ac:spMkLst>
        </pc:spChg>
        <pc:spChg chg="del">
          <ac:chgData name="戴 超" userId="0a653ea0a27b076e" providerId="LiveId" clId="{9A9469C4-DAA9-184A-81BD-F85576151D8F}" dt="2019-11-08T10:42:25.509" v="2823" actId="478"/>
          <ac:spMkLst>
            <pc:docMk/>
            <pc:sldMk cId="3409198802" sldId="271"/>
            <ac:spMk id="13" creationId="{00000000-0000-0000-0000-000000000000}"/>
          </ac:spMkLst>
        </pc:spChg>
        <pc:spChg chg="del">
          <ac:chgData name="戴 超" userId="0a653ea0a27b076e" providerId="LiveId" clId="{9A9469C4-DAA9-184A-81BD-F85576151D8F}" dt="2019-11-08T10:42:25.509" v="2823" actId="478"/>
          <ac:spMkLst>
            <pc:docMk/>
            <pc:sldMk cId="3409198802" sldId="271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9A9469C4-DAA9-184A-81BD-F85576151D8F}" dt="2019-11-08T10:44:16.025" v="2958" actId="1076"/>
        <pc:sldMkLst>
          <pc:docMk/>
          <pc:sldMk cId="3567281485" sldId="272"/>
        </pc:sldMkLst>
        <pc:spChg chg="mod">
          <ac:chgData name="戴 超" userId="0a653ea0a27b076e" providerId="LiveId" clId="{9A9469C4-DAA9-184A-81BD-F85576151D8F}" dt="2019-11-08T10:42:32.989" v="2836" actId="20577"/>
          <ac:spMkLst>
            <pc:docMk/>
            <pc:sldMk cId="3567281485" sldId="272"/>
            <ac:spMk id="4" creationId="{00000000-0000-0000-0000-000000000000}"/>
          </ac:spMkLst>
        </pc:spChg>
        <pc:spChg chg="del">
          <ac:chgData name="戴 超" userId="0a653ea0a27b076e" providerId="LiveId" clId="{9A9469C4-DAA9-184A-81BD-F85576151D8F}" dt="2019-11-08T10:43:32.135" v="2846" actId="478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9A9469C4-DAA9-184A-81BD-F85576151D8F}" dt="2019-11-08T10:44:16.025" v="2958" actId="1076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9A9469C4-DAA9-184A-81BD-F85576151D8F}" dt="2019-11-08T10:44:10.043" v="2956" actId="14100"/>
          <ac:spMkLst>
            <pc:docMk/>
            <pc:sldMk cId="3567281485" sldId="272"/>
            <ac:spMk id="87" creationId="{00000000-0000-0000-0000-000000000000}"/>
          </ac:spMkLst>
        </pc:spChg>
        <pc:spChg chg="del">
          <ac:chgData name="戴 超" userId="0a653ea0a27b076e" providerId="LiveId" clId="{9A9469C4-DAA9-184A-81BD-F85576151D8F}" dt="2019-11-08T10:42:41.917" v="2837" actId="478"/>
          <ac:spMkLst>
            <pc:docMk/>
            <pc:sldMk cId="3567281485" sldId="272"/>
            <ac:spMk id="92" creationId="{00000000-0000-0000-0000-000000000000}"/>
          </ac:spMkLst>
        </pc:spChg>
        <pc:spChg chg="del">
          <ac:chgData name="戴 超" userId="0a653ea0a27b076e" providerId="LiveId" clId="{9A9469C4-DAA9-184A-81BD-F85576151D8F}" dt="2019-11-08T10:42:41.917" v="2837" actId="478"/>
          <ac:spMkLst>
            <pc:docMk/>
            <pc:sldMk cId="3567281485" sldId="272"/>
            <ac:spMk id="93" creationId="{00000000-0000-0000-0000-000000000000}"/>
          </ac:spMkLst>
        </pc:spChg>
        <pc:grpChg chg="del">
          <ac:chgData name="戴 超" userId="0a653ea0a27b076e" providerId="LiveId" clId="{9A9469C4-DAA9-184A-81BD-F85576151D8F}" dt="2019-11-08T10:42:41.917" v="2837" actId="478"/>
          <ac:grpSpMkLst>
            <pc:docMk/>
            <pc:sldMk cId="3567281485" sldId="272"/>
            <ac:grpSpMk id="34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5.178" v="2839" actId="478"/>
          <ac:grpSpMkLst>
            <pc:docMk/>
            <pc:sldMk cId="3567281485" sldId="272"/>
            <ac:grpSpMk id="37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1.917" v="2837" actId="478"/>
          <ac:grpSpMkLst>
            <pc:docMk/>
            <pc:sldMk cId="3567281485" sldId="272"/>
            <ac:grpSpMk id="47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1.917" v="2837" actId="478"/>
          <ac:grpSpMkLst>
            <pc:docMk/>
            <pc:sldMk cId="3567281485" sldId="272"/>
            <ac:grpSpMk id="58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4.362" v="2838" actId="478"/>
          <ac:grpSpMkLst>
            <pc:docMk/>
            <pc:sldMk cId="3567281485" sldId="272"/>
            <ac:grpSpMk id="66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1.917" v="2837" actId="478"/>
          <ac:grpSpMkLst>
            <pc:docMk/>
            <pc:sldMk cId="3567281485" sldId="272"/>
            <ac:grpSpMk id="76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1.917" v="2837" actId="478"/>
          <ac:grpSpMkLst>
            <pc:docMk/>
            <pc:sldMk cId="3567281485" sldId="272"/>
            <ac:grpSpMk id="80" creationId="{00000000-0000-0000-0000-000000000000}"/>
          </ac:grpSpMkLst>
        </pc:grpChg>
        <pc:grpChg chg="mod">
          <ac:chgData name="戴 超" userId="0a653ea0a27b076e" providerId="LiveId" clId="{9A9469C4-DAA9-184A-81BD-F85576151D8F}" dt="2019-11-08T10:44:13.513" v="2957" actId="1076"/>
          <ac:grpSpMkLst>
            <pc:docMk/>
            <pc:sldMk cId="3567281485" sldId="272"/>
            <ac:grpSpMk id="84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2:44.362" v="2838" actId="478"/>
          <ac:grpSpMkLst>
            <pc:docMk/>
            <pc:sldMk cId="3567281485" sldId="272"/>
            <ac:grpSpMk id="88" creationId="{00000000-0000-0000-0000-000000000000}"/>
          </ac:grpSpMkLst>
        </pc:grpChg>
        <pc:picChg chg="add mod">
          <ac:chgData name="戴 超" userId="0a653ea0a27b076e" providerId="LiveId" clId="{9A9469C4-DAA9-184A-81BD-F85576151D8F}" dt="2019-11-08T10:43:23.727" v="2844" actId="1076"/>
          <ac:picMkLst>
            <pc:docMk/>
            <pc:sldMk cId="3567281485" sldId="272"/>
            <ac:picMk id="3" creationId="{667ECB01-8AD8-5847-B769-A52FA7181A80}"/>
          </ac:picMkLst>
        </pc:picChg>
      </pc:sldChg>
      <pc:sldChg chg="del">
        <pc:chgData name="戴 超" userId="0a653ea0a27b076e" providerId="LiveId" clId="{9A9469C4-DAA9-184A-81BD-F85576151D8F}" dt="2019-11-08T10:44:28.623" v="2959" actId="2696"/>
        <pc:sldMkLst>
          <pc:docMk/>
          <pc:sldMk cId="380091166" sldId="273"/>
        </pc:sldMkLst>
      </pc:sldChg>
      <pc:sldChg chg="del">
        <pc:chgData name="戴 超" userId="0a653ea0a27b076e" providerId="LiveId" clId="{9A9469C4-DAA9-184A-81BD-F85576151D8F}" dt="2019-11-08T10:44:28.672" v="2960" actId="2696"/>
        <pc:sldMkLst>
          <pc:docMk/>
          <pc:sldMk cId="4261263618" sldId="274"/>
        </pc:sldMkLst>
      </pc:sldChg>
      <pc:sldChg chg="del">
        <pc:chgData name="戴 超" userId="0a653ea0a27b076e" providerId="LiveId" clId="{9A9469C4-DAA9-184A-81BD-F85576151D8F}" dt="2019-11-08T10:44:28.721" v="2961" actId="2696"/>
        <pc:sldMkLst>
          <pc:docMk/>
          <pc:sldMk cId="82446711" sldId="275"/>
        </pc:sldMkLst>
      </pc:sldChg>
      <pc:sldChg chg="del">
        <pc:chgData name="戴 超" userId="0a653ea0a27b076e" providerId="LiveId" clId="{9A9469C4-DAA9-184A-81BD-F85576151D8F}" dt="2019-11-08T10:44:28.756" v="2962" actId="2696"/>
        <pc:sldMkLst>
          <pc:docMk/>
          <pc:sldMk cId="861857657" sldId="276"/>
        </pc:sldMkLst>
      </pc:sldChg>
      <pc:sldChg chg="delSp modSp delAnim">
        <pc:chgData name="戴 超" userId="0a653ea0a27b076e" providerId="LiveId" clId="{9A9469C4-DAA9-184A-81BD-F85576151D8F}" dt="2019-11-08T10:44:45.632" v="2992" actId="478"/>
        <pc:sldMkLst>
          <pc:docMk/>
          <pc:sldMk cId="1199467266" sldId="277"/>
        </pc:sldMkLst>
        <pc:spChg chg="mod">
          <ac:chgData name="戴 超" userId="0a653ea0a27b076e" providerId="LiveId" clId="{9A9469C4-DAA9-184A-81BD-F85576151D8F}" dt="2019-11-08T10:44:36.647" v="2991" actId="20577"/>
          <ac:spMkLst>
            <pc:docMk/>
            <pc:sldMk cId="1199467266" sldId="277"/>
            <ac:spMk id="10" creationId="{00000000-0000-0000-0000-000000000000}"/>
          </ac:spMkLst>
        </pc:spChg>
        <pc:spChg chg="del">
          <ac:chgData name="戴 超" userId="0a653ea0a27b076e" providerId="LiveId" clId="{9A9469C4-DAA9-184A-81BD-F85576151D8F}" dt="2019-11-08T10:44:45.632" v="2992" actId="478"/>
          <ac:spMkLst>
            <pc:docMk/>
            <pc:sldMk cId="1199467266" sldId="277"/>
            <ac:spMk id="11" creationId="{00000000-0000-0000-0000-000000000000}"/>
          </ac:spMkLst>
        </pc:spChg>
        <pc:spChg chg="del">
          <ac:chgData name="戴 超" userId="0a653ea0a27b076e" providerId="LiveId" clId="{9A9469C4-DAA9-184A-81BD-F85576151D8F}" dt="2019-11-08T10:44:45.632" v="2992" actId="478"/>
          <ac:spMkLst>
            <pc:docMk/>
            <pc:sldMk cId="1199467266" sldId="277"/>
            <ac:spMk id="12" creationId="{00000000-0000-0000-0000-000000000000}"/>
          </ac:spMkLst>
        </pc:spChg>
        <pc:spChg chg="del">
          <ac:chgData name="戴 超" userId="0a653ea0a27b076e" providerId="LiveId" clId="{9A9469C4-DAA9-184A-81BD-F85576151D8F}" dt="2019-11-08T10:44:45.632" v="2992" actId="478"/>
          <ac:spMkLst>
            <pc:docMk/>
            <pc:sldMk cId="1199467266" sldId="277"/>
            <ac:spMk id="13" creationId="{00000000-0000-0000-0000-000000000000}"/>
          </ac:spMkLst>
        </pc:spChg>
        <pc:spChg chg="del">
          <ac:chgData name="戴 超" userId="0a653ea0a27b076e" providerId="LiveId" clId="{9A9469C4-DAA9-184A-81BD-F85576151D8F}" dt="2019-11-08T10:44:45.632" v="2992" actId="478"/>
          <ac:spMkLst>
            <pc:docMk/>
            <pc:sldMk cId="1199467266" sldId="277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9A9469C4-DAA9-184A-81BD-F85576151D8F}" dt="2019-11-08T10:49:21.242" v="3289"/>
        <pc:sldMkLst>
          <pc:docMk/>
          <pc:sldMk cId="542575699" sldId="278"/>
        </pc:sldMkLst>
        <pc:spChg chg="mod">
          <ac:chgData name="戴 超" userId="0a653ea0a27b076e" providerId="LiveId" clId="{9A9469C4-DAA9-184A-81BD-F85576151D8F}" dt="2019-11-08T10:44:53.523" v="3021" actId="20577"/>
          <ac:spMkLst>
            <pc:docMk/>
            <pc:sldMk cId="542575699" sldId="278"/>
            <ac:spMk id="4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832" v="3023" actId="478"/>
          <ac:spMkLst>
            <pc:docMk/>
            <pc:sldMk cId="542575699" sldId="278"/>
            <ac:spMk id="52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53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54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102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103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104" creationId="{00000000-0000-0000-0000-000000000000}"/>
          </ac:spMkLst>
        </pc:spChg>
        <pc:spChg chg="del">
          <ac:chgData name="戴 超" userId="0a653ea0a27b076e" providerId="LiveId" clId="{9A9469C4-DAA9-184A-81BD-F85576151D8F}" dt="2019-11-08T10:44:56.194" v="3022" actId="478"/>
          <ac:spMkLst>
            <pc:docMk/>
            <pc:sldMk cId="542575699" sldId="278"/>
            <ac:spMk id="105" creationId="{00000000-0000-0000-0000-000000000000}"/>
          </ac:spMkLst>
        </pc:spChg>
        <pc:spChg chg="mod">
          <ac:chgData name="戴 超" userId="0a653ea0a27b076e" providerId="LiveId" clId="{9A9469C4-DAA9-184A-81BD-F85576151D8F}" dt="2019-11-08T10:48:52.395" v="3281" actId="403"/>
          <ac:spMkLst>
            <pc:docMk/>
            <pc:sldMk cId="542575699" sldId="278"/>
            <ac:spMk id="150" creationId="{25BE3BC9-6286-544A-A7C2-909E75B6CE67}"/>
          </ac:spMkLst>
        </pc:spChg>
        <pc:spChg chg="mod">
          <ac:chgData name="戴 超" userId="0a653ea0a27b076e" providerId="LiveId" clId="{9A9469C4-DAA9-184A-81BD-F85576151D8F}" dt="2019-11-08T10:49:12.716" v="3287" actId="1076"/>
          <ac:spMkLst>
            <pc:docMk/>
            <pc:sldMk cId="542575699" sldId="278"/>
            <ac:spMk id="151" creationId="{FDB3CFB9-06D0-044E-A5AF-AA392551175F}"/>
          </ac:spMkLst>
        </pc:s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5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55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06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09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12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15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18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23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29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32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37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40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43" creationId="{00000000-0000-0000-0000-000000000000}"/>
          </ac:grpSpMkLst>
        </pc:grpChg>
        <pc:grpChg chg="del">
          <ac:chgData name="戴 超" userId="0a653ea0a27b076e" providerId="LiveId" clId="{9A9469C4-DAA9-184A-81BD-F85576151D8F}" dt="2019-11-08T10:44:56.194" v="3022" actId="478"/>
          <ac:grpSpMkLst>
            <pc:docMk/>
            <pc:sldMk cId="542575699" sldId="278"/>
            <ac:grpSpMk id="146" creationId="{00000000-0000-0000-0000-000000000000}"/>
          </ac:grpSpMkLst>
        </pc:grpChg>
        <pc:grpChg chg="add mod">
          <ac:chgData name="戴 超" userId="0a653ea0a27b076e" providerId="LiveId" clId="{9A9469C4-DAA9-184A-81BD-F85576151D8F}" dt="2019-11-08T10:49:03.971" v="3284" actId="1076"/>
          <ac:grpSpMkLst>
            <pc:docMk/>
            <pc:sldMk cId="542575699" sldId="278"/>
            <ac:grpSpMk id="149" creationId="{6185DB46-BE1C-F249-9F47-BF5D8F4C8195}"/>
          </ac:grpSpMkLst>
        </pc:grpChg>
        <pc:picChg chg="add mod">
          <ac:chgData name="戴 超" userId="0a653ea0a27b076e" providerId="LiveId" clId="{9A9469C4-DAA9-184A-81BD-F85576151D8F}" dt="2019-11-08T10:46:39.638" v="3029" actId="1076"/>
          <ac:picMkLst>
            <pc:docMk/>
            <pc:sldMk cId="542575699" sldId="278"/>
            <ac:picMk id="3" creationId="{11591EED-7D15-474A-857F-81663D80AC66}"/>
          </ac:picMkLst>
        </pc:picChg>
      </pc:sldChg>
      <pc:sldChg chg="del">
        <pc:chgData name="戴 超" userId="0a653ea0a27b076e" providerId="LiveId" clId="{9A9469C4-DAA9-184A-81BD-F85576151D8F}" dt="2019-11-08T10:49:27.142" v="3290" actId="2696"/>
        <pc:sldMkLst>
          <pc:docMk/>
          <pc:sldMk cId="424002877" sldId="279"/>
        </pc:sldMkLst>
      </pc:sldChg>
      <pc:sldChg chg="del">
        <pc:chgData name="戴 超" userId="0a653ea0a27b076e" providerId="LiveId" clId="{9A9469C4-DAA9-184A-81BD-F85576151D8F}" dt="2019-11-08T10:49:27.213" v="3291" actId="2696"/>
        <pc:sldMkLst>
          <pc:docMk/>
          <pc:sldMk cId="2684589028" sldId="280"/>
        </pc:sldMkLst>
      </pc:sldChg>
      <pc:sldChg chg="del">
        <pc:chgData name="戴 超" userId="0a653ea0a27b076e" providerId="LiveId" clId="{9A9469C4-DAA9-184A-81BD-F85576151D8F}" dt="2019-11-08T10:49:27.265" v="3292" actId="2696"/>
        <pc:sldMkLst>
          <pc:docMk/>
          <pc:sldMk cId="2636402181" sldId="281"/>
        </pc:sldMkLst>
      </pc:sldChg>
      <pc:sldChg chg="del">
        <pc:chgData name="戴 超" userId="0a653ea0a27b076e" providerId="LiveId" clId="{9A9469C4-DAA9-184A-81BD-F85576151D8F}" dt="2019-11-08T10:49:27.310" v="3293" actId="2696"/>
        <pc:sldMkLst>
          <pc:docMk/>
          <pc:sldMk cId="3364429461" sldId="282"/>
        </pc:sldMkLst>
      </pc:sldChg>
      <pc:sldChg chg="modSp">
        <pc:chgData name="戴 超" userId="0a653ea0a27b076e" providerId="LiveId" clId="{9A9469C4-DAA9-184A-81BD-F85576151D8F}" dt="2019-11-07T08:46:12.218" v="188" actId="20577"/>
        <pc:sldMkLst>
          <pc:docMk/>
          <pc:sldMk cId="190877027" sldId="288"/>
        </pc:sldMkLst>
        <pc:spChg chg="mod">
          <ac:chgData name="戴 超" userId="0a653ea0a27b076e" providerId="LiveId" clId="{9A9469C4-DAA9-184A-81BD-F85576151D8F}" dt="2019-11-07T08:44:48.888" v="21" actId="20577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9A9469C4-DAA9-184A-81BD-F85576151D8F}" dt="2019-11-07T08:45:04.803" v="56" actId="2057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9A9469C4-DAA9-184A-81BD-F85576151D8F}" dt="2019-11-07T08:45:13.993" v="87" actId="20577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9A9469C4-DAA9-184A-81BD-F85576151D8F}" dt="2019-11-07T08:45:27.444" v="88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9A9469C4-DAA9-184A-81BD-F85576151D8F}" dt="2019-11-07T08:45:56.029" v="132" actId="20577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9A9469C4-DAA9-184A-81BD-F85576151D8F}" dt="2019-11-07T08:46:12.218" v="188" actId="2057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9A9469C4-DAA9-184A-81BD-F85576151D8F}" dt="2019-11-07T08:45:38.835" v="117" actId="20577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9A9469C4-DAA9-184A-81BD-F85576151D8F}" dt="2019-11-07T08:45:44.589" v="118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9A9469C4-DAA9-184A-81BD-F85576151D8F}" dt="2019-11-07T08:45:27.444" v="88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9A9469C4-DAA9-184A-81BD-F85576151D8F}" dt="2019-11-07T08:45:44.589" v="118"/>
          <ac:grpSpMkLst>
            <pc:docMk/>
            <pc:sldMk cId="190877027" sldId="288"/>
            <ac:grpSpMk id="21" creationId="{00000000-0000-0000-0000-000000000000}"/>
          </ac:grpSpMkLst>
        </pc:grpChg>
      </pc:sldChg>
    </pc:docChg>
  </pc:docChgLst>
  <pc:docChgLst>
    <pc:chgData name="戴 超" userId="0a653ea0a27b076e" providerId="LiveId" clId="{A4F5C4CD-39F2-9E46-BB7F-0CD552575D34}"/>
    <pc:docChg chg="modSld modMainMaster">
      <pc:chgData name="戴 超" userId="0a653ea0a27b076e" providerId="LiveId" clId="{A4F5C4CD-39F2-9E46-BB7F-0CD552575D34}" dt="2020-04-21T06:45:36.979" v="8" actId="20577"/>
      <pc:docMkLst>
        <pc:docMk/>
      </pc:docMkLst>
      <pc:sldChg chg="modSp modAnim">
        <pc:chgData name="戴 超" userId="0a653ea0a27b076e" providerId="LiveId" clId="{A4F5C4CD-39F2-9E46-BB7F-0CD552575D34}" dt="2020-04-21T06:45:30.130" v="4" actId="20577"/>
        <pc:sldMkLst>
          <pc:docMk/>
          <pc:sldMk cId="2618999973" sldId="286"/>
        </pc:sldMkLst>
        <pc:spChg chg="mod">
          <ac:chgData name="戴 超" userId="0a653ea0a27b076e" providerId="LiveId" clId="{A4F5C4CD-39F2-9E46-BB7F-0CD552575D34}" dt="2020-04-21T06:45:30.130" v="4" actId="20577"/>
          <ac:spMkLst>
            <pc:docMk/>
            <pc:sldMk cId="2618999973" sldId="286"/>
            <ac:spMk id="32" creationId="{00000000-0000-0000-0000-000000000000}"/>
          </ac:spMkLst>
        </pc:spChg>
      </pc:sldChg>
      <pc:sldChg chg="modSp modAnim">
        <pc:chgData name="戴 超" userId="0a653ea0a27b076e" providerId="LiveId" clId="{A4F5C4CD-39F2-9E46-BB7F-0CD552575D34}" dt="2020-04-21T06:45:36.979" v="8" actId="20577"/>
        <pc:sldMkLst>
          <pc:docMk/>
          <pc:sldMk cId="1940581968" sldId="287"/>
        </pc:sldMkLst>
        <pc:spChg chg="mod">
          <ac:chgData name="戴 超" userId="0a653ea0a27b076e" providerId="LiveId" clId="{A4F5C4CD-39F2-9E46-BB7F-0CD552575D34}" dt="2020-04-21T06:45:36.979" v="8" actId="20577"/>
          <ac:spMkLst>
            <pc:docMk/>
            <pc:sldMk cId="1940581968" sldId="287"/>
            <ac:spMk id="32" creationId="{00000000-0000-0000-0000-000000000000}"/>
          </ac:spMkLst>
        </pc:spChg>
      </pc:sldChg>
      <pc:sldMasterChg chg="addSp">
        <pc:chgData name="戴 超" userId="0a653ea0a27b076e" providerId="LiveId" clId="{A4F5C4CD-39F2-9E46-BB7F-0CD552575D34}" dt="2020-04-21T06:45:20.157" v="0"/>
        <pc:sldMasterMkLst>
          <pc:docMk/>
          <pc:sldMasterMk cId="937683785" sldId="2147483660"/>
        </pc:sldMasterMkLst>
        <pc:spChg chg="add">
          <ac:chgData name="戴 超" userId="0a653ea0a27b076e" providerId="LiveId" clId="{A4F5C4CD-39F2-9E46-BB7F-0CD552575D34}" dt="2020-04-21T06:45:20.157" v="0"/>
          <ac:spMkLst>
            <pc:docMk/>
            <pc:sldMasterMk cId="937683785" sldId="2147483660"/>
            <ac:spMk id="2" creationId="{376AA92A-B43D-B143-9408-7285A91C175C}"/>
          </ac:spMkLst>
        </pc:spChg>
        <pc:spChg chg="add">
          <ac:chgData name="戴 超" userId="0a653ea0a27b076e" providerId="LiveId" clId="{A4F5C4CD-39F2-9E46-BB7F-0CD552575D34}" dt="2020-04-21T06:45:20.157" v="0"/>
          <ac:spMkLst>
            <pc:docMk/>
            <pc:sldMasterMk cId="937683785" sldId="2147483660"/>
            <ac:spMk id="3" creationId="{9166DB31-174E-3D45-B874-28041D702C5C}"/>
          </ac:spMkLst>
        </pc:spChg>
        <pc:picChg chg="add">
          <ac:chgData name="戴 超" userId="0a653ea0a27b076e" providerId="LiveId" clId="{A4F5C4CD-39F2-9E46-BB7F-0CD552575D34}" dt="2020-04-21T06:45:20.157" v="0"/>
          <ac:picMkLst>
            <pc:docMk/>
            <pc:sldMasterMk cId="937683785" sldId="2147483660"/>
            <ac:picMk id="4" creationId="{B95DDDCC-B6F4-BF48-BD32-E7496E506C4C}"/>
          </ac:picMkLst>
        </pc:picChg>
      </pc:sldMasterChg>
    </pc:docChg>
  </pc:docChgLst>
  <pc:docChgLst>
    <pc:chgData name="戴 超" userId="0a653ea0a27b076e" providerId="LiveId" clId="{6E7E4840-2936-CA4C-B1D2-2772B4457B26}"/>
    <pc:docChg chg="modSld">
      <pc:chgData name="戴 超" userId="0a653ea0a27b076e" providerId="LiveId" clId="{6E7E4840-2936-CA4C-B1D2-2772B4457B26}" dt="2019-11-05T09:01:38.878" v="23"/>
      <pc:docMkLst>
        <pc:docMk/>
      </pc:docMkLst>
      <pc:sldChg chg="modSp modAnim">
        <pc:chgData name="戴 超" userId="0a653ea0a27b076e" providerId="LiveId" clId="{6E7E4840-2936-CA4C-B1D2-2772B4457B26}" dt="2019-11-05T09:01:38.878" v="23"/>
        <pc:sldMkLst>
          <pc:docMk/>
          <pc:sldMk cId="2618999973" sldId="286"/>
        </pc:sldMkLst>
        <pc:spChg chg="mod">
          <ac:chgData name="戴 超" userId="0a653ea0a27b076e" providerId="LiveId" clId="{6E7E4840-2936-CA4C-B1D2-2772B4457B26}" dt="2019-11-05T09:01:15.015" v="22" actId="20577"/>
          <ac:spMkLst>
            <pc:docMk/>
            <pc:sldMk cId="2618999973" sldId="286"/>
            <ac:spMk id="49" creationId="{00000000-0000-0000-0000-000000000000}"/>
          </ac:spMkLst>
        </pc:spChg>
      </pc:sld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CE5BA0F9-D3FB-D042-B7BE-9D8EEB9ED909}"/>
    <pc:docChg chg="undo custSel addSld delSld modSld">
      <pc:chgData name="戴 超" userId="0a653ea0a27b076e" providerId="LiveId" clId="{CE5BA0F9-D3FB-D042-B7BE-9D8EEB9ED909}" dt="2019-10-12T08:41:20.724" v="273"/>
      <pc:docMkLst>
        <pc:docMk/>
      </pc:docMkLst>
      <pc:sldChg chg="modSp">
        <pc:chgData name="戴 超" userId="0a653ea0a27b076e" providerId="LiveId" clId="{CE5BA0F9-D3FB-D042-B7BE-9D8EEB9ED909}" dt="2019-10-11T07:34:23.880" v="165" actId="14100"/>
        <pc:sldMkLst>
          <pc:docMk/>
          <pc:sldMk cId="2588512512" sldId="257"/>
        </pc:sldMkLst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9" creationId="{00000000-0000-0000-0000-000000000000}"/>
          </ac:spMkLst>
        </pc:s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3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6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0:53.687" v="166" actId="113"/>
        <pc:sldMkLst>
          <pc:docMk/>
          <pc:sldMk cId="3133852583" sldId="258"/>
        </pc:sldMkLst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12.448" v="172" actId="403"/>
        <pc:sldMkLst>
          <pc:docMk/>
          <pc:sldMk cId="1063477092" sldId="259"/>
        </pc:sldMkLst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5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37.603" v="174" actId="207"/>
        <pc:sldMkLst>
          <pc:docMk/>
          <pc:sldMk cId="1773279641" sldId="260"/>
        </pc:sldMkLst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2:44.871" v="179" actId="403"/>
        <pc:sldMkLst>
          <pc:docMk/>
          <pc:sldMk cId="1035248360" sldId="262"/>
        </pc:sldMkLst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0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2" creationId="{00000000-0000-0000-0000-000000000000}"/>
          </ac:spMkLst>
        </pc:s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3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9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0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13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35.154" v="188" actId="207"/>
        <pc:sldMkLst>
          <pc:docMk/>
          <pc:sldMk cId="3244228267" sldId="263"/>
        </pc:sldMkLst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6.822" v="185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2.222" v="187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9.229" v="186" actId="20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5.154" v="188" actId="20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21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55.996" v="189" actId="113"/>
        <pc:sldMkLst>
          <pc:docMk/>
          <pc:sldMk cId="2518158010" sldId="264"/>
        </pc:sldMkLst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04.484" v="190" actId="113"/>
        <pc:sldMkLst>
          <pc:docMk/>
          <pc:sldMk cId="1311141234" sldId="265"/>
        </pc:sldMkLst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39.420" v="195" actId="207"/>
        <pc:sldMkLst>
          <pc:docMk/>
          <pc:sldMk cId="3116665988" sldId="266"/>
        </pc:sldMkLst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09.201" v="201" actId="207"/>
        <pc:sldMkLst>
          <pc:docMk/>
          <pc:sldMk cId="2747644059" sldId="267"/>
        </pc:sldMkLst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09.201" v="201" actId="207"/>
          <ac:spMkLst>
            <pc:docMk/>
            <pc:sldMk cId="2747644059" sldId="267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9.497" v="199" actId="14100"/>
          <ac:spMkLst>
            <pc:docMk/>
            <pc:sldMk cId="2747644059" sldId="267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9" creationId="{00000000-0000-0000-0000-000000000000}"/>
          </ac:spMkLst>
        </pc:s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09.201" v="201" actId="207"/>
          <ac:grpSpMkLst>
            <pc:docMk/>
            <pc:sldMk cId="2747644059" sldId="267"/>
            <ac:grpSpMk id="2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5:22.351" v="204" actId="404"/>
        <pc:sldMkLst>
          <pc:docMk/>
          <pc:sldMk cId="1537669189" sldId="268"/>
        </pc:sldMkLst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57.982" v="210" actId="207"/>
        <pc:sldMkLst>
          <pc:docMk/>
          <pc:sldMk cId="900761484" sldId="270"/>
        </pc:sldMkLst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48.668" v="207" actId="20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1.255" v="208" actId="20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4.171" v="209" actId="20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7.982" v="210" actId="20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9" creationId="{00000000-0000-0000-0000-000000000000}"/>
          </ac:spMkLst>
        </pc:s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2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6:02.206" v="211" actId="113"/>
        <pc:sldMkLst>
          <pc:docMk/>
          <pc:sldMk cId="3409198802" sldId="271"/>
        </pc:sldMkLst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31.328" v="218" actId="207"/>
        <pc:sldMkLst>
          <pc:docMk/>
          <pc:sldMk cId="3567281485" sldId="272"/>
        </pc:sldMkLst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0.901" v="215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3.819" v="216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7.878" v="214" actId="20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6.540" v="217" actId="207"/>
          <ac:spMkLst>
            <pc:docMk/>
            <pc:sldMk cId="3567281485" sldId="272"/>
            <ac:spMk id="9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31.328" v="218" actId="207"/>
          <ac:spMkLst>
            <pc:docMk/>
            <pc:sldMk cId="3567281485" sldId="272"/>
            <ac:spMk id="92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57.189" v="225" actId="207"/>
        <pc:sldMkLst>
          <pc:docMk/>
          <pc:sldMk cId="380091166" sldId="273"/>
        </pc:sldMkLst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1.527" v="223" actId="207"/>
          <ac:spMkLst>
            <pc:docMk/>
            <pc:sldMk cId="380091166" sldId="273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7.189" v="225" actId="207"/>
          <ac:spMkLst>
            <pc:docMk/>
            <pc:sldMk cId="380091166" sldId="273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4.798" v="224" actId="207"/>
          <ac:spMkLst>
            <pc:docMk/>
            <pc:sldMk cId="380091166" sldId="273"/>
            <ac:spMk id="5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8.512" v="222" actId="207"/>
          <ac:spMkLst>
            <pc:docMk/>
            <pc:sldMk cId="380091166" sldId="273"/>
            <ac:spMk id="62" creationId="{00000000-0000-0000-0000-000000000000}"/>
          </ac:spMkLst>
        </pc:spChg>
        <pc:grpChg chg="mod">
          <ac:chgData name="戴 超" userId="0a653ea0a27b076e" providerId="LiveId" clId="{CE5BA0F9-D3FB-D042-B7BE-9D8EEB9ED909}" dt="2019-10-12T08:36:51.527" v="223" actId="207"/>
          <ac:grpSpMkLst>
            <pc:docMk/>
            <pc:sldMk cId="380091166" sldId="273"/>
            <ac:grpSpMk id="5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7.189" v="225" actId="207"/>
          <ac:grpSpMkLst>
            <pc:docMk/>
            <pc:sldMk cId="380091166" sldId="273"/>
            <ac:grpSpMk id="5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4.798" v="224" actId="207"/>
          <ac:grpSpMkLst>
            <pc:docMk/>
            <pc:sldMk cId="380091166" sldId="273"/>
            <ac:grpSpMk id="5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48.512" v="222" actId="207"/>
          <ac:grpSpMkLst>
            <pc:docMk/>
            <pc:sldMk cId="380091166" sldId="273"/>
            <ac:grpSpMk id="60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7:23.263" v="229" actId="207"/>
        <pc:sldMkLst>
          <pc:docMk/>
          <pc:sldMk cId="4261263618" sldId="274"/>
        </pc:sldMkLst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5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6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7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8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8:22.781" v="240" actId="2711"/>
        <pc:sldMkLst>
          <pc:docMk/>
          <pc:sldMk cId="82446711" sldId="275"/>
        </pc:sldMkLst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6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3" creationId="{00000000-0000-0000-0000-000000000000}"/>
          </ac:spMkLst>
        </pc:spChg>
        <pc:graphicFrameChg chg="mod">
          <ac:chgData name="戴 超" userId="0a653ea0a27b076e" providerId="LiveId" clId="{CE5BA0F9-D3FB-D042-B7BE-9D8EEB9ED909}" dt="2019-10-12T08:37:28.861" v="231" actId="1076"/>
          <ac:graphicFrameMkLst>
            <pc:docMk/>
            <pc:sldMk cId="82446711" sldId="275"/>
            <ac:graphicFrameMk id="88" creationId="{00000000-0000-0000-0000-000000000000}"/>
          </ac:graphicFrameMkLst>
        </pc:graphicFrame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4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5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6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7" creationId="{00000000-0000-0000-0000-000000000000}"/>
          </ac:cxnSpMkLst>
        </pc:cxnChg>
      </pc:sldChg>
      <pc:sldChg chg="modSp">
        <pc:chgData name="戴 超" userId="0a653ea0a27b076e" providerId="LiveId" clId="{CE5BA0F9-D3FB-D042-B7BE-9D8EEB9ED909}" dt="2019-10-12T08:38:37.796" v="243" actId="1076"/>
        <pc:sldMkLst>
          <pc:docMk/>
          <pc:sldMk cId="861857657" sldId="276"/>
        </pc:sldMkLst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5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5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8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6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8:43.362" v="244" actId="113"/>
        <pc:sldMkLst>
          <pc:docMk/>
          <pc:sldMk cId="1199467266" sldId="277"/>
        </pc:sldMkLst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04.778" v="249" actId="207"/>
        <pc:sldMkLst>
          <pc:docMk/>
          <pc:sldMk cId="542575699" sldId="278"/>
        </pc:sldMkLst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3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6.977" v="246" actId="207"/>
          <ac:spMkLst>
            <pc:docMk/>
            <pc:sldMk cId="542575699" sldId="278"/>
            <ac:spMk id="139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4.778" v="249" actId="207"/>
          <ac:spMkLst>
            <pc:docMk/>
            <pc:sldMk cId="542575699" sldId="278"/>
            <ac:spMk id="14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2.369" v="248" actId="207"/>
          <ac:spMkLst>
            <pc:docMk/>
            <pc:sldMk cId="542575699" sldId="278"/>
            <ac:spMk id="145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9.535" v="247" actId="207"/>
          <ac:spMkLst>
            <pc:docMk/>
            <pc:sldMk cId="542575699" sldId="278"/>
            <ac:spMk id="14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28.365" v="256" actId="207"/>
        <pc:sldMkLst>
          <pc:docMk/>
          <pc:sldMk cId="424002877" sldId="279"/>
        </pc:sldMkLst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6.740" v="252" actId="207"/>
          <ac:spMkLst>
            <pc:docMk/>
            <pc:sldMk cId="424002877" sldId="279"/>
            <ac:spMk id="15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8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9.118" v="253" actId="207"/>
          <ac:spMkLst>
            <pc:docMk/>
            <pc:sldMk cId="424002877" sldId="279"/>
            <ac:spMk id="159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2.492" v="254" actId="207"/>
          <ac:spMkLst>
            <pc:docMk/>
            <pc:sldMk cId="424002877" sldId="279"/>
            <ac:spMk id="16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8.365" v="256" actId="207"/>
          <ac:spMkLst>
            <pc:docMk/>
            <pc:sldMk cId="424002877" sldId="279"/>
            <ac:spMk id="16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5.102" v="255" actId="207"/>
          <ac:spMkLst>
            <pc:docMk/>
            <pc:sldMk cId="424002877" sldId="279"/>
            <ac:spMk id="16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50.886" v="261" actId="207"/>
        <pc:sldMkLst>
          <pc:docMk/>
          <pc:sldMk cId="2684589028" sldId="280"/>
        </pc:sldMkLst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25.077" v="263" actId="113"/>
        <pc:sldMkLst>
          <pc:docMk/>
          <pc:sldMk cId="2636402181" sldId="281"/>
        </pc:sldMkLst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56.073" v="269" actId="14100"/>
        <pc:sldMkLst>
          <pc:docMk/>
          <pc:sldMk cId="3364429461" sldId="282"/>
        </pc:sldMkLst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8" creationId="{00000000-0000-0000-0000-000000000000}"/>
          </ac:spMkLst>
        </pc:s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1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5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6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69" creationId="{00000000-0000-0000-0000-000000000000}"/>
          </ac:grpSpMkLst>
        </pc:grpChg>
      </pc:sldChg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 modAnim">
        <pc:chgData name="戴 超" userId="0a653ea0a27b076e" providerId="LiveId" clId="{CE5BA0F9-D3FB-D042-B7BE-9D8EEB9ED909}" dt="2019-10-11T07:33:23.427" v="153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12T08:41:20.724" v="273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11T07:34:08.120" v="162" actId="20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2.465" v="160" actId="20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5.592" v="161" actId="20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1T07:33:59.721" v="159" actId="20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8.120" v="162" actId="207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2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6AA92A-B43D-B143-9408-7285A91C17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>
              <a:alpha val="38824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166DB31-174E-3D45-B874-28041D702C5C}"/>
              </a:ext>
            </a:extLst>
          </p:cNvPr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solidFill>
            <a:srgbClr val="D9D9D9">
              <a:alpha val="38824"/>
            </a:srgb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19:16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18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63"/>
          <p:cNvSpPr txBox="1"/>
          <p:nvPr/>
        </p:nvSpPr>
        <p:spPr>
          <a:xfrm>
            <a:off x="5936656" y="1276700"/>
            <a:ext cx="17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zh-CN" altLang="en-US" sz="1800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4973217" y="1646032"/>
            <a:ext cx="406814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中，只要进程一创建，系统就会分配一个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，在程序运行过程中，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都不会改变。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查看进程对资源的使用情况，也可以通过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来控制进程的运行。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894244-5B04-6847-AA23-A9DC16652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" y="1012299"/>
            <a:ext cx="3701303" cy="39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1376F-8BF2-7E46-AC5A-FC1E659C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6" y="970385"/>
            <a:ext cx="3852217" cy="4079810"/>
          </a:xfrm>
          <a:prstGeom prst="rect">
            <a:avLst/>
          </a:prstGeom>
        </p:spPr>
      </p:pic>
      <p:sp>
        <p:nvSpPr>
          <p:cNvPr id="66" name="文本框 63">
            <a:extLst>
              <a:ext uri="{FF2B5EF4-FFF2-40B4-BE49-F238E27FC236}">
                <a16:creationId xmlns:a16="http://schemas.microsoft.com/office/drawing/2014/main" id="{6608EDA8-DA40-5841-8DA6-4E4EA40E9D92}"/>
              </a:ext>
            </a:extLst>
          </p:cNvPr>
          <p:cNvSpPr txBox="1"/>
          <p:nvPr/>
        </p:nvSpPr>
        <p:spPr>
          <a:xfrm>
            <a:off x="1392648" y="1444651"/>
            <a:ext cx="17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113">
            <a:extLst>
              <a:ext uri="{FF2B5EF4-FFF2-40B4-BE49-F238E27FC236}">
                <a16:creationId xmlns:a16="http://schemas.microsoft.com/office/drawing/2014/main" id="{CA470840-94C5-F04F-B411-799F3DC04B1A}"/>
              </a:ext>
            </a:extLst>
          </p:cNvPr>
          <p:cNvSpPr txBox="1"/>
          <p:nvPr/>
        </p:nvSpPr>
        <p:spPr>
          <a:xfrm>
            <a:off x="429209" y="1813983"/>
            <a:ext cx="4068146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线程还是在一个进程当中，因此不会有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线程由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解释器调度，为了调度方便，会有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，类似于操作系统中的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76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生存周期</a:t>
            </a:r>
            <a:endParaRPr lang="en-US" altLang="zh-CN" sz="1800" b="1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81507" y="2153007"/>
            <a:ext cx="3084171" cy="640364"/>
            <a:chOff x="7127272" y="5444009"/>
            <a:chExt cx="4112228" cy="853819"/>
          </a:xfrm>
        </p:grpSpPr>
        <p:sp>
          <p:nvSpPr>
            <p:cNvPr id="67" name="矩形 66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矩形 47"/>
            <p:cNvSpPr>
              <a:spLocks noChangeArrowheads="1"/>
            </p:cNvSpPr>
            <p:nvPr/>
          </p:nvSpPr>
          <p:spPr bwMode="auto">
            <a:xfrm>
              <a:off x="7152669" y="5555617"/>
              <a:ext cx="3930273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进程的生命周期开始于 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start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，实例化之后，进程并没有启动，只有启动之后才开始生命周期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5271982" y="1813445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生命周期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12690C75-892F-C447-856C-0F02F5AE2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7" y="1007706"/>
            <a:ext cx="3571243" cy="39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守护模式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守护模式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583094" y="1437812"/>
            <a:ext cx="2114688" cy="1426427"/>
            <a:chOff x="1438395" y="3323015"/>
            <a:chExt cx="2819585" cy="1901902"/>
          </a:xfrm>
        </p:grpSpPr>
        <p:sp>
          <p:nvSpPr>
            <p:cNvPr id="86" name="文本框 85"/>
            <p:cNvSpPr txBox="1"/>
            <p:nvPr/>
          </p:nvSpPr>
          <p:spPr>
            <a:xfrm>
              <a:off x="2048857" y="3323015"/>
              <a:ext cx="1598661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守护模式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281958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开启守护模式之后，主进程结束，子进程会自动结束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7ECB01-8AD8-5847-B769-A52FA718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1" y="900875"/>
            <a:ext cx="6145783" cy="41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面向对象编程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591EED-7D15-474A-857F-81663D80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966330"/>
            <a:ext cx="4844616" cy="4083863"/>
          </a:xfrm>
          <a:prstGeom prst="rect">
            <a:avLst/>
          </a:prstGeom>
        </p:spPr>
      </p:pic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185DB46-BE1C-F249-9F47-BF5D8F4C8195}"/>
              </a:ext>
            </a:extLst>
          </p:cNvPr>
          <p:cNvGrpSpPr/>
          <p:nvPr/>
        </p:nvGrpSpPr>
        <p:grpSpPr>
          <a:xfrm>
            <a:off x="5954414" y="1663758"/>
            <a:ext cx="2517782" cy="907992"/>
            <a:chOff x="3776606" y="2004244"/>
            <a:chExt cx="3357043" cy="1210651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25BE3BC9-6286-544A-A7C2-909E75B6CE67}"/>
                </a:ext>
              </a:extLst>
            </p:cNvPr>
            <p:cNvSpPr txBox="1"/>
            <p:nvPr/>
          </p:nvSpPr>
          <p:spPr>
            <a:xfrm>
              <a:off x="3776606" y="2004244"/>
              <a:ext cx="1923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F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DB3CFB9-06D0-044E-A5AF-AA392551175F}"/>
                </a:ext>
              </a:extLst>
            </p:cNvPr>
            <p:cNvSpPr txBox="1"/>
            <p:nvPr/>
          </p:nvSpPr>
          <p:spPr>
            <a:xfrm>
              <a:off x="3776606" y="2681417"/>
              <a:ext cx="3357043" cy="53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在使用多进程或者多线程时，对应模块可以直接使用，也可以继承之后，定制使用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57569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0"/>
            <a:ext cx="2112848" cy="600829"/>
            <a:chOff x="1258030" y="3593783"/>
            <a:chExt cx="2139699" cy="801106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多任务深入理解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4066594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时间片、进程概念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1"/>
            <a:ext cx="2219589" cy="546242"/>
            <a:chOff x="1258030" y="3593783"/>
            <a:chExt cx="2139699" cy="728323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并发的多进程实现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multiprocessing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1"/>
            <a:ext cx="2112848" cy="700131"/>
            <a:chOff x="1258030" y="3593783"/>
            <a:chExt cx="2139699" cy="933508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并发服务器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多线程或者多进程</a:t>
              </a: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实现并发服务器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546242"/>
            <a:chOff x="1258030" y="3593783"/>
            <a:chExt cx="2139699" cy="7283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多线程实现并发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190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90736" cy="644502"/>
            <a:chOff x="1096942" y="3103294"/>
            <a:chExt cx="114168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1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多任务运行控制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多任务标识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守护模式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2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多任务运行控制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多任务结束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获取当前进程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终止当前进程</a:t>
            </a: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162566" y="1630297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42488" y="4449587"/>
              <a:ext cx="60529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81841" y="2319500"/>
            <a:ext cx="2646551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进程或着线程添加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join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方法之后，会</a:t>
            </a:r>
            <a:r>
              <a:rPr lang="zh-CN" altLang="en-US" sz="1200" b="1" dirty="0">
                <a:solidFill>
                  <a:srgbClr val="E66B6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等待子任务结束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，如果没有结束则会</a:t>
            </a:r>
            <a:r>
              <a:rPr lang="zh-CN" altLang="en-US" sz="1200" b="1" dirty="0">
                <a:solidFill>
                  <a:srgbClr val="E66B6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阻塞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，直到子任务结束，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因此</a:t>
            </a:r>
            <a:r>
              <a:rPr lang="en-US" altLang="zh-CN" sz="1200" b="1" dirty="0">
                <a:solidFill>
                  <a:srgbClr val="E66B6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join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一般都是放在程序的最后面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等待子任务结束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D85D6C-E07F-5245-B18A-06B7B9742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1" y="1057668"/>
            <a:ext cx="3602943" cy="37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获取当前进程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072990" y="1564044"/>
            <a:ext cx="2371214" cy="600166"/>
            <a:chOff x="3776606" y="2004244"/>
            <a:chExt cx="3161618" cy="800221"/>
          </a:xfrm>
        </p:grpSpPr>
        <p:sp>
          <p:nvSpPr>
            <p:cNvPr id="44" name="文本框 43"/>
            <p:cNvSpPr txBox="1"/>
            <p:nvPr/>
          </p:nvSpPr>
          <p:spPr>
            <a:xfrm>
              <a:off x="3776606" y="2004244"/>
              <a:ext cx="216933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E66B6B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获取进程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76606" y="2496689"/>
              <a:ext cx="316161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在进程内容获取当前进程，方便查找问题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B3A1C2D-AD3C-8144-8E77-A66AA6A6B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5" y="999148"/>
            <a:ext cx="4107704" cy="39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66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任务名字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211352" y="4280193"/>
            <a:ext cx="1959540" cy="495904"/>
            <a:chOff x="1843836" y="5248386"/>
            <a:chExt cx="2612720" cy="661206"/>
          </a:xfrm>
        </p:grpSpPr>
        <p:grpSp>
          <p:nvGrpSpPr>
            <p:cNvPr id="23" name="组合 22"/>
            <p:cNvGrpSpPr/>
            <p:nvPr/>
          </p:nvGrpSpPr>
          <p:grpSpPr>
            <a:xfrm>
              <a:off x="1843836" y="5248386"/>
              <a:ext cx="2612720" cy="661206"/>
              <a:chOff x="177079" y="2726539"/>
              <a:chExt cx="2612720" cy="661206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299" y="2726539"/>
                <a:ext cx="192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00AF92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添加与更改名字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7079" y="3096126"/>
                <a:ext cx="2612720" cy="29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700" b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修改与添加用户的名字，起到表示作用</a:t>
                </a: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843837" y="5380943"/>
              <a:ext cx="104219" cy="104219"/>
            </a:xfrm>
            <a:prstGeom prst="ellipse">
              <a:avLst/>
            </a:prstGeom>
            <a:solidFill>
              <a:srgbClr val="00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F6FFB8B3-D13B-FE41-8FFC-B7CDDB4D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079500"/>
            <a:ext cx="5867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终止任务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7F1E4-625F-1249-BA74-1F3B641A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9" y="915273"/>
            <a:ext cx="3914238" cy="412559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DAC1ABF-8CB2-6C46-8534-52D627DDEA54}"/>
              </a:ext>
            </a:extLst>
          </p:cNvPr>
          <p:cNvSpPr txBox="1"/>
          <p:nvPr/>
        </p:nvSpPr>
        <p:spPr>
          <a:xfrm>
            <a:off x="1324300" y="1583820"/>
            <a:ext cx="179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终止进程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7334154-FA4F-9847-8353-944A25D5E02B}"/>
              </a:ext>
            </a:extLst>
          </p:cNvPr>
          <p:cNvSpPr txBox="1"/>
          <p:nvPr/>
        </p:nvSpPr>
        <p:spPr>
          <a:xfrm>
            <a:off x="446522" y="2168626"/>
            <a:ext cx="3117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在正常情况下，主进程的结束，并不会影响子进程，但是也可以在主进程结束之后，强制终止子进程。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注意线程不能终止，只能等待结束</a:t>
            </a:r>
          </a:p>
        </p:txBody>
      </p:sp>
    </p:spTree>
    <p:extLst>
      <p:ext uri="{BB962C8B-B14F-4D97-AF65-F5344CB8AC3E}">
        <p14:creationId xmlns:p14="http://schemas.microsoft.com/office/powerpoint/2010/main" val="4016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多任务标识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1000" b="1" kern="0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线程的</a:t>
            </a:r>
            <a:r>
              <a:rPr lang="en-US" altLang="zh-CN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任务名字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生存状态</a:t>
            </a: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542</Words>
  <Application>Microsoft Office PowerPoint</Application>
  <PresentationFormat>全屏显示(16:9)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22</cp:revision>
  <dcterms:created xsi:type="dcterms:W3CDTF">2016-07-16T02:16:41Z</dcterms:created>
  <dcterms:modified xsi:type="dcterms:W3CDTF">2020-12-07T11:18:06Z</dcterms:modified>
</cp:coreProperties>
</file>