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6" r:id="rId2"/>
    <p:sldId id="288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71" r:id="rId11"/>
    <p:sldId id="272" r:id="rId12"/>
    <p:sldId id="289" r:id="rId13"/>
    <p:sldId id="277" r:id="rId14"/>
    <p:sldId id="278" r:id="rId15"/>
    <p:sldId id="279" r:id="rId16"/>
    <p:sldId id="287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B6"/>
    <a:srgbClr val="E66B6B"/>
    <a:srgbClr val="FFB352"/>
    <a:srgbClr val="6E4180"/>
    <a:srgbClr val="FFA538"/>
    <a:srgbClr val="6C407D"/>
    <a:srgbClr val="00A7B7"/>
    <a:srgbClr val="F45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10" d="100"/>
          <a:sy n="110" d="100"/>
        </p:scale>
        <p:origin x="686" y="-691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1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 超" userId="0a653ea0a27b076e" providerId="LiveId" clId="{756D5F66-7240-EA45-B5E9-3802C0EE653B}"/>
    <pc:docChg chg="modSld">
      <pc:chgData name="戴 超" userId="0a653ea0a27b076e" providerId="LiveId" clId="{756D5F66-7240-EA45-B5E9-3802C0EE653B}" dt="2020-01-10T10:50:35.459" v="333" actId="20577"/>
      <pc:docMkLst>
        <pc:docMk/>
      </pc:docMkLst>
      <pc:sldChg chg="addSp modSp">
        <pc:chgData name="戴 超" userId="0a653ea0a27b076e" providerId="LiveId" clId="{756D5F66-7240-EA45-B5E9-3802C0EE653B}" dt="2020-01-10T10:50:35.459" v="333" actId="20577"/>
        <pc:sldMkLst>
          <pc:docMk/>
          <pc:sldMk cId="424002877" sldId="279"/>
        </pc:sldMkLst>
        <pc:spChg chg="add mod">
          <ac:chgData name="戴 超" userId="0a653ea0a27b076e" providerId="LiveId" clId="{756D5F66-7240-EA45-B5E9-3802C0EE653B}" dt="2020-01-10T10:50:35.459" v="333" actId="20577"/>
          <ac:spMkLst>
            <pc:docMk/>
            <pc:sldMk cId="424002877" sldId="279"/>
            <ac:spMk id="3" creationId="{3E2DE568-058B-D74A-B9B9-6B72BBC56481}"/>
          </ac:spMkLst>
        </pc:spChg>
        <pc:picChg chg="mod modCrop">
          <ac:chgData name="戴 超" userId="0a653ea0a27b076e" providerId="LiveId" clId="{756D5F66-7240-EA45-B5E9-3802C0EE653B}" dt="2020-01-10T10:39:43.175" v="23" actId="1076"/>
          <ac:picMkLst>
            <pc:docMk/>
            <pc:sldMk cId="424002877" sldId="279"/>
            <ac:picMk id="4" creationId="{C71BC2E9-513A-0646-BA68-17BC51890BE3}"/>
          </ac:picMkLst>
        </pc:picChg>
        <pc:picChg chg="add mod modCrop">
          <ac:chgData name="戴 超" userId="0a653ea0a27b076e" providerId="LiveId" clId="{756D5F66-7240-EA45-B5E9-3802C0EE653B}" dt="2020-01-10T10:39:45.796" v="24" actId="1076"/>
          <ac:picMkLst>
            <pc:docMk/>
            <pc:sldMk cId="424002877" sldId="279"/>
            <ac:picMk id="5" creationId="{F50DE648-6E13-D44C-8E9C-E68801603F71}"/>
          </ac:picMkLst>
        </pc:picChg>
      </pc:sldChg>
      <pc:sldChg chg="modSp modAnim">
        <pc:chgData name="戴 超" userId="0a653ea0a27b076e" providerId="LiveId" clId="{756D5F66-7240-EA45-B5E9-3802C0EE653B}" dt="2020-01-10T10:34:01.389" v="3" actId="20577"/>
        <pc:sldMkLst>
          <pc:docMk/>
          <pc:sldMk cId="2618999973" sldId="286"/>
        </pc:sldMkLst>
        <pc:spChg chg="mod">
          <ac:chgData name="戴 超" userId="0a653ea0a27b076e" providerId="LiveId" clId="{756D5F66-7240-EA45-B5E9-3802C0EE653B}" dt="2020-01-10T10:34:01.389" v="3" actId="20577"/>
          <ac:spMkLst>
            <pc:docMk/>
            <pc:sldMk cId="2618999973" sldId="286"/>
            <ac:spMk id="32" creationId="{00000000-0000-0000-0000-000000000000}"/>
          </ac:spMkLst>
        </pc:spChg>
      </pc:sldChg>
    </pc:docChg>
  </pc:docChgLst>
  <pc:docChgLst>
    <pc:chgData name="戴 超" userId="0a653ea0a27b076e" providerId="LiveId" clId="{3A9822A1-346F-8F44-A8A3-6963CBF383C8}"/>
    <pc:docChg chg="undo custSel addSld delSld modSld">
      <pc:chgData name="戴 超" userId="0a653ea0a27b076e" providerId="LiveId" clId="{3A9822A1-346F-8F44-A8A3-6963CBF383C8}" dt="2019-11-15T11:24:18.053" v="3479"/>
      <pc:docMkLst>
        <pc:docMk/>
      </pc:docMkLst>
      <pc:sldChg chg="modSp">
        <pc:chgData name="戴 超" userId="0a653ea0a27b076e" providerId="LiveId" clId="{3A9822A1-346F-8F44-A8A3-6963CBF383C8}" dt="2019-11-15T08:56:16.639" v="402" actId="20577"/>
        <pc:sldMkLst>
          <pc:docMk/>
          <pc:sldMk cId="2588512512" sldId="257"/>
        </pc:sldMkLst>
        <pc:spChg chg="mod">
          <ac:chgData name="戴 超" userId="0a653ea0a27b076e" providerId="LiveId" clId="{3A9822A1-346F-8F44-A8A3-6963CBF383C8}" dt="2019-11-15T08:55:56.069" v="368" actId="20577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3A9822A1-346F-8F44-A8A3-6963CBF383C8}" dt="2019-11-15T08:56:03.605" v="379" actId="20577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3A9822A1-346F-8F44-A8A3-6963CBF383C8}" dt="2019-11-15T08:56:09.020" v="386" actId="20577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3A9822A1-346F-8F44-A8A3-6963CBF383C8}" dt="2019-11-15T08:56:16.639" v="402" actId="20577"/>
          <ac:spMkLst>
            <pc:docMk/>
            <pc:sldMk cId="2588512512" sldId="257"/>
            <ac:spMk id="66" creationId="{00000000-0000-0000-0000-000000000000}"/>
          </ac:spMkLst>
        </pc:spChg>
      </pc:sldChg>
      <pc:sldChg chg="delSp modSp delAnim">
        <pc:chgData name="戴 超" userId="0a653ea0a27b076e" providerId="LiveId" clId="{3A9822A1-346F-8F44-A8A3-6963CBF383C8}" dt="2019-11-15T08:56:42.887" v="466" actId="478"/>
        <pc:sldMkLst>
          <pc:docMk/>
          <pc:sldMk cId="3133852583" sldId="258"/>
        </pc:sldMkLst>
        <pc:spChg chg="mod">
          <ac:chgData name="戴 超" userId="0a653ea0a27b076e" providerId="LiveId" clId="{3A9822A1-346F-8F44-A8A3-6963CBF383C8}" dt="2019-11-15T08:56:27.323" v="423" actId="20577"/>
          <ac:spMkLst>
            <pc:docMk/>
            <pc:sldMk cId="3133852583" sldId="258"/>
            <ac:spMk id="12" creationId="{00000000-0000-0000-0000-000000000000}"/>
          </ac:spMkLst>
        </pc:spChg>
        <pc:spChg chg="mod">
          <ac:chgData name="戴 超" userId="0a653ea0a27b076e" providerId="LiveId" clId="{3A9822A1-346F-8F44-A8A3-6963CBF383C8}" dt="2019-11-15T08:56:33.629" v="442" actId="20577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3A9822A1-346F-8F44-A8A3-6963CBF383C8}" dt="2019-11-15T08:56:40.656" v="465" actId="20577"/>
          <ac:spMkLst>
            <pc:docMk/>
            <pc:sldMk cId="3133852583" sldId="258"/>
            <ac:spMk id="14" creationId="{00000000-0000-0000-0000-000000000000}"/>
          </ac:spMkLst>
        </pc:spChg>
        <pc:spChg chg="del">
          <ac:chgData name="戴 超" userId="0a653ea0a27b076e" providerId="LiveId" clId="{3A9822A1-346F-8F44-A8A3-6963CBF383C8}" dt="2019-11-15T08:56:42.887" v="466" actId="478"/>
          <ac:spMkLst>
            <pc:docMk/>
            <pc:sldMk cId="3133852583" sldId="258"/>
            <ac:spMk id="15" creationId="{00000000-0000-0000-0000-000000000000}"/>
          </ac:spMkLst>
        </pc:spChg>
        <pc:spChg chg="del">
          <ac:chgData name="戴 超" userId="0a653ea0a27b076e" providerId="LiveId" clId="{3A9822A1-346F-8F44-A8A3-6963CBF383C8}" dt="2019-11-15T08:56:42.887" v="466" actId="478"/>
          <ac:spMkLst>
            <pc:docMk/>
            <pc:sldMk cId="3133852583" sldId="258"/>
            <ac:spMk id="16" creationId="{00000000-0000-0000-0000-000000000000}"/>
          </ac:spMkLst>
        </pc:spChg>
      </pc:sldChg>
      <pc:sldChg chg="addSp delSp modSp delAnim modAnim">
        <pc:chgData name="戴 超" userId="0a653ea0a27b076e" providerId="LiveId" clId="{3A9822A1-346F-8F44-A8A3-6963CBF383C8}" dt="2019-11-15T09:16:20.531" v="706"/>
        <pc:sldMkLst>
          <pc:docMk/>
          <pc:sldMk cId="1063477092" sldId="259"/>
        </pc:sldMkLst>
        <pc:spChg chg="mod">
          <ac:chgData name="戴 超" userId="0a653ea0a27b076e" providerId="LiveId" clId="{3A9822A1-346F-8F44-A8A3-6963CBF383C8}" dt="2019-11-15T09:02:39.643" v="513" actId="1076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3A9822A1-346F-8F44-A8A3-6963CBF383C8}" dt="2019-11-15T09:16:13.336" v="704" actId="1076"/>
          <ac:spMkLst>
            <pc:docMk/>
            <pc:sldMk cId="1063477092" sldId="259"/>
            <ac:spMk id="32" creationId="{00000000-0000-0000-0000-000000000000}"/>
          </ac:spMkLst>
        </pc:spChg>
        <pc:spChg chg="del">
          <ac:chgData name="戴 超" userId="0a653ea0a27b076e" providerId="LiveId" clId="{3A9822A1-346F-8F44-A8A3-6963CBF383C8}" dt="2019-11-15T08:57:40.551" v="482" actId="478"/>
          <ac:spMkLst>
            <pc:docMk/>
            <pc:sldMk cId="1063477092" sldId="259"/>
            <ac:spMk id="33" creationId="{00000000-0000-0000-0000-000000000000}"/>
          </ac:spMkLst>
        </pc:spChg>
        <pc:spChg chg="del">
          <ac:chgData name="戴 超" userId="0a653ea0a27b076e" providerId="LiveId" clId="{3A9822A1-346F-8F44-A8A3-6963CBF383C8}" dt="2019-11-15T08:57:40.551" v="482" actId="478"/>
          <ac:spMkLst>
            <pc:docMk/>
            <pc:sldMk cId="1063477092" sldId="259"/>
            <ac:spMk id="34" creationId="{00000000-0000-0000-0000-000000000000}"/>
          </ac:spMkLst>
        </pc:spChg>
        <pc:spChg chg="del">
          <ac:chgData name="戴 超" userId="0a653ea0a27b076e" providerId="LiveId" clId="{3A9822A1-346F-8F44-A8A3-6963CBF383C8}" dt="2019-11-15T08:57:40.551" v="482" actId="478"/>
          <ac:spMkLst>
            <pc:docMk/>
            <pc:sldMk cId="1063477092" sldId="259"/>
            <ac:spMk id="35" creationId="{00000000-0000-0000-0000-000000000000}"/>
          </ac:spMkLst>
        </pc:spChg>
        <pc:spChg chg="mod">
          <ac:chgData name="戴 超" userId="0a653ea0a27b076e" providerId="LiveId" clId="{3A9822A1-346F-8F44-A8A3-6963CBF383C8}" dt="2019-11-15T08:57:14.452" v="480" actId="20577"/>
          <ac:spMkLst>
            <pc:docMk/>
            <pc:sldMk cId="1063477092" sldId="259"/>
            <ac:spMk id="36" creationId="{00000000-0000-0000-0000-000000000000}"/>
          </ac:spMkLst>
        </pc:spChg>
        <pc:grpChg chg="del">
          <ac:chgData name="戴 超" userId="0a653ea0a27b076e" providerId="LiveId" clId="{3A9822A1-346F-8F44-A8A3-6963CBF383C8}" dt="2019-11-15T08:57:40.551" v="482" actId="478"/>
          <ac:grpSpMkLst>
            <pc:docMk/>
            <pc:sldMk cId="1063477092" sldId="259"/>
            <ac:grpSpMk id="4" creationId="{00000000-0000-0000-0000-000000000000}"/>
          </ac:grpSpMkLst>
        </pc:grpChg>
        <pc:grpChg chg="del">
          <ac:chgData name="戴 超" userId="0a653ea0a27b076e" providerId="LiveId" clId="{3A9822A1-346F-8F44-A8A3-6963CBF383C8}" dt="2019-11-15T08:57:40.551" v="482" actId="478"/>
          <ac:grpSpMkLst>
            <pc:docMk/>
            <pc:sldMk cId="1063477092" sldId="259"/>
            <ac:grpSpMk id="8" creationId="{00000000-0000-0000-0000-000000000000}"/>
          </ac:grpSpMkLst>
        </pc:grpChg>
        <pc:grpChg chg="del">
          <ac:chgData name="戴 超" userId="0a653ea0a27b076e" providerId="LiveId" clId="{3A9822A1-346F-8F44-A8A3-6963CBF383C8}" dt="2019-11-15T08:57:40.551" v="482" actId="478"/>
          <ac:grpSpMkLst>
            <pc:docMk/>
            <pc:sldMk cId="1063477092" sldId="259"/>
            <ac:grpSpMk id="12" creationId="{00000000-0000-0000-0000-000000000000}"/>
          </ac:grpSpMkLst>
        </pc:grpChg>
        <pc:grpChg chg="del">
          <ac:chgData name="戴 超" userId="0a653ea0a27b076e" providerId="LiveId" clId="{3A9822A1-346F-8F44-A8A3-6963CBF383C8}" dt="2019-11-15T08:57:36.298" v="481" actId="478"/>
          <ac:grpSpMkLst>
            <pc:docMk/>
            <pc:sldMk cId="1063477092" sldId="259"/>
            <ac:grpSpMk id="16" creationId="{00000000-0000-0000-0000-000000000000}"/>
          </ac:grpSpMkLst>
        </pc:grpChg>
        <pc:grpChg chg="mod">
          <ac:chgData name="戴 超" userId="0a653ea0a27b076e" providerId="LiveId" clId="{3A9822A1-346F-8F44-A8A3-6963CBF383C8}" dt="2019-11-15T09:02:14.365" v="491" actId="1076"/>
          <ac:grpSpMkLst>
            <pc:docMk/>
            <pc:sldMk cId="1063477092" sldId="259"/>
            <ac:grpSpMk id="20" creationId="{00000000-0000-0000-0000-000000000000}"/>
          </ac:grpSpMkLst>
        </pc:grpChg>
        <pc:grpChg chg="del">
          <ac:chgData name="戴 超" userId="0a653ea0a27b076e" providerId="LiveId" clId="{3A9822A1-346F-8F44-A8A3-6963CBF383C8}" dt="2019-11-15T08:57:40.551" v="482" actId="478"/>
          <ac:grpSpMkLst>
            <pc:docMk/>
            <pc:sldMk cId="1063477092" sldId="259"/>
            <ac:grpSpMk id="23" creationId="{00000000-0000-0000-0000-000000000000}"/>
          </ac:grpSpMkLst>
        </pc:grpChg>
        <pc:grpChg chg="del">
          <ac:chgData name="戴 超" userId="0a653ea0a27b076e" providerId="LiveId" clId="{3A9822A1-346F-8F44-A8A3-6963CBF383C8}" dt="2019-11-15T08:57:40.551" v="482" actId="478"/>
          <ac:grpSpMkLst>
            <pc:docMk/>
            <pc:sldMk cId="1063477092" sldId="259"/>
            <ac:grpSpMk id="26" creationId="{00000000-0000-0000-0000-000000000000}"/>
          </ac:grpSpMkLst>
        </pc:grpChg>
        <pc:grpChg chg="del">
          <ac:chgData name="戴 超" userId="0a653ea0a27b076e" providerId="LiveId" clId="{3A9822A1-346F-8F44-A8A3-6963CBF383C8}" dt="2019-11-15T08:57:40.551" v="482" actId="478"/>
          <ac:grpSpMkLst>
            <pc:docMk/>
            <pc:sldMk cId="1063477092" sldId="259"/>
            <ac:grpSpMk id="29" creationId="{00000000-0000-0000-0000-000000000000}"/>
          </ac:grpSpMkLst>
        </pc:grpChg>
        <pc:picChg chg="add mod">
          <ac:chgData name="戴 超" userId="0a653ea0a27b076e" providerId="LiveId" clId="{3A9822A1-346F-8F44-A8A3-6963CBF383C8}" dt="2019-11-15T09:02:15.624" v="492" actId="1076"/>
          <ac:picMkLst>
            <pc:docMk/>
            <pc:sldMk cId="1063477092" sldId="259"/>
            <ac:picMk id="3" creationId="{643AA6A7-F12C-8744-B11D-63262410FACD}"/>
          </ac:picMkLst>
        </pc:picChg>
      </pc:sldChg>
      <pc:sldChg chg="addSp delSp modSp delAnim modAnim">
        <pc:chgData name="戴 超" userId="0a653ea0a27b076e" providerId="LiveId" clId="{3A9822A1-346F-8F44-A8A3-6963CBF383C8}" dt="2019-11-15T09:20:09.527" v="779"/>
        <pc:sldMkLst>
          <pc:docMk/>
          <pc:sldMk cId="1773279641" sldId="260"/>
        </pc:sldMkLst>
        <pc:spChg chg="mod">
          <ac:chgData name="戴 超" userId="0a653ea0a27b076e" providerId="LiveId" clId="{3A9822A1-346F-8F44-A8A3-6963CBF383C8}" dt="2019-11-15T09:17:04.695" v="758" actId="20577"/>
          <ac:spMkLst>
            <pc:docMk/>
            <pc:sldMk cId="1773279641" sldId="260"/>
            <ac:spMk id="4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12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21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29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38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39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40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41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42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55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56" creationId="{00000000-0000-0000-0000-000000000000}"/>
          </ac:spMkLst>
        </pc:spChg>
        <pc:spChg chg="del">
          <ac:chgData name="戴 超" userId="0a653ea0a27b076e" providerId="LiveId" clId="{3A9822A1-346F-8F44-A8A3-6963CBF383C8}" dt="2019-11-15T09:17:09.043" v="759" actId="478"/>
          <ac:spMkLst>
            <pc:docMk/>
            <pc:sldMk cId="1773279641" sldId="260"/>
            <ac:spMk id="57" creationId="{00000000-0000-0000-0000-000000000000}"/>
          </ac:spMkLst>
        </pc:spChg>
        <pc:spChg chg="mod">
          <ac:chgData name="戴 超" userId="0a653ea0a27b076e" providerId="LiveId" clId="{3A9822A1-346F-8F44-A8A3-6963CBF383C8}" dt="2019-11-15T09:19:09.741" v="769" actId="207"/>
          <ac:spMkLst>
            <pc:docMk/>
            <pc:sldMk cId="1773279641" sldId="260"/>
            <ac:spMk id="59" creationId="{F3EF44B3-6214-F34B-9FC3-CF74DE2C2B44}"/>
          </ac:spMkLst>
        </pc:spChg>
        <pc:spChg chg="mod">
          <ac:chgData name="戴 超" userId="0a653ea0a27b076e" providerId="LiveId" clId="{3A9822A1-346F-8F44-A8A3-6963CBF383C8}" dt="2019-11-15T09:19:09.741" v="769" actId="207"/>
          <ac:spMkLst>
            <pc:docMk/>
            <pc:sldMk cId="1773279641" sldId="260"/>
            <ac:spMk id="60" creationId="{DECD2A63-D777-3B4B-8550-BC4F088D7A54}"/>
          </ac:spMkLst>
        </pc:spChg>
        <pc:spChg chg="add mod">
          <ac:chgData name="戴 超" userId="0a653ea0a27b076e" providerId="LiveId" clId="{3A9822A1-346F-8F44-A8A3-6963CBF383C8}" dt="2019-11-15T09:19:52.457" v="776" actId="1076"/>
          <ac:spMkLst>
            <pc:docMk/>
            <pc:sldMk cId="1773279641" sldId="260"/>
            <ac:spMk id="61" creationId="{A6CFCC64-72BD-0F4A-9A52-0484FFAA80F6}"/>
          </ac:spMkLst>
        </pc:spChg>
        <pc:grpChg chg="del">
          <ac:chgData name="戴 超" userId="0a653ea0a27b076e" providerId="LiveId" clId="{3A9822A1-346F-8F44-A8A3-6963CBF383C8}" dt="2019-11-15T09:17:09.043" v="759" actId="478"/>
          <ac:grpSpMkLst>
            <pc:docMk/>
            <pc:sldMk cId="1773279641" sldId="260"/>
            <ac:grpSpMk id="5" creationId="{00000000-0000-0000-0000-000000000000}"/>
          </ac:grpSpMkLst>
        </pc:grpChg>
        <pc:grpChg chg="del">
          <ac:chgData name="戴 超" userId="0a653ea0a27b076e" providerId="LiveId" clId="{3A9822A1-346F-8F44-A8A3-6963CBF383C8}" dt="2019-11-15T09:17:09.043" v="759" actId="478"/>
          <ac:grpSpMkLst>
            <pc:docMk/>
            <pc:sldMk cId="1773279641" sldId="260"/>
            <ac:grpSpMk id="13" creationId="{00000000-0000-0000-0000-000000000000}"/>
          </ac:grpSpMkLst>
        </pc:grpChg>
        <pc:grpChg chg="del">
          <ac:chgData name="戴 超" userId="0a653ea0a27b076e" providerId="LiveId" clId="{3A9822A1-346F-8F44-A8A3-6963CBF383C8}" dt="2019-11-15T09:17:09.043" v="759" actId="478"/>
          <ac:grpSpMkLst>
            <pc:docMk/>
            <pc:sldMk cId="1773279641" sldId="260"/>
            <ac:grpSpMk id="22" creationId="{00000000-0000-0000-0000-000000000000}"/>
          </ac:grpSpMkLst>
        </pc:grpChg>
        <pc:grpChg chg="del">
          <ac:chgData name="戴 超" userId="0a653ea0a27b076e" providerId="LiveId" clId="{3A9822A1-346F-8F44-A8A3-6963CBF383C8}" dt="2019-11-15T09:17:09.043" v="759" actId="478"/>
          <ac:grpSpMkLst>
            <pc:docMk/>
            <pc:sldMk cId="1773279641" sldId="260"/>
            <ac:grpSpMk id="30" creationId="{00000000-0000-0000-0000-000000000000}"/>
          </ac:grpSpMkLst>
        </pc:grpChg>
        <pc:grpChg chg="del">
          <ac:chgData name="戴 超" userId="0a653ea0a27b076e" providerId="LiveId" clId="{3A9822A1-346F-8F44-A8A3-6963CBF383C8}" dt="2019-11-15T09:17:09.043" v="759" actId="478"/>
          <ac:grpSpMkLst>
            <pc:docMk/>
            <pc:sldMk cId="1773279641" sldId="260"/>
            <ac:grpSpMk id="43" creationId="{00000000-0000-0000-0000-000000000000}"/>
          </ac:grpSpMkLst>
        </pc:grpChg>
        <pc:grpChg chg="del">
          <ac:chgData name="戴 超" userId="0a653ea0a27b076e" providerId="LiveId" clId="{3A9822A1-346F-8F44-A8A3-6963CBF383C8}" dt="2019-11-15T09:17:09.043" v="759" actId="478"/>
          <ac:grpSpMkLst>
            <pc:docMk/>
            <pc:sldMk cId="1773279641" sldId="260"/>
            <ac:grpSpMk id="46" creationId="{00000000-0000-0000-0000-000000000000}"/>
          </ac:grpSpMkLst>
        </pc:grpChg>
        <pc:grpChg chg="del">
          <ac:chgData name="戴 超" userId="0a653ea0a27b076e" providerId="LiveId" clId="{3A9822A1-346F-8F44-A8A3-6963CBF383C8}" dt="2019-11-15T09:17:09.043" v="759" actId="478"/>
          <ac:grpSpMkLst>
            <pc:docMk/>
            <pc:sldMk cId="1773279641" sldId="260"/>
            <ac:grpSpMk id="49" creationId="{00000000-0000-0000-0000-000000000000}"/>
          </ac:grpSpMkLst>
        </pc:grpChg>
        <pc:grpChg chg="del">
          <ac:chgData name="戴 超" userId="0a653ea0a27b076e" providerId="LiveId" clId="{3A9822A1-346F-8F44-A8A3-6963CBF383C8}" dt="2019-11-15T09:17:09.043" v="759" actId="478"/>
          <ac:grpSpMkLst>
            <pc:docMk/>
            <pc:sldMk cId="1773279641" sldId="260"/>
            <ac:grpSpMk id="52" creationId="{00000000-0000-0000-0000-000000000000}"/>
          </ac:grpSpMkLst>
        </pc:grpChg>
        <pc:grpChg chg="add del mod">
          <ac:chgData name="戴 超" userId="0a653ea0a27b076e" providerId="LiveId" clId="{3A9822A1-346F-8F44-A8A3-6963CBF383C8}" dt="2019-11-15T09:19:28.231" v="770" actId="478"/>
          <ac:grpSpMkLst>
            <pc:docMk/>
            <pc:sldMk cId="1773279641" sldId="260"/>
            <ac:grpSpMk id="58" creationId="{624C0CA2-F3AE-434F-9925-80DDD5897CE9}"/>
          </ac:grpSpMkLst>
        </pc:grpChg>
        <pc:picChg chg="add mod">
          <ac:chgData name="戴 超" userId="0a653ea0a27b076e" providerId="LiveId" clId="{3A9822A1-346F-8F44-A8A3-6963CBF383C8}" dt="2019-11-15T09:19:32.927" v="772" actId="1076"/>
          <ac:picMkLst>
            <pc:docMk/>
            <pc:sldMk cId="1773279641" sldId="260"/>
            <ac:picMk id="3" creationId="{CA8438B7-805C-D140-A833-02A1F8B73AF2}"/>
          </ac:picMkLst>
        </pc:picChg>
      </pc:sldChg>
      <pc:sldChg chg="modSp del">
        <pc:chgData name="戴 超" userId="0a653ea0a27b076e" providerId="LiveId" clId="{3A9822A1-346F-8F44-A8A3-6963CBF383C8}" dt="2019-11-15T09:35:25.996" v="971" actId="2696"/>
        <pc:sldMkLst>
          <pc:docMk/>
          <pc:sldMk cId="4016960596" sldId="261"/>
        </pc:sldMkLst>
        <pc:spChg chg="mod">
          <ac:chgData name="戴 超" userId="0a653ea0a27b076e" providerId="LiveId" clId="{3A9822A1-346F-8F44-A8A3-6963CBF383C8}" dt="2019-11-15T09:20:21.472" v="788" actId="20577"/>
          <ac:spMkLst>
            <pc:docMk/>
            <pc:sldMk cId="4016960596" sldId="261"/>
            <ac:spMk id="4" creationId="{00000000-0000-0000-0000-000000000000}"/>
          </ac:spMkLst>
        </pc:spChg>
      </pc:sldChg>
      <pc:sldChg chg="del">
        <pc:chgData name="戴 超" userId="0a653ea0a27b076e" providerId="LiveId" clId="{3A9822A1-346F-8F44-A8A3-6963CBF383C8}" dt="2019-11-15T09:35:26.061" v="972" actId="2696"/>
        <pc:sldMkLst>
          <pc:docMk/>
          <pc:sldMk cId="1035248360" sldId="262"/>
        </pc:sldMkLst>
      </pc:sldChg>
      <pc:sldChg chg="addSp delSp modSp modAnim">
        <pc:chgData name="戴 超" userId="0a653ea0a27b076e" providerId="LiveId" clId="{3A9822A1-346F-8F44-A8A3-6963CBF383C8}" dt="2019-11-15T09:34:58.191" v="970" actId="20577"/>
        <pc:sldMkLst>
          <pc:docMk/>
          <pc:sldMk cId="3244228267" sldId="263"/>
        </pc:sldMkLst>
        <pc:spChg chg="mod">
          <ac:chgData name="戴 超" userId="0a653ea0a27b076e" providerId="LiveId" clId="{3A9822A1-346F-8F44-A8A3-6963CBF383C8}" dt="2019-11-15T09:31:12.209" v="936" actId="20577"/>
          <ac:spMkLst>
            <pc:docMk/>
            <pc:sldMk cId="3244228267" sldId="263"/>
            <ac:spMk id="4" creationId="{00000000-0000-0000-0000-000000000000}"/>
          </ac:spMkLst>
        </pc:spChg>
        <pc:spChg chg="add del mod">
          <ac:chgData name="戴 超" userId="0a653ea0a27b076e" providerId="LiveId" clId="{3A9822A1-346F-8F44-A8A3-6963CBF383C8}" dt="2019-11-15T09:29:47.865" v="914" actId="403"/>
          <ac:spMkLst>
            <pc:docMk/>
            <pc:sldMk cId="3244228267" sldId="263"/>
            <ac:spMk id="5" creationId="{00000000-0000-0000-0000-000000000000}"/>
          </ac:spMkLst>
        </pc:spChg>
        <pc:spChg chg="add del mod">
          <ac:chgData name="戴 超" userId="0a653ea0a27b076e" providerId="LiveId" clId="{3A9822A1-346F-8F44-A8A3-6963CBF383C8}" dt="2019-11-15T09:29:47.865" v="914" actId="403"/>
          <ac:spMkLst>
            <pc:docMk/>
            <pc:sldMk cId="3244228267" sldId="263"/>
            <ac:spMk id="6" creationId="{00000000-0000-0000-0000-000000000000}"/>
          </ac:spMkLst>
        </pc:spChg>
        <pc:spChg chg="add del mod">
          <ac:chgData name="戴 超" userId="0a653ea0a27b076e" providerId="LiveId" clId="{3A9822A1-346F-8F44-A8A3-6963CBF383C8}" dt="2019-11-15T09:29:47.865" v="914" actId="403"/>
          <ac:spMkLst>
            <pc:docMk/>
            <pc:sldMk cId="3244228267" sldId="263"/>
            <ac:spMk id="7" creationId="{00000000-0000-0000-0000-000000000000}"/>
          </ac:spMkLst>
        </pc:spChg>
        <pc:spChg chg="add del mod">
          <ac:chgData name="戴 超" userId="0a653ea0a27b076e" providerId="LiveId" clId="{3A9822A1-346F-8F44-A8A3-6963CBF383C8}" dt="2019-11-15T09:29:47.865" v="914" actId="403"/>
          <ac:spMkLst>
            <pc:docMk/>
            <pc:sldMk cId="3244228267" sldId="263"/>
            <ac:spMk id="8" creationId="{00000000-0000-0000-0000-000000000000}"/>
          </ac:spMkLst>
        </pc:spChg>
        <pc:spChg chg="mod">
          <ac:chgData name="戴 超" userId="0a653ea0a27b076e" providerId="LiveId" clId="{3A9822A1-346F-8F44-A8A3-6963CBF383C8}" dt="2019-11-15T09:29:52.657" v="915" actId="1076"/>
          <ac:spMkLst>
            <pc:docMk/>
            <pc:sldMk cId="3244228267" sldId="263"/>
            <ac:spMk id="10" creationId="{00000000-0000-0000-0000-000000000000}"/>
          </ac:spMkLst>
        </pc:spChg>
        <pc:spChg chg="mod">
          <ac:chgData name="戴 超" userId="0a653ea0a27b076e" providerId="LiveId" clId="{3A9822A1-346F-8F44-A8A3-6963CBF383C8}" dt="2019-11-15T09:29:47.865" v="914" actId="403"/>
          <ac:spMkLst>
            <pc:docMk/>
            <pc:sldMk cId="3244228267" sldId="263"/>
            <ac:spMk id="11" creationId="{00000000-0000-0000-0000-000000000000}"/>
          </ac:spMkLst>
        </pc:spChg>
        <pc:spChg chg="mod">
          <ac:chgData name="戴 超" userId="0a653ea0a27b076e" providerId="LiveId" clId="{3A9822A1-346F-8F44-A8A3-6963CBF383C8}" dt="2019-11-15T09:31:34.308" v="939" actId="207"/>
          <ac:spMkLst>
            <pc:docMk/>
            <pc:sldMk cId="3244228267" sldId="263"/>
            <ac:spMk id="12" creationId="{00000000-0000-0000-0000-000000000000}"/>
          </ac:spMkLst>
        </pc:spChg>
        <pc:spChg chg="mod">
          <ac:chgData name="戴 超" userId="0a653ea0a27b076e" providerId="LiveId" clId="{3A9822A1-346F-8F44-A8A3-6963CBF383C8}" dt="2019-11-15T09:30:00.678" v="916" actId="1076"/>
          <ac:spMkLst>
            <pc:docMk/>
            <pc:sldMk cId="3244228267" sldId="263"/>
            <ac:spMk id="14" creationId="{00000000-0000-0000-0000-000000000000}"/>
          </ac:spMkLst>
        </pc:spChg>
        <pc:spChg chg="mod">
          <ac:chgData name="戴 超" userId="0a653ea0a27b076e" providerId="LiveId" clId="{3A9822A1-346F-8F44-A8A3-6963CBF383C8}" dt="2019-11-15T09:29:47.865" v="914" actId="403"/>
          <ac:spMkLst>
            <pc:docMk/>
            <pc:sldMk cId="3244228267" sldId="263"/>
            <ac:spMk id="15" creationId="{00000000-0000-0000-0000-000000000000}"/>
          </ac:spMkLst>
        </pc:spChg>
        <pc:spChg chg="mod">
          <ac:chgData name="戴 超" userId="0a653ea0a27b076e" providerId="LiveId" clId="{3A9822A1-346F-8F44-A8A3-6963CBF383C8}" dt="2019-11-15T09:33:47.982" v="948" actId="207"/>
          <ac:spMkLst>
            <pc:docMk/>
            <pc:sldMk cId="3244228267" sldId="263"/>
            <ac:spMk id="16" creationId="{00000000-0000-0000-0000-000000000000}"/>
          </ac:spMkLst>
        </pc:spChg>
        <pc:spChg chg="mod">
          <ac:chgData name="戴 超" userId="0a653ea0a27b076e" providerId="LiveId" clId="{3A9822A1-346F-8F44-A8A3-6963CBF383C8}" dt="2019-11-15T09:30:22.189" v="920" actId="1076"/>
          <ac:spMkLst>
            <pc:docMk/>
            <pc:sldMk cId="3244228267" sldId="263"/>
            <ac:spMk id="18" creationId="{00000000-0000-0000-0000-000000000000}"/>
          </ac:spMkLst>
        </pc:spChg>
        <pc:spChg chg="mod">
          <ac:chgData name="戴 超" userId="0a653ea0a27b076e" providerId="LiveId" clId="{3A9822A1-346F-8F44-A8A3-6963CBF383C8}" dt="2019-11-15T09:30:26.757" v="921" actId="1076"/>
          <ac:spMkLst>
            <pc:docMk/>
            <pc:sldMk cId="3244228267" sldId="263"/>
            <ac:spMk id="19" creationId="{00000000-0000-0000-0000-000000000000}"/>
          </ac:spMkLst>
        </pc:spChg>
        <pc:spChg chg="mod">
          <ac:chgData name="戴 超" userId="0a653ea0a27b076e" providerId="LiveId" clId="{3A9822A1-346F-8F44-A8A3-6963CBF383C8}" dt="2019-11-15T09:34:58.191" v="970" actId="20577"/>
          <ac:spMkLst>
            <pc:docMk/>
            <pc:sldMk cId="3244228267" sldId="263"/>
            <ac:spMk id="20" creationId="{00000000-0000-0000-0000-000000000000}"/>
          </ac:spMkLst>
        </pc:spChg>
        <pc:spChg chg="mod">
          <ac:chgData name="戴 超" userId="0a653ea0a27b076e" providerId="LiveId" clId="{3A9822A1-346F-8F44-A8A3-6963CBF383C8}" dt="2019-11-15T09:30:10.409" v="918" actId="1076"/>
          <ac:spMkLst>
            <pc:docMk/>
            <pc:sldMk cId="3244228267" sldId="263"/>
            <ac:spMk id="22" creationId="{00000000-0000-0000-0000-000000000000}"/>
          </ac:spMkLst>
        </pc:spChg>
        <pc:spChg chg="mod">
          <ac:chgData name="戴 超" userId="0a653ea0a27b076e" providerId="LiveId" clId="{3A9822A1-346F-8F44-A8A3-6963CBF383C8}" dt="2019-11-15T09:30:14.279" v="919" actId="1076"/>
          <ac:spMkLst>
            <pc:docMk/>
            <pc:sldMk cId="3244228267" sldId="263"/>
            <ac:spMk id="23" creationId="{00000000-0000-0000-0000-000000000000}"/>
          </ac:spMkLst>
        </pc:spChg>
        <pc:spChg chg="mod">
          <ac:chgData name="戴 超" userId="0a653ea0a27b076e" providerId="LiveId" clId="{3A9822A1-346F-8F44-A8A3-6963CBF383C8}" dt="2019-11-15T09:34:21.248" v="958" actId="20577"/>
          <ac:spMkLst>
            <pc:docMk/>
            <pc:sldMk cId="3244228267" sldId="263"/>
            <ac:spMk id="24" creationId="{00000000-0000-0000-0000-000000000000}"/>
          </ac:spMkLst>
        </pc:spChg>
        <pc:grpChg chg="mod">
          <ac:chgData name="戴 超" userId="0a653ea0a27b076e" providerId="LiveId" clId="{3A9822A1-346F-8F44-A8A3-6963CBF383C8}" dt="2019-11-15T09:29:47.865" v="914" actId="403"/>
          <ac:grpSpMkLst>
            <pc:docMk/>
            <pc:sldMk cId="3244228267" sldId="263"/>
            <ac:grpSpMk id="9" creationId="{00000000-0000-0000-0000-000000000000}"/>
          </ac:grpSpMkLst>
        </pc:grpChg>
        <pc:grpChg chg="mod">
          <ac:chgData name="戴 超" userId="0a653ea0a27b076e" providerId="LiveId" clId="{3A9822A1-346F-8F44-A8A3-6963CBF383C8}" dt="2019-11-15T09:29:47.865" v="914" actId="403"/>
          <ac:grpSpMkLst>
            <pc:docMk/>
            <pc:sldMk cId="3244228267" sldId="263"/>
            <ac:grpSpMk id="13" creationId="{00000000-0000-0000-0000-000000000000}"/>
          </ac:grpSpMkLst>
        </pc:grpChg>
        <pc:grpChg chg="mod">
          <ac:chgData name="戴 超" userId="0a653ea0a27b076e" providerId="LiveId" clId="{3A9822A1-346F-8F44-A8A3-6963CBF383C8}" dt="2019-11-15T09:29:47.865" v="914" actId="403"/>
          <ac:grpSpMkLst>
            <pc:docMk/>
            <pc:sldMk cId="3244228267" sldId="263"/>
            <ac:grpSpMk id="17" creationId="{00000000-0000-0000-0000-000000000000}"/>
          </ac:grpSpMkLst>
        </pc:grpChg>
        <pc:grpChg chg="mod">
          <ac:chgData name="戴 超" userId="0a653ea0a27b076e" providerId="LiveId" clId="{3A9822A1-346F-8F44-A8A3-6963CBF383C8}" dt="2019-11-15T09:30:06.608" v="917" actId="1076"/>
          <ac:grpSpMkLst>
            <pc:docMk/>
            <pc:sldMk cId="3244228267" sldId="263"/>
            <ac:grpSpMk id="21" creationId="{00000000-0000-0000-0000-000000000000}"/>
          </ac:grpSpMkLst>
        </pc:grpChg>
        <pc:grpChg chg="add del mod">
          <ac:chgData name="戴 超" userId="0a653ea0a27b076e" providerId="LiveId" clId="{3A9822A1-346F-8F44-A8A3-6963CBF383C8}" dt="2019-11-15T09:29:47.865" v="914" actId="403"/>
          <ac:grpSpMkLst>
            <pc:docMk/>
            <pc:sldMk cId="3244228267" sldId="263"/>
            <ac:grpSpMk id="25" creationId="{00000000-0000-0000-0000-000000000000}"/>
          </ac:grpSpMkLst>
        </pc:grpChg>
        <pc:grpChg chg="add del mod">
          <ac:chgData name="戴 超" userId="0a653ea0a27b076e" providerId="LiveId" clId="{3A9822A1-346F-8F44-A8A3-6963CBF383C8}" dt="2019-11-15T09:29:47.865" v="914" actId="403"/>
          <ac:grpSpMkLst>
            <pc:docMk/>
            <pc:sldMk cId="3244228267" sldId="263"/>
            <ac:grpSpMk id="28" creationId="{00000000-0000-0000-0000-000000000000}"/>
          </ac:grpSpMkLst>
        </pc:grpChg>
        <pc:grpChg chg="add del mod">
          <ac:chgData name="戴 超" userId="0a653ea0a27b076e" providerId="LiveId" clId="{3A9822A1-346F-8F44-A8A3-6963CBF383C8}" dt="2019-11-15T09:29:47.865" v="914" actId="403"/>
          <ac:grpSpMkLst>
            <pc:docMk/>
            <pc:sldMk cId="3244228267" sldId="263"/>
            <ac:grpSpMk id="32" creationId="{00000000-0000-0000-0000-000000000000}"/>
          </ac:grpSpMkLst>
        </pc:grpChg>
        <pc:grpChg chg="add del mod">
          <ac:chgData name="戴 超" userId="0a653ea0a27b076e" providerId="LiveId" clId="{3A9822A1-346F-8F44-A8A3-6963CBF383C8}" dt="2019-11-15T09:29:47.865" v="914" actId="403"/>
          <ac:grpSpMkLst>
            <pc:docMk/>
            <pc:sldMk cId="3244228267" sldId="263"/>
            <ac:grpSpMk id="36" creationId="{00000000-0000-0000-0000-000000000000}"/>
          </ac:grpSpMkLst>
        </pc:grpChg>
      </pc:sldChg>
      <pc:sldChg chg="del">
        <pc:chgData name="戴 超" userId="0a653ea0a27b076e" providerId="LiveId" clId="{3A9822A1-346F-8F44-A8A3-6963CBF383C8}" dt="2019-11-15T09:35:31.658" v="973" actId="2696"/>
        <pc:sldMkLst>
          <pc:docMk/>
          <pc:sldMk cId="2518158010" sldId="264"/>
        </pc:sldMkLst>
      </pc:sldChg>
      <pc:sldChg chg="delSp modSp delAnim">
        <pc:chgData name="戴 超" userId="0a653ea0a27b076e" providerId="LiveId" clId="{3A9822A1-346F-8F44-A8A3-6963CBF383C8}" dt="2019-11-15T10:32:07.460" v="1090" actId="14100"/>
        <pc:sldMkLst>
          <pc:docMk/>
          <pc:sldMk cId="1311141234" sldId="265"/>
        </pc:sldMkLst>
        <pc:spChg chg="mod">
          <ac:chgData name="戴 超" userId="0a653ea0a27b076e" providerId="LiveId" clId="{3A9822A1-346F-8F44-A8A3-6963CBF383C8}" dt="2019-11-15T09:35:37.733" v="982" actId="20577"/>
          <ac:spMkLst>
            <pc:docMk/>
            <pc:sldMk cId="1311141234" sldId="265"/>
            <ac:spMk id="12" creationId="{00000000-0000-0000-0000-000000000000}"/>
          </ac:spMkLst>
        </pc:spChg>
        <pc:spChg chg="mod">
          <ac:chgData name="戴 超" userId="0a653ea0a27b076e" providerId="LiveId" clId="{3A9822A1-346F-8F44-A8A3-6963CBF383C8}" dt="2019-11-15T10:31:37.212" v="1055" actId="20577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3A9822A1-346F-8F44-A8A3-6963CBF383C8}" dt="2019-11-15T10:32:07.460" v="1090" actId="14100"/>
          <ac:spMkLst>
            <pc:docMk/>
            <pc:sldMk cId="1311141234" sldId="265"/>
            <ac:spMk id="14" creationId="{00000000-0000-0000-0000-000000000000}"/>
          </ac:spMkLst>
        </pc:spChg>
        <pc:spChg chg="del">
          <ac:chgData name="戴 超" userId="0a653ea0a27b076e" providerId="LiveId" clId="{3A9822A1-346F-8F44-A8A3-6963CBF383C8}" dt="2019-11-15T10:32:04.707" v="1089" actId="478"/>
          <ac:spMkLst>
            <pc:docMk/>
            <pc:sldMk cId="1311141234" sldId="265"/>
            <ac:spMk id="15" creationId="{00000000-0000-0000-0000-000000000000}"/>
          </ac:spMkLst>
        </pc:spChg>
        <pc:spChg chg="del">
          <ac:chgData name="戴 超" userId="0a653ea0a27b076e" providerId="LiveId" clId="{3A9822A1-346F-8F44-A8A3-6963CBF383C8}" dt="2019-11-15T10:32:04.707" v="1089" actId="478"/>
          <ac:spMkLst>
            <pc:docMk/>
            <pc:sldMk cId="1311141234" sldId="265"/>
            <ac:spMk id="16" creationId="{00000000-0000-0000-0000-000000000000}"/>
          </ac:spMkLst>
        </pc:spChg>
      </pc:sldChg>
      <pc:sldChg chg="addSp delSp modSp addAnim delAnim modAnim">
        <pc:chgData name="戴 超" userId="0a653ea0a27b076e" providerId="LiveId" clId="{3A9822A1-346F-8F44-A8A3-6963CBF383C8}" dt="2019-11-15T10:42:18.729" v="1674" actId="14100"/>
        <pc:sldMkLst>
          <pc:docMk/>
          <pc:sldMk cId="3116665988" sldId="266"/>
        </pc:sldMkLst>
        <pc:spChg chg="mod">
          <ac:chgData name="戴 超" userId="0a653ea0a27b076e" providerId="LiveId" clId="{3A9822A1-346F-8F44-A8A3-6963CBF383C8}" dt="2019-11-15T10:32:31.945" v="1141" actId="20577"/>
          <ac:spMkLst>
            <pc:docMk/>
            <pc:sldMk cId="3116665988" sldId="266"/>
            <ac:spMk id="4" creationId="{00000000-0000-0000-0000-000000000000}"/>
          </ac:spMkLst>
        </pc:spChg>
        <pc:spChg chg="add mod">
          <ac:chgData name="戴 超" userId="0a653ea0a27b076e" providerId="LiveId" clId="{3A9822A1-346F-8F44-A8A3-6963CBF383C8}" dt="2019-11-15T10:41:32.520" v="1621" actId="207"/>
          <ac:spMkLst>
            <pc:docMk/>
            <pc:sldMk cId="3116665988" sldId="266"/>
            <ac:spMk id="95" creationId="{C641D803-7BC0-4D4B-93CC-EE669C588551}"/>
          </ac:spMkLst>
        </pc:spChg>
        <pc:spChg chg="add mod">
          <ac:chgData name="戴 超" userId="0a653ea0a27b076e" providerId="LiveId" clId="{3A9822A1-346F-8F44-A8A3-6963CBF383C8}" dt="2019-11-15T10:42:18.729" v="1674" actId="14100"/>
          <ac:spMkLst>
            <pc:docMk/>
            <pc:sldMk cId="3116665988" sldId="266"/>
            <ac:spMk id="96" creationId="{A391438F-62C2-7842-89A6-E8810860F42E}"/>
          </ac:spMkLst>
        </pc:spChg>
        <pc:spChg chg="del">
          <ac:chgData name="戴 超" userId="0a653ea0a27b076e" providerId="LiveId" clId="{3A9822A1-346F-8F44-A8A3-6963CBF383C8}" dt="2019-11-15T10:32:44.248" v="1142" actId="478"/>
          <ac:spMkLst>
            <pc:docMk/>
            <pc:sldMk cId="3116665988" sldId="266"/>
            <ac:spMk id="110" creationId="{00000000-0000-0000-0000-000000000000}"/>
          </ac:spMkLst>
        </pc:spChg>
        <pc:spChg chg="mod">
          <ac:chgData name="戴 超" userId="0a653ea0a27b076e" providerId="LiveId" clId="{3A9822A1-346F-8F44-A8A3-6963CBF383C8}" dt="2019-11-15T10:37:04.691" v="1194" actId="1076"/>
          <ac:spMkLst>
            <pc:docMk/>
            <pc:sldMk cId="3116665988" sldId="266"/>
            <ac:spMk id="111" creationId="{00000000-0000-0000-0000-000000000000}"/>
          </ac:spMkLst>
        </pc:spChg>
        <pc:spChg chg="add del mod">
          <ac:chgData name="戴 超" userId="0a653ea0a27b076e" providerId="LiveId" clId="{3A9822A1-346F-8F44-A8A3-6963CBF383C8}" dt="2019-11-15T10:41:12.462" v="1612" actId="1076"/>
          <ac:spMkLst>
            <pc:docMk/>
            <pc:sldMk cId="3116665988" sldId="266"/>
            <ac:spMk id="112" creationId="{00000000-0000-0000-0000-000000000000}"/>
          </ac:spMkLst>
        </pc:spChg>
        <pc:spChg chg="del">
          <ac:chgData name="戴 超" userId="0a653ea0a27b076e" providerId="LiveId" clId="{3A9822A1-346F-8F44-A8A3-6963CBF383C8}" dt="2019-11-15T10:32:44.248" v="1142" actId="478"/>
          <ac:spMkLst>
            <pc:docMk/>
            <pc:sldMk cId="3116665988" sldId="266"/>
            <ac:spMk id="113" creationId="{00000000-0000-0000-0000-000000000000}"/>
          </ac:spMkLst>
        </pc:spChg>
        <pc:spChg chg="del">
          <ac:chgData name="戴 超" userId="0a653ea0a27b076e" providerId="LiveId" clId="{3A9822A1-346F-8F44-A8A3-6963CBF383C8}" dt="2019-11-15T10:32:44.248" v="1142" actId="478"/>
          <ac:spMkLst>
            <pc:docMk/>
            <pc:sldMk cId="3116665988" sldId="266"/>
            <ac:spMk id="114" creationId="{00000000-0000-0000-0000-000000000000}"/>
          </ac:spMkLst>
        </pc:spChg>
        <pc:spChg chg="del">
          <ac:chgData name="戴 超" userId="0a653ea0a27b076e" providerId="LiveId" clId="{3A9822A1-346F-8F44-A8A3-6963CBF383C8}" dt="2019-11-15T10:32:44.248" v="1142" actId="478"/>
          <ac:spMkLst>
            <pc:docMk/>
            <pc:sldMk cId="3116665988" sldId="266"/>
            <ac:spMk id="115" creationId="{00000000-0000-0000-0000-000000000000}"/>
          </ac:spMkLst>
        </pc:spChg>
        <pc:spChg chg="del">
          <ac:chgData name="戴 超" userId="0a653ea0a27b076e" providerId="LiveId" clId="{3A9822A1-346F-8F44-A8A3-6963CBF383C8}" dt="2019-11-15T10:32:44.248" v="1142" actId="478"/>
          <ac:spMkLst>
            <pc:docMk/>
            <pc:sldMk cId="3116665988" sldId="266"/>
            <ac:spMk id="116" creationId="{00000000-0000-0000-0000-000000000000}"/>
          </ac:spMkLst>
        </pc:spChg>
        <pc:spChg chg="del">
          <ac:chgData name="戴 超" userId="0a653ea0a27b076e" providerId="LiveId" clId="{3A9822A1-346F-8F44-A8A3-6963CBF383C8}" dt="2019-11-15T10:32:44.248" v="1142" actId="478"/>
          <ac:spMkLst>
            <pc:docMk/>
            <pc:sldMk cId="3116665988" sldId="266"/>
            <ac:spMk id="117" creationId="{00000000-0000-0000-0000-000000000000}"/>
          </ac:spMkLst>
        </pc:spChg>
        <pc:spChg chg="del">
          <ac:chgData name="戴 超" userId="0a653ea0a27b076e" providerId="LiveId" clId="{3A9822A1-346F-8F44-A8A3-6963CBF383C8}" dt="2019-11-15T10:32:44.248" v="1142" actId="478"/>
          <ac:spMkLst>
            <pc:docMk/>
            <pc:sldMk cId="3116665988" sldId="266"/>
            <ac:spMk id="196" creationId="{00000000-0000-0000-0000-000000000000}"/>
          </ac:spMkLst>
        </pc:spChg>
        <pc:spChg chg="del">
          <ac:chgData name="戴 超" userId="0a653ea0a27b076e" providerId="LiveId" clId="{3A9822A1-346F-8F44-A8A3-6963CBF383C8}" dt="2019-11-15T10:32:44.248" v="1142" actId="478"/>
          <ac:spMkLst>
            <pc:docMk/>
            <pc:sldMk cId="3116665988" sldId="266"/>
            <ac:spMk id="197" creationId="{00000000-0000-0000-0000-000000000000}"/>
          </ac:spMkLst>
        </pc:spChg>
        <pc:spChg chg="mod">
          <ac:chgData name="戴 超" userId="0a653ea0a27b076e" providerId="LiveId" clId="{3A9822A1-346F-8F44-A8A3-6963CBF383C8}" dt="2019-11-15T10:37:04.691" v="1194" actId="1076"/>
          <ac:spMkLst>
            <pc:docMk/>
            <pc:sldMk cId="3116665988" sldId="266"/>
            <ac:spMk id="198" creationId="{00000000-0000-0000-0000-000000000000}"/>
          </ac:spMkLst>
        </pc:spChg>
        <pc:spChg chg="add del mod">
          <ac:chgData name="戴 超" userId="0a653ea0a27b076e" providerId="LiveId" clId="{3A9822A1-346F-8F44-A8A3-6963CBF383C8}" dt="2019-11-15T10:41:12.462" v="1612" actId="1076"/>
          <ac:spMkLst>
            <pc:docMk/>
            <pc:sldMk cId="3116665988" sldId="266"/>
            <ac:spMk id="199" creationId="{00000000-0000-0000-0000-000000000000}"/>
          </ac:spMkLst>
        </pc:s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18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23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31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40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48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57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67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75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79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32:44.248" v="1142" actId="478"/>
          <ac:grpSpMkLst>
            <pc:docMk/>
            <pc:sldMk cId="3116665988" sldId="266"/>
            <ac:grpSpMk id="187" creationId="{00000000-0000-0000-0000-000000000000}"/>
          </ac:grpSpMkLst>
        </pc:grpChg>
        <pc:picChg chg="add mod">
          <ac:chgData name="戴 超" userId="0a653ea0a27b076e" providerId="LiveId" clId="{3A9822A1-346F-8F44-A8A3-6963CBF383C8}" dt="2019-11-15T10:36:30.220" v="1148" actId="1076"/>
          <ac:picMkLst>
            <pc:docMk/>
            <pc:sldMk cId="3116665988" sldId="266"/>
            <ac:picMk id="3" creationId="{AD58140D-DEBF-A34F-AEB1-19949163E19A}"/>
          </ac:picMkLst>
        </pc:picChg>
      </pc:sldChg>
      <pc:sldChg chg="del">
        <pc:chgData name="戴 超" userId="0a653ea0a27b076e" providerId="LiveId" clId="{3A9822A1-346F-8F44-A8A3-6963CBF383C8}" dt="2019-11-15T10:44:24.454" v="1675" actId="2696"/>
        <pc:sldMkLst>
          <pc:docMk/>
          <pc:sldMk cId="2747644059" sldId="267"/>
        </pc:sldMkLst>
      </pc:sldChg>
      <pc:sldChg chg="del">
        <pc:chgData name="戴 超" userId="0a653ea0a27b076e" providerId="LiveId" clId="{3A9822A1-346F-8F44-A8A3-6963CBF383C8}" dt="2019-11-15T10:44:24.495" v="1676" actId="2696"/>
        <pc:sldMkLst>
          <pc:docMk/>
          <pc:sldMk cId="1537669189" sldId="268"/>
        </pc:sldMkLst>
      </pc:sldChg>
      <pc:sldChg chg="del">
        <pc:chgData name="戴 超" userId="0a653ea0a27b076e" providerId="LiveId" clId="{3A9822A1-346F-8F44-A8A3-6963CBF383C8}" dt="2019-11-15T10:44:24.539" v="1677" actId="2696"/>
        <pc:sldMkLst>
          <pc:docMk/>
          <pc:sldMk cId="2234194666" sldId="269"/>
        </pc:sldMkLst>
      </pc:sldChg>
      <pc:sldChg chg="del">
        <pc:chgData name="戴 超" userId="0a653ea0a27b076e" providerId="LiveId" clId="{3A9822A1-346F-8F44-A8A3-6963CBF383C8}" dt="2019-11-15T10:44:24.567" v="1678" actId="2696"/>
        <pc:sldMkLst>
          <pc:docMk/>
          <pc:sldMk cId="900761484" sldId="270"/>
        </pc:sldMkLst>
      </pc:sldChg>
      <pc:sldChg chg="modSp">
        <pc:chgData name="戴 超" userId="0a653ea0a27b076e" providerId="LiveId" clId="{3A9822A1-346F-8F44-A8A3-6963CBF383C8}" dt="2019-11-15T10:46:51.587" v="1760" actId="20577"/>
        <pc:sldMkLst>
          <pc:docMk/>
          <pc:sldMk cId="3409198802" sldId="271"/>
        </pc:sldMkLst>
        <pc:spChg chg="mod">
          <ac:chgData name="戴 超" userId="0a653ea0a27b076e" providerId="LiveId" clId="{3A9822A1-346F-8F44-A8A3-6963CBF383C8}" dt="2019-11-15T10:44:31.372" v="1685" actId="20577"/>
          <ac:spMkLst>
            <pc:docMk/>
            <pc:sldMk cId="3409198802" sldId="271"/>
            <ac:spMk id="10" creationId="{00000000-0000-0000-0000-000000000000}"/>
          </ac:spMkLst>
        </pc:spChg>
        <pc:spChg chg="mod">
          <ac:chgData name="戴 超" userId="0a653ea0a27b076e" providerId="LiveId" clId="{3A9822A1-346F-8F44-A8A3-6963CBF383C8}" dt="2019-11-15T10:46:07.559" v="1697" actId="20577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戴 超" userId="0a653ea0a27b076e" providerId="LiveId" clId="{3A9822A1-346F-8F44-A8A3-6963CBF383C8}" dt="2019-11-15T10:46:28.937" v="1715" actId="20577"/>
          <ac:spMkLst>
            <pc:docMk/>
            <pc:sldMk cId="3409198802" sldId="271"/>
            <ac:spMk id="12" creationId="{00000000-0000-0000-0000-000000000000}"/>
          </ac:spMkLst>
        </pc:spChg>
        <pc:spChg chg="mod">
          <ac:chgData name="戴 超" userId="0a653ea0a27b076e" providerId="LiveId" clId="{3A9822A1-346F-8F44-A8A3-6963CBF383C8}" dt="2019-11-15T10:46:37.081" v="1736" actId="20577"/>
          <ac:spMkLst>
            <pc:docMk/>
            <pc:sldMk cId="3409198802" sldId="271"/>
            <ac:spMk id="13" creationId="{00000000-0000-0000-0000-000000000000}"/>
          </ac:spMkLst>
        </pc:spChg>
        <pc:spChg chg="mod">
          <ac:chgData name="戴 超" userId="0a653ea0a27b076e" providerId="LiveId" clId="{3A9822A1-346F-8F44-A8A3-6963CBF383C8}" dt="2019-11-15T10:46:51.587" v="1760" actId="20577"/>
          <ac:spMkLst>
            <pc:docMk/>
            <pc:sldMk cId="3409198802" sldId="271"/>
            <ac:spMk id="14" creationId="{00000000-0000-0000-0000-000000000000}"/>
          </ac:spMkLst>
        </pc:spChg>
      </pc:sldChg>
      <pc:sldChg chg="addSp delSp modSp modAnim">
        <pc:chgData name="戴 超" userId="0a653ea0a27b076e" providerId="LiveId" clId="{3A9822A1-346F-8F44-A8A3-6963CBF383C8}" dt="2019-11-15T10:53:47.118" v="2020" actId="1076"/>
        <pc:sldMkLst>
          <pc:docMk/>
          <pc:sldMk cId="3567281485" sldId="272"/>
        </pc:sldMkLst>
        <pc:spChg chg="mod">
          <ac:chgData name="戴 超" userId="0a653ea0a27b076e" providerId="LiveId" clId="{3A9822A1-346F-8F44-A8A3-6963CBF383C8}" dt="2019-11-15T10:50:38.638" v="1797" actId="20577"/>
          <ac:spMkLst>
            <pc:docMk/>
            <pc:sldMk cId="3567281485" sldId="272"/>
            <ac:spMk id="4" creationId="{00000000-0000-0000-0000-000000000000}"/>
          </ac:spMkLst>
        </pc:spChg>
        <pc:spChg chg="del">
          <ac:chgData name="戴 超" userId="0a653ea0a27b076e" providerId="LiveId" clId="{3A9822A1-346F-8F44-A8A3-6963CBF383C8}" dt="2019-11-15T10:51:21.119" v="1806" actId="478"/>
          <ac:spMkLst>
            <pc:docMk/>
            <pc:sldMk cId="3567281485" sldId="272"/>
            <ac:spMk id="77" creationId="{00000000-0000-0000-0000-000000000000}"/>
          </ac:spMkLst>
        </pc:spChg>
        <pc:spChg chg="mod">
          <ac:chgData name="戴 超" userId="0a653ea0a27b076e" providerId="LiveId" clId="{3A9822A1-346F-8F44-A8A3-6963CBF383C8}" dt="2019-11-15T10:53:47.118" v="2020" actId="1076"/>
          <ac:spMkLst>
            <pc:docMk/>
            <pc:sldMk cId="3567281485" sldId="272"/>
            <ac:spMk id="78" creationId="{00000000-0000-0000-0000-000000000000}"/>
          </ac:spMkLst>
        </pc:spChg>
        <pc:spChg chg="mod">
          <ac:chgData name="戴 超" userId="0a653ea0a27b076e" providerId="LiveId" clId="{3A9822A1-346F-8F44-A8A3-6963CBF383C8}" dt="2019-11-15T10:53:39.881" v="2017" actId="1076"/>
          <ac:spMkLst>
            <pc:docMk/>
            <pc:sldMk cId="3567281485" sldId="272"/>
            <ac:spMk id="79" creationId="{00000000-0000-0000-0000-000000000000}"/>
          </ac:spMkLst>
        </pc:spChg>
        <pc:spChg chg="add del">
          <ac:chgData name="戴 超" userId="0a653ea0a27b076e" providerId="LiveId" clId="{3A9822A1-346F-8F44-A8A3-6963CBF383C8}" dt="2019-11-15T10:50:50.541" v="1800" actId="478"/>
          <ac:spMkLst>
            <pc:docMk/>
            <pc:sldMk cId="3567281485" sldId="272"/>
            <ac:spMk id="92" creationId="{00000000-0000-0000-0000-000000000000}"/>
          </ac:spMkLst>
        </pc:spChg>
        <pc:spChg chg="add del">
          <ac:chgData name="戴 超" userId="0a653ea0a27b076e" providerId="LiveId" clId="{3A9822A1-346F-8F44-A8A3-6963CBF383C8}" dt="2019-11-15T10:50:50.541" v="1800" actId="478"/>
          <ac:spMkLst>
            <pc:docMk/>
            <pc:sldMk cId="3567281485" sldId="272"/>
            <ac:spMk id="93" creationId="{00000000-0000-0000-0000-000000000000}"/>
          </ac:spMkLst>
        </pc:spChg>
        <pc:grpChg chg="add del">
          <ac:chgData name="戴 超" userId="0a653ea0a27b076e" providerId="LiveId" clId="{3A9822A1-346F-8F44-A8A3-6963CBF383C8}" dt="2019-11-15T10:50:50.541" v="1800" actId="478"/>
          <ac:grpSpMkLst>
            <pc:docMk/>
            <pc:sldMk cId="3567281485" sldId="272"/>
            <ac:grpSpMk id="34" creationId="{00000000-0000-0000-0000-000000000000}"/>
          </ac:grpSpMkLst>
        </pc:grpChg>
        <pc:grpChg chg="add del">
          <ac:chgData name="戴 超" userId="0a653ea0a27b076e" providerId="LiveId" clId="{3A9822A1-346F-8F44-A8A3-6963CBF383C8}" dt="2019-11-15T10:50:50.541" v="1800" actId="478"/>
          <ac:grpSpMkLst>
            <pc:docMk/>
            <pc:sldMk cId="3567281485" sldId="272"/>
            <ac:grpSpMk id="37" creationId="{00000000-0000-0000-0000-000000000000}"/>
          </ac:grpSpMkLst>
        </pc:grpChg>
        <pc:grpChg chg="add del">
          <ac:chgData name="戴 超" userId="0a653ea0a27b076e" providerId="LiveId" clId="{3A9822A1-346F-8F44-A8A3-6963CBF383C8}" dt="2019-11-15T10:50:50.541" v="1800" actId="478"/>
          <ac:grpSpMkLst>
            <pc:docMk/>
            <pc:sldMk cId="3567281485" sldId="272"/>
            <ac:grpSpMk id="47" creationId="{00000000-0000-0000-0000-000000000000}"/>
          </ac:grpSpMkLst>
        </pc:grpChg>
        <pc:grpChg chg="add del">
          <ac:chgData name="戴 超" userId="0a653ea0a27b076e" providerId="LiveId" clId="{3A9822A1-346F-8F44-A8A3-6963CBF383C8}" dt="2019-11-15T10:50:50.541" v="1800" actId="478"/>
          <ac:grpSpMkLst>
            <pc:docMk/>
            <pc:sldMk cId="3567281485" sldId="272"/>
            <ac:grpSpMk id="58" creationId="{00000000-0000-0000-0000-000000000000}"/>
          </ac:grpSpMkLst>
        </pc:grpChg>
        <pc:grpChg chg="add del">
          <ac:chgData name="戴 超" userId="0a653ea0a27b076e" providerId="LiveId" clId="{3A9822A1-346F-8F44-A8A3-6963CBF383C8}" dt="2019-11-15T10:50:50.541" v="1800" actId="478"/>
          <ac:grpSpMkLst>
            <pc:docMk/>
            <pc:sldMk cId="3567281485" sldId="272"/>
            <ac:grpSpMk id="66" creationId="{00000000-0000-0000-0000-000000000000}"/>
          </ac:grpSpMkLst>
        </pc:grpChg>
        <pc:grpChg chg="add del mod">
          <ac:chgData name="戴 超" userId="0a653ea0a27b076e" providerId="LiveId" clId="{3A9822A1-346F-8F44-A8A3-6963CBF383C8}" dt="2019-11-15T10:51:27.757" v="1811" actId="14100"/>
          <ac:grpSpMkLst>
            <pc:docMk/>
            <pc:sldMk cId="3567281485" sldId="272"/>
            <ac:grpSpMk id="76" creationId="{00000000-0000-0000-0000-000000000000}"/>
          </ac:grpSpMkLst>
        </pc:grpChg>
        <pc:grpChg chg="add del">
          <ac:chgData name="戴 超" userId="0a653ea0a27b076e" providerId="LiveId" clId="{3A9822A1-346F-8F44-A8A3-6963CBF383C8}" dt="2019-11-15T10:50:50.541" v="1800" actId="478"/>
          <ac:grpSpMkLst>
            <pc:docMk/>
            <pc:sldMk cId="3567281485" sldId="272"/>
            <ac:grpSpMk id="80" creationId="{00000000-0000-0000-0000-000000000000}"/>
          </ac:grpSpMkLst>
        </pc:grpChg>
        <pc:grpChg chg="add del">
          <ac:chgData name="戴 超" userId="0a653ea0a27b076e" providerId="LiveId" clId="{3A9822A1-346F-8F44-A8A3-6963CBF383C8}" dt="2019-11-15T10:50:50.541" v="1800" actId="478"/>
          <ac:grpSpMkLst>
            <pc:docMk/>
            <pc:sldMk cId="3567281485" sldId="272"/>
            <ac:grpSpMk id="84" creationId="{00000000-0000-0000-0000-000000000000}"/>
          </ac:grpSpMkLst>
        </pc:grpChg>
        <pc:grpChg chg="add del">
          <ac:chgData name="戴 超" userId="0a653ea0a27b076e" providerId="LiveId" clId="{3A9822A1-346F-8F44-A8A3-6963CBF383C8}" dt="2019-11-15T10:50:50.541" v="1800" actId="478"/>
          <ac:grpSpMkLst>
            <pc:docMk/>
            <pc:sldMk cId="3567281485" sldId="272"/>
            <ac:grpSpMk id="88" creationId="{00000000-0000-0000-0000-000000000000}"/>
          </ac:grpSpMkLst>
        </pc:grpChg>
        <pc:picChg chg="add mod">
          <ac:chgData name="戴 超" userId="0a653ea0a27b076e" providerId="LiveId" clId="{3A9822A1-346F-8F44-A8A3-6963CBF383C8}" dt="2019-11-15T10:51:19.350" v="1805" actId="1076"/>
          <ac:picMkLst>
            <pc:docMk/>
            <pc:sldMk cId="3567281485" sldId="272"/>
            <ac:picMk id="3" creationId="{E5B4383B-5D01-4344-88C3-A1915905A068}"/>
          </ac:picMkLst>
        </pc:picChg>
      </pc:sldChg>
      <pc:sldChg chg="del">
        <pc:chgData name="戴 超" userId="0a653ea0a27b076e" providerId="LiveId" clId="{3A9822A1-346F-8F44-A8A3-6963CBF383C8}" dt="2019-11-15T10:55:19.250" v="2021" actId="2696"/>
        <pc:sldMkLst>
          <pc:docMk/>
          <pc:sldMk cId="380091166" sldId="273"/>
        </pc:sldMkLst>
      </pc:sldChg>
      <pc:sldChg chg="del">
        <pc:chgData name="戴 超" userId="0a653ea0a27b076e" providerId="LiveId" clId="{3A9822A1-346F-8F44-A8A3-6963CBF383C8}" dt="2019-11-15T10:55:19.302" v="2022" actId="2696"/>
        <pc:sldMkLst>
          <pc:docMk/>
          <pc:sldMk cId="4261263618" sldId="274"/>
        </pc:sldMkLst>
      </pc:sldChg>
      <pc:sldChg chg="del">
        <pc:chgData name="戴 超" userId="0a653ea0a27b076e" providerId="LiveId" clId="{3A9822A1-346F-8F44-A8A3-6963CBF383C8}" dt="2019-11-15T10:55:19.355" v="2023" actId="2696"/>
        <pc:sldMkLst>
          <pc:docMk/>
          <pc:sldMk cId="82446711" sldId="275"/>
        </pc:sldMkLst>
      </pc:sldChg>
      <pc:sldChg chg="del">
        <pc:chgData name="戴 超" userId="0a653ea0a27b076e" providerId="LiveId" clId="{3A9822A1-346F-8F44-A8A3-6963CBF383C8}" dt="2019-11-15T10:55:19.394" v="2024" actId="2696"/>
        <pc:sldMkLst>
          <pc:docMk/>
          <pc:sldMk cId="861857657" sldId="276"/>
        </pc:sldMkLst>
      </pc:sldChg>
      <pc:sldChg chg="delSp modSp delAnim">
        <pc:chgData name="戴 超" userId="0a653ea0a27b076e" providerId="LiveId" clId="{3A9822A1-346F-8F44-A8A3-6963CBF383C8}" dt="2019-11-15T10:55:56.889" v="2112" actId="478"/>
        <pc:sldMkLst>
          <pc:docMk/>
          <pc:sldMk cId="1199467266" sldId="277"/>
        </pc:sldMkLst>
        <pc:spChg chg="mod">
          <ac:chgData name="戴 超" userId="0a653ea0a27b076e" providerId="LiveId" clId="{3A9822A1-346F-8F44-A8A3-6963CBF383C8}" dt="2019-11-15T10:55:33.812" v="2060" actId="20577"/>
          <ac:spMkLst>
            <pc:docMk/>
            <pc:sldMk cId="1199467266" sldId="277"/>
            <ac:spMk id="10" creationId="{00000000-0000-0000-0000-000000000000}"/>
          </ac:spMkLst>
        </pc:spChg>
        <pc:spChg chg="mod">
          <ac:chgData name="戴 超" userId="0a653ea0a27b076e" providerId="LiveId" clId="{3A9822A1-346F-8F44-A8A3-6963CBF383C8}" dt="2019-11-15T10:55:44.684" v="2082" actId="20577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戴 超" userId="0a653ea0a27b076e" providerId="LiveId" clId="{3A9822A1-346F-8F44-A8A3-6963CBF383C8}" dt="2019-11-15T10:55:54.478" v="2111" actId="20577"/>
          <ac:spMkLst>
            <pc:docMk/>
            <pc:sldMk cId="1199467266" sldId="277"/>
            <ac:spMk id="12" creationId="{00000000-0000-0000-0000-000000000000}"/>
          </ac:spMkLst>
        </pc:spChg>
        <pc:spChg chg="del">
          <ac:chgData name="戴 超" userId="0a653ea0a27b076e" providerId="LiveId" clId="{3A9822A1-346F-8F44-A8A3-6963CBF383C8}" dt="2019-11-15T10:55:56.889" v="2112" actId="478"/>
          <ac:spMkLst>
            <pc:docMk/>
            <pc:sldMk cId="1199467266" sldId="277"/>
            <ac:spMk id="13" creationId="{00000000-0000-0000-0000-000000000000}"/>
          </ac:spMkLst>
        </pc:spChg>
        <pc:spChg chg="del">
          <ac:chgData name="戴 超" userId="0a653ea0a27b076e" providerId="LiveId" clId="{3A9822A1-346F-8F44-A8A3-6963CBF383C8}" dt="2019-11-15T10:55:56.889" v="2112" actId="478"/>
          <ac:spMkLst>
            <pc:docMk/>
            <pc:sldMk cId="1199467266" sldId="277"/>
            <ac:spMk id="14" creationId="{00000000-0000-0000-0000-000000000000}"/>
          </ac:spMkLst>
        </pc:spChg>
      </pc:sldChg>
      <pc:sldChg chg="addSp delSp modSp delAnim modAnim">
        <pc:chgData name="戴 超" userId="0a653ea0a27b076e" providerId="LiveId" clId="{3A9822A1-346F-8F44-A8A3-6963CBF383C8}" dt="2019-11-15T10:56:57.075" v="2137" actId="20577"/>
        <pc:sldMkLst>
          <pc:docMk/>
          <pc:sldMk cId="542575699" sldId="278"/>
        </pc:sldMkLst>
        <pc:spChg chg="mod">
          <ac:chgData name="戴 超" userId="0a653ea0a27b076e" providerId="LiveId" clId="{3A9822A1-346F-8F44-A8A3-6963CBF383C8}" dt="2019-11-15T10:56:57.075" v="2137" actId="20577"/>
          <ac:spMkLst>
            <pc:docMk/>
            <pc:sldMk cId="542575699" sldId="278"/>
            <ac:spMk id="4" creationId="{00000000-0000-0000-0000-000000000000}"/>
          </ac:spMkLst>
        </pc:spChg>
        <pc:spChg chg="del">
          <ac:chgData name="戴 超" userId="0a653ea0a27b076e" providerId="LiveId" clId="{3A9822A1-346F-8F44-A8A3-6963CBF383C8}" dt="2019-11-15T10:56:37.641" v="2115" actId="478"/>
          <ac:spMkLst>
            <pc:docMk/>
            <pc:sldMk cId="542575699" sldId="278"/>
            <ac:spMk id="52" creationId="{00000000-0000-0000-0000-000000000000}"/>
          </ac:spMkLst>
        </pc:spChg>
        <pc:spChg chg="del">
          <ac:chgData name="戴 超" userId="0a653ea0a27b076e" providerId="LiveId" clId="{3A9822A1-346F-8F44-A8A3-6963CBF383C8}" dt="2019-11-15T10:56:37.055" v="2114" actId="478"/>
          <ac:spMkLst>
            <pc:docMk/>
            <pc:sldMk cId="542575699" sldId="278"/>
            <ac:spMk id="53" creationId="{00000000-0000-0000-0000-000000000000}"/>
          </ac:spMkLst>
        </pc:spChg>
        <pc:spChg chg="del">
          <ac:chgData name="戴 超" userId="0a653ea0a27b076e" providerId="LiveId" clId="{3A9822A1-346F-8F44-A8A3-6963CBF383C8}" dt="2019-11-15T10:56:36.076" v="2113" actId="478"/>
          <ac:spMkLst>
            <pc:docMk/>
            <pc:sldMk cId="542575699" sldId="278"/>
            <ac:spMk id="54" creationId="{00000000-0000-0000-0000-000000000000}"/>
          </ac:spMkLst>
        </pc:spChg>
        <pc:spChg chg="del">
          <ac:chgData name="戴 超" userId="0a653ea0a27b076e" providerId="LiveId" clId="{3A9822A1-346F-8F44-A8A3-6963CBF383C8}" dt="2019-11-15T10:56:36.076" v="2113" actId="478"/>
          <ac:spMkLst>
            <pc:docMk/>
            <pc:sldMk cId="542575699" sldId="278"/>
            <ac:spMk id="102" creationId="{00000000-0000-0000-0000-000000000000}"/>
          </ac:spMkLst>
        </pc:spChg>
        <pc:spChg chg="del">
          <ac:chgData name="戴 超" userId="0a653ea0a27b076e" providerId="LiveId" clId="{3A9822A1-346F-8F44-A8A3-6963CBF383C8}" dt="2019-11-15T10:56:36.076" v="2113" actId="478"/>
          <ac:spMkLst>
            <pc:docMk/>
            <pc:sldMk cId="542575699" sldId="278"/>
            <ac:spMk id="103" creationId="{00000000-0000-0000-0000-000000000000}"/>
          </ac:spMkLst>
        </pc:spChg>
        <pc:spChg chg="del">
          <ac:chgData name="戴 超" userId="0a653ea0a27b076e" providerId="LiveId" clId="{3A9822A1-346F-8F44-A8A3-6963CBF383C8}" dt="2019-11-15T10:56:36.076" v="2113" actId="478"/>
          <ac:spMkLst>
            <pc:docMk/>
            <pc:sldMk cId="542575699" sldId="278"/>
            <ac:spMk id="104" creationId="{00000000-0000-0000-0000-000000000000}"/>
          </ac:spMkLst>
        </pc:spChg>
        <pc:spChg chg="del">
          <ac:chgData name="戴 超" userId="0a653ea0a27b076e" providerId="LiveId" clId="{3A9822A1-346F-8F44-A8A3-6963CBF383C8}" dt="2019-11-15T10:56:36.076" v="2113" actId="478"/>
          <ac:spMkLst>
            <pc:docMk/>
            <pc:sldMk cId="542575699" sldId="278"/>
            <ac:spMk id="105" creationId="{00000000-0000-0000-0000-000000000000}"/>
          </ac:spMkLst>
        </pc:s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5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55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06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09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12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15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18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23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29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32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37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40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43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6:36.076" v="2113" actId="478"/>
          <ac:grpSpMkLst>
            <pc:docMk/>
            <pc:sldMk cId="542575699" sldId="278"/>
            <ac:grpSpMk id="146" creationId="{00000000-0000-0000-0000-000000000000}"/>
          </ac:grpSpMkLst>
        </pc:grpChg>
        <pc:picChg chg="add mod">
          <ac:chgData name="戴 超" userId="0a653ea0a27b076e" providerId="LiveId" clId="{3A9822A1-346F-8F44-A8A3-6963CBF383C8}" dt="2019-11-15T10:56:51.472" v="2122" actId="1076"/>
          <ac:picMkLst>
            <pc:docMk/>
            <pc:sldMk cId="542575699" sldId="278"/>
            <ac:picMk id="3" creationId="{429BD03C-80C6-9B4B-9BD4-7D2693747232}"/>
          </ac:picMkLst>
        </pc:picChg>
      </pc:sldChg>
      <pc:sldChg chg="addSp delSp modSp delAnim modAnim">
        <pc:chgData name="戴 超" userId="0a653ea0a27b076e" providerId="LiveId" clId="{3A9822A1-346F-8F44-A8A3-6963CBF383C8}" dt="2019-11-15T10:57:45.608" v="2163" actId="1076"/>
        <pc:sldMkLst>
          <pc:docMk/>
          <pc:sldMk cId="424002877" sldId="279"/>
        </pc:sldMkLst>
        <pc:spChg chg="mod">
          <ac:chgData name="戴 超" userId="0a653ea0a27b076e" providerId="LiveId" clId="{3A9822A1-346F-8F44-A8A3-6963CBF383C8}" dt="2019-11-15T10:57:03.966" v="2150" actId="20577"/>
          <ac:spMkLst>
            <pc:docMk/>
            <pc:sldMk cId="424002877" sldId="279"/>
            <ac:spMk id="2" creationId="{00000000-0000-0000-0000-000000000000}"/>
          </ac:spMkLst>
        </pc:spChg>
        <pc:spChg chg="del">
          <ac:chgData name="戴 超" userId="0a653ea0a27b076e" providerId="LiveId" clId="{3A9822A1-346F-8F44-A8A3-6963CBF383C8}" dt="2019-11-15T10:57:07.035" v="2151" actId="478"/>
          <ac:spMkLst>
            <pc:docMk/>
            <pc:sldMk cId="424002877" sldId="279"/>
            <ac:spMk id="81" creationId="{00000000-0000-0000-0000-000000000000}"/>
          </ac:spMkLst>
        </pc:spChg>
        <pc:spChg chg="del">
          <ac:chgData name="戴 超" userId="0a653ea0a27b076e" providerId="LiveId" clId="{3A9822A1-346F-8F44-A8A3-6963CBF383C8}" dt="2019-11-15T10:57:07.035" v="2151" actId="478"/>
          <ac:spMkLst>
            <pc:docMk/>
            <pc:sldMk cId="424002877" sldId="279"/>
            <ac:spMk id="181" creationId="{00000000-0000-0000-0000-000000000000}"/>
          </ac:spMkLst>
        </pc:s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82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93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05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14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25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8.315" v="2152" actId="478"/>
          <ac:grpSpMkLst>
            <pc:docMk/>
            <pc:sldMk cId="424002877" sldId="279"/>
            <ac:grpSpMk id="135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54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57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60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63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66" creationId="{00000000-0000-0000-0000-000000000000}"/>
          </ac:grpSpMkLst>
        </pc:grpChg>
        <pc:grpChg chg="del">
          <ac:chgData name="戴 超" userId="0a653ea0a27b076e" providerId="LiveId" clId="{3A9822A1-346F-8F44-A8A3-6963CBF383C8}" dt="2019-11-15T10:57:07.035" v="2151" actId="478"/>
          <ac:grpSpMkLst>
            <pc:docMk/>
            <pc:sldMk cId="424002877" sldId="279"/>
            <ac:grpSpMk id="169" creationId="{00000000-0000-0000-0000-000000000000}"/>
          </ac:grpSpMkLst>
        </pc:grpChg>
        <pc:picChg chg="add mod">
          <ac:chgData name="戴 超" userId="0a653ea0a27b076e" providerId="LiveId" clId="{3A9822A1-346F-8F44-A8A3-6963CBF383C8}" dt="2019-11-15T10:57:45.608" v="2163" actId="1076"/>
          <ac:picMkLst>
            <pc:docMk/>
            <pc:sldMk cId="424002877" sldId="279"/>
            <ac:picMk id="4" creationId="{C71BC2E9-513A-0646-BA68-17BC51890BE3}"/>
          </ac:picMkLst>
        </pc:picChg>
      </pc:sldChg>
      <pc:sldChg chg="del">
        <pc:chgData name="戴 超" userId="0a653ea0a27b076e" providerId="LiveId" clId="{3A9822A1-346F-8F44-A8A3-6963CBF383C8}" dt="2019-11-15T10:57:54.675" v="2164" actId="2696"/>
        <pc:sldMkLst>
          <pc:docMk/>
          <pc:sldMk cId="2684589028" sldId="280"/>
        </pc:sldMkLst>
      </pc:sldChg>
      <pc:sldChg chg="del">
        <pc:chgData name="戴 超" userId="0a653ea0a27b076e" providerId="LiveId" clId="{3A9822A1-346F-8F44-A8A3-6963CBF383C8}" dt="2019-11-15T10:57:54.729" v="2165" actId="2696"/>
        <pc:sldMkLst>
          <pc:docMk/>
          <pc:sldMk cId="2636402181" sldId="281"/>
        </pc:sldMkLst>
      </pc:sldChg>
      <pc:sldChg chg="del">
        <pc:chgData name="戴 超" userId="0a653ea0a27b076e" providerId="LiveId" clId="{3A9822A1-346F-8F44-A8A3-6963CBF383C8}" dt="2019-11-15T10:57:54.775" v="2166" actId="2696"/>
        <pc:sldMkLst>
          <pc:docMk/>
          <pc:sldMk cId="3364429461" sldId="282"/>
        </pc:sldMkLst>
      </pc:sldChg>
      <pc:sldChg chg="modSp">
        <pc:chgData name="戴 超" userId="0a653ea0a27b076e" providerId="LiveId" clId="{3A9822A1-346F-8F44-A8A3-6963CBF383C8}" dt="2019-11-14T11:06:19.912" v="340" actId="20577"/>
        <pc:sldMkLst>
          <pc:docMk/>
          <pc:sldMk cId="190877027" sldId="288"/>
        </pc:sldMkLst>
        <pc:spChg chg="mod">
          <ac:chgData name="戴 超" userId="0a653ea0a27b076e" providerId="LiveId" clId="{3A9822A1-346F-8F44-A8A3-6963CBF383C8}" dt="2019-11-14T11:05:00.261" v="29" actId="20577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3A9822A1-346F-8F44-A8A3-6963CBF383C8}" dt="2019-11-14T11:05:11.747" v="92" actId="2057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3A9822A1-346F-8F44-A8A3-6963CBF383C8}" dt="2019-11-14T11:05:17.717" v="114" actId="20577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3A9822A1-346F-8F44-A8A3-6963CBF383C8}" dt="2019-11-14T11:05:27.482" v="152" actId="2057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3A9822A1-346F-8F44-A8A3-6963CBF383C8}" dt="2019-11-14T11:06:02.600" v="270" actId="20577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3A9822A1-346F-8F44-A8A3-6963CBF383C8}" dt="2019-11-14T11:06:19.912" v="340" actId="2057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3A9822A1-346F-8F44-A8A3-6963CBF383C8}" dt="2019-11-14T11:05:35.942" v="181" actId="20577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3A9822A1-346F-8F44-A8A3-6963CBF383C8}" dt="2019-11-14T11:05:50.211" v="246" actId="20577"/>
          <ac:spMkLst>
            <pc:docMk/>
            <pc:sldMk cId="190877027" sldId="288"/>
            <ac:spMk id="24" creationId="{00000000-0000-0000-0000-000000000000}"/>
          </ac:spMkLst>
        </pc:spChg>
      </pc:sldChg>
      <pc:sldChg chg="addSp delSp modSp add modAnim">
        <pc:chgData name="戴 超" userId="0a653ea0a27b076e" providerId="LiveId" clId="{3A9822A1-346F-8F44-A8A3-6963CBF383C8}" dt="2019-11-15T11:24:18.053" v="3479"/>
        <pc:sldMkLst>
          <pc:docMk/>
          <pc:sldMk cId="2174716494" sldId="289"/>
        </pc:sldMkLst>
        <pc:spChg chg="add mod">
          <ac:chgData name="戴 超" userId="0a653ea0a27b076e" providerId="LiveId" clId="{3A9822A1-346F-8F44-A8A3-6963CBF383C8}" dt="2019-11-15T11:09:04.591" v="2446" actId="1076"/>
          <ac:spMkLst>
            <pc:docMk/>
            <pc:sldMk cId="2174716494" sldId="289"/>
            <ac:spMk id="2" creationId="{2C279017-E334-584C-A61B-252B91E12D5D}"/>
          </ac:spMkLst>
        </pc:spChg>
        <pc:spChg chg="mod">
          <ac:chgData name="戴 超" userId="0a653ea0a27b076e" providerId="LiveId" clId="{3A9822A1-346F-8F44-A8A3-6963CBF383C8}" dt="2019-11-15T10:58:17.001" v="2200" actId="20577"/>
          <ac:spMkLst>
            <pc:docMk/>
            <pc:sldMk cId="2174716494" sldId="289"/>
            <ac:spMk id="4" creationId="{00000000-0000-0000-0000-000000000000}"/>
          </ac:spMkLst>
        </pc:spChg>
        <pc:spChg chg="add del mod">
          <ac:chgData name="戴 超" userId="0a653ea0a27b076e" providerId="LiveId" clId="{3A9822A1-346F-8F44-A8A3-6963CBF383C8}" dt="2019-11-15T11:01:53.693" v="2243" actId="478"/>
          <ac:spMkLst>
            <pc:docMk/>
            <pc:sldMk cId="2174716494" sldId="289"/>
            <ac:spMk id="5" creationId="{66860774-FD2B-0841-94D9-863933E3788C}"/>
          </ac:spMkLst>
        </pc:spChg>
        <pc:spChg chg="add mod">
          <ac:chgData name="戴 超" userId="0a653ea0a27b076e" providerId="LiveId" clId="{3A9822A1-346F-8F44-A8A3-6963CBF383C8}" dt="2019-11-15T11:09:45.955" v="2453" actId="1076"/>
          <ac:spMkLst>
            <pc:docMk/>
            <pc:sldMk cId="2174716494" sldId="289"/>
            <ac:spMk id="6" creationId="{813C0B6F-5685-AA44-B713-7E5DADABC199}"/>
          </ac:spMkLst>
        </pc:spChg>
        <pc:spChg chg="add mod">
          <ac:chgData name="戴 超" userId="0a653ea0a27b076e" providerId="LiveId" clId="{3A9822A1-346F-8F44-A8A3-6963CBF383C8}" dt="2019-11-15T11:22:46.071" v="3463" actId="113"/>
          <ac:spMkLst>
            <pc:docMk/>
            <pc:sldMk cId="2174716494" sldId="289"/>
            <ac:spMk id="7" creationId="{2B6F8D77-47CE-464D-B349-ADEDC68550E8}"/>
          </ac:spMkLst>
        </pc:spChg>
        <pc:spChg chg="add del mod">
          <ac:chgData name="戴 超" userId="0a653ea0a27b076e" providerId="LiveId" clId="{3A9822A1-346F-8F44-A8A3-6963CBF383C8}" dt="2019-11-15T11:05:54.381" v="2338" actId="478"/>
          <ac:spMkLst>
            <pc:docMk/>
            <pc:sldMk cId="2174716494" sldId="289"/>
            <ac:spMk id="8" creationId="{B121D03E-6FFC-BB45-B618-3A509404605D}"/>
          </ac:spMkLst>
        </pc:spChg>
        <pc:spChg chg="add mod">
          <ac:chgData name="戴 超" userId="0a653ea0a27b076e" providerId="LiveId" clId="{3A9822A1-346F-8F44-A8A3-6963CBF383C8}" dt="2019-11-15T11:08:50.798" v="2444" actId="14100"/>
          <ac:spMkLst>
            <pc:docMk/>
            <pc:sldMk cId="2174716494" sldId="289"/>
            <ac:spMk id="9" creationId="{0CF8AC62-3419-E044-B72D-875848CB4439}"/>
          </ac:spMkLst>
        </pc:spChg>
        <pc:spChg chg="add mod">
          <ac:chgData name="戴 超" userId="0a653ea0a27b076e" providerId="LiveId" clId="{3A9822A1-346F-8F44-A8A3-6963CBF383C8}" dt="2019-11-15T11:10:24.635" v="2459" actId="20577"/>
          <ac:spMkLst>
            <pc:docMk/>
            <pc:sldMk cId="2174716494" sldId="289"/>
            <ac:spMk id="13" creationId="{FFEA62F0-7EB0-074F-9487-0978D1C664A0}"/>
          </ac:spMkLst>
        </pc:spChg>
        <pc:spChg chg="add mod">
          <ac:chgData name="戴 超" userId="0a653ea0a27b076e" providerId="LiveId" clId="{3A9822A1-346F-8F44-A8A3-6963CBF383C8}" dt="2019-11-15T11:13:01.250" v="2547" actId="113"/>
          <ac:spMkLst>
            <pc:docMk/>
            <pc:sldMk cId="2174716494" sldId="289"/>
            <ac:spMk id="19" creationId="{39CB2E0C-8E84-AA49-A834-5C75F9115D0D}"/>
          </ac:spMkLst>
        </pc:spChg>
        <pc:spChg chg="add mod">
          <ac:chgData name="戴 超" userId="0a653ea0a27b076e" providerId="LiveId" clId="{3A9822A1-346F-8F44-A8A3-6963CBF383C8}" dt="2019-11-15T11:13:01.250" v="2547" actId="113"/>
          <ac:spMkLst>
            <pc:docMk/>
            <pc:sldMk cId="2174716494" sldId="289"/>
            <ac:spMk id="20" creationId="{39BC57FE-0D4C-3D49-8D34-4685722B2F74}"/>
          </ac:spMkLst>
        </pc:spChg>
        <pc:spChg chg="add mod">
          <ac:chgData name="戴 超" userId="0a653ea0a27b076e" providerId="LiveId" clId="{3A9822A1-346F-8F44-A8A3-6963CBF383C8}" dt="2019-11-15T11:13:01.250" v="2547" actId="113"/>
          <ac:spMkLst>
            <pc:docMk/>
            <pc:sldMk cId="2174716494" sldId="289"/>
            <ac:spMk id="21" creationId="{299FD423-E2FF-7345-AD2D-11E704701585}"/>
          </ac:spMkLst>
        </pc:spChg>
        <pc:spChg chg="add mod">
          <ac:chgData name="戴 超" userId="0a653ea0a27b076e" providerId="LiveId" clId="{3A9822A1-346F-8F44-A8A3-6963CBF383C8}" dt="2019-11-15T11:13:01.250" v="2547" actId="113"/>
          <ac:spMkLst>
            <pc:docMk/>
            <pc:sldMk cId="2174716494" sldId="289"/>
            <ac:spMk id="24" creationId="{9051BA4B-406A-2A40-A5A2-B1A8A1C60DC8}"/>
          </ac:spMkLst>
        </pc:spChg>
        <pc:spChg chg="add mod">
          <ac:chgData name="戴 超" userId="0a653ea0a27b076e" providerId="LiveId" clId="{3A9822A1-346F-8F44-A8A3-6963CBF383C8}" dt="2019-11-15T11:13:12.821" v="2550" actId="20577"/>
          <ac:spMkLst>
            <pc:docMk/>
            <pc:sldMk cId="2174716494" sldId="289"/>
            <ac:spMk id="26" creationId="{B16CE6BC-12F6-9D4E-9A0C-B9B215DD54E9}"/>
          </ac:spMkLst>
        </pc:spChg>
        <pc:spChg chg="add mod">
          <ac:chgData name="戴 超" userId="0a653ea0a27b076e" providerId="LiveId" clId="{3A9822A1-346F-8F44-A8A3-6963CBF383C8}" dt="2019-11-15T11:13:29.198" v="2570" actId="14100"/>
          <ac:spMkLst>
            <pc:docMk/>
            <pc:sldMk cId="2174716494" sldId="289"/>
            <ac:spMk id="27" creationId="{2E92AC72-A93F-ED49-A4D8-4AAD98679211}"/>
          </ac:spMkLst>
        </pc:spChg>
        <pc:spChg chg="add del">
          <ac:chgData name="戴 超" userId="0a653ea0a27b076e" providerId="LiveId" clId="{3A9822A1-346F-8F44-A8A3-6963CBF383C8}" dt="2019-11-15T11:12:55.566" v="2546"/>
          <ac:spMkLst>
            <pc:docMk/>
            <pc:sldMk cId="2174716494" sldId="289"/>
            <ac:spMk id="28" creationId="{1FDCEE8F-BF06-7C41-BBEB-DDE134BD33DE}"/>
          </ac:spMkLst>
        </pc:spChg>
        <pc:spChg chg="add del">
          <ac:chgData name="戴 超" userId="0a653ea0a27b076e" providerId="LiveId" clId="{3A9822A1-346F-8F44-A8A3-6963CBF383C8}" dt="2019-11-15T11:12:55.566" v="2546"/>
          <ac:spMkLst>
            <pc:docMk/>
            <pc:sldMk cId="2174716494" sldId="289"/>
            <ac:spMk id="29" creationId="{0D9FCC96-12F5-CE4D-9B36-EDA0EAFBA5A0}"/>
          </ac:spMkLst>
        </pc:spChg>
        <pc:spChg chg="add del">
          <ac:chgData name="戴 超" userId="0a653ea0a27b076e" providerId="LiveId" clId="{3A9822A1-346F-8F44-A8A3-6963CBF383C8}" dt="2019-11-15T11:12:55.566" v="2546"/>
          <ac:spMkLst>
            <pc:docMk/>
            <pc:sldMk cId="2174716494" sldId="289"/>
            <ac:spMk id="30" creationId="{007D9D21-4DD9-0842-B6AB-65D2AD645133}"/>
          </ac:spMkLst>
        </pc:spChg>
        <pc:spChg chg="mod">
          <ac:chgData name="戴 超" userId="0a653ea0a27b076e" providerId="LiveId" clId="{3A9822A1-346F-8F44-A8A3-6963CBF383C8}" dt="2019-11-15T11:22:07.797" v="3460" actId="1076"/>
          <ac:spMkLst>
            <pc:docMk/>
            <pc:sldMk cId="2174716494" sldId="289"/>
            <ac:spMk id="78" creationId="{00000000-0000-0000-0000-000000000000}"/>
          </ac:spMkLst>
        </pc:spChg>
        <pc:spChg chg="mod">
          <ac:chgData name="戴 超" userId="0a653ea0a27b076e" providerId="LiveId" clId="{3A9822A1-346F-8F44-A8A3-6963CBF383C8}" dt="2019-11-15T11:22:00.405" v="3459" actId="20577"/>
          <ac:spMkLst>
            <pc:docMk/>
            <pc:sldMk cId="2174716494" sldId="289"/>
            <ac:spMk id="79" creationId="{00000000-0000-0000-0000-000000000000}"/>
          </ac:spMkLst>
        </pc:spChg>
        <pc:grpChg chg="mod">
          <ac:chgData name="戴 超" userId="0a653ea0a27b076e" providerId="LiveId" clId="{3A9822A1-346F-8F44-A8A3-6963CBF383C8}" dt="2019-11-15T11:14:45.361" v="2615" actId="1076"/>
          <ac:grpSpMkLst>
            <pc:docMk/>
            <pc:sldMk cId="2174716494" sldId="289"/>
            <ac:grpSpMk id="76" creationId="{00000000-0000-0000-0000-000000000000}"/>
          </ac:grpSpMkLst>
        </pc:grpChg>
        <pc:picChg chg="del">
          <ac:chgData name="戴 超" userId="0a653ea0a27b076e" providerId="LiveId" clId="{3A9822A1-346F-8F44-A8A3-6963CBF383C8}" dt="2019-11-15T10:58:02.642" v="2168" actId="478"/>
          <ac:picMkLst>
            <pc:docMk/>
            <pc:sldMk cId="2174716494" sldId="289"/>
            <ac:picMk id="3" creationId="{E5B4383B-5D01-4344-88C3-A1915905A068}"/>
          </ac:picMkLst>
        </pc:picChg>
        <pc:cxnChg chg="add mod">
          <ac:chgData name="戴 超" userId="0a653ea0a27b076e" providerId="LiveId" clId="{3A9822A1-346F-8F44-A8A3-6963CBF383C8}" dt="2019-11-15T11:13:57.747" v="2572" actId="692"/>
          <ac:cxnSpMkLst>
            <pc:docMk/>
            <pc:sldMk cId="2174716494" sldId="289"/>
            <ac:cxnSpMk id="11" creationId="{C5FBFCCB-F9EF-254D-B4E1-3708ADAF88A3}"/>
          </ac:cxnSpMkLst>
        </pc:cxnChg>
        <pc:cxnChg chg="add mod">
          <ac:chgData name="戴 超" userId="0a653ea0a27b076e" providerId="LiveId" clId="{3A9822A1-346F-8F44-A8A3-6963CBF383C8}" dt="2019-11-15T11:13:57.747" v="2572" actId="692"/>
          <ac:cxnSpMkLst>
            <pc:docMk/>
            <pc:sldMk cId="2174716494" sldId="289"/>
            <ac:cxnSpMk id="17" creationId="{A0127050-53DF-2343-9E45-4DC9B9CE2113}"/>
          </ac:cxnSpMkLst>
        </pc:cxnChg>
        <pc:cxnChg chg="add mod">
          <ac:chgData name="戴 超" userId="0a653ea0a27b076e" providerId="LiveId" clId="{3A9822A1-346F-8F44-A8A3-6963CBF383C8}" dt="2019-11-15T11:14:02.442" v="2573" actId="692"/>
          <ac:cxnSpMkLst>
            <pc:docMk/>
            <pc:sldMk cId="2174716494" sldId="289"/>
            <ac:cxnSpMk id="23" creationId="{D1ABEB3A-B1EF-C74C-8969-F4852AF75430}"/>
          </ac:cxnSpMkLst>
        </pc:cxnChg>
      </pc:sldChg>
    </pc:docChg>
  </pc:docChgLst>
  <pc:docChgLst>
    <pc:chgData name="戴 超" userId="0a653ea0a27b076e" providerId="LiveId" clId="{881BAF3C-DED7-944B-BED8-FD3CAFC88071}"/>
    <pc:docChg chg="modSld modMainMaster">
      <pc:chgData name="戴 超" userId="0a653ea0a27b076e" providerId="LiveId" clId="{881BAF3C-DED7-944B-BED8-FD3CAFC88071}" dt="2020-04-30T07:30:55.143" v="5" actId="20577"/>
      <pc:docMkLst>
        <pc:docMk/>
      </pc:docMkLst>
      <pc:sldChg chg="modSp modAnim">
        <pc:chgData name="戴 超" userId="0a653ea0a27b076e" providerId="LiveId" clId="{881BAF3C-DED7-944B-BED8-FD3CAFC88071}" dt="2020-04-30T07:30:55.143" v="5" actId="20577"/>
        <pc:sldMkLst>
          <pc:docMk/>
          <pc:sldMk cId="1940581968" sldId="287"/>
        </pc:sldMkLst>
        <pc:spChg chg="mod">
          <ac:chgData name="戴 超" userId="0a653ea0a27b076e" providerId="LiveId" clId="{881BAF3C-DED7-944B-BED8-FD3CAFC88071}" dt="2020-04-30T07:30:55.143" v="5" actId="20577"/>
          <ac:spMkLst>
            <pc:docMk/>
            <pc:sldMk cId="1940581968" sldId="287"/>
            <ac:spMk id="32" creationId="{00000000-0000-0000-0000-000000000000}"/>
          </ac:spMkLst>
        </pc:spChg>
      </pc:sldChg>
      <pc:sldMasterChg chg="addSp modSp">
        <pc:chgData name="戴 超" userId="0a653ea0a27b076e" providerId="LiveId" clId="{881BAF3C-DED7-944B-BED8-FD3CAFC88071}" dt="2020-04-30T07:30:37.454" v="1" actId="1076"/>
        <pc:sldMasterMkLst>
          <pc:docMk/>
          <pc:sldMasterMk cId="937683785" sldId="2147483660"/>
        </pc:sldMasterMkLst>
        <pc:spChg chg="add mod">
          <ac:chgData name="戴 超" userId="0a653ea0a27b076e" providerId="LiveId" clId="{881BAF3C-DED7-944B-BED8-FD3CAFC88071}" dt="2020-04-30T07:30:37.454" v="1" actId="1076"/>
          <ac:spMkLst>
            <pc:docMk/>
            <pc:sldMasterMk cId="937683785" sldId="2147483660"/>
            <ac:spMk id="2" creationId="{3930F80A-5209-6946-BDEF-5ECF3A99B7C7}"/>
          </ac:spMkLst>
        </pc:spChg>
        <pc:spChg chg="add mod">
          <ac:chgData name="戴 超" userId="0a653ea0a27b076e" providerId="LiveId" clId="{881BAF3C-DED7-944B-BED8-FD3CAFC88071}" dt="2020-04-30T07:30:37.454" v="1" actId="1076"/>
          <ac:spMkLst>
            <pc:docMk/>
            <pc:sldMasterMk cId="937683785" sldId="2147483660"/>
            <ac:spMk id="3" creationId="{A6951E13-3690-0748-B62A-21DF21FCEE5E}"/>
          </ac:spMkLst>
        </pc:spChg>
        <pc:picChg chg="add mod">
          <ac:chgData name="戴 超" userId="0a653ea0a27b076e" providerId="LiveId" clId="{881BAF3C-DED7-944B-BED8-FD3CAFC88071}" dt="2020-04-30T07:30:37.454" v="1" actId="1076"/>
          <ac:picMkLst>
            <pc:docMk/>
            <pc:sldMasterMk cId="937683785" sldId="2147483660"/>
            <ac:picMk id="4" creationId="{AA58DA2E-C56A-3346-AC22-1BAB93945740}"/>
          </ac:picMkLst>
        </pc:picChg>
      </pc:sldMasterChg>
    </pc:docChg>
  </pc:docChgLst>
  <pc:docChgLst>
    <pc:chgData name="戴 超" userId="0a653ea0a27b076e" providerId="LiveId" clId="{6E7E4840-2936-CA4C-B1D2-2772B4457B26}"/>
    <pc:docChg chg="modSld">
      <pc:chgData name="戴 超" userId="0a653ea0a27b076e" providerId="LiveId" clId="{6E7E4840-2936-CA4C-B1D2-2772B4457B26}" dt="2019-11-05T09:01:38.878" v="23"/>
      <pc:docMkLst>
        <pc:docMk/>
      </pc:docMkLst>
      <pc:sldChg chg="modSp modAnim">
        <pc:chgData name="戴 超" userId="0a653ea0a27b076e" providerId="LiveId" clId="{6E7E4840-2936-CA4C-B1D2-2772B4457B26}" dt="2019-11-05T09:01:38.878" v="23"/>
        <pc:sldMkLst>
          <pc:docMk/>
          <pc:sldMk cId="2618999973" sldId="286"/>
        </pc:sldMkLst>
        <pc:spChg chg="mod">
          <ac:chgData name="戴 超" userId="0a653ea0a27b076e" providerId="LiveId" clId="{6E7E4840-2936-CA4C-B1D2-2772B4457B26}" dt="2019-11-05T09:01:15.015" v="22" actId="20577"/>
          <ac:spMkLst>
            <pc:docMk/>
            <pc:sldMk cId="2618999973" sldId="286"/>
            <ac:spMk id="49" creationId="{00000000-0000-0000-0000-000000000000}"/>
          </ac:spMkLst>
        </pc:spChg>
      </pc:sldChg>
    </pc:docChg>
  </pc:docChgLst>
  <pc:docChgLst>
    <pc:chgData name="戴 超" userId="0a653ea0a27b076e" providerId="LiveId" clId="{52450C51-331D-0248-B9B7-A0EB6288640A}"/>
    <pc:docChg chg="delSld modSld delMainMaster">
      <pc:chgData name="戴 超" userId="0a653ea0a27b076e" providerId="LiveId" clId="{52450C51-331D-0248-B9B7-A0EB6288640A}" dt="2019-09-21T10:53:59.199" v="39" actId="2696"/>
      <pc:docMkLst>
        <pc:docMk/>
      </pc:docMkLst>
      <pc:sldChg chg="modSp modAnim">
        <pc:chgData name="戴 超" userId="0a653ea0a27b076e" providerId="LiveId" clId="{52450C51-331D-0248-B9B7-A0EB6288640A}" dt="2019-09-21T10:53:11.447" v="26" actId="122"/>
        <pc:sldMkLst>
          <pc:docMk/>
          <pc:sldMk cId="2618999973" sldId="286"/>
        </pc:sldMkLst>
        <pc:spChg chg="mod">
          <ac:chgData name="戴 超" userId="0a653ea0a27b076e" providerId="LiveId" clId="{52450C51-331D-0248-B9B7-A0EB6288640A}" dt="2019-09-21T10:53:05.426" v="25" actId="20577"/>
          <ac:spMkLst>
            <pc:docMk/>
            <pc:sldMk cId="2618999973" sldId="286"/>
            <ac:spMk id="32" creationId="{00000000-0000-0000-0000-000000000000}"/>
          </ac:spMkLst>
        </pc:spChg>
        <pc:spChg chg="mod">
          <ac:chgData name="戴 超" userId="0a653ea0a27b076e" providerId="LiveId" clId="{52450C51-331D-0248-B9B7-A0EB6288640A}" dt="2019-09-21T10:53:11.447" v="26" actId="122"/>
          <ac:spMkLst>
            <pc:docMk/>
            <pc:sldMk cId="2618999973" sldId="286"/>
            <ac:spMk id="49" creationId="{00000000-0000-0000-0000-000000000000}"/>
          </ac:spMkLst>
        </pc:spChg>
      </pc:sldChg>
      <pc:sldChg chg="del">
        <pc:chgData name="戴 超" userId="0a653ea0a27b076e" providerId="LiveId" clId="{52450C51-331D-0248-B9B7-A0EB6288640A}" dt="2019-09-21T10:53:59.160" v="27" actId="2696"/>
        <pc:sldMkLst>
          <pc:docMk/>
          <pc:sldMk cId="840420008" sldId="288"/>
        </pc:sldMkLst>
      </pc:sldChg>
      <pc:sldMasterChg chg="del delSldLayout">
        <pc:chgData name="戴 超" userId="0a653ea0a27b076e" providerId="LiveId" clId="{52450C51-331D-0248-B9B7-A0EB6288640A}" dt="2019-09-21T10:53:59.199" v="39" actId="2696"/>
        <pc:sldMasterMkLst>
          <pc:docMk/>
          <pc:sldMasterMk cId="2832575874" sldId="2147483672"/>
        </pc:sldMasterMkLst>
        <pc:sldLayoutChg chg="del">
          <pc:chgData name="戴 超" userId="0a653ea0a27b076e" providerId="LiveId" clId="{52450C51-331D-0248-B9B7-A0EB6288640A}" dt="2019-09-21T10:53:59.188" v="28" actId="2696"/>
          <pc:sldLayoutMkLst>
            <pc:docMk/>
            <pc:sldMasterMk cId="2832575874" sldId="2147483672"/>
            <pc:sldLayoutMk cId="2150177419" sldId="2147483673"/>
          </pc:sldLayoutMkLst>
        </pc:sldLayoutChg>
        <pc:sldLayoutChg chg="del">
          <pc:chgData name="戴 超" userId="0a653ea0a27b076e" providerId="LiveId" clId="{52450C51-331D-0248-B9B7-A0EB6288640A}" dt="2019-09-21T10:53:59.189" v="29" actId="2696"/>
          <pc:sldLayoutMkLst>
            <pc:docMk/>
            <pc:sldMasterMk cId="2832575874" sldId="2147483672"/>
            <pc:sldLayoutMk cId="889440363" sldId="2147483674"/>
          </pc:sldLayoutMkLst>
        </pc:sldLayoutChg>
        <pc:sldLayoutChg chg="del">
          <pc:chgData name="戴 超" userId="0a653ea0a27b076e" providerId="LiveId" clId="{52450C51-331D-0248-B9B7-A0EB6288640A}" dt="2019-09-21T10:53:59.190" v="30" actId="2696"/>
          <pc:sldLayoutMkLst>
            <pc:docMk/>
            <pc:sldMasterMk cId="2832575874" sldId="2147483672"/>
            <pc:sldLayoutMk cId="3539085720" sldId="2147483675"/>
          </pc:sldLayoutMkLst>
        </pc:sldLayoutChg>
        <pc:sldLayoutChg chg="del">
          <pc:chgData name="戴 超" userId="0a653ea0a27b076e" providerId="LiveId" clId="{52450C51-331D-0248-B9B7-A0EB6288640A}" dt="2019-09-21T10:53:59.191" v="31" actId="2696"/>
          <pc:sldLayoutMkLst>
            <pc:docMk/>
            <pc:sldMasterMk cId="2832575874" sldId="2147483672"/>
            <pc:sldLayoutMk cId="1204875535" sldId="2147483676"/>
          </pc:sldLayoutMkLst>
        </pc:sldLayoutChg>
        <pc:sldLayoutChg chg="del">
          <pc:chgData name="戴 超" userId="0a653ea0a27b076e" providerId="LiveId" clId="{52450C51-331D-0248-B9B7-A0EB6288640A}" dt="2019-09-21T10:53:59.192" v="32" actId="2696"/>
          <pc:sldLayoutMkLst>
            <pc:docMk/>
            <pc:sldMasterMk cId="2832575874" sldId="2147483672"/>
            <pc:sldLayoutMk cId="3497718383" sldId="2147483677"/>
          </pc:sldLayoutMkLst>
        </pc:sldLayoutChg>
        <pc:sldLayoutChg chg="del">
          <pc:chgData name="戴 超" userId="0a653ea0a27b076e" providerId="LiveId" clId="{52450C51-331D-0248-B9B7-A0EB6288640A}" dt="2019-09-21T10:53:59.193" v="33" actId="2696"/>
          <pc:sldLayoutMkLst>
            <pc:docMk/>
            <pc:sldMasterMk cId="2832575874" sldId="2147483672"/>
            <pc:sldLayoutMk cId="2258899290" sldId="2147483678"/>
          </pc:sldLayoutMkLst>
        </pc:sldLayoutChg>
        <pc:sldLayoutChg chg="del">
          <pc:chgData name="戴 超" userId="0a653ea0a27b076e" providerId="LiveId" clId="{52450C51-331D-0248-B9B7-A0EB6288640A}" dt="2019-09-21T10:53:59.194" v="34" actId="2696"/>
          <pc:sldLayoutMkLst>
            <pc:docMk/>
            <pc:sldMasterMk cId="2832575874" sldId="2147483672"/>
            <pc:sldLayoutMk cId="11544808" sldId="2147483679"/>
          </pc:sldLayoutMkLst>
        </pc:sldLayoutChg>
        <pc:sldLayoutChg chg="del">
          <pc:chgData name="戴 超" userId="0a653ea0a27b076e" providerId="LiveId" clId="{52450C51-331D-0248-B9B7-A0EB6288640A}" dt="2019-09-21T10:53:59.195" v="35" actId="2696"/>
          <pc:sldLayoutMkLst>
            <pc:docMk/>
            <pc:sldMasterMk cId="2832575874" sldId="2147483672"/>
            <pc:sldLayoutMk cId="3834323123" sldId="2147483680"/>
          </pc:sldLayoutMkLst>
        </pc:sldLayoutChg>
        <pc:sldLayoutChg chg="del">
          <pc:chgData name="戴 超" userId="0a653ea0a27b076e" providerId="LiveId" clId="{52450C51-331D-0248-B9B7-A0EB6288640A}" dt="2019-09-21T10:53:59.196" v="36" actId="2696"/>
          <pc:sldLayoutMkLst>
            <pc:docMk/>
            <pc:sldMasterMk cId="2832575874" sldId="2147483672"/>
            <pc:sldLayoutMk cId="3333986355" sldId="2147483681"/>
          </pc:sldLayoutMkLst>
        </pc:sldLayoutChg>
        <pc:sldLayoutChg chg="del">
          <pc:chgData name="戴 超" userId="0a653ea0a27b076e" providerId="LiveId" clId="{52450C51-331D-0248-B9B7-A0EB6288640A}" dt="2019-09-21T10:53:59.196" v="37" actId="2696"/>
          <pc:sldLayoutMkLst>
            <pc:docMk/>
            <pc:sldMasterMk cId="2832575874" sldId="2147483672"/>
            <pc:sldLayoutMk cId="2077370641" sldId="2147483682"/>
          </pc:sldLayoutMkLst>
        </pc:sldLayoutChg>
        <pc:sldLayoutChg chg="del">
          <pc:chgData name="戴 超" userId="0a653ea0a27b076e" providerId="LiveId" clId="{52450C51-331D-0248-B9B7-A0EB6288640A}" dt="2019-09-21T10:53:59.197" v="38" actId="2696"/>
          <pc:sldLayoutMkLst>
            <pc:docMk/>
            <pc:sldMasterMk cId="2832575874" sldId="2147483672"/>
            <pc:sldLayoutMk cId="3752675514" sldId="2147483683"/>
          </pc:sldLayoutMkLst>
        </pc:sldLayoutChg>
      </pc:sldMasterChg>
    </pc:docChg>
  </pc:docChgLst>
  <pc:docChgLst>
    <pc:chgData name="戴 超" userId="0a653ea0a27b076e" providerId="LiveId" clId="{CE5BA0F9-D3FB-D042-B7BE-9D8EEB9ED909}"/>
    <pc:docChg chg="undo custSel addSld delSld modSld">
      <pc:chgData name="戴 超" userId="0a653ea0a27b076e" providerId="LiveId" clId="{CE5BA0F9-D3FB-D042-B7BE-9D8EEB9ED909}" dt="2019-10-12T08:41:20.724" v="273"/>
      <pc:docMkLst>
        <pc:docMk/>
      </pc:docMkLst>
      <pc:sldChg chg="modSp">
        <pc:chgData name="戴 超" userId="0a653ea0a27b076e" providerId="LiveId" clId="{CE5BA0F9-D3FB-D042-B7BE-9D8EEB9ED909}" dt="2019-10-11T07:34:23.880" v="165" actId="14100"/>
        <pc:sldMkLst>
          <pc:docMk/>
          <pc:sldMk cId="2588512512" sldId="257"/>
        </pc:sldMkLst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9" creationId="{00000000-0000-0000-0000-000000000000}"/>
          </ac:spMkLst>
        </pc:s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3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6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0:53.687" v="166" actId="113"/>
        <pc:sldMkLst>
          <pc:docMk/>
          <pc:sldMk cId="3133852583" sldId="258"/>
        </pc:sldMkLst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12.448" v="172" actId="403"/>
        <pc:sldMkLst>
          <pc:docMk/>
          <pc:sldMk cId="1063477092" sldId="259"/>
        </pc:sldMkLst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5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37.603" v="174" actId="207"/>
        <pc:sldMkLst>
          <pc:docMk/>
          <pc:sldMk cId="1773279641" sldId="260"/>
        </pc:sldMkLst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2:44.871" v="179" actId="403"/>
        <pc:sldMkLst>
          <pc:docMk/>
          <pc:sldMk cId="1035248360" sldId="262"/>
        </pc:sldMkLst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0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2" creationId="{00000000-0000-0000-0000-000000000000}"/>
          </ac:spMkLst>
        </pc:s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3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9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0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13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35.154" v="188" actId="207"/>
        <pc:sldMkLst>
          <pc:docMk/>
          <pc:sldMk cId="3244228267" sldId="263"/>
        </pc:sldMkLst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6.822" v="185" actId="207"/>
          <ac:spMkLst>
            <pc:docMk/>
            <pc:sldMk cId="3244228267" sldId="263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2.222" v="187" actId="207"/>
          <ac:spMkLst>
            <pc:docMk/>
            <pc:sldMk cId="3244228267" sldId="263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9.229" v="186" actId="207"/>
          <ac:spMkLst>
            <pc:docMk/>
            <pc:sldMk cId="3244228267" sldId="263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5.154" v="188" actId="207"/>
          <ac:spMkLst>
            <pc:docMk/>
            <pc:sldMk cId="3244228267" sldId="263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21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55.996" v="189" actId="113"/>
        <pc:sldMkLst>
          <pc:docMk/>
          <pc:sldMk cId="2518158010" sldId="264"/>
        </pc:sldMkLst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04.484" v="190" actId="113"/>
        <pc:sldMkLst>
          <pc:docMk/>
          <pc:sldMk cId="1311141234" sldId="265"/>
        </pc:sldMkLst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39.420" v="195" actId="207"/>
        <pc:sldMkLst>
          <pc:docMk/>
          <pc:sldMk cId="3116665988" sldId="266"/>
        </pc:sldMkLst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2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7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9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09.201" v="201" actId="207"/>
        <pc:sldMkLst>
          <pc:docMk/>
          <pc:sldMk cId="2747644059" sldId="267"/>
        </pc:sldMkLst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09.201" v="201" actId="207"/>
          <ac:spMkLst>
            <pc:docMk/>
            <pc:sldMk cId="2747644059" sldId="267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9.497" v="199" actId="14100"/>
          <ac:spMkLst>
            <pc:docMk/>
            <pc:sldMk cId="2747644059" sldId="267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9" creationId="{00000000-0000-0000-0000-000000000000}"/>
          </ac:spMkLst>
        </pc:s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09.201" v="201" actId="207"/>
          <ac:grpSpMkLst>
            <pc:docMk/>
            <pc:sldMk cId="2747644059" sldId="267"/>
            <ac:grpSpMk id="2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5:22.351" v="204" actId="404"/>
        <pc:sldMkLst>
          <pc:docMk/>
          <pc:sldMk cId="1537669189" sldId="268"/>
        </pc:sldMkLst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57.982" v="210" actId="207"/>
        <pc:sldMkLst>
          <pc:docMk/>
          <pc:sldMk cId="900761484" sldId="270"/>
        </pc:sldMkLst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48.668" v="207" actId="207"/>
          <ac:spMkLst>
            <pc:docMk/>
            <pc:sldMk cId="900761484" sldId="270"/>
            <ac:spMk id="22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1.255" v="208" actId="207"/>
          <ac:spMkLst>
            <pc:docMk/>
            <pc:sldMk cId="900761484" sldId="270"/>
            <ac:spMk id="2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4.171" v="209" actId="207"/>
          <ac:spMkLst>
            <pc:docMk/>
            <pc:sldMk cId="900761484" sldId="270"/>
            <ac:spMk id="23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7.982" v="210" actId="207"/>
          <ac:spMkLst>
            <pc:docMk/>
            <pc:sldMk cId="900761484" sldId="270"/>
            <ac:spMk id="23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9" creationId="{00000000-0000-0000-0000-000000000000}"/>
          </ac:spMkLst>
        </pc:s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2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6:02.206" v="211" actId="113"/>
        <pc:sldMkLst>
          <pc:docMk/>
          <pc:sldMk cId="3409198802" sldId="271"/>
        </pc:sldMkLst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31.328" v="218" actId="207"/>
        <pc:sldMkLst>
          <pc:docMk/>
          <pc:sldMk cId="3567281485" sldId="272"/>
        </pc:sldMkLst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0.901" v="215" actId="207"/>
          <ac:spMkLst>
            <pc:docMk/>
            <pc:sldMk cId="3567281485" sldId="272"/>
            <ac:spMk id="7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3.819" v="216" actId="207"/>
          <ac:spMkLst>
            <pc:docMk/>
            <pc:sldMk cId="3567281485" sldId="272"/>
            <ac:spMk id="8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7.878" v="214" actId="207"/>
          <ac:spMkLst>
            <pc:docMk/>
            <pc:sldMk cId="3567281485" sldId="272"/>
            <ac:spMk id="8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90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6.540" v="217" actId="207"/>
          <ac:spMkLst>
            <pc:docMk/>
            <pc:sldMk cId="3567281485" sldId="272"/>
            <ac:spMk id="9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31.328" v="218" actId="207"/>
          <ac:spMkLst>
            <pc:docMk/>
            <pc:sldMk cId="3567281485" sldId="272"/>
            <ac:spMk id="92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57.189" v="225" actId="207"/>
        <pc:sldMkLst>
          <pc:docMk/>
          <pc:sldMk cId="380091166" sldId="273"/>
        </pc:sldMkLst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1.527" v="223" actId="207"/>
          <ac:spMkLst>
            <pc:docMk/>
            <pc:sldMk cId="380091166" sldId="273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7.189" v="225" actId="207"/>
          <ac:spMkLst>
            <pc:docMk/>
            <pc:sldMk cId="380091166" sldId="273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4.798" v="224" actId="207"/>
          <ac:spMkLst>
            <pc:docMk/>
            <pc:sldMk cId="380091166" sldId="273"/>
            <ac:spMk id="5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8.512" v="222" actId="207"/>
          <ac:spMkLst>
            <pc:docMk/>
            <pc:sldMk cId="380091166" sldId="273"/>
            <ac:spMk id="62" creationId="{00000000-0000-0000-0000-000000000000}"/>
          </ac:spMkLst>
        </pc:spChg>
        <pc:grpChg chg="mod">
          <ac:chgData name="戴 超" userId="0a653ea0a27b076e" providerId="LiveId" clId="{CE5BA0F9-D3FB-D042-B7BE-9D8EEB9ED909}" dt="2019-10-12T08:36:51.527" v="223" actId="207"/>
          <ac:grpSpMkLst>
            <pc:docMk/>
            <pc:sldMk cId="380091166" sldId="273"/>
            <ac:grpSpMk id="5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7.189" v="225" actId="207"/>
          <ac:grpSpMkLst>
            <pc:docMk/>
            <pc:sldMk cId="380091166" sldId="273"/>
            <ac:grpSpMk id="5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4.798" v="224" actId="207"/>
          <ac:grpSpMkLst>
            <pc:docMk/>
            <pc:sldMk cId="380091166" sldId="273"/>
            <ac:grpSpMk id="5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48.512" v="222" actId="207"/>
          <ac:grpSpMkLst>
            <pc:docMk/>
            <pc:sldMk cId="380091166" sldId="273"/>
            <ac:grpSpMk id="60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7:23.263" v="229" actId="207"/>
        <pc:sldMkLst>
          <pc:docMk/>
          <pc:sldMk cId="4261263618" sldId="274"/>
        </pc:sldMkLst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5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6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7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8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8:22.781" v="240" actId="2711"/>
        <pc:sldMkLst>
          <pc:docMk/>
          <pc:sldMk cId="82446711" sldId="275"/>
        </pc:sldMkLst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6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3" creationId="{00000000-0000-0000-0000-000000000000}"/>
          </ac:spMkLst>
        </pc:spChg>
        <pc:graphicFrameChg chg="mod">
          <ac:chgData name="戴 超" userId="0a653ea0a27b076e" providerId="LiveId" clId="{CE5BA0F9-D3FB-D042-B7BE-9D8EEB9ED909}" dt="2019-10-12T08:37:28.861" v="231" actId="1076"/>
          <ac:graphicFrameMkLst>
            <pc:docMk/>
            <pc:sldMk cId="82446711" sldId="275"/>
            <ac:graphicFrameMk id="88" creationId="{00000000-0000-0000-0000-000000000000}"/>
          </ac:graphicFrameMkLst>
        </pc:graphicFrame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4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5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6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7" creationId="{00000000-0000-0000-0000-000000000000}"/>
          </ac:cxnSpMkLst>
        </pc:cxnChg>
      </pc:sldChg>
      <pc:sldChg chg="modSp">
        <pc:chgData name="戴 超" userId="0a653ea0a27b076e" providerId="LiveId" clId="{CE5BA0F9-D3FB-D042-B7BE-9D8EEB9ED909}" dt="2019-10-12T08:38:37.796" v="243" actId="1076"/>
        <pc:sldMkLst>
          <pc:docMk/>
          <pc:sldMk cId="861857657" sldId="276"/>
        </pc:sldMkLst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5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5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8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6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8:43.362" v="244" actId="113"/>
        <pc:sldMkLst>
          <pc:docMk/>
          <pc:sldMk cId="1199467266" sldId="277"/>
        </pc:sldMkLst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04.778" v="249" actId="207"/>
        <pc:sldMkLst>
          <pc:docMk/>
          <pc:sldMk cId="542575699" sldId="278"/>
        </pc:sldMkLst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3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6.977" v="246" actId="207"/>
          <ac:spMkLst>
            <pc:docMk/>
            <pc:sldMk cId="542575699" sldId="278"/>
            <ac:spMk id="139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4.778" v="249" actId="207"/>
          <ac:spMkLst>
            <pc:docMk/>
            <pc:sldMk cId="542575699" sldId="278"/>
            <ac:spMk id="14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2.369" v="248" actId="207"/>
          <ac:spMkLst>
            <pc:docMk/>
            <pc:sldMk cId="542575699" sldId="278"/>
            <ac:spMk id="145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9.535" v="247" actId="207"/>
          <ac:spMkLst>
            <pc:docMk/>
            <pc:sldMk cId="542575699" sldId="278"/>
            <ac:spMk id="14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28.365" v="256" actId="207"/>
        <pc:sldMkLst>
          <pc:docMk/>
          <pc:sldMk cId="424002877" sldId="279"/>
        </pc:sldMkLst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6.740" v="252" actId="207"/>
          <ac:spMkLst>
            <pc:docMk/>
            <pc:sldMk cId="424002877" sldId="279"/>
            <ac:spMk id="15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8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9.118" v="253" actId="207"/>
          <ac:spMkLst>
            <pc:docMk/>
            <pc:sldMk cId="424002877" sldId="279"/>
            <ac:spMk id="159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2.492" v="254" actId="207"/>
          <ac:spMkLst>
            <pc:docMk/>
            <pc:sldMk cId="424002877" sldId="279"/>
            <ac:spMk id="16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8.365" v="256" actId="207"/>
          <ac:spMkLst>
            <pc:docMk/>
            <pc:sldMk cId="424002877" sldId="279"/>
            <ac:spMk id="16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5.102" v="255" actId="207"/>
          <ac:spMkLst>
            <pc:docMk/>
            <pc:sldMk cId="424002877" sldId="279"/>
            <ac:spMk id="16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50.886" v="261" actId="207"/>
        <pc:sldMkLst>
          <pc:docMk/>
          <pc:sldMk cId="2684589028" sldId="280"/>
        </pc:sldMkLst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25.077" v="263" actId="113"/>
        <pc:sldMkLst>
          <pc:docMk/>
          <pc:sldMk cId="2636402181" sldId="281"/>
        </pc:sldMkLst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56.073" v="269" actId="14100"/>
        <pc:sldMkLst>
          <pc:docMk/>
          <pc:sldMk cId="3364429461" sldId="282"/>
        </pc:sldMkLst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8" creationId="{00000000-0000-0000-0000-000000000000}"/>
          </ac:spMkLst>
        </pc:s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1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5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6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69" creationId="{00000000-0000-0000-0000-000000000000}"/>
          </ac:grpSpMkLst>
        </pc:grpChg>
      </pc:sldChg>
      <pc:sldChg chg="del">
        <pc:chgData name="戴 超" userId="0a653ea0a27b076e" providerId="LiveId" clId="{CE5BA0F9-D3FB-D042-B7BE-9D8EEB9ED909}" dt="2019-10-06T11:50:57.042" v="83" actId="2696"/>
        <pc:sldMkLst>
          <pc:docMk/>
          <pc:sldMk cId="1478755367" sldId="283"/>
        </pc:sldMkLst>
      </pc:sldChg>
      <pc:sldChg chg="modSp modAnim">
        <pc:chgData name="戴 超" userId="0a653ea0a27b076e" providerId="LiveId" clId="{CE5BA0F9-D3FB-D042-B7BE-9D8EEB9ED909}" dt="2019-10-11T07:33:23.427" v="153"/>
        <pc:sldMkLst>
          <pc:docMk/>
          <pc:sldMk cId="2618999973" sldId="286"/>
        </pc:sldMkLst>
        <pc:spChg chg="mod">
          <ac:chgData name="戴 超" userId="0a653ea0a27b076e" providerId="LiveId" clId="{CE5BA0F9-D3FB-D042-B7BE-9D8EEB9ED909}" dt="2019-09-21T11:09:40.589" v="36" actId="20577"/>
          <ac:spMkLst>
            <pc:docMk/>
            <pc:sldMk cId="2618999973" sldId="286"/>
            <ac:spMk id="49" creationId="{00000000-0000-0000-0000-000000000000}"/>
          </ac:spMkLst>
        </pc:spChg>
      </pc:sldChg>
      <pc:sldChg chg="modSp modAnim">
        <pc:chgData name="戴 超" userId="0a653ea0a27b076e" providerId="LiveId" clId="{CE5BA0F9-D3FB-D042-B7BE-9D8EEB9ED909}" dt="2019-10-12T08:41:20.724" v="273"/>
        <pc:sldMkLst>
          <pc:docMk/>
          <pc:sldMk cId="1940581968" sldId="287"/>
        </pc:sldMkLst>
        <pc:spChg chg="mod">
          <ac:chgData name="戴 超" userId="0a653ea0a27b076e" providerId="LiveId" clId="{CE5BA0F9-D3FB-D042-B7BE-9D8EEB9ED909}" dt="2019-10-06T13:22:11.909" v="87" actId="20577"/>
          <ac:spMkLst>
            <pc:docMk/>
            <pc:sldMk cId="1940581968" sldId="28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06T13:22:56.311" v="149" actId="122"/>
          <ac:spMkLst>
            <pc:docMk/>
            <pc:sldMk cId="1940581968" sldId="287"/>
            <ac:spMk id="49" creationId="{00000000-0000-0000-0000-000000000000}"/>
          </ac:spMkLst>
        </pc:spChg>
      </pc:sldChg>
      <pc:sldChg chg="modSp add">
        <pc:chgData name="戴 超" userId="0a653ea0a27b076e" providerId="LiveId" clId="{CE5BA0F9-D3FB-D042-B7BE-9D8EEB9ED909}" dt="2019-10-11T07:34:08.120" v="162" actId="207"/>
        <pc:sldMkLst>
          <pc:docMk/>
          <pc:sldMk cId="190877027" sldId="288"/>
        </pc:sldMkLst>
        <pc:spChg chg="mod">
          <ac:chgData name="戴 超" userId="0a653ea0a27b076e" providerId="LiveId" clId="{CE5BA0F9-D3FB-D042-B7BE-9D8EEB9ED909}" dt="2019-10-06T11:48:55.085" v="82" actId="20577"/>
          <ac:spMkLst>
            <pc:docMk/>
            <pc:sldMk cId="190877027" sldId="288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2.465" v="160" actId="20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5.592" v="161" actId="20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1T07:33:59.721" v="159" actId="20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8.120" v="162" actId="207"/>
          <ac:spMkLst>
            <pc:docMk/>
            <pc:sldMk cId="190877027" sldId="288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2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6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5881B-A591-4EDD-9796-00F87846B657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FBB9-B325-4F6E-975F-4E626841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4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1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30F80A-5209-6946-BDEF-5ECF3A99B7C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  <a:alpha val="3882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A6951E13-3690-0748-B62A-21DF21FCEE5E}"/>
              </a:ext>
            </a:extLst>
          </p:cNvPr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solidFill>
            <a:srgbClr val="D9D9D9">
              <a:alpha val="38824"/>
            </a:srgb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pPr/>
              <a:t>14:16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70003" y="3035189"/>
            <a:ext cx="213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网络编程学习</a:t>
            </a:r>
          </a:p>
        </p:txBody>
      </p:sp>
    </p:spTree>
    <p:extLst>
      <p:ext uri="{BB962C8B-B14F-4D97-AF65-F5344CB8AC3E}">
        <p14:creationId xmlns:p14="http://schemas.microsoft.com/office/powerpoint/2010/main" val="26189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 err="1">
                  <a:solidFill>
                    <a:srgbClr val="6C407D"/>
                  </a:solidFill>
                  <a:latin typeface="微软雅黑" pitchFamily="34" charset="-122"/>
                  <a:ea typeface="微软雅黑" pitchFamily="34" charset="-122"/>
                </a:rPr>
                <a:t>gevent</a:t>
              </a:r>
              <a:endParaRPr lang="zh-CN" altLang="en-US" sz="1400" b="1" dirty="0">
                <a:solidFill>
                  <a:srgbClr val="6C40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en-US" altLang="zh-CN" sz="1000" b="1" kern="0" dirty="0" err="1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kern="0" dirty="0" err="1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greenlet</a:t>
            </a:r>
            <a:endParaRPr lang="zh-CN" altLang="en-US" sz="1000" b="1" kern="0" dirty="0">
              <a:solidFill>
                <a:srgbClr val="6C40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自动切换</a:t>
            </a: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使用方便</a:t>
            </a:r>
          </a:p>
        </p:txBody>
      </p:sp>
    </p:spTree>
    <p:extLst>
      <p:ext uri="{BB962C8B-B14F-4D97-AF65-F5344CB8AC3E}">
        <p14:creationId xmlns:p14="http://schemas.microsoft.com/office/powerpoint/2010/main" val="34091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gevent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实现并发服务器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5304246" y="1787754"/>
            <a:ext cx="3177278" cy="1084080"/>
            <a:chOff x="971195" y="4181431"/>
            <a:chExt cx="2561958" cy="1445440"/>
          </a:xfrm>
        </p:grpSpPr>
        <p:sp>
          <p:nvSpPr>
            <p:cNvPr id="78" name="文本框 77"/>
            <p:cNvSpPr txBox="1"/>
            <p:nvPr/>
          </p:nvSpPr>
          <p:spPr>
            <a:xfrm>
              <a:off x="1452844" y="4181431"/>
              <a:ext cx="1598661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gevent</a:t>
              </a:r>
              <a:endParaRPr lang="zh-CN" altLang="en-US" sz="14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71195" y="4826652"/>
              <a:ext cx="256195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gevent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封装了</a:t>
              </a:r>
              <a:r>
                <a:rPr lang="en-US" altLang="zh-CN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epoll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greenlet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，在使用的时候要更加方便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同时实现了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阻塞时的自动切换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5B4383B-5D01-4344-88C3-A1915905A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0" y="899750"/>
            <a:ext cx="4581339" cy="41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网络编程小结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6097562" y="1206418"/>
            <a:ext cx="2547256" cy="3029348"/>
            <a:chOff x="832501" y="4147971"/>
            <a:chExt cx="4454874" cy="4039135"/>
          </a:xfrm>
        </p:grpSpPr>
        <p:sp>
          <p:nvSpPr>
            <p:cNvPr id="78" name="文本框 77"/>
            <p:cNvSpPr txBox="1"/>
            <p:nvPr/>
          </p:nvSpPr>
          <p:spPr>
            <a:xfrm>
              <a:off x="1220188" y="4147971"/>
              <a:ext cx="3679498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一切为了让</a:t>
              </a:r>
              <a:r>
                <a:rPr lang="en-US" altLang="zh-CN" sz="14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CPU</a:t>
              </a:r>
              <a:r>
                <a:rPr lang="zh-CN" altLang="en-US" sz="14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忙起来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2501" y="4904152"/>
              <a:ext cx="4454874" cy="328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如果阻塞在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，则可以使用</a:t>
              </a:r>
              <a:r>
                <a:rPr lang="en-US" altLang="zh-CN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epoll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如果一个进程忙计算不过来，对于多核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则可以使用多进程，但是开销大，由操作系统调度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比较密集，则可以使用多线程，因为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GIL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锁存在，所以都是并发执行，且要注意资源抢占情况。开销适中，由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解释器调度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阻塞时，可以自己控制调度到其他的协程，开销最小，使用</a:t>
              </a:r>
              <a:r>
                <a:rPr lang="en-US" altLang="zh-CN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gevent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可以实现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279017-E334-584C-A61B-252B91E12D5D}"/>
              </a:ext>
            </a:extLst>
          </p:cNvPr>
          <p:cNvSpPr/>
          <p:nvPr/>
        </p:nvSpPr>
        <p:spPr>
          <a:xfrm>
            <a:off x="242596" y="1206418"/>
            <a:ext cx="2799184" cy="1548007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600" b="1" dirty="0"/>
              <a:t>IO</a:t>
            </a:r>
            <a:r>
              <a:rPr kumimoji="1" lang="zh-CN" altLang="en-US" sz="1600" b="1" dirty="0"/>
              <a:t>输入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13C0B6F-5685-AA44-B713-7E5DADABC199}"/>
              </a:ext>
            </a:extLst>
          </p:cNvPr>
          <p:cNvSpPr/>
          <p:nvPr/>
        </p:nvSpPr>
        <p:spPr>
          <a:xfrm>
            <a:off x="634483" y="1773558"/>
            <a:ext cx="2015410" cy="72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800" b="1" dirty="0" err="1"/>
              <a:t>Epoll</a:t>
            </a:r>
            <a:endParaRPr kumimoji="1" lang="zh-CN" altLang="en-US" sz="1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6F8D77-47CE-464D-B349-ADEDC68550E8}"/>
              </a:ext>
            </a:extLst>
          </p:cNvPr>
          <p:cNvSpPr/>
          <p:nvPr/>
        </p:nvSpPr>
        <p:spPr>
          <a:xfrm>
            <a:off x="667140" y="1868912"/>
            <a:ext cx="1240970" cy="267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套接字、文件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F8AC62-3419-E044-B72D-875848CB4439}"/>
              </a:ext>
            </a:extLst>
          </p:cNvPr>
          <p:cNvSpPr/>
          <p:nvPr/>
        </p:nvSpPr>
        <p:spPr>
          <a:xfrm>
            <a:off x="391886" y="3163078"/>
            <a:ext cx="1063690" cy="1810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600" b="1" dirty="0"/>
              <a:t>Python</a:t>
            </a:r>
          </a:p>
          <a:p>
            <a:pPr algn="ctr"/>
            <a:r>
              <a:rPr kumimoji="1" lang="zh-CN" altLang="en-US" sz="1600" b="1" dirty="0"/>
              <a:t>进程</a:t>
            </a:r>
            <a:r>
              <a:rPr kumimoji="1" lang="en-US" altLang="zh-CN" sz="1600" b="1" dirty="0"/>
              <a:t>1</a:t>
            </a:r>
          </a:p>
          <a:p>
            <a:pPr algn="ctr"/>
            <a:endParaRPr kumimoji="1" lang="en-US" altLang="zh-CN" sz="1600" b="1" dirty="0"/>
          </a:p>
          <a:p>
            <a:pPr algn="ctr"/>
            <a:r>
              <a:rPr lang="en" altLang="zh-CN" sz="1600" dirty="0"/>
              <a:t>multiprocessing</a:t>
            </a:r>
            <a:endParaRPr kumimoji="1" lang="zh-CN" altLang="en-US" sz="1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EA62F0-7EB0-074F-9487-0978D1C664A0}"/>
              </a:ext>
            </a:extLst>
          </p:cNvPr>
          <p:cNvSpPr/>
          <p:nvPr/>
        </p:nvSpPr>
        <p:spPr>
          <a:xfrm>
            <a:off x="1908110" y="3163078"/>
            <a:ext cx="1063690" cy="1810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600" b="1" dirty="0"/>
              <a:t>Python</a:t>
            </a:r>
          </a:p>
          <a:p>
            <a:pPr algn="ctr"/>
            <a:r>
              <a:rPr kumimoji="1" lang="zh-CN" altLang="en-US" sz="1600" b="1" dirty="0"/>
              <a:t>进程</a:t>
            </a:r>
            <a:r>
              <a:rPr kumimoji="1" lang="en-US" altLang="zh-CN" sz="1600" b="1" dirty="0"/>
              <a:t>2</a:t>
            </a:r>
          </a:p>
          <a:p>
            <a:pPr algn="ctr"/>
            <a:endParaRPr kumimoji="1" lang="en-US" altLang="zh-CN" sz="1600" b="1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5FBFCCB-F9EF-254D-B4E1-3708ADAF88A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923731" y="2499662"/>
            <a:ext cx="718457" cy="663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0127050-53DF-2343-9E45-4DC9B9CE2113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642188" y="2499662"/>
            <a:ext cx="797767" cy="663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9CB2E0C-8E84-AA49-A834-5C75F9115D0D}"/>
              </a:ext>
            </a:extLst>
          </p:cNvPr>
          <p:cNvSpPr/>
          <p:nvPr/>
        </p:nvSpPr>
        <p:spPr>
          <a:xfrm>
            <a:off x="3657602" y="1873057"/>
            <a:ext cx="1754156" cy="3104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000" b="1" dirty="0"/>
              <a:t>线程</a:t>
            </a:r>
            <a:endParaRPr kumimoji="1" lang="en-US" altLang="zh-CN" sz="2000" b="1" dirty="0"/>
          </a:p>
          <a:p>
            <a:pPr algn="ctr"/>
            <a:r>
              <a:rPr kumimoji="1" lang="en-US" altLang="zh-CN" sz="2000" b="1" dirty="0"/>
              <a:t>threading</a:t>
            </a:r>
            <a:endParaRPr kumimoji="1" lang="zh-CN" altLang="en-US" sz="2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BC57FE-0D4C-3D49-8D34-4685722B2F74}"/>
              </a:ext>
            </a:extLst>
          </p:cNvPr>
          <p:cNvSpPr/>
          <p:nvPr/>
        </p:nvSpPr>
        <p:spPr>
          <a:xfrm>
            <a:off x="2049273" y="3900196"/>
            <a:ext cx="781363" cy="3359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线程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51BA4B-406A-2A40-A5A2-B1A8A1C60DC8}"/>
              </a:ext>
            </a:extLst>
          </p:cNvPr>
          <p:cNvSpPr/>
          <p:nvPr/>
        </p:nvSpPr>
        <p:spPr>
          <a:xfrm>
            <a:off x="2043556" y="4436706"/>
            <a:ext cx="781363" cy="3359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线程</a:t>
            </a:r>
            <a:r>
              <a:rPr kumimoji="1" lang="en-US" altLang="zh-CN" b="1" dirty="0"/>
              <a:t>n</a:t>
            </a:r>
            <a:endParaRPr kumimoji="1"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9FD423-E2FF-7345-AD2D-11E704701585}"/>
              </a:ext>
            </a:extLst>
          </p:cNvPr>
          <p:cNvSpPr/>
          <p:nvPr/>
        </p:nvSpPr>
        <p:spPr>
          <a:xfrm>
            <a:off x="4099601" y="2860855"/>
            <a:ext cx="933061" cy="3359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协程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6CE6BC-12F6-9D4E-9A0C-B9B215DD54E9}"/>
              </a:ext>
            </a:extLst>
          </p:cNvPr>
          <p:cNvSpPr/>
          <p:nvPr/>
        </p:nvSpPr>
        <p:spPr>
          <a:xfrm>
            <a:off x="4099601" y="3374039"/>
            <a:ext cx="933061" cy="3359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协程</a:t>
            </a:r>
            <a:r>
              <a:rPr kumimoji="1" lang="en-US" altLang="zh-CN" b="1" dirty="0"/>
              <a:t>n</a:t>
            </a:r>
            <a:endParaRPr kumimoji="1" lang="zh-CN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92AC72-A93F-ED49-A4D8-4AAD98679211}"/>
              </a:ext>
            </a:extLst>
          </p:cNvPr>
          <p:cNvSpPr/>
          <p:nvPr/>
        </p:nvSpPr>
        <p:spPr>
          <a:xfrm>
            <a:off x="4099602" y="3900196"/>
            <a:ext cx="927344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协程</a:t>
            </a:r>
            <a:endParaRPr kumimoji="1" lang="en-US" altLang="zh-CN" b="1" dirty="0"/>
          </a:p>
          <a:p>
            <a:pPr algn="ctr"/>
            <a:r>
              <a:rPr kumimoji="1" lang="en-US" altLang="zh-CN" b="1" dirty="0" err="1"/>
              <a:t>greenlet</a:t>
            </a:r>
            <a:endParaRPr kumimoji="1" lang="en-US" altLang="zh-CN" b="1" dirty="0"/>
          </a:p>
          <a:p>
            <a:pPr algn="ctr"/>
            <a:r>
              <a:rPr kumimoji="1" lang="en-US" altLang="zh-CN" b="1" dirty="0" err="1"/>
              <a:t>gevent</a:t>
            </a:r>
            <a:endParaRPr kumimoji="1" lang="zh-CN" altLang="en-US" b="1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1ABEB3A-B1EF-C74C-8969-F4852AF75430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 flipV="1">
            <a:off x="2830636" y="3425209"/>
            <a:ext cx="826966" cy="642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49" dur="2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52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 animBg="1"/>
          <p:bldP spid="6" grpId="0" animBg="1"/>
          <p:bldP spid="7" grpId="0" animBg="1"/>
          <p:bldP spid="9" grpId="0" animBg="1"/>
          <p:bldP spid="13" grpId="0" animBg="1"/>
          <p:bldP spid="19" grpId="0" animBg="1"/>
          <p:bldP spid="20" grpId="0" animBg="1"/>
          <p:bldP spid="24" grpId="0" animBg="1"/>
          <p:bldP spid="21" grpId="0" animBg="1"/>
          <p:bldP spid="26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49" dur="2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52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 animBg="1"/>
          <p:bldP spid="6" grpId="0" animBg="1"/>
          <p:bldP spid="7" grpId="0" animBg="1"/>
          <p:bldP spid="9" grpId="0" animBg="1"/>
          <p:bldP spid="13" grpId="0" animBg="1"/>
          <p:bldP spid="19" grpId="0" animBg="1"/>
          <p:bldP spid="20" grpId="0" animBg="1"/>
          <p:bldP spid="24" grpId="0" animBg="1"/>
          <p:bldP spid="21" grpId="0" animBg="1"/>
          <p:bldP spid="26" grpId="0" animBg="1"/>
          <p:bldP spid="27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 err="1">
                  <a:solidFill>
                    <a:srgbClr val="00A7B7"/>
                  </a:solidFill>
                  <a:latin typeface="微软雅黑" pitchFamily="34" charset="-122"/>
                  <a:ea typeface="微软雅黑" pitchFamily="34" charset="-122"/>
                </a:rPr>
                <a:t>gevent</a:t>
              </a:r>
              <a:r>
                <a:rPr lang="zh-CN" altLang="en-US" sz="1400" b="1" dirty="0">
                  <a:solidFill>
                    <a:srgbClr val="00A7B7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通信实现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实现异步</a:t>
            </a:r>
          </a:p>
        </p:txBody>
      </p:sp>
    </p:spTree>
    <p:extLst>
      <p:ext uri="{BB962C8B-B14F-4D97-AF65-F5344CB8AC3E}">
        <p14:creationId xmlns:p14="http://schemas.microsoft.com/office/powerpoint/2010/main" val="1199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实现通信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9BD03C-80C6-9B4B-9BD4-7D269374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16" y="918617"/>
            <a:ext cx="5878567" cy="41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7569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1BC2E9-513A-0646-BA68-17BC51890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6" b="18588"/>
          <a:stretch/>
        </p:blipFill>
        <p:spPr>
          <a:xfrm>
            <a:off x="192454" y="972870"/>
            <a:ext cx="4379546" cy="3551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0DE648-6E13-D44C-8E9C-E68801603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" t="81412" r="4082"/>
          <a:stretch/>
        </p:blipFill>
        <p:spPr>
          <a:xfrm>
            <a:off x="4721771" y="3752002"/>
            <a:ext cx="4091153" cy="7727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2DE568-058B-D74A-B9B9-6B72BBC56481}"/>
              </a:ext>
            </a:extLst>
          </p:cNvPr>
          <p:cNvSpPr txBox="1"/>
          <p:nvPr/>
        </p:nvSpPr>
        <p:spPr>
          <a:xfrm>
            <a:off x="4635061" y="1241456"/>
            <a:ext cx="4508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同步</a:t>
            </a:r>
            <a:r>
              <a:rPr kumimoji="1" lang="en-US" altLang="zh-CN" dirty="0"/>
              <a:t>: </a:t>
            </a:r>
            <a:r>
              <a:rPr kumimoji="1" lang="zh-CN" altLang="en-US" dirty="0"/>
              <a:t>所有的方法都是依次执行，总花费时间是所有方法运行之和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异步：</a:t>
            </a:r>
            <a:r>
              <a:rPr lang="zh-CN" altLang="en-US" dirty="0"/>
              <a:t>与同步相对应，异步指的是让</a:t>
            </a:r>
            <a:r>
              <a:rPr lang="en" altLang="zh-CN" dirty="0"/>
              <a:t>CPU</a:t>
            </a:r>
            <a:r>
              <a:rPr lang="zh-CN" altLang="en-US" dirty="0"/>
              <a:t>暂时搁置当前请求的响应</a:t>
            </a:r>
            <a:r>
              <a:rPr lang="en-US" altLang="zh-CN" dirty="0"/>
              <a:t>,</a:t>
            </a:r>
            <a:r>
              <a:rPr lang="zh-CN" altLang="en-US" dirty="0"/>
              <a:t>处理下一个请求</a:t>
            </a:r>
            <a:r>
              <a:rPr lang="en-US" altLang="zh-CN" dirty="0"/>
              <a:t>,</a:t>
            </a:r>
            <a:r>
              <a:rPr lang="zh-CN" altLang="en-US" dirty="0"/>
              <a:t>当通过轮询或其他方式得到回调通知后</a:t>
            </a:r>
            <a:r>
              <a:rPr lang="en-US" altLang="zh-CN" dirty="0"/>
              <a:t>,</a:t>
            </a:r>
            <a:r>
              <a:rPr lang="zh-CN" altLang="en-US" dirty="0"/>
              <a:t>开始运行。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多任务是将异步放在子</a:t>
            </a:r>
            <a:r>
              <a:rPr kumimoji="1" lang="zh-CN" altLang="en-US"/>
              <a:t>任务中完成。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0287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1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上节课重点回顾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1"/>
            <a:ext cx="2112848" cy="546242"/>
            <a:chOff x="1258030" y="3593783"/>
            <a:chExt cx="2139699" cy="728323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可重复利用的线程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可重复利用线程的实现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1"/>
            <a:ext cx="2219589" cy="546242"/>
            <a:chOff x="1258030" y="3593783"/>
            <a:chExt cx="2139699" cy="728323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线程池的实现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自定义的线程池的实现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90"/>
            <a:ext cx="2112848" cy="546242"/>
            <a:chOff x="1258030" y="3593783"/>
            <a:chExt cx="2139699" cy="728323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并发服务器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使用内置池来</a:t>
              </a:r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实现并发服务器</a:t>
              </a:r>
              <a:endPara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0"/>
            <a:ext cx="2219589" cy="546242"/>
            <a:chOff x="1258030" y="3593783"/>
            <a:chExt cx="2139699" cy="728323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进程池的实现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内置线程池和内置进程池的使用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</p:spTree>
    <p:extLst>
      <p:ext uri="{BB962C8B-B14F-4D97-AF65-F5344CB8AC3E}">
        <p14:creationId xmlns:p14="http://schemas.microsoft.com/office/powerpoint/2010/main" val="1908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51800" cy="644502"/>
            <a:chOff x="1096942" y="3103294"/>
            <a:chExt cx="110724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协程概念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greenlet</a:t>
              </a:r>
              <a:endParaRPr lang="zh-CN" altLang="en-US" sz="12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gevent</a:t>
              </a:r>
              <a:endParaRPr lang="zh-CN" altLang="en-US" sz="12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gevent</a:t>
              </a:r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协程概念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协程解释</a:t>
            </a:r>
          </a:p>
        </p:txBody>
      </p:sp>
    </p:spTree>
    <p:extLst>
      <p:ext uri="{BB962C8B-B14F-4D97-AF65-F5344CB8AC3E}">
        <p14:creationId xmlns:p14="http://schemas.microsoft.com/office/powerpoint/2010/main" val="31338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924863" y="1795836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74252" y="4454716"/>
              <a:ext cx="1141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683096" y="2353567"/>
            <a:ext cx="1760517" cy="69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通过生成器来实现对函数的反复输入和输出，这样的输入和输出同样可以用来传递数据</a:t>
            </a:r>
            <a:endParaRPr lang="zh-CN" altLang="en-US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3AA6A7-F12C-8744-B11D-63262410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4" y="1238250"/>
            <a:ext cx="6172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消费者和生产者模型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8438B7-805C-D140-A833-02A1F8B73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" y="934147"/>
            <a:ext cx="5206482" cy="4088053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A6CFCC64-72BD-0F4A-9A52-0484FFAA80F6}"/>
              </a:ext>
            </a:extLst>
          </p:cNvPr>
          <p:cNvSpPr/>
          <p:nvPr/>
        </p:nvSpPr>
        <p:spPr>
          <a:xfrm>
            <a:off x="6214555" y="1572753"/>
            <a:ext cx="1996385" cy="1611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这里的生产者和消费者，既不是进程实现，也不是线程实现，而是两个生成器之间相互协同完成的。这种就称为协程</a:t>
            </a:r>
            <a:endParaRPr lang="zh-CN" altLang="en-US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2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协程</a:t>
            </a:r>
            <a:r>
              <a:rPr lang="en-US" altLang="zh-CN" sz="20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" altLang="zh-CN" sz="20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Coroutine</a:t>
            </a:r>
            <a:r>
              <a:rPr lang="en-US" altLang="zh-CN" sz="20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98555" y="127835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6" name="任意多边形 5"/>
          <p:cNvSpPr/>
          <p:nvPr/>
        </p:nvSpPr>
        <p:spPr>
          <a:xfrm>
            <a:off x="4713362" y="1308143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7" name="任意多边形 6"/>
          <p:cNvSpPr/>
          <p:nvPr/>
        </p:nvSpPr>
        <p:spPr>
          <a:xfrm>
            <a:off x="4658320" y="2999079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8" name="任意多边形 7"/>
          <p:cNvSpPr/>
          <p:nvPr/>
        </p:nvSpPr>
        <p:spPr>
          <a:xfrm>
            <a:off x="298555" y="2999079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grpSp>
        <p:nvGrpSpPr>
          <p:cNvPr id="9" name="组合 8"/>
          <p:cNvGrpSpPr/>
          <p:nvPr/>
        </p:nvGrpSpPr>
        <p:grpSpPr>
          <a:xfrm>
            <a:off x="1343792" y="1143032"/>
            <a:ext cx="3058978" cy="1150284"/>
            <a:chOff x="1218233" y="3444984"/>
            <a:chExt cx="2653631" cy="1533712"/>
          </a:xfrm>
        </p:grpSpPr>
        <p:sp>
          <p:nvSpPr>
            <p:cNvPr id="10" name="文本框 9"/>
            <p:cNvSpPr txBox="1"/>
            <p:nvPr/>
          </p:nvSpPr>
          <p:spPr>
            <a:xfrm>
              <a:off x="1218233" y="3444984"/>
              <a:ext cx="870789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名词解释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4" y="3993811"/>
              <a:ext cx="243347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协程：是</a:t>
              </a:r>
              <a:r>
                <a:rPr lang="zh-CN" altLang="en-US" sz="1050" b="1" dirty="0">
                  <a:solidFill>
                    <a:srgbClr val="E66B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单线程下的并发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，又称微线程</a:t>
              </a:r>
              <a:r>
                <a:rPr lang="zh-CN" altLang="e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协程是一种用户态的轻量级线程，即协程是由用户程序自己控制调度的。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2883" y="1140918"/>
            <a:ext cx="3245286" cy="1499256"/>
            <a:chOff x="1234514" y="3410575"/>
            <a:chExt cx="2885849" cy="1999008"/>
          </a:xfrm>
        </p:grpSpPr>
        <p:sp>
          <p:nvSpPr>
            <p:cNvPr id="14" name="文本框 13"/>
            <p:cNvSpPr txBox="1"/>
            <p:nvPr/>
          </p:nvSpPr>
          <p:spPr>
            <a:xfrm>
              <a:off x="1234514" y="3410575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优点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4" y="3993811"/>
              <a:ext cx="268196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协程的切换</a:t>
              </a:r>
              <a:r>
                <a:rPr lang="zh-CN" altLang="en-US" sz="1050" b="1" dirty="0">
                  <a:solidFill>
                    <a:srgbClr val="E66B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开销更小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，属于程序级别的切换，操作系统完全感知不到，因而更加轻量级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单线程内就可以实现并发的效果，最大限度地利用</a:t>
              </a:r>
              <a:r>
                <a:rPr lang="en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en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04599" y="2867350"/>
            <a:ext cx="3339401" cy="1468188"/>
            <a:chOff x="1231937" y="3283894"/>
            <a:chExt cx="2896895" cy="1957584"/>
          </a:xfrm>
        </p:grpSpPr>
        <p:sp>
          <p:nvSpPr>
            <p:cNvPr id="18" name="文本框 17"/>
            <p:cNvSpPr txBox="1"/>
            <p:nvPr/>
          </p:nvSpPr>
          <p:spPr>
            <a:xfrm>
              <a:off x="1231937" y="3283894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80011" y="3510747"/>
              <a:ext cx="159866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特点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2366" y="3825706"/>
              <a:ext cx="269646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必须在只有一个单线程里实现并发</a:t>
              </a:r>
            </a:p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修改共享数据不需加锁</a:t>
              </a:r>
            </a:p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用户程序里自己保存多个控制流的上下文栈</a:t>
              </a:r>
            </a:p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附加：一个协程遇到</a:t>
              </a:r>
              <a:r>
                <a:rPr lang="en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操作自动切换到其它协程（如何实现检测</a:t>
              </a:r>
              <a:r>
                <a:rPr lang="en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yield</a:t>
              </a:r>
              <a:r>
                <a:rPr lang="zh-CN" altLang="e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greenlet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都无法实现，就用到了</a:t>
              </a:r>
              <a:r>
                <a:rPr lang="en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gevent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模块（</a:t>
              </a:r>
              <a:r>
                <a:rPr lang="en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机制））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89792" y="2867349"/>
            <a:ext cx="3087623" cy="1493580"/>
            <a:chOff x="1258030" y="3418143"/>
            <a:chExt cx="2745648" cy="1991440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41814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52615" y="3644998"/>
              <a:ext cx="159866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缺点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3993811"/>
              <a:ext cx="256528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协程的本质是单线程下，无法利用多核，可以是一个程序开启多个进程，每个进程内开启多个线程，每个线程内开启协程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协程指的是单个线程，因而一旦协程出现阻塞，将会阻塞整个线程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56560" y="3368335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93391" y="1693239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9964" y="163850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78584" y="3373179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44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 err="1">
                  <a:solidFill>
                    <a:srgbClr val="FFA538"/>
                  </a:solidFill>
                  <a:latin typeface="微软雅黑" pitchFamily="34" charset="-122"/>
                  <a:ea typeface="微软雅黑" pitchFamily="34" charset="-122"/>
                </a:rPr>
                <a:t>greenlet</a:t>
              </a:r>
              <a:endParaRPr lang="zh-CN" altLang="en-US" sz="1400" b="1" dirty="0">
                <a:solidFill>
                  <a:srgbClr val="FFA5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kumimoji="0" lang="zh-CN" altLang="en-US" sz="1000" b="1" i="0" u="none" strike="noStrike" kern="0" cap="none" spc="0" normalizeH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原生协程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3" y="3547419"/>
            <a:ext cx="1164749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kern="0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greenlet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3111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greenlet</a:t>
            </a:r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11" name="文本框 77"/>
          <p:cNvSpPr txBox="1"/>
          <p:nvPr/>
        </p:nvSpPr>
        <p:spPr>
          <a:xfrm>
            <a:off x="6080557" y="1228702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第三方模块，需要安装</a:t>
            </a:r>
          </a:p>
        </p:txBody>
      </p:sp>
      <p:sp>
        <p:nvSpPr>
          <p:cNvPr id="112" name="文本框 93"/>
          <p:cNvSpPr txBox="1"/>
          <p:nvPr/>
        </p:nvSpPr>
        <p:spPr>
          <a:xfrm>
            <a:off x="6035294" y="1900687"/>
            <a:ext cx="17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greenlet</a:t>
            </a:r>
            <a:endParaRPr lang="zh-CN" altLang="en-US" sz="1400" b="1" dirty="0">
              <a:solidFill>
                <a:srgbClr val="E870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113"/>
          <p:cNvSpPr txBox="1"/>
          <p:nvPr/>
        </p:nvSpPr>
        <p:spPr>
          <a:xfrm>
            <a:off x="6106162" y="1486259"/>
            <a:ext cx="1642514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greenlet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113"/>
          <p:cNvSpPr txBox="1"/>
          <p:nvPr/>
        </p:nvSpPr>
        <p:spPr>
          <a:xfrm>
            <a:off x="5054819" y="2357079"/>
            <a:ext cx="3745200" cy="12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生成器实现协程非常不方便，尤其很多协程的时候，使用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greenlet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就要方便很多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而这个模块来自于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的一个衍生版 </a:t>
            </a:r>
            <a:r>
              <a:rPr lang="en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Stackless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原生的协程（常见是标准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CPython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），将其协程单独拿出来打包成模块，因此性能要比生成器强很多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58140D-DEBF-A34F-AEB1-19949163E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4" y="978176"/>
            <a:ext cx="4572000" cy="3911407"/>
          </a:xfrm>
          <a:prstGeom prst="rect">
            <a:avLst/>
          </a:prstGeom>
        </p:spPr>
      </p:pic>
      <p:sp>
        <p:nvSpPr>
          <p:cNvPr id="95" name="文本框 77">
            <a:extLst>
              <a:ext uri="{FF2B5EF4-FFF2-40B4-BE49-F238E27FC236}">
                <a16:creationId xmlns:a16="http://schemas.microsoft.com/office/drawing/2014/main" id="{C641D803-7BC0-4D4B-93CC-EE669C588551}"/>
              </a:ext>
            </a:extLst>
          </p:cNvPr>
          <p:cNvSpPr txBox="1"/>
          <p:nvPr/>
        </p:nvSpPr>
        <p:spPr>
          <a:xfrm>
            <a:off x="6035294" y="3776298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96" name="文本框 113">
            <a:extLst>
              <a:ext uri="{FF2B5EF4-FFF2-40B4-BE49-F238E27FC236}">
                <a16:creationId xmlns:a16="http://schemas.microsoft.com/office/drawing/2014/main" id="{A391438F-62C2-7842-89A6-E8810860F42E}"/>
              </a:ext>
            </a:extLst>
          </p:cNvPr>
          <p:cNvSpPr txBox="1"/>
          <p:nvPr/>
        </p:nvSpPr>
        <p:spPr>
          <a:xfrm>
            <a:off x="5054819" y="4053297"/>
            <a:ext cx="3745200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并没有解决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阻塞的问题，但是我们使用这个时间来做别的事情了，一般在工作中我们都是进程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协程的方式来实现并发，以达到最好的并发效果</a:t>
            </a:r>
          </a:p>
        </p:txBody>
      </p:sp>
    </p:spTree>
    <p:extLst>
      <p:ext uri="{BB962C8B-B14F-4D97-AF65-F5344CB8AC3E}">
        <p14:creationId xmlns:p14="http://schemas.microsoft.com/office/powerpoint/2010/main" val="3116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1" grpId="0"/>
      <p:bldP spid="112" grpId="0"/>
      <p:bldP spid="198" grpId="0"/>
      <p:bldP spid="199" grpId="0"/>
      <p:bldP spid="95" grpId="0"/>
      <p:bldP spid="96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928</Words>
  <Application>Microsoft Office PowerPoint</Application>
  <PresentationFormat>全屏显示(16:9)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PMingLiU</vt:lpstr>
      <vt:lpstr>等线</vt:lpstr>
      <vt:lpstr>方正兰亭超细黑简体</vt:lpstr>
      <vt:lpstr>黑体</vt:lpstr>
      <vt:lpstr>华文细黑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邓 豪</cp:lastModifiedBy>
  <cp:revision>31</cp:revision>
  <dcterms:created xsi:type="dcterms:W3CDTF">2016-07-16T02:16:41Z</dcterms:created>
  <dcterms:modified xsi:type="dcterms:W3CDTF">2021-04-16T06:16:23Z</dcterms:modified>
</cp:coreProperties>
</file>