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94" r:id="rId2"/>
    <p:sldId id="382" r:id="rId3"/>
    <p:sldId id="390" r:id="rId4"/>
    <p:sldId id="392" r:id="rId5"/>
    <p:sldId id="396" r:id="rId6"/>
    <p:sldId id="386" r:id="rId7"/>
    <p:sldId id="397" r:id="rId8"/>
    <p:sldId id="274" r:id="rId9"/>
    <p:sldId id="398" r:id="rId10"/>
    <p:sldId id="399" r:id="rId11"/>
    <p:sldId id="400" r:id="rId12"/>
    <p:sldId id="408" r:id="rId13"/>
    <p:sldId id="348" r:id="rId14"/>
    <p:sldId id="387" r:id="rId15"/>
    <p:sldId id="270" r:id="rId16"/>
    <p:sldId id="341" r:id="rId17"/>
    <p:sldId id="403" r:id="rId18"/>
    <p:sldId id="404" r:id="rId19"/>
    <p:sldId id="405" r:id="rId20"/>
    <p:sldId id="406" r:id="rId21"/>
    <p:sldId id="388" r:id="rId22"/>
    <p:sldId id="401" r:id="rId23"/>
    <p:sldId id="407" r:id="rId24"/>
    <p:sldId id="409" r:id="rId25"/>
    <p:sldId id="370" r:id="rId26"/>
  </p:sldIdLst>
  <p:sldSz cx="9144000" cy="5143500" type="screen16x9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1B7"/>
    <a:srgbClr val="FFFFFF"/>
    <a:srgbClr val="67AFE3"/>
    <a:srgbClr val="F5F5F5"/>
    <a:srgbClr val="969696"/>
    <a:srgbClr val="C8C8C8"/>
    <a:srgbClr val="0096D5"/>
    <a:srgbClr val="D4D4D4"/>
    <a:srgbClr val="EAEAEA"/>
    <a:srgbClr val="F3F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4" autoAdjust="0"/>
    <p:restoredTop sz="94674"/>
  </p:normalViewPr>
  <p:slideViewPr>
    <p:cSldViewPr>
      <p:cViewPr varScale="1">
        <p:scale>
          <a:sx n="88" d="100"/>
          <a:sy n="88" d="100"/>
        </p:scale>
        <p:origin x="-288" y="-96"/>
      </p:cViewPr>
      <p:guideLst>
        <p:guide orient="horz" pos="162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4332"/>
    </p:cViewPr>
  </p:sorterViewPr>
  <p:notesViewPr>
    <p:cSldViewPr>
      <p:cViewPr varScale="1">
        <p:scale>
          <a:sx n="65" d="100"/>
          <a:sy n="65" d="100"/>
        </p:scale>
        <p:origin x="-2928" y="-102"/>
      </p:cViewPr>
      <p:guideLst>
        <p:guide orient="horz" pos="288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7DD0A-9044-4D18-9C18-8B428ED92850}" type="datetimeFigureOut">
              <a:rPr lang="zh-CN" altLang="en-US" smtClean="0"/>
              <a:t>2021/4/24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C6817-9CDC-4935-A4AC-27CF72BD8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928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87C70-E853-4894-BF07-D2F4B19C8F53}" type="datetimeFigureOut">
              <a:rPr lang="zh-CN" altLang="en-US" smtClean="0"/>
              <a:t>2021/4/24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47F99-6ADC-4C80-99B3-D41D13275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055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t>2021/4/24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t>2021/4/24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3131840" y="409253"/>
            <a:ext cx="28803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dirty="0">
                <a:solidFill>
                  <a:schemeClr val="accent3"/>
                </a:solidFill>
              </a:rPr>
              <a:t>单击输入标题</a:t>
            </a:r>
            <a:endParaRPr lang="en-US" altLang="zh-CN" sz="2100" dirty="0">
              <a:solidFill>
                <a:schemeClr val="accent3"/>
              </a:solidFill>
            </a:endParaRPr>
          </a:p>
          <a:p>
            <a:pPr algn="ctr"/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单击此处添加副标题或详细文本描述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3131840" y="4587974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n>
                  <a:noFill/>
                </a:ln>
                <a:solidFill>
                  <a:schemeClr val="accent3"/>
                </a:solidFill>
              </a:rPr>
              <a:t>www.</a:t>
            </a:r>
            <a:r>
              <a:rPr lang="zh-CN" altLang="en-US" sz="800" dirty="0">
                <a:ln>
                  <a:noFill/>
                </a:ln>
                <a:solidFill>
                  <a:schemeClr val="accent3"/>
                </a:solidFill>
              </a:rPr>
              <a:t>企业网站</a:t>
            </a:r>
            <a:r>
              <a:rPr lang="en-US" altLang="zh-CN" sz="800" dirty="0">
                <a:ln>
                  <a:noFill/>
                </a:ln>
                <a:solidFill>
                  <a:schemeClr val="accent3"/>
                </a:solidFill>
              </a:rPr>
              <a:t>.com</a:t>
            </a:r>
          </a:p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企业名称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宣传口号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企业标题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3419872" y="339502"/>
            <a:ext cx="246466" cy="384285"/>
            <a:chOff x="3579019" y="293633"/>
            <a:chExt cx="361957" cy="564356"/>
          </a:xfrm>
        </p:grpSpPr>
        <p:sp>
          <p:nvSpPr>
            <p:cNvPr id="18" name="任意多边形 17"/>
            <p:cNvSpPr/>
            <p:nvPr/>
          </p:nvSpPr>
          <p:spPr>
            <a:xfrm>
              <a:off x="3579019" y="433388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3661175" y="481752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594504" y="293633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3795720" y="507901"/>
              <a:ext cx="145256" cy="235743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  <a:gd name="connsiteX0-1" fmla="*/ 0 w 145256"/>
                <a:gd name="connsiteY0-2" fmla="*/ 0 h 235743"/>
                <a:gd name="connsiteX1-3" fmla="*/ 145256 w 145256"/>
                <a:gd name="connsiteY1-4" fmla="*/ 235743 h 2357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45256" h="235743">
                  <a:moveTo>
                    <a:pt x="0" y="0"/>
                  </a:moveTo>
                  <a:lnTo>
                    <a:pt x="145256" y="235743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 userDrawn="1"/>
        </p:nvGrpSpPr>
        <p:grpSpPr>
          <a:xfrm flipH="1">
            <a:off x="5477662" y="339502"/>
            <a:ext cx="246466" cy="384285"/>
            <a:chOff x="3579019" y="293633"/>
            <a:chExt cx="361957" cy="564356"/>
          </a:xfrm>
        </p:grpSpPr>
        <p:sp>
          <p:nvSpPr>
            <p:cNvPr id="23" name="任意多边形 22"/>
            <p:cNvSpPr/>
            <p:nvPr/>
          </p:nvSpPr>
          <p:spPr>
            <a:xfrm>
              <a:off x="3579019" y="433388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3661175" y="481752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3594504" y="293633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3795720" y="507901"/>
              <a:ext cx="145256" cy="235743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  <a:gd name="connsiteX0-1" fmla="*/ 0 w 145256"/>
                <a:gd name="connsiteY0-2" fmla="*/ 0 h 235743"/>
                <a:gd name="connsiteX1-3" fmla="*/ 145256 w 145256"/>
                <a:gd name="connsiteY1-4" fmla="*/ 235743 h 2357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45256" h="235743">
                  <a:moveTo>
                    <a:pt x="0" y="0"/>
                  </a:moveTo>
                  <a:lnTo>
                    <a:pt x="145256" y="235743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 userDrawn="1"/>
        </p:nvCxnSpPr>
        <p:spPr>
          <a:xfrm flipH="1">
            <a:off x="526183" y="690855"/>
            <a:ext cx="314015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/>
        </p:nvCxnSpPr>
        <p:spPr>
          <a:xfrm flipH="1">
            <a:off x="5477662" y="690855"/>
            <a:ext cx="3140157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/>
        </p:nvCxnSpPr>
        <p:spPr>
          <a:xfrm flipH="1">
            <a:off x="526184" y="4749606"/>
            <a:ext cx="3325736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/>
        </p:nvCxnSpPr>
        <p:spPr>
          <a:xfrm flipH="1">
            <a:off x="5292080" y="4749606"/>
            <a:ext cx="3325740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8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8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2" fill="hold" nodeType="afterEffect" p14:presetBounceEnd="8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1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1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6" fill="hold" nodeType="withEffect" p14:presetBounceEnd="8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2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2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6" grpId="0"/>
        </p:bld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555526"/>
            <a:ext cx="9144000" cy="0"/>
          </a:xfrm>
          <a:prstGeom prst="line">
            <a:avLst/>
          </a:prstGeom>
          <a:ln w="22225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t>2021/4/24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t>2021/4/24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t>2021/4/24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t>2021/4/24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t>2021/4/24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t>2021/4/24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A8091-7EE4-41B5-8137-A62B04FCA6E6}" type="datetimeFigureOut">
              <a:rPr lang="zh-CN" altLang="en-US" smtClean="0"/>
              <a:t>2021/4/24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AA5FA-60D0-45B3-9A54-CD9302FF9B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9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523" y="2715766"/>
            <a:ext cx="8943695" cy="749780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55576" y="1847807"/>
            <a:ext cx="3711575" cy="746348"/>
          </a:xfrm>
          <a:prstGeom prst="rect">
            <a:avLst/>
          </a:prstGeom>
          <a:noFill/>
        </p:spPr>
        <p:txBody>
          <a:bodyPr wrap="none" lIns="68571" tIns="34285" rIns="68571" bIns="34285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6858" y="2576771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代码充满乐趣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3568" y="745754"/>
            <a:ext cx="24609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67AFE3"/>
                </a:solidFill>
              </a:rPr>
              <a:t>2021</a:t>
            </a:r>
            <a:endParaRPr lang="zh-CN" altLang="en-US" sz="7200" b="1" dirty="0">
              <a:solidFill>
                <a:srgbClr val="67AFE3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36296" y="402799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码趣教育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5058" y="3745364"/>
            <a:ext cx="12592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讲师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： 北斗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99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99"/>
                            </p:stCondLst>
                            <p:childTnLst>
                              <p:par>
                                <p:cTn id="3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29" grpId="0"/>
      <p:bldP spid="34" grpId="0"/>
      <p:bldP spid="3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13069" y="58298"/>
            <a:ext cx="2386723" cy="430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复杂选择器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7534"/>
            <a:ext cx="4392488" cy="43722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151" y="1347614"/>
            <a:ext cx="3999092" cy="28083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13069" y="58298"/>
            <a:ext cx="2386723" cy="430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伪类选择器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46" y="771550"/>
            <a:ext cx="2161481" cy="40702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275606"/>
            <a:ext cx="6120680" cy="316782"/>
          </a:xfrm>
          <a:prstGeom prst="rect">
            <a:avLst/>
          </a:prstGeom>
        </p:spPr>
      </p:pic>
      <p:pic>
        <p:nvPicPr>
          <p:cNvPr id="8" name="在线媒体 7" descr="QQ20191203-174303-HD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699792" y="1851670"/>
            <a:ext cx="6018297" cy="27094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5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13069" y="86586"/>
            <a:ext cx="2386723" cy="430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伪类选择器的应用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15565"/>
            <a:ext cx="2386723" cy="374648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131590"/>
            <a:ext cx="2400300" cy="15367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635896" y="3363838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通过伪类选择器，可以实现划入的时候再显示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3067005" y="2233484"/>
            <a:ext cx="6082315" cy="2912702"/>
            <a:chOff x="4078023" y="2973498"/>
            <a:chExt cx="8113977" cy="3884502"/>
          </a:xfrm>
          <a:solidFill>
            <a:schemeClr val="tx2"/>
          </a:solidFill>
        </p:grpSpPr>
        <p:sp>
          <p:nvSpPr>
            <p:cNvPr id="19" name="Freeform 5"/>
            <p:cNvSpPr/>
            <p:nvPr/>
          </p:nvSpPr>
          <p:spPr bwMode="auto">
            <a:xfrm>
              <a:off x="4078023" y="5589157"/>
              <a:ext cx="4758750" cy="1268843"/>
            </a:xfrm>
            <a:custGeom>
              <a:avLst/>
              <a:gdLst>
                <a:gd name="T0" fmla="*/ 0 w 251"/>
                <a:gd name="T1" fmla="*/ 67 h 67"/>
                <a:gd name="T2" fmla="*/ 0 w 251"/>
                <a:gd name="T3" fmla="*/ 67 h 67"/>
                <a:gd name="T4" fmla="*/ 251 w 251"/>
                <a:gd name="T5" fmla="*/ 67 h 67"/>
                <a:gd name="T6" fmla="*/ 251 w 251"/>
                <a:gd name="T7" fmla="*/ 0 h 67"/>
                <a:gd name="T8" fmla="*/ 0 w 251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67">
                  <a:moveTo>
                    <a:pt x="0" y="67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251" y="67"/>
                    <a:pt x="251" y="67"/>
                    <a:pt x="251" y="67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178" y="38"/>
                    <a:pt x="92" y="62"/>
                    <a:pt x="0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CN" altLang="en-US" sz="2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6"/>
            <p:cNvSpPr/>
            <p:nvPr/>
          </p:nvSpPr>
          <p:spPr bwMode="auto">
            <a:xfrm>
              <a:off x="8912383" y="4906297"/>
              <a:ext cx="1117622" cy="1951702"/>
            </a:xfrm>
            <a:custGeom>
              <a:avLst/>
              <a:gdLst>
                <a:gd name="T0" fmla="*/ 0 w 59"/>
                <a:gd name="T1" fmla="*/ 36 h 103"/>
                <a:gd name="T2" fmla="*/ 0 w 59"/>
                <a:gd name="T3" fmla="*/ 103 h 103"/>
                <a:gd name="T4" fmla="*/ 59 w 59"/>
                <a:gd name="T5" fmla="*/ 103 h 103"/>
                <a:gd name="T6" fmla="*/ 59 w 59"/>
                <a:gd name="T7" fmla="*/ 0 h 103"/>
                <a:gd name="T8" fmla="*/ 0 w 59"/>
                <a:gd name="T9" fmla="*/ 3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03">
                  <a:moveTo>
                    <a:pt x="0" y="36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41" y="13"/>
                    <a:pt x="21" y="25"/>
                    <a:pt x="0" y="3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7"/>
            <p:cNvSpPr/>
            <p:nvPr/>
          </p:nvSpPr>
          <p:spPr bwMode="auto">
            <a:xfrm>
              <a:off x="11603653" y="2973498"/>
              <a:ext cx="588347" cy="3884501"/>
            </a:xfrm>
            <a:custGeom>
              <a:avLst/>
              <a:gdLst>
                <a:gd name="T0" fmla="*/ 31 w 31"/>
                <a:gd name="T1" fmla="*/ 0 h 205"/>
                <a:gd name="T2" fmla="*/ 28 w 31"/>
                <a:gd name="T3" fmla="*/ 0 h 205"/>
                <a:gd name="T4" fmla="*/ 0 w 31"/>
                <a:gd name="T5" fmla="*/ 36 h 205"/>
                <a:gd name="T6" fmla="*/ 0 w 31"/>
                <a:gd name="T7" fmla="*/ 205 h 205"/>
                <a:gd name="T8" fmla="*/ 31 w 31"/>
                <a:gd name="T9" fmla="*/ 205 h 205"/>
                <a:gd name="T10" fmla="*/ 31 w 31"/>
                <a:gd name="T11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05">
                  <a:moveTo>
                    <a:pt x="31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0" y="13"/>
                    <a:pt x="11" y="25"/>
                    <a:pt x="0" y="36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31" y="205"/>
                    <a:pt x="31" y="205"/>
                    <a:pt x="31" y="205"/>
                  </a:cubicBez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8"/>
            <p:cNvSpPr/>
            <p:nvPr/>
          </p:nvSpPr>
          <p:spPr bwMode="auto">
            <a:xfrm>
              <a:off x="10126881" y="3656358"/>
              <a:ext cx="1401162" cy="3201642"/>
            </a:xfrm>
            <a:custGeom>
              <a:avLst/>
              <a:gdLst>
                <a:gd name="T0" fmla="*/ 0 w 74"/>
                <a:gd name="T1" fmla="*/ 66 h 169"/>
                <a:gd name="T2" fmla="*/ 0 w 74"/>
                <a:gd name="T3" fmla="*/ 169 h 169"/>
                <a:gd name="T4" fmla="*/ 74 w 74"/>
                <a:gd name="T5" fmla="*/ 169 h 169"/>
                <a:gd name="T6" fmla="*/ 74 w 74"/>
                <a:gd name="T7" fmla="*/ 0 h 169"/>
                <a:gd name="T8" fmla="*/ 0 w 74"/>
                <a:gd name="T9" fmla="*/ 6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69">
                  <a:moveTo>
                    <a:pt x="0" y="66"/>
                  </a:moveTo>
                  <a:cubicBezTo>
                    <a:pt x="0" y="169"/>
                    <a:pt x="0" y="169"/>
                    <a:pt x="0" y="169"/>
                  </a:cubicBezTo>
                  <a:cubicBezTo>
                    <a:pt x="74" y="169"/>
                    <a:pt x="74" y="169"/>
                    <a:pt x="74" y="16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52" y="24"/>
                    <a:pt x="28" y="47"/>
                    <a:pt x="0" y="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CN" altLang="en-US" sz="2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Content Placeholder 2"/>
          <p:cNvSpPr txBox="1"/>
          <p:nvPr/>
        </p:nvSpPr>
        <p:spPr>
          <a:xfrm>
            <a:off x="487743" y="1231641"/>
            <a:ext cx="4454583" cy="1766451"/>
          </a:xfrm>
          <a:prstGeom prst="rect">
            <a:avLst/>
          </a:prstGeom>
        </p:spPr>
        <p:txBody>
          <a:bodyPr vert="horz" lIns="68543" tIns="34272" rIns="68543" bIns="34272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选择器优先级概括如下：</a:t>
            </a:r>
            <a:endParaRPr lang="en-US" altLang="zh-CN" sz="1600" b="1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GB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&gt; class &gt;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复杂选择器的优先级比较如下：</a:t>
            </a:r>
          </a:p>
          <a:p>
            <a:pPr marL="628650" lvl="1" indent="-228600">
              <a:buFont typeface="+mj-lt"/>
              <a:buAutoNum type="alphaUcPeriod"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先比 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最高位），再比 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最后比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tagName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标签个数）</a:t>
            </a:r>
          </a:p>
          <a:p>
            <a:pPr marL="628650" lvl="1" indent="-228600">
              <a:buFont typeface="+mj-lt"/>
              <a:buAutoNum type="alphaUcPeriod"/>
            </a:pP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个数不等，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越多，优先级越高</a:t>
            </a:r>
          </a:p>
          <a:p>
            <a:pPr marL="628650" lvl="1" indent="-228600">
              <a:buFont typeface="+mj-lt"/>
              <a:buAutoNum type="alphaUcPeriod"/>
            </a:pP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相同，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越多，优先级越高</a:t>
            </a:r>
          </a:p>
          <a:p>
            <a:pPr marL="628650" lvl="1" indent="-228600">
              <a:buFont typeface="+mj-lt"/>
              <a:buAutoNum type="alphaUcPeriod"/>
            </a:pP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都相同，则标签越多，优先级越高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5294518" y="3325217"/>
            <a:ext cx="1592312" cy="748365"/>
            <a:chOff x="4982259" y="5322156"/>
            <a:chExt cx="2124188" cy="998051"/>
          </a:xfrm>
          <a:solidFill>
            <a:schemeClr val="tx1">
              <a:lumMod val="85000"/>
              <a:lumOff val="15000"/>
              <a:alpha val="35000"/>
            </a:schemeClr>
          </a:solidFill>
        </p:grpSpPr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4982259" y="5322156"/>
              <a:ext cx="189027" cy="19139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CN" altLang="en-US" sz="2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 flipH="1" flipV="1">
              <a:off x="6358759" y="5417851"/>
              <a:ext cx="747688" cy="902356"/>
            </a:xfrm>
            <a:prstGeom prst="lin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endCxn id="28" idx="6"/>
            </p:cNvCxnSpPr>
            <p:nvPr/>
          </p:nvCxnSpPr>
          <p:spPr>
            <a:xfrm flipH="1">
              <a:off x="5171286" y="5417851"/>
              <a:ext cx="1187474" cy="0"/>
            </a:xfrm>
            <a:prstGeom prst="lin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3682257" y="3988391"/>
            <a:ext cx="1592312" cy="748365"/>
            <a:chOff x="4982259" y="5322156"/>
            <a:chExt cx="2124188" cy="998051"/>
          </a:xfrm>
          <a:solidFill>
            <a:schemeClr val="tx1">
              <a:lumMod val="85000"/>
              <a:lumOff val="15000"/>
              <a:alpha val="35000"/>
            </a:schemeClr>
          </a:solidFill>
        </p:grpSpPr>
        <p:sp>
          <p:nvSpPr>
            <p:cNvPr id="32" name="Oval 13"/>
            <p:cNvSpPr>
              <a:spLocks noChangeArrowheads="1"/>
            </p:cNvSpPr>
            <p:nvPr/>
          </p:nvSpPr>
          <p:spPr bwMode="auto">
            <a:xfrm>
              <a:off x="4982259" y="5322156"/>
              <a:ext cx="189027" cy="19139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CN" altLang="en-US" sz="2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 flipH="1" flipV="1">
              <a:off x="6358759" y="5417851"/>
              <a:ext cx="747688" cy="902356"/>
            </a:xfrm>
            <a:prstGeom prst="lin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endCxn id="32" idx="6"/>
            </p:cNvCxnSpPr>
            <p:nvPr/>
          </p:nvCxnSpPr>
          <p:spPr>
            <a:xfrm flipH="1">
              <a:off x="5171286" y="5417851"/>
              <a:ext cx="1187474" cy="0"/>
            </a:xfrm>
            <a:prstGeom prst="lin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6473014" y="2576852"/>
            <a:ext cx="1592312" cy="748365"/>
            <a:chOff x="4982259" y="5322156"/>
            <a:chExt cx="2124188" cy="998051"/>
          </a:xfrm>
          <a:solidFill>
            <a:schemeClr val="tx1">
              <a:lumMod val="85000"/>
              <a:lumOff val="15000"/>
              <a:alpha val="35000"/>
            </a:schemeClr>
          </a:solidFill>
        </p:grpSpPr>
        <p:sp>
          <p:nvSpPr>
            <p:cNvPr id="36" name="Oval 13"/>
            <p:cNvSpPr>
              <a:spLocks noChangeArrowheads="1"/>
            </p:cNvSpPr>
            <p:nvPr/>
          </p:nvSpPr>
          <p:spPr bwMode="auto">
            <a:xfrm>
              <a:off x="4982259" y="5322156"/>
              <a:ext cx="189027" cy="19139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CN" altLang="en-US" sz="2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 flipH="1" flipV="1">
              <a:off x="6358759" y="5417851"/>
              <a:ext cx="747688" cy="902356"/>
            </a:xfrm>
            <a:prstGeom prst="lin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endCxn id="36" idx="6"/>
            </p:cNvCxnSpPr>
            <p:nvPr/>
          </p:nvCxnSpPr>
          <p:spPr>
            <a:xfrm flipH="1">
              <a:off x="5171286" y="5417851"/>
              <a:ext cx="1187474" cy="0"/>
            </a:xfrm>
            <a:prstGeom prst="lin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7254303" y="1823747"/>
            <a:ext cx="1592312" cy="748365"/>
            <a:chOff x="4982259" y="5322156"/>
            <a:chExt cx="2124188" cy="998051"/>
          </a:xfrm>
          <a:solidFill>
            <a:schemeClr val="tx1">
              <a:lumMod val="85000"/>
              <a:lumOff val="15000"/>
              <a:alpha val="35000"/>
            </a:schemeClr>
          </a:solidFill>
        </p:grpSpPr>
        <p:sp>
          <p:nvSpPr>
            <p:cNvPr id="40" name="Oval 13"/>
            <p:cNvSpPr>
              <a:spLocks noChangeArrowheads="1"/>
            </p:cNvSpPr>
            <p:nvPr/>
          </p:nvSpPr>
          <p:spPr bwMode="auto">
            <a:xfrm>
              <a:off x="4982259" y="5322156"/>
              <a:ext cx="189027" cy="19139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CN" altLang="en-US" sz="2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 flipH="1" flipV="1">
              <a:off x="6358759" y="5417851"/>
              <a:ext cx="747688" cy="902356"/>
            </a:xfrm>
            <a:prstGeom prst="lin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endCxn id="40" idx="6"/>
            </p:cNvCxnSpPr>
            <p:nvPr/>
          </p:nvCxnSpPr>
          <p:spPr>
            <a:xfrm flipH="1">
              <a:off x="5171286" y="5417851"/>
              <a:ext cx="1187474" cy="0"/>
            </a:xfrm>
            <a:prstGeom prst="lin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框 12"/>
          <p:cNvSpPr txBox="1"/>
          <p:nvPr/>
        </p:nvSpPr>
        <p:spPr>
          <a:xfrm>
            <a:off x="2242982" y="3886985"/>
            <a:ext cx="1404976" cy="315435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>
            <a:defPPr>
              <a:defRPr lang="zh-CN"/>
            </a:defPPr>
            <a:lvl1pPr algn="ctr">
              <a:defRPr sz="200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层次选择器</a:t>
            </a:r>
          </a:p>
        </p:txBody>
      </p:sp>
      <p:sp>
        <p:nvSpPr>
          <p:cNvPr id="44" name="文本框 12"/>
          <p:cNvSpPr txBox="1"/>
          <p:nvPr/>
        </p:nvSpPr>
        <p:spPr>
          <a:xfrm>
            <a:off x="3854997" y="3246965"/>
            <a:ext cx="1404976" cy="315435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>
            <a:defPPr>
              <a:defRPr lang="zh-CN"/>
            </a:defPPr>
            <a:lvl1pPr algn="ctr">
              <a:defRPr sz="200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群组选择器</a:t>
            </a:r>
          </a:p>
        </p:txBody>
      </p:sp>
      <p:sp>
        <p:nvSpPr>
          <p:cNvPr id="45" name="文本框 12"/>
          <p:cNvSpPr txBox="1"/>
          <p:nvPr/>
        </p:nvSpPr>
        <p:spPr>
          <a:xfrm>
            <a:off x="5032536" y="2498600"/>
            <a:ext cx="1404976" cy="315435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>
            <a:defPPr>
              <a:defRPr lang="zh-CN"/>
            </a:defPPr>
            <a:lvl1pPr algn="ctr">
              <a:defRPr sz="200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选择器</a:t>
            </a:r>
          </a:p>
        </p:txBody>
      </p:sp>
      <p:sp>
        <p:nvSpPr>
          <p:cNvPr id="46" name="文本框 12"/>
          <p:cNvSpPr txBox="1"/>
          <p:nvPr/>
        </p:nvSpPr>
        <p:spPr>
          <a:xfrm>
            <a:off x="5832919" y="1708848"/>
            <a:ext cx="1404976" cy="315435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13069" y="58298"/>
            <a:ext cx="2386723" cy="430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选择器总结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3" grpId="0"/>
      <p:bldP spid="44" grpId="0"/>
      <p:bldP spid="45" grpId="0"/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63" b="66242"/>
          <a:stretch>
            <a:fillRect/>
          </a:stretch>
        </p:blipFill>
        <p:spPr>
          <a:xfrm flipH="1">
            <a:off x="-1" y="2612419"/>
            <a:ext cx="4958118" cy="2531081"/>
          </a:xfrm>
          <a:prstGeom prst="rect">
            <a:avLst/>
          </a:prstGeom>
        </p:spPr>
      </p:pic>
      <p:sp>
        <p:nvSpPr>
          <p:cNvPr id="25" name="圆角矩形 24"/>
          <p:cNvSpPr/>
          <p:nvPr/>
        </p:nvSpPr>
        <p:spPr>
          <a:xfrm>
            <a:off x="4427984" y="1015860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427984" y="1715062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427984" y="2403863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4427984" y="3106714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8" name="下箭头 57"/>
          <p:cNvSpPr/>
          <p:nvPr/>
        </p:nvSpPr>
        <p:spPr>
          <a:xfrm rot="16200000">
            <a:off x="3602551" y="2404670"/>
            <a:ext cx="431948" cy="509274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04" tIns="34253" rIns="68504" bIns="34253"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07504" y="915566"/>
            <a:ext cx="2160240" cy="1015580"/>
          </a:xfrm>
          <a:prstGeom prst="rect">
            <a:avLst/>
          </a:prstGeom>
          <a:noFill/>
        </p:spPr>
        <p:txBody>
          <a:bodyPr wrap="square" lIns="91361" tIns="45679" rIns="91361" bIns="45679">
            <a:spAutoFit/>
          </a:bodyPr>
          <a:lstStyle/>
          <a:p>
            <a:pPr algn="r">
              <a:defRPr/>
            </a:pPr>
            <a:r>
              <a:rPr lang="zh-CN" altLang="en-US" sz="3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076056" y="1015654"/>
            <a:ext cx="2972164" cy="503773"/>
            <a:chOff x="6339097" y="1573726"/>
            <a:chExt cx="3744416" cy="511504"/>
          </a:xfrm>
        </p:grpSpPr>
        <p:sp>
          <p:nvSpPr>
            <p:cNvPr id="35" name="圆角矩形 34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896718" y="1614014"/>
              <a:ext cx="3164241" cy="43754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CSS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介绍与基本使用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058154" y="1714856"/>
            <a:ext cx="2972164" cy="503773"/>
            <a:chOff x="6315199" y="2410178"/>
            <a:chExt cx="3744416" cy="511504"/>
          </a:xfrm>
        </p:grpSpPr>
        <p:sp>
          <p:nvSpPr>
            <p:cNvPr id="38" name="圆角矩形 37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93964" y="2450466"/>
              <a:ext cx="2653076" cy="43754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CSS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选择器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076056" y="2403654"/>
            <a:ext cx="2972164" cy="503773"/>
            <a:chOff x="6339097" y="3296031"/>
            <a:chExt cx="3744416" cy="511504"/>
          </a:xfrm>
        </p:grpSpPr>
        <p:sp>
          <p:nvSpPr>
            <p:cNvPr id="41" name="圆角矩形 40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898538" y="3336319"/>
              <a:ext cx="2736305" cy="43754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CSS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字体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/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文本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076056" y="3106349"/>
            <a:ext cx="2972164" cy="503772"/>
            <a:chOff x="6339097" y="4180903"/>
            <a:chExt cx="3744416" cy="511504"/>
          </a:xfrm>
        </p:grpSpPr>
        <p:sp>
          <p:nvSpPr>
            <p:cNvPr id="44" name="圆角矩形 43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898538" y="4221882"/>
              <a:ext cx="2736305" cy="437542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CSS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背景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2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7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2" dur="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5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650"/>
                            </p:stCondLst>
                            <p:childTnLst>
                              <p:par>
                                <p:cTn id="4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9" grpId="0" animBg="1"/>
      <p:bldP spid="29" grpId="1" animBg="1"/>
      <p:bldP spid="33" grpId="0" animBg="1"/>
      <p:bldP spid="33" grpId="1" animBg="1"/>
      <p:bldP spid="33" grpId="2" animBg="1"/>
      <p:bldP spid="50" grpId="0" animBg="1"/>
      <p:bldP spid="50" grpId="1" animBg="1"/>
      <p:bldP spid="58" grpId="0" animBg="1"/>
      <p:bldP spid="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等腰三角形 21"/>
          <p:cNvSpPr/>
          <p:nvPr/>
        </p:nvSpPr>
        <p:spPr bwMode="auto">
          <a:xfrm rot="16200000" flipH="1">
            <a:off x="4581202" y="1773549"/>
            <a:ext cx="2128451" cy="2168038"/>
          </a:xfrm>
          <a:custGeom>
            <a:avLst/>
            <a:gdLst>
              <a:gd name="connsiteX0" fmla="*/ 0 w 3169466"/>
              <a:gd name="connsiteY0" fmla="*/ 3096344 h 3096344"/>
              <a:gd name="connsiteX1" fmla="*/ 1508539 w 3169466"/>
              <a:gd name="connsiteY1" fmla="*/ 0 h 3096344"/>
              <a:gd name="connsiteX2" fmla="*/ 3169466 w 3169466"/>
              <a:gd name="connsiteY2" fmla="*/ 3096344 h 3096344"/>
              <a:gd name="connsiteX3" fmla="*/ 0 w 3169466"/>
              <a:gd name="connsiteY3" fmla="*/ 3096344 h 3096344"/>
              <a:gd name="connsiteX0-1" fmla="*/ 0 w 3017066"/>
              <a:gd name="connsiteY0-2" fmla="*/ 3083644 h 3096344"/>
              <a:gd name="connsiteX1-3" fmla="*/ 1356139 w 3017066"/>
              <a:gd name="connsiteY1-4" fmla="*/ 0 h 3096344"/>
              <a:gd name="connsiteX2-5" fmla="*/ 3017066 w 3017066"/>
              <a:gd name="connsiteY2-6" fmla="*/ 3096344 h 3096344"/>
              <a:gd name="connsiteX3-7" fmla="*/ 0 w 3017066"/>
              <a:gd name="connsiteY3-8" fmla="*/ 3083644 h 3096344"/>
              <a:gd name="connsiteX0-9" fmla="*/ 0 w 3017066"/>
              <a:gd name="connsiteY0-10" fmla="*/ 3083644 h 3096344"/>
              <a:gd name="connsiteX1-11" fmla="*/ 181393 w 3017066"/>
              <a:gd name="connsiteY1-12" fmla="*/ 2273423 h 3096344"/>
              <a:gd name="connsiteX2-13" fmla="*/ 1356139 w 3017066"/>
              <a:gd name="connsiteY2-14" fmla="*/ 0 h 3096344"/>
              <a:gd name="connsiteX3-15" fmla="*/ 3017066 w 3017066"/>
              <a:gd name="connsiteY3-16" fmla="*/ 3096344 h 3096344"/>
              <a:gd name="connsiteX4" fmla="*/ 0 w 3017066"/>
              <a:gd name="connsiteY4" fmla="*/ 3083644 h 3096344"/>
              <a:gd name="connsiteX0-17" fmla="*/ 0 w 3017066"/>
              <a:gd name="connsiteY0-18" fmla="*/ 3083644 h 3096344"/>
              <a:gd name="connsiteX1-19" fmla="*/ 181393 w 3017066"/>
              <a:gd name="connsiteY1-20" fmla="*/ 2222623 h 3096344"/>
              <a:gd name="connsiteX2-21" fmla="*/ 1356139 w 3017066"/>
              <a:gd name="connsiteY2-22" fmla="*/ 0 h 3096344"/>
              <a:gd name="connsiteX3-23" fmla="*/ 3017066 w 3017066"/>
              <a:gd name="connsiteY3-24" fmla="*/ 3096344 h 3096344"/>
              <a:gd name="connsiteX4-25" fmla="*/ 0 w 3017066"/>
              <a:gd name="connsiteY4-26" fmla="*/ 3083644 h 3096344"/>
              <a:gd name="connsiteX0-27" fmla="*/ 0 w 3017066"/>
              <a:gd name="connsiteY0-28" fmla="*/ 3083644 h 3096344"/>
              <a:gd name="connsiteX1-29" fmla="*/ 105193 w 3017066"/>
              <a:gd name="connsiteY1-30" fmla="*/ 2425823 h 3096344"/>
              <a:gd name="connsiteX2-31" fmla="*/ 1356139 w 3017066"/>
              <a:gd name="connsiteY2-32" fmla="*/ 0 h 3096344"/>
              <a:gd name="connsiteX3-33" fmla="*/ 3017066 w 3017066"/>
              <a:gd name="connsiteY3-34" fmla="*/ 3096344 h 3096344"/>
              <a:gd name="connsiteX4-35" fmla="*/ 0 w 3017066"/>
              <a:gd name="connsiteY4-36" fmla="*/ 3083644 h 3096344"/>
              <a:gd name="connsiteX0-37" fmla="*/ 0 w 3017066"/>
              <a:gd name="connsiteY0-38" fmla="*/ 2601044 h 2613744"/>
              <a:gd name="connsiteX1-39" fmla="*/ 105193 w 3017066"/>
              <a:gd name="connsiteY1-40" fmla="*/ 1943223 h 2613744"/>
              <a:gd name="connsiteX2-41" fmla="*/ 1368839 w 3017066"/>
              <a:gd name="connsiteY2-42" fmla="*/ 0 h 2613744"/>
              <a:gd name="connsiteX3-43" fmla="*/ 3017066 w 3017066"/>
              <a:gd name="connsiteY3-44" fmla="*/ 2613744 h 2613744"/>
              <a:gd name="connsiteX4-45" fmla="*/ 0 w 3017066"/>
              <a:gd name="connsiteY4-46" fmla="*/ 2601044 h 2613744"/>
              <a:gd name="connsiteX0-47" fmla="*/ 537730 w 2919796"/>
              <a:gd name="connsiteY0-48" fmla="*/ 2702644 h 2702644"/>
              <a:gd name="connsiteX1-49" fmla="*/ 7923 w 2919796"/>
              <a:gd name="connsiteY1-50" fmla="*/ 1943223 h 2702644"/>
              <a:gd name="connsiteX2-51" fmla="*/ 1271569 w 2919796"/>
              <a:gd name="connsiteY2-52" fmla="*/ 0 h 2702644"/>
              <a:gd name="connsiteX3-53" fmla="*/ 2919796 w 2919796"/>
              <a:gd name="connsiteY3-54" fmla="*/ 2613744 h 2702644"/>
              <a:gd name="connsiteX4-55" fmla="*/ 537730 w 2919796"/>
              <a:gd name="connsiteY4-56" fmla="*/ 2702644 h 2702644"/>
              <a:gd name="connsiteX0-57" fmla="*/ 552634 w 2934700"/>
              <a:gd name="connsiteY0-58" fmla="*/ 2702644 h 2702644"/>
              <a:gd name="connsiteX1-59" fmla="*/ 22827 w 2934700"/>
              <a:gd name="connsiteY1-60" fmla="*/ 1943223 h 2702644"/>
              <a:gd name="connsiteX2-61" fmla="*/ 1286473 w 2934700"/>
              <a:gd name="connsiteY2-62" fmla="*/ 0 h 2702644"/>
              <a:gd name="connsiteX3-63" fmla="*/ 2934700 w 2934700"/>
              <a:gd name="connsiteY3-64" fmla="*/ 2613744 h 2702644"/>
              <a:gd name="connsiteX4-65" fmla="*/ 552634 w 2934700"/>
              <a:gd name="connsiteY4-66" fmla="*/ 2702644 h 2702644"/>
              <a:gd name="connsiteX0-67" fmla="*/ 529807 w 2911873"/>
              <a:gd name="connsiteY0-68" fmla="*/ 2702644 h 2702644"/>
              <a:gd name="connsiteX1-69" fmla="*/ 0 w 2911873"/>
              <a:gd name="connsiteY1-70" fmla="*/ 1943223 h 2702644"/>
              <a:gd name="connsiteX2-71" fmla="*/ 1263646 w 2911873"/>
              <a:gd name="connsiteY2-72" fmla="*/ 0 h 2702644"/>
              <a:gd name="connsiteX3-73" fmla="*/ 2911873 w 2911873"/>
              <a:gd name="connsiteY3-74" fmla="*/ 2613744 h 2702644"/>
              <a:gd name="connsiteX4-75" fmla="*/ 529807 w 2911873"/>
              <a:gd name="connsiteY4-76" fmla="*/ 2702644 h 2702644"/>
              <a:gd name="connsiteX0-77" fmla="*/ 529807 w 2911873"/>
              <a:gd name="connsiteY0-78" fmla="*/ 2702644 h 2702644"/>
              <a:gd name="connsiteX1-79" fmla="*/ 0 w 2911873"/>
              <a:gd name="connsiteY1-80" fmla="*/ 1943223 h 2702644"/>
              <a:gd name="connsiteX2-81" fmla="*/ 1263646 w 2911873"/>
              <a:gd name="connsiteY2-82" fmla="*/ 0 h 2702644"/>
              <a:gd name="connsiteX3-83" fmla="*/ 2911873 w 2911873"/>
              <a:gd name="connsiteY3-84" fmla="*/ 2613744 h 2702644"/>
              <a:gd name="connsiteX4-85" fmla="*/ 529807 w 2911873"/>
              <a:gd name="connsiteY4-86" fmla="*/ 2702644 h 2702644"/>
              <a:gd name="connsiteX0-87" fmla="*/ 529807 w 2911873"/>
              <a:gd name="connsiteY0-88" fmla="*/ 2702644 h 2844923"/>
              <a:gd name="connsiteX1-89" fmla="*/ 0 w 2911873"/>
              <a:gd name="connsiteY1-90" fmla="*/ 1943223 h 2844923"/>
              <a:gd name="connsiteX2-91" fmla="*/ 1263646 w 2911873"/>
              <a:gd name="connsiteY2-92" fmla="*/ 0 h 2844923"/>
              <a:gd name="connsiteX3-93" fmla="*/ 2911873 w 2911873"/>
              <a:gd name="connsiteY3-94" fmla="*/ 2613744 h 2844923"/>
              <a:gd name="connsiteX4-95" fmla="*/ 1241478 w 2911873"/>
              <a:gd name="connsiteY4-96" fmla="*/ 2844923 h 2844923"/>
              <a:gd name="connsiteX5" fmla="*/ 529807 w 2911873"/>
              <a:gd name="connsiteY5" fmla="*/ 2702644 h 2844923"/>
              <a:gd name="connsiteX0-97" fmla="*/ 529807 w 2619773"/>
              <a:gd name="connsiteY0-98" fmla="*/ 2702644 h 2844923"/>
              <a:gd name="connsiteX1-99" fmla="*/ 0 w 2619773"/>
              <a:gd name="connsiteY1-100" fmla="*/ 1943223 h 2844923"/>
              <a:gd name="connsiteX2-101" fmla="*/ 1263646 w 2619773"/>
              <a:gd name="connsiteY2-102" fmla="*/ 0 h 2844923"/>
              <a:gd name="connsiteX3-103" fmla="*/ 2619773 w 2619773"/>
              <a:gd name="connsiteY3-104" fmla="*/ 2143844 h 2844923"/>
              <a:gd name="connsiteX4-105" fmla="*/ 1241478 w 2619773"/>
              <a:gd name="connsiteY4-106" fmla="*/ 2844923 h 2844923"/>
              <a:gd name="connsiteX5-107" fmla="*/ 529807 w 2619773"/>
              <a:gd name="connsiteY5-108" fmla="*/ 2702644 h 2844923"/>
              <a:gd name="connsiteX0-109" fmla="*/ 529807 w 2619773"/>
              <a:gd name="connsiteY0-110" fmla="*/ 2702644 h 2959223"/>
              <a:gd name="connsiteX1-111" fmla="*/ 0 w 2619773"/>
              <a:gd name="connsiteY1-112" fmla="*/ 1943223 h 2959223"/>
              <a:gd name="connsiteX2-113" fmla="*/ 1263646 w 2619773"/>
              <a:gd name="connsiteY2-114" fmla="*/ 0 h 2959223"/>
              <a:gd name="connsiteX3-115" fmla="*/ 2619773 w 2619773"/>
              <a:gd name="connsiteY3-116" fmla="*/ 2143844 h 2959223"/>
              <a:gd name="connsiteX4-117" fmla="*/ 1216078 w 2619773"/>
              <a:gd name="connsiteY4-118" fmla="*/ 2959223 h 2959223"/>
              <a:gd name="connsiteX5-119" fmla="*/ 529807 w 2619773"/>
              <a:gd name="connsiteY5-120" fmla="*/ 2702644 h 2959223"/>
              <a:gd name="connsiteX0-121" fmla="*/ 529807 w 2619773"/>
              <a:gd name="connsiteY0-122" fmla="*/ 2702644 h 2959223"/>
              <a:gd name="connsiteX1-123" fmla="*/ 0 w 2619773"/>
              <a:gd name="connsiteY1-124" fmla="*/ 1943223 h 2959223"/>
              <a:gd name="connsiteX2-125" fmla="*/ 1263646 w 2619773"/>
              <a:gd name="connsiteY2-126" fmla="*/ 0 h 2959223"/>
              <a:gd name="connsiteX3-127" fmla="*/ 2619773 w 2619773"/>
              <a:gd name="connsiteY3-128" fmla="*/ 2143844 h 2959223"/>
              <a:gd name="connsiteX4-129" fmla="*/ 1216078 w 2619773"/>
              <a:gd name="connsiteY4-130" fmla="*/ 2959223 h 2959223"/>
              <a:gd name="connsiteX5-131" fmla="*/ 529807 w 2619773"/>
              <a:gd name="connsiteY5-132" fmla="*/ 2702644 h 2959223"/>
              <a:gd name="connsiteX0-133" fmla="*/ 529807 w 2619773"/>
              <a:gd name="connsiteY0-134" fmla="*/ 2702644 h 2959223"/>
              <a:gd name="connsiteX1-135" fmla="*/ 0 w 2619773"/>
              <a:gd name="connsiteY1-136" fmla="*/ 1943223 h 2959223"/>
              <a:gd name="connsiteX2-137" fmla="*/ 1263646 w 2619773"/>
              <a:gd name="connsiteY2-138" fmla="*/ 0 h 2959223"/>
              <a:gd name="connsiteX3-139" fmla="*/ 2619773 w 2619773"/>
              <a:gd name="connsiteY3-140" fmla="*/ 2143844 h 2959223"/>
              <a:gd name="connsiteX4-141" fmla="*/ 1216078 w 2619773"/>
              <a:gd name="connsiteY4-142" fmla="*/ 2959223 h 2959223"/>
              <a:gd name="connsiteX5-143" fmla="*/ 529807 w 2619773"/>
              <a:gd name="connsiteY5-144" fmla="*/ 2702644 h 2959223"/>
              <a:gd name="connsiteX0-145" fmla="*/ 529807 w 2708673"/>
              <a:gd name="connsiteY0-146" fmla="*/ 2702644 h 2959223"/>
              <a:gd name="connsiteX1-147" fmla="*/ 0 w 2708673"/>
              <a:gd name="connsiteY1-148" fmla="*/ 1943223 h 2959223"/>
              <a:gd name="connsiteX2-149" fmla="*/ 1263646 w 2708673"/>
              <a:gd name="connsiteY2-150" fmla="*/ 0 h 2959223"/>
              <a:gd name="connsiteX3-151" fmla="*/ 2708673 w 2708673"/>
              <a:gd name="connsiteY3-152" fmla="*/ 2258144 h 2959223"/>
              <a:gd name="connsiteX4-153" fmla="*/ 1216078 w 2708673"/>
              <a:gd name="connsiteY4-154" fmla="*/ 2959223 h 2959223"/>
              <a:gd name="connsiteX5-155" fmla="*/ 529807 w 2708673"/>
              <a:gd name="connsiteY5-156" fmla="*/ 2702644 h 2959223"/>
              <a:gd name="connsiteX0-157" fmla="*/ 529807 w 2708673"/>
              <a:gd name="connsiteY0-158" fmla="*/ 2702644 h 3035423"/>
              <a:gd name="connsiteX1-159" fmla="*/ 0 w 2708673"/>
              <a:gd name="connsiteY1-160" fmla="*/ 1943223 h 3035423"/>
              <a:gd name="connsiteX2-161" fmla="*/ 1263646 w 2708673"/>
              <a:gd name="connsiteY2-162" fmla="*/ 0 h 3035423"/>
              <a:gd name="connsiteX3-163" fmla="*/ 2708673 w 2708673"/>
              <a:gd name="connsiteY3-164" fmla="*/ 2258144 h 3035423"/>
              <a:gd name="connsiteX4-165" fmla="*/ 1216078 w 2708673"/>
              <a:gd name="connsiteY4-166" fmla="*/ 3035423 h 3035423"/>
              <a:gd name="connsiteX5-167" fmla="*/ 529807 w 2708673"/>
              <a:gd name="connsiteY5-168" fmla="*/ 2702644 h 3035423"/>
              <a:gd name="connsiteX0-169" fmla="*/ 631407 w 2810273"/>
              <a:gd name="connsiteY0-170" fmla="*/ 2702644 h 3035423"/>
              <a:gd name="connsiteX1-171" fmla="*/ 0 w 2810273"/>
              <a:gd name="connsiteY1-172" fmla="*/ 1994023 h 3035423"/>
              <a:gd name="connsiteX2-173" fmla="*/ 1365246 w 2810273"/>
              <a:gd name="connsiteY2-174" fmla="*/ 0 h 3035423"/>
              <a:gd name="connsiteX3-175" fmla="*/ 2810273 w 2810273"/>
              <a:gd name="connsiteY3-176" fmla="*/ 2258144 h 3035423"/>
              <a:gd name="connsiteX4-177" fmla="*/ 1317678 w 2810273"/>
              <a:gd name="connsiteY4-178" fmla="*/ 3035423 h 3035423"/>
              <a:gd name="connsiteX5-179" fmla="*/ 631407 w 2810273"/>
              <a:gd name="connsiteY5-180" fmla="*/ 2702644 h 3035423"/>
              <a:gd name="connsiteX0-181" fmla="*/ 631407 w 2899173"/>
              <a:gd name="connsiteY0-182" fmla="*/ 2702644 h 3035423"/>
              <a:gd name="connsiteX1-183" fmla="*/ 0 w 2899173"/>
              <a:gd name="connsiteY1-184" fmla="*/ 1994023 h 3035423"/>
              <a:gd name="connsiteX2-185" fmla="*/ 1365246 w 2899173"/>
              <a:gd name="connsiteY2-186" fmla="*/ 0 h 3035423"/>
              <a:gd name="connsiteX3-187" fmla="*/ 2899173 w 2899173"/>
              <a:gd name="connsiteY3-188" fmla="*/ 2461344 h 3035423"/>
              <a:gd name="connsiteX4-189" fmla="*/ 1317678 w 2899173"/>
              <a:gd name="connsiteY4-190" fmla="*/ 3035423 h 3035423"/>
              <a:gd name="connsiteX5-191" fmla="*/ 631407 w 2899173"/>
              <a:gd name="connsiteY5-192" fmla="*/ 2702644 h 3035423"/>
              <a:gd name="connsiteX0-193" fmla="*/ 631407 w 2899173"/>
              <a:gd name="connsiteY0-194" fmla="*/ 2702644 h 3035423"/>
              <a:gd name="connsiteX1-195" fmla="*/ 0 w 2899173"/>
              <a:gd name="connsiteY1-196" fmla="*/ 1994023 h 3035423"/>
              <a:gd name="connsiteX2-197" fmla="*/ 1365246 w 2899173"/>
              <a:gd name="connsiteY2-198" fmla="*/ 0 h 3035423"/>
              <a:gd name="connsiteX3-199" fmla="*/ 2899173 w 2899173"/>
              <a:gd name="connsiteY3-200" fmla="*/ 2461344 h 3035423"/>
              <a:gd name="connsiteX4-201" fmla="*/ 1317678 w 2899173"/>
              <a:gd name="connsiteY4-202" fmla="*/ 3035423 h 3035423"/>
              <a:gd name="connsiteX5-203" fmla="*/ 631407 w 2899173"/>
              <a:gd name="connsiteY5-204" fmla="*/ 2702644 h 3035423"/>
              <a:gd name="connsiteX0-205" fmla="*/ 631407 w 2899173"/>
              <a:gd name="connsiteY0-206" fmla="*/ 2702644 h 3086223"/>
              <a:gd name="connsiteX1-207" fmla="*/ 0 w 2899173"/>
              <a:gd name="connsiteY1-208" fmla="*/ 1994023 h 3086223"/>
              <a:gd name="connsiteX2-209" fmla="*/ 1365246 w 2899173"/>
              <a:gd name="connsiteY2-210" fmla="*/ 0 h 3086223"/>
              <a:gd name="connsiteX3-211" fmla="*/ 2899173 w 2899173"/>
              <a:gd name="connsiteY3-212" fmla="*/ 2461344 h 3086223"/>
              <a:gd name="connsiteX4-213" fmla="*/ 1330378 w 2899173"/>
              <a:gd name="connsiteY4-214" fmla="*/ 3086223 h 3086223"/>
              <a:gd name="connsiteX5-215" fmla="*/ 631407 w 2899173"/>
              <a:gd name="connsiteY5-216" fmla="*/ 2702644 h 3086223"/>
              <a:gd name="connsiteX0-217" fmla="*/ 631407 w 2899173"/>
              <a:gd name="connsiteY0-218" fmla="*/ 2702644 h 3060823"/>
              <a:gd name="connsiteX1-219" fmla="*/ 0 w 2899173"/>
              <a:gd name="connsiteY1-220" fmla="*/ 1994023 h 3060823"/>
              <a:gd name="connsiteX2-221" fmla="*/ 1365246 w 2899173"/>
              <a:gd name="connsiteY2-222" fmla="*/ 0 h 3060823"/>
              <a:gd name="connsiteX3-223" fmla="*/ 2899173 w 2899173"/>
              <a:gd name="connsiteY3-224" fmla="*/ 2461344 h 3060823"/>
              <a:gd name="connsiteX4-225" fmla="*/ 1508178 w 2899173"/>
              <a:gd name="connsiteY4-226" fmla="*/ 3060823 h 3060823"/>
              <a:gd name="connsiteX5-227" fmla="*/ 631407 w 2899173"/>
              <a:gd name="connsiteY5-228" fmla="*/ 2702644 h 3060823"/>
              <a:gd name="connsiteX0-229" fmla="*/ 631407 w 2899173"/>
              <a:gd name="connsiteY0-230" fmla="*/ 2702644 h 3060823"/>
              <a:gd name="connsiteX1-231" fmla="*/ 0 w 2899173"/>
              <a:gd name="connsiteY1-232" fmla="*/ 1994023 h 3060823"/>
              <a:gd name="connsiteX2-233" fmla="*/ 1365246 w 2899173"/>
              <a:gd name="connsiteY2-234" fmla="*/ 0 h 3060823"/>
              <a:gd name="connsiteX3-235" fmla="*/ 2899173 w 2899173"/>
              <a:gd name="connsiteY3-236" fmla="*/ 2461344 h 3060823"/>
              <a:gd name="connsiteX4-237" fmla="*/ 1508178 w 2899173"/>
              <a:gd name="connsiteY4-238" fmla="*/ 3060823 h 3060823"/>
              <a:gd name="connsiteX5-239" fmla="*/ 631407 w 2899173"/>
              <a:gd name="connsiteY5-240" fmla="*/ 2702644 h 3060823"/>
              <a:gd name="connsiteX0-241" fmla="*/ 631407 w 2899173"/>
              <a:gd name="connsiteY0-242" fmla="*/ 2702644 h 3060823"/>
              <a:gd name="connsiteX1-243" fmla="*/ 0 w 2899173"/>
              <a:gd name="connsiteY1-244" fmla="*/ 1994023 h 3060823"/>
              <a:gd name="connsiteX2-245" fmla="*/ 1365246 w 2899173"/>
              <a:gd name="connsiteY2-246" fmla="*/ 0 h 3060823"/>
              <a:gd name="connsiteX3-247" fmla="*/ 2899173 w 2899173"/>
              <a:gd name="connsiteY3-248" fmla="*/ 2461344 h 3060823"/>
              <a:gd name="connsiteX4-249" fmla="*/ 1508178 w 2899173"/>
              <a:gd name="connsiteY4-250" fmla="*/ 3060823 h 3060823"/>
              <a:gd name="connsiteX5-251" fmla="*/ 631407 w 2899173"/>
              <a:gd name="connsiteY5-252" fmla="*/ 2702644 h 3060823"/>
              <a:gd name="connsiteX0-253" fmla="*/ 663159 w 2930925"/>
              <a:gd name="connsiteY0-254" fmla="*/ 2702644 h 3060823"/>
              <a:gd name="connsiteX1-255" fmla="*/ 0 w 2930925"/>
              <a:gd name="connsiteY1-256" fmla="*/ 2032204 h 3060823"/>
              <a:gd name="connsiteX2-257" fmla="*/ 1396998 w 2930925"/>
              <a:gd name="connsiteY2-258" fmla="*/ 0 h 3060823"/>
              <a:gd name="connsiteX3-259" fmla="*/ 2930925 w 2930925"/>
              <a:gd name="connsiteY3-260" fmla="*/ 2461344 h 3060823"/>
              <a:gd name="connsiteX4-261" fmla="*/ 1539930 w 2930925"/>
              <a:gd name="connsiteY4-262" fmla="*/ 3060823 h 3060823"/>
              <a:gd name="connsiteX5-263" fmla="*/ 663159 w 2930925"/>
              <a:gd name="connsiteY5-264" fmla="*/ 2702644 h 3060823"/>
              <a:gd name="connsiteX0-265" fmla="*/ 663159 w 2930925"/>
              <a:gd name="connsiteY0-266" fmla="*/ 2702644 h 3060823"/>
              <a:gd name="connsiteX1-267" fmla="*/ 0 w 2930925"/>
              <a:gd name="connsiteY1-268" fmla="*/ 2032204 h 3060823"/>
              <a:gd name="connsiteX2-269" fmla="*/ 1396998 w 2930925"/>
              <a:gd name="connsiteY2-270" fmla="*/ 0 h 3060823"/>
              <a:gd name="connsiteX3-271" fmla="*/ 2930925 w 2930925"/>
              <a:gd name="connsiteY3-272" fmla="*/ 2461344 h 3060823"/>
              <a:gd name="connsiteX4-273" fmla="*/ 1539930 w 2930925"/>
              <a:gd name="connsiteY4-274" fmla="*/ 3060823 h 3060823"/>
              <a:gd name="connsiteX5-275" fmla="*/ 663159 w 2930925"/>
              <a:gd name="connsiteY5-276" fmla="*/ 2702644 h 3060823"/>
              <a:gd name="connsiteX0-277" fmla="*/ 663159 w 2930925"/>
              <a:gd name="connsiteY0-278" fmla="*/ 2702644 h 3060823"/>
              <a:gd name="connsiteX1-279" fmla="*/ 0 w 2930925"/>
              <a:gd name="connsiteY1-280" fmla="*/ 2032204 h 3060823"/>
              <a:gd name="connsiteX2-281" fmla="*/ 1396998 w 2930925"/>
              <a:gd name="connsiteY2-282" fmla="*/ 0 h 3060823"/>
              <a:gd name="connsiteX3-283" fmla="*/ 2930925 w 2930925"/>
              <a:gd name="connsiteY3-284" fmla="*/ 2461344 h 3060823"/>
              <a:gd name="connsiteX4-285" fmla="*/ 1539930 w 2930925"/>
              <a:gd name="connsiteY4-286" fmla="*/ 3060823 h 3060823"/>
              <a:gd name="connsiteX5-287" fmla="*/ 663159 w 2930925"/>
              <a:gd name="connsiteY5-288" fmla="*/ 2702644 h 3060823"/>
              <a:gd name="connsiteX0-289" fmla="*/ 663159 w 2930925"/>
              <a:gd name="connsiteY0-290" fmla="*/ 2702644 h 3060823"/>
              <a:gd name="connsiteX1-291" fmla="*/ 0 w 2930925"/>
              <a:gd name="connsiteY1-292" fmla="*/ 2032204 h 3060823"/>
              <a:gd name="connsiteX2-293" fmla="*/ 1396998 w 2930925"/>
              <a:gd name="connsiteY2-294" fmla="*/ 0 h 3060823"/>
              <a:gd name="connsiteX3-295" fmla="*/ 2930925 w 2930925"/>
              <a:gd name="connsiteY3-296" fmla="*/ 2461344 h 3060823"/>
              <a:gd name="connsiteX4-297" fmla="*/ 1539930 w 2930925"/>
              <a:gd name="connsiteY4-298" fmla="*/ 3060823 h 3060823"/>
              <a:gd name="connsiteX5-299" fmla="*/ 663159 w 2930925"/>
              <a:gd name="connsiteY5-300" fmla="*/ 2702644 h 3060823"/>
              <a:gd name="connsiteX0-301" fmla="*/ 663159 w 2930925"/>
              <a:gd name="connsiteY0-302" fmla="*/ 2702644 h 2908539"/>
              <a:gd name="connsiteX1-303" fmla="*/ 0 w 2930925"/>
              <a:gd name="connsiteY1-304" fmla="*/ 2032204 h 2908539"/>
              <a:gd name="connsiteX2-305" fmla="*/ 1396998 w 2930925"/>
              <a:gd name="connsiteY2-306" fmla="*/ 0 h 2908539"/>
              <a:gd name="connsiteX3-307" fmla="*/ 2930925 w 2930925"/>
              <a:gd name="connsiteY3-308" fmla="*/ 2461344 h 2908539"/>
              <a:gd name="connsiteX4-309" fmla="*/ 1559196 w 2930925"/>
              <a:gd name="connsiteY4-310" fmla="*/ 2908539 h 2908539"/>
              <a:gd name="connsiteX5-311" fmla="*/ 663159 w 2930925"/>
              <a:gd name="connsiteY5-312" fmla="*/ 2702644 h 2908539"/>
              <a:gd name="connsiteX0-313" fmla="*/ 663159 w 2930925"/>
              <a:gd name="connsiteY0-314" fmla="*/ 2702644 h 2959458"/>
              <a:gd name="connsiteX1-315" fmla="*/ 0 w 2930925"/>
              <a:gd name="connsiteY1-316" fmla="*/ 2032204 h 2959458"/>
              <a:gd name="connsiteX2-317" fmla="*/ 1396998 w 2930925"/>
              <a:gd name="connsiteY2-318" fmla="*/ 0 h 2959458"/>
              <a:gd name="connsiteX3-319" fmla="*/ 2930925 w 2930925"/>
              <a:gd name="connsiteY3-320" fmla="*/ 2461344 h 2959458"/>
              <a:gd name="connsiteX4-321" fmla="*/ 1559412 w 2930925"/>
              <a:gd name="connsiteY4-322" fmla="*/ 2959458 h 2959458"/>
              <a:gd name="connsiteX5-323" fmla="*/ 663159 w 2930925"/>
              <a:gd name="connsiteY5-324" fmla="*/ 2702644 h 2959458"/>
              <a:gd name="connsiteX0-325" fmla="*/ 663159 w 2930925"/>
              <a:gd name="connsiteY0-326" fmla="*/ 2702644 h 2959458"/>
              <a:gd name="connsiteX1-327" fmla="*/ 0 w 2930925"/>
              <a:gd name="connsiteY1-328" fmla="*/ 2032204 h 2959458"/>
              <a:gd name="connsiteX2-329" fmla="*/ 1396998 w 2930925"/>
              <a:gd name="connsiteY2-330" fmla="*/ 0 h 2959458"/>
              <a:gd name="connsiteX3-331" fmla="*/ 2930925 w 2930925"/>
              <a:gd name="connsiteY3-332" fmla="*/ 2461344 h 2959458"/>
              <a:gd name="connsiteX4-333" fmla="*/ 1559412 w 2930925"/>
              <a:gd name="connsiteY4-334" fmla="*/ 2959458 h 2959458"/>
              <a:gd name="connsiteX5-335" fmla="*/ 663159 w 2930925"/>
              <a:gd name="connsiteY5-336" fmla="*/ 2702644 h 2959458"/>
              <a:gd name="connsiteX0-337" fmla="*/ 663159 w 2893222"/>
              <a:gd name="connsiteY0-338" fmla="*/ 2702644 h 2959458"/>
              <a:gd name="connsiteX1-339" fmla="*/ 0 w 2893222"/>
              <a:gd name="connsiteY1-340" fmla="*/ 2032204 h 2959458"/>
              <a:gd name="connsiteX2-341" fmla="*/ 1396998 w 2893222"/>
              <a:gd name="connsiteY2-342" fmla="*/ 0 h 2959458"/>
              <a:gd name="connsiteX3-343" fmla="*/ 2893222 w 2893222"/>
              <a:gd name="connsiteY3-344" fmla="*/ 2404291 h 2959458"/>
              <a:gd name="connsiteX4-345" fmla="*/ 1559412 w 2893222"/>
              <a:gd name="connsiteY4-346" fmla="*/ 2959458 h 2959458"/>
              <a:gd name="connsiteX5-347" fmla="*/ 663159 w 2893222"/>
              <a:gd name="connsiteY5-348" fmla="*/ 2702644 h 2959458"/>
              <a:gd name="connsiteX0-349" fmla="*/ 663159 w 2893222"/>
              <a:gd name="connsiteY0-350" fmla="*/ 2702644 h 2959458"/>
              <a:gd name="connsiteX1-351" fmla="*/ 0 w 2893222"/>
              <a:gd name="connsiteY1-352" fmla="*/ 2032204 h 2959458"/>
              <a:gd name="connsiteX2-353" fmla="*/ 1396998 w 2893222"/>
              <a:gd name="connsiteY2-354" fmla="*/ 0 h 2959458"/>
              <a:gd name="connsiteX3-355" fmla="*/ 2893222 w 2893222"/>
              <a:gd name="connsiteY3-356" fmla="*/ 2404291 h 2959458"/>
              <a:gd name="connsiteX4-357" fmla="*/ 1559412 w 2893222"/>
              <a:gd name="connsiteY4-358" fmla="*/ 2959458 h 2959458"/>
              <a:gd name="connsiteX5-359" fmla="*/ 663159 w 2893222"/>
              <a:gd name="connsiteY5-360" fmla="*/ 2702644 h 2959458"/>
              <a:gd name="connsiteX0-361" fmla="*/ 663159 w 2893222"/>
              <a:gd name="connsiteY0-362" fmla="*/ 2702644 h 2959458"/>
              <a:gd name="connsiteX1-363" fmla="*/ 0 w 2893222"/>
              <a:gd name="connsiteY1-364" fmla="*/ 2032204 h 2959458"/>
              <a:gd name="connsiteX2-365" fmla="*/ 1396998 w 2893222"/>
              <a:gd name="connsiteY2-366" fmla="*/ 0 h 2959458"/>
              <a:gd name="connsiteX3-367" fmla="*/ 2893222 w 2893222"/>
              <a:gd name="connsiteY3-368" fmla="*/ 2404291 h 2959458"/>
              <a:gd name="connsiteX4-369" fmla="*/ 1559412 w 2893222"/>
              <a:gd name="connsiteY4-370" fmla="*/ 2959458 h 2959458"/>
              <a:gd name="connsiteX5-371" fmla="*/ 663159 w 2893222"/>
              <a:gd name="connsiteY5-372" fmla="*/ 2702644 h 29594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25" y="connsiteY4-26"/>
              </a:cxn>
              <a:cxn ang="0">
                <a:pos x="connsiteX5-107" y="connsiteY5-108"/>
              </a:cxn>
            </a:cxnLst>
            <a:rect l="l" t="t" r="r" b="b"/>
            <a:pathLst>
              <a:path w="2893222" h="2959458">
                <a:moveTo>
                  <a:pt x="663159" y="2702644"/>
                </a:moveTo>
                <a:cubicBezTo>
                  <a:pt x="270694" y="2413616"/>
                  <a:pt x="297292" y="2480177"/>
                  <a:pt x="0" y="2032204"/>
                </a:cubicBezTo>
                <a:lnTo>
                  <a:pt x="1396998" y="0"/>
                </a:lnTo>
                <a:lnTo>
                  <a:pt x="2893222" y="2404291"/>
                </a:lnTo>
                <a:cubicBezTo>
                  <a:pt x="2180089" y="2991587"/>
                  <a:pt x="1930209" y="2931200"/>
                  <a:pt x="1559412" y="2959458"/>
                </a:cubicBezTo>
                <a:cubicBezTo>
                  <a:pt x="1254627" y="2941783"/>
                  <a:pt x="930144" y="2872952"/>
                  <a:pt x="663159" y="270264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rnd">
            <a:solidFill>
              <a:srgbClr val="E6E6E6"/>
            </a:solidFill>
            <a:prstDash val="solid"/>
            <a:round/>
          </a:ln>
        </p:spPr>
        <p:txBody>
          <a:bodyPr vert="eaVert" lIns="67072" tIns="33536" rIns="67072" bIns="33536" anchor="ctr"/>
          <a:lstStyle/>
          <a:p>
            <a:pPr>
              <a:defRPr/>
            </a:pPr>
            <a:endParaRPr lang="zh-CN" altLang="en-US" sz="110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等腰三角形 21"/>
          <p:cNvSpPr/>
          <p:nvPr/>
        </p:nvSpPr>
        <p:spPr bwMode="auto">
          <a:xfrm rot="5400000">
            <a:off x="2481868" y="1773549"/>
            <a:ext cx="2128451" cy="2168038"/>
          </a:xfrm>
          <a:custGeom>
            <a:avLst/>
            <a:gdLst>
              <a:gd name="connsiteX0" fmla="*/ 0 w 3169466"/>
              <a:gd name="connsiteY0" fmla="*/ 3096344 h 3096344"/>
              <a:gd name="connsiteX1" fmla="*/ 1508539 w 3169466"/>
              <a:gd name="connsiteY1" fmla="*/ 0 h 3096344"/>
              <a:gd name="connsiteX2" fmla="*/ 3169466 w 3169466"/>
              <a:gd name="connsiteY2" fmla="*/ 3096344 h 3096344"/>
              <a:gd name="connsiteX3" fmla="*/ 0 w 3169466"/>
              <a:gd name="connsiteY3" fmla="*/ 3096344 h 3096344"/>
              <a:gd name="connsiteX0-1" fmla="*/ 0 w 3017066"/>
              <a:gd name="connsiteY0-2" fmla="*/ 3083644 h 3096344"/>
              <a:gd name="connsiteX1-3" fmla="*/ 1356139 w 3017066"/>
              <a:gd name="connsiteY1-4" fmla="*/ 0 h 3096344"/>
              <a:gd name="connsiteX2-5" fmla="*/ 3017066 w 3017066"/>
              <a:gd name="connsiteY2-6" fmla="*/ 3096344 h 3096344"/>
              <a:gd name="connsiteX3-7" fmla="*/ 0 w 3017066"/>
              <a:gd name="connsiteY3-8" fmla="*/ 3083644 h 3096344"/>
              <a:gd name="connsiteX0-9" fmla="*/ 0 w 3017066"/>
              <a:gd name="connsiteY0-10" fmla="*/ 3083644 h 3096344"/>
              <a:gd name="connsiteX1-11" fmla="*/ 181393 w 3017066"/>
              <a:gd name="connsiteY1-12" fmla="*/ 2273423 h 3096344"/>
              <a:gd name="connsiteX2-13" fmla="*/ 1356139 w 3017066"/>
              <a:gd name="connsiteY2-14" fmla="*/ 0 h 3096344"/>
              <a:gd name="connsiteX3-15" fmla="*/ 3017066 w 3017066"/>
              <a:gd name="connsiteY3-16" fmla="*/ 3096344 h 3096344"/>
              <a:gd name="connsiteX4" fmla="*/ 0 w 3017066"/>
              <a:gd name="connsiteY4" fmla="*/ 3083644 h 3096344"/>
              <a:gd name="connsiteX0-17" fmla="*/ 0 w 3017066"/>
              <a:gd name="connsiteY0-18" fmla="*/ 3083644 h 3096344"/>
              <a:gd name="connsiteX1-19" fmla="*/ 181393 w 3017066"/>
              <a:gd name="connsiteY1-20" fmla="*/ 2222623 h 3096344"/>
              <a:gd name="connsiteX2-21" fmla="*/ 1356139 w 3017066"/>
              <a:gd name="connsiteY2-22" fmla="*/ 0 h 3096344"/>
              <a:gd name="connsiteX3-23" fmla="*/ 3017066 w 3017066"/>
              <a:gd name="connsiteY3-24" fmla="*/ 3096344 h 3096344"/>
              <a:gd name="connsiteX4-25" fmla="*/ 0 w 3017066"/>
              <a:gd name="connsiteY4-26" fmla="*/ 3083644 h 3096344"/>
              <a:gd name="connsiteX0-27" fmla="*/ 0 w 3017066"/>
              <a:gd name="connsiteY0-28" fmla="*/ 3083644 h 3096344"/>
              <a:gd name="connsiteX1-29" fmla="*/ 105193 w 3017066"/>
              <a:gd name="connsiteY1-30" fmla="*/ 2425823 h 3096344"/>
              <a:gd name="connsiteX2-31" fmla="*/ 1356139 w 3017066"/>
              <a:gd name="connsiteY2-32" fmla="*/ 0 h 3096344"/>
              <a:gd name="connsiteX3-33" fmla="*/ 3017066 w 3017066"/>
              <a:gd name="connsiteY3-34" fmla="*/ 3096344 h 3096344"/>
              <a:gd name="connsiteX4-35" fmla="*/ 0 w 3017066"/>
              <a:gd name="connsiteY4-36" fmla="*/ 3083644 h 3096344"/>
              <a:gd name="connsiteX0-37" fmla="*/ 0 w 3017066"/>
              <a:gd name="connsiteY0-38" fmla="*/ 2601044 h 2613744"/>
              <a:gd name="connsiteX1-39" fmla="*/ 105193 w 3017066"/>
              <a:gd name="connsiteY1-40" fmla="*/ 1943223 h 2613744"/>
              <a:gd name="connsiteX2-41" fmla="*/ 1368839 w 3017066"/>
              <a:gd name="connsiteY2-42" fmla="*/ 0 h 2613744"/>
              <a:gd name="connsiteX3-43" fmla="*/ 3017066 w 3017066"/>
              <a:gd name="connsiteY3-44" fmla="*/ 2613744 h 2613744"/>
              <a:gd name="connsiteX4-45" fmla="*/ 0 w 3017066"/>
              <a:gd name="connsiteY4-46" fmla="*/ 2601044 h 2613744"/>
              <a:gd name="connsiteX0-47" fmla="*/ 537730 w 2919796"/>
              <a:gd name="connsiteY0-48" fmla="*/ 2702644 h 2702644"/>
              <a:gd name="connsiteX1-49" fmla="*/ 7923 w 2919796"/>
              <a:gd name="connsiteY1-50" fmla="*/ 1943223 h 2702644"/>
              <a:gd name="connsiteX2-51" fmla="*/ 1271569 w 2919796"/>
              <a:gd name="connsiteY2-52" fmla="*/ 0 h 2702644"/>
              <a:gd name="connsiteX3-53" fmla="*/ 2919796 w 2919796"/>
              <a:gd name="connsiteY3-54" fmla="*/ 2613744 h 2702644"/>
              <a:gd name="connsiteX4-55" fmla="*/ 537730 w 2919796"/>
              <a:gd name="connsiteY4-56" fmla="*/ 2702644 h 2702644"/>
              <a:gd name="connsiteX0-57" fmla="*/ 552634 w 2934700"/>
              <a:gd name="connsiteY0-58" fmla="*/ 2702644 h 2702644"/>
              <a:gd name="connsiteX1-59" fmla="*/ 22827 w 2934700"/>
              <a:gd name="connsiteY1-60" fmla="*/ 1943223 h 2702644"/>
              <a:gd name="connsiteX2-61" fmla="*/ 1286473 w 2934700"/>
              <a:gd name="connsiteY2-62" fmla="*/ 0 h 2702644"/>
              <a:gd name="connsiteX3-63" fmla="*/ 2934700 w 2934700"/>
              <a:gd name="connsiteY3-64" fmla="*/ 2613744 h 2702644"/>
              <a:gd name="connsiteX4-65" fmla="*/ 552634 w 2934700"/>
              <a:gd name="connsiteY4-66" fmla="*/ 2702644 h 2702644"/>
              <a:gd name="connsiteX0-67" fmla="*/ 529807 w 2911873"/>
              <a:gd name="connsiteY0-68" fmla="*/ 2702644 h 2702644"/>
              <a:gd name="connsiteX1-69" fmla="*/ 0 w 2911873"/>
              <a:gd name="connsiteY1-70" fmla="*/ 1943223 h 2702644"/>
              <a:gd name="connsiteX2-71" fmla="*/ 1263646 w 2911873"/>
              <a:gd name="connsiteY2-72" fmla="*/ 0 h 2702644"/>
              <a:gd name="connsiteX3-73" fmla="*/ 2911873 w 2911873"/>
              <a:gd name="connsiteY3-74" fmla="*/ 2613744 h 2702644"/>
              <a:gd name="connsiteX4-75" fmla="*/ 529807 w 2911873"/>
              <a:gd name="connsiteY4-76" fmla="*/ 2702644 h 2702644"/>
              <a:gd name="connsiteX0-77" fmla="*/ 529807 w 2911873"/>
              <a:gd name="connsiteY0-78" fmla="*/ 2702644 h 2702644"/>
              <a:gd name="connsiteX1-79" fmla="*/ 0 w 2911873"/>
              <a:gd name="connsiteY1-80" fmla="*/ 1943223 h 2702644"/>
              <a:gd name="connsiteX2-81" fmla="*/ 1263646 w 2911873"/>
              <a:gd name="connsiteY2-82" fmla="*/ 0 h 2702644"/>
              <a:gd name="connsiteX3-83" fmla="*/ 2911873 w 2911873"/>
              <a:gd name="connsiteY3-84" fmla="*/ 2613744 h 2702644"/>
              <a:gd name="connsiteX4-85" fmla="*/ 529807 w 2911873"/>
              <a:gd name="connsiteY4-86" fmla="*/ 2702644 h 2702644"/>
              <a:gd name="connsiteX0-87" fmla="*/ 529807 w 2911873"/>
              <a:gd name="connsiteY0-88" fmla="*/ 2702644 h 2844923"/>
              <a:gd name="connsiteX1-89" fmla="*/ 0 w 2911873"/>
              <a:gd name="connsiteY1-90" fmla="*/ 1943223 h 2844923"/>
              <a:gd name="connsiteX2-91" fmla="*/ 1263646 w 2911873"/>
              <a:gd name="connsiteY2-92" fmla="*/ 0 h 2844923"/>
              <a:gd name="connsiteX3-93" fmla="*/ 2911873 w 2911873"/>
              <a:gd name="connsiteY3-94" fmla="*/ 2613744 h 2844923"/>
              <a:gd name="connsiteX4-95" fmla="*/ 1241478 w 2911873"/>
              <a:gd name="connsiteY4-96" fmla="*/ 2844923 h 2844923"/>
              <a:gd name="connsiteX5" fmla="*/ 529807 w 2911873"/>
              <a:gd name="connsiteY5" fmla="*/ 2702644 h 2844923"/>
              <a:gd name="connsiteX0-97" fmla="*/ 529807 w 2619773"/>
              <a:gd name="connsiteY0-98" fmla="*/ 2702644 h 2844923"/>
              <a:gd name="connsiteX1-99" fmla="*/ 0 w 2619773"/>
              <a:gd name="connsiteY1-100" fmla="*/ 1943223 h 2844923"/>
              <a:gd name="connsiteX2-101" fmla="*/ 1263646 w 2619773"/>
              <a:gd name="connsiteY2-102" fmla="*/ 0 h 2844923"/>
              <a:gd name="connsiteX3-103" fmla="*/ 2619773 w 2619773"/>
              <a:gd name="connsiteY3-104" fmla="*/ 2143844 h 2844923"/>
              <a:gd name="connsiteX4-105" fmla="*/ 1241478 w 2619773"/>
              <a:gd name="connsiteY4-106" fmla="*/ 2844923 h 2844923"/>
              <a:gd name="connsiteX5-107" fmla="*/ 529807 w 2619773"/>
              <a:gd name="connsiteY5-108" fmla="*/ 2702644 h 2844923"/>
              <a:gd name="connsiteX0-109" fmla="*/ 529807 w 2619773"/>
              <a:gd name="connsiteY0-110" fmla="*/ 2702644 h 2959223"/>
              <a:gd name="connsiteX1-111" fmla="*/ 0 w 2619773"/>
              <a:gd name="connsiteY1-112" fmla="*/ 1943223 h 2959223"/>
              <a:gd name="connsiteX2-113" fmla="*/ 1263646 w 2619773"/>
              <a:gd name="connsiteY2-114" fmla="*/ 0 h 2959223"/>
              <a:gd name="connsiteX3-115" fmla="*/ 2619773 w 2619773"/>
              <a:gd name="connsiteY3-116" fmla="*/ 2143844 h 2959223"/>
              <a:gd name="connsiteX4-117" fmla="*/ 1216078 w 2619773"/>
              <a:gd name="connsiteY4-118" fmla="*/ 2959223 h 2959223"/>
              <a:gd name="connsiteX5-119" fmla="*/ 529807 w 2619773"/>
              <a:gd name="connsiteY5-120" fmla="*/ 2702644 h 2959223"/>
              <a:gd name="connsiteX0-121" fmla="*/ 529807 w 2619773"/>
              <a:gd name="connsiteY0-122" fmla="*/ 2702644 h 2959223"/>
              <a:gd name="connsiteX1-123" fmla="*/ 0 w 2619773"/>
              <a:gd name="connsiteY1-124" fmla="*/ 1943223 h 2959223"/>
              <a:gd name="connsiteX2-125" fmla="*/ 1263646 w 2619773"/>
              <a:gd name="connsiteY2-126" fmla="*/ 0 h 2959223"/>
              <a:gd name="connsiteX3-127" fmla="*/ 2619773 w 2619773"/>
              <a:gd name="connsiteY3-128" fmla="*/ 2143844 h 2959223"/>
              <a:gd name="connsiteX4-129" fmla="*/ 1216078 w 2619773"/>
              <a:gd name="connsiteY4-130" fmla="*/ 2959223 h 2959223"/>
              <a:gd name="connsiteX5-131" fmla="*/ 529807 w 2619773"/>
              <a:gd name="connsiteY5-132" fmla="*/ 2702644 h 2959223"/>
              <a:gd name="connsiteX0-133" fmla="*/ 529807 w 2619773"/>
              <a:gd name="connsiteY0-134" fmla="*/ 2702644 h 2959223"/>
              <a:gd name="connsiteX1-135" fmla="*/ 0 w 2619773"/>
              <a:gd name="connsiteY1-136" fmla="*/ 1943223 h 2959223"/>
              <a:gd name="connsiteX2-137" fmla="*/ 1263646 w 2619773"/>
              <a:gd name="connsiteY2-138" fmla="*/ 0 h 2959223"/>
              <a:gd name="connsiteX3-139" fmla="*/ 2619773 w 2619773"/>
              <a:gd name="connsiteY3-140" fmla="*/ 2143844 h 2959223"/>
              <a:gd name="connsiteX4-141" fmla="*/ 1216078 w 2619773"/>
              <a:gd name="connsiteY4-142" fmla="*/ 2959223 h 2959223"/>
              <a:gd name="connsiteX5-143" fmla="*/ 529807 w 2619773"/>
              <a:gd name="connsiteY5-144" fmla="*/ 2702644 h 2959223"/>
              <a:gd name="connsiteX0-145" fmla="*/ 529807 w 2708673"/>
              <a:gd name="connsiteY0-146" fmla="*/ 2702644 h 2959223"/>
              <a:gd name="connsiteX1-147" fmla="*/ 0 w 2708673"/>
              <a:gd name="connsiteY1-148" fmla="*/ 1943223 h 2959223"/>
              <a:gd name="connsiteX2-149" fmla="*/ 1263646 w 2708673"/>
              <a:gd name="connsiteY2-150" fmla="*/ 0 h 2959223"/>
              <a:gd name="connsiteX3-151" fmla="*/ 2708673 w 2708673"/>
              <a:gd name="connsiteY3-152" fmla="*/ 2258144 h 2959223"/>
              <a:gd name="connsiteX4-153" fmla="*/ 1216078 w 2708673"/>
              <a:gd name="connsiteY4-154" fmla="*/ 2959223 h 2959223"/>
              <a:gd name="connsiteX5-155" fmla="*/ 529807 w 2708673"/>
              <a:gd name="connsiteY5-156" fmla="*/ 2702644 h 2959223"/>
              <a:gd name="connsiteX0-157" fmla="*/ 529807 w 2708673"/>
              <a:gd name="connsiteY0-158" fmla="*/ 2702644 h 3035423"/>
              <a:gd name="connsiteX1-159" fmla="*/ 0 w 2708673"/>
              <a:gd name="connsiteY1-160" fmla="*/ 1943223 h 3035423"/>
              <a:gd name="connsiteX2-161" fmla="*/ 1263646 w 2708673"/>
              <a:gd name="connsiteY2-162" fmla="*/ 0 h 3035423"/>
              <a:gd name="connsiteX3-163" fmla="*/ 2708673 w 2708673"/>
              <a:gd name="connsiteY3-164" fmla="*/ 2258144 h 3035423"/>
              <a:gd name="connsiteX4-165" fmla="*/ 1216078 w 2708673"/>
              <a:gd name="connsiteY4-166" fmla="*/ 3035423 h 3035423"/>
              <a:gd name="connsiteX5-167" fmla="*/ 529807 w 2708673"/>
              <a:gd name="connsiteY5-168" fmla="*/ 2702644 h 3035423"/>
              <a:gd name="connsiteX0-169" fmla="*/ 631407 w 2810273"/>
              <a:gd name="connsiteY0-170" fmla="*/ 2702644 h 3035423"/>
              <a:gd name="connsiteX1-171" fmla="*/ 0 w 2810273"/>
              <a:gd name="connsiteY1-172" fmla="*/ 1994023 h 3035423"/>
              <a:gd name="connsiteX2-173" fmla="*/ 1365246 w 2810273"/>
              <a:gd name="connsiteY2-174" fmla="*/ 0 h 3035423"/>
              <a:gd name="connsiteX3-175" fmla="*/ 2810273 w 2810273"/>
              <a:gd name="connsiteY3-176" fmla="*/ 2258144 h 3035423"/>
              <a:gd name="connsiteX4-177" fmla="*/ 1317678 w 2810273"/>
              <a:gd name="connsiteY4-178" fmla="*/ 3035423 h 3035423"/>
              <a:gd name="connsiteX5-179" fmla="*/ 631407 w 2810273"/>
              <a:gd name="connsiteY5-180" fmla="*/ 2702644 h 3035423"/>
              <a:gd name="connsiteX0-181" fmla="*/ 631407 w 2899173"/>
              <a:gd name="connsiteY0-182" fmla="*/ 2702644 h 3035423"/>
              <a:gd name="connsiteX1-183" fmla="*/ 0 w 2899173"/>
              <a:gd name="connsiteY1-184" fmla="*/ 1994023 h 3035423"/>
              <a:gd name="connsiteX2-185" fmla="*/ 1365246 w 2899173"/>
              <a:gd name="connsiteY2-186" fmla="*/ 0 h 3035423"/>
              <a:gd name="connsiteX3-187" fmla="*/ 2899173 w 2899173"/>
              <a:gd name="connsiteY3-188" fmla="*/ 2461344 h 3035423"/>
              <a:gd name="connsiteX4-189" fmla="*/ 1317678 w 2899173"/>
              <a:gd name="connsiteY4-190" fmla="*/ 3035423 h 3035423"/>
              <a:gd name="connsiteX5-191" fmla="*/ 631407 w 2899173"/>
              <a:gd name="connsiteY5-192" fmla="*/ 2702644 h 3035423"/>
              <a:gd name="connsiteX0-193" fmla="*/ 631407 w 2899173"/>
              <a:gd name="connsiteY0-194" fmla="*/ 2702644 h 3035423"/>
              <a:gd name="connsiteX1-195" fmla="*/ 0 w 2899173"/>
              <a:gd name="connsiteY1-196" fmla="*/ 1994023 h 3035423"/>
              <a:gd name="connsiteX2-197" fmla="*/ 1365246 w 2899173"/>
              <a:gd name="connsiteY2-198" fmla="*/ 0 h 3035423"/>
              <a:gd name="connsiteX3-199" fmla="*/ 2899173 w 2899173"/>
              <a:gd name="connsiteY3-200" fmla="*/ 2461344 h 3035423"/>
              <a:gd name="connsiteX4-201" fmla="*/ 1317678 w 2899173"/>
              <a:gd name="connsiteY4-202" fmla="*/ 3035423 h 3035423"/>
              <a:gd name="connsiteX5-203" fmla="*/ 631407 w 2899173"/>
              <a:gd name="connsiteY5-204" fmla="*/ 2702644 h 3035423"/>
              <a:gd name="connsiteX0-205" fmla="*/ 631407 w 2899173"/>
              <a:gd name="connsiteY0-206" fmla="*/ 2702644 h 3086223"/>
              <a:gd name="connsiteX1-207" fmla="*/ 0 w 2899173"/>
              <a:gd name="connsiteY1-208" fmla="*/ 1994023 h 3086223"/>
              <a:gd name="connsiteX2-209" fmla="*/ 1365246 w 2899173"/>
              <a:gd name="connsiteY2-210" fmla="*/ 0 h 3086223"/>
              <a:gd name="connsiteX3-211" fmla="*/ 2899173 w 2899173"/>
              <a:gd name="connsiteY3-212" fmla="*/ 2461344 h 3086223"/>
              <a:gd name="connsiteX4-213" fmla="*/ 1330378 w 2899173"/>
              <a:gd name="connsiteY4-214" fmla="*/ 3086223 h 3086223"/>
              <a:gd name="connsiteX5-215" fmla="*/ 631407 w 2899173"/>
              <a:gd name="connsiteY5-216" fmla="*/ 2702644 h 3086223"/>
              <a:gd name="connsiteX0-217" fmla="*/ 631407 w 2899173"/>
              <a:gd name="connsiteY0-218" fmla="*/ 2702644 h 3060823"/>
              <a:gd name="connsiteX1-219" fmla="*/ 0 w 2899173"/>
              <a:gd name="connsiteY1-220" fmla="*/ 1994023 h 3060823"/>
              <a:gd name="connsiteX2-221" fmla="*/ 1365246 w 2899173"/>
              <a:gd name="connsiteY2-222" fmla="*/ 0 h 3060823"/>
              <a:gd name="connsiteX3-223" fmla="*/ 2899173 w 2899173"/>
              <a:gd name="connsiteY3-224" fmla="*/ 2461344 h 3060823"/>
              <a:gd name="connsiteX4-225" fmla="*/ 1508178 w 2899173"/>
              <a:gd name="connsiteY4-226" fmla="*/ 3060823 h 3060823"/>
              <a:gd name="connsiteX5-227" fmla="*/ 631407 w 2899173"/>
              <a:gd name="connsiteY5-228" fmla="*/ 2702644 h 3060823"/>
              <a:gd name="connsiteX0-229" fmla="*/ 631407 w 2899173"/>
              <a:gd name="connsiteY0-230" fmla="*/ 2702644 h 3060823"/>
              <a:gd name="connsiteX1-231" fmla="*/ 0 w 2899173"/>
              <a:gd name="connsiteY1-232" fmla="*/ 1994023 h 3060823"/>
              <a:gd name="connsiteX2-233" fmla="*/ 1365246 w 2899173"/>
              <a:gd name="connsiteY2-234" fmla="*/ 0 h 3060823"/>
              <a:gd name="connsiteX3-235" fmla="*/ 2899173 w 2899173"/>
              <a:gd name="connsiteY3-236" fmla="*/ 2461344 h 3060823"/>
              <a:gd name="connsiteX4-237" fmla="*/ 1508178 w 2899173"/>
              <a:gd name="connsiteY4-238" fmla="*/ 3060823 h 3060823"/>
              <a:gd name="connsiteX5-239" fmla="*/ 631407 w 2899173"/>
              <a:gd name="connsiteY5-240" fmla="*/ 2702644 h 3060823"/>
              <a:gd name="connsiteX0-241" fmla="*/ 631407 w 2899173"/>
              <a:gd name="connsiteY0-242" fmla="*/ 2702644 h 3060823"/>
              <a:gd name="connsiteX1-243" fmla="*/ 0 w 2899173"/>
              <a:gd name="connsiteY1-244" fmla="*/ 1994023 h 3060823"/>
              <a:gd name="connsiteX2-245" fmla="*/ 1365246 w 2899173"/>
              <a:gd name="connsiteY2-246" fmla="*/ 0 h 3060823"/>
              <a:gd name="connsiteX3-247" fmla="*/ 2899173 w 2899173"/>
              <a:gd name="connsiteY3-248" fmla="*/ 2461344 h 3060823"/>
              <a:gd name="connsiteX4-249" fmla="*/ 1508178 w 2899173"/>
              <a:gd name="connsiteY4-250" fmla="*/ 3060823 h 3060823"/>
              <a:gd name="connsiteX5-251" fmla="*/ 631407 w 2899173"/>
              <a:gd name="connsiteY5-252" fmla="*/ 2702644 h 3060823"/>
              <a:gd name="connsiteX0-253" fmla="*/ 663159 w 2930925"/>
              <a:gd name="connsiteY0-254" fmla="*/ 2702644 h 3060823"/>
              <a:gd name="connsiteX1-255" fmla="*/ 0 w 2930925"/>
              <a:gd name="connsiteY1-256" fmla="*/ 2032204 h 3060823"/>
              <a:gd name="connsiteX2-257" fmla="*/ 1396998 w 2930925"/>
              <a:gd name="connsiteY2-258" fmla="*/ 0 h 3060823"/>
              <a:gd name="connsiteX3-259" fmla="*/ 2930925 w 2930925"/>
              <a:gd name="connsiteY3-260" fmla="*/ 2461344 h 3060823"/>
              <a:gd name="connsiteX4-261" fmla="*/ 1539930 w 2930925"/>
              <a:gd name="connsiteY4-262" fmla="*/ 3060823 h 3060823"/>
              <a:gd name="connsiteX5-263" fmla="*/ 663159 w 2930925"/>
              <a:gd name="connsiteY5-264" fmla="*/ 2702644 h 3060823"/>
              <a:gd name="connsiteX0-265" fmla="*/ 663159 w 2930925"/>
              <a:gd name="connsiteY0-266" fmla="*/ 2702644 h 3060823"/>
              <a:gd name="connsiteX1-267" fmla="*/ 0 w 2930925"/>
              <a:gd name="connsiteY1-268" fmla="*/ 2032204 h 3060823"/>
              <a:gd name="connsiteX2-269" fmla="*/ 1396998 w 2930925"/>
              <a:gd name="connsiteY2-270" fmla="*/ 0 h 3060823"/>
              <a:gd name="connsiteX3-271" fmla="*/ 2930925 w 2930925"/>
              <a:gd name="connsiteY3-272" fmla="*/ 2461344 h 3060823"/>
              <a:gd name="connsiteX4-273" fmla="*/ 1539930 w 2930925"/>
              <a:gd name="connsiteY4-274" fmla="*/ 3060823 h 3060823"/>
              <a:gd name="connsiteX5-275" fmla="*/ 663159 w 2930925"/>
              <a:gd name="connsiteY5-276" fmla="*/ 2702644 h 3060823"/>
              <a:gd name="connsiteX0-277" fmla="*/ 663159 w 2930925"/>
              <a:gd name="connsiteY0-278" fmla="*/ 2702644 h 3060823"/>
              <a:gd name="connsiteX1-279" fmla="*/ 0 w 2930925"/>
              <a:gd name="connsiteY1-280" fmla="*/ 2032204 h 3060823"/>
              <a:gd name="connsiteX2-281" fmla="*/ 1396998 w 2930925"/>
              <a:gd name="connsiteY2-282" fmla="*/ 0 h 3060823"/>
              <a:gd name="connsiteX3-283" fmla="*/ 2930925 w 2930925"/>
              <a:gd name="connsiteY3-284" fmla="*/ 2461344 h 3060823"/>
              <a:gd name="connsiteX4-285" fmla="*/ 1539930 w 2930925"/>
              <a:gd name="connsiteY4-286" fmla="*/ 3060823 h 3060823"/>
              <a:gd name="connsiteX5-287" fmla="*/ 663159 w 2930925"/>
              <a:gd name="connsiteY5-288" fmla="*/ 2702644 h 3060823"/>
              <a:gd name="connsiteX0-289" fmla="*/ 663159 w 2930925"/>
              <a:gd name="connsiteY0-290" fmla="*/ 2702644 h 3060823"/>
              <a:gd name="connsiteX1-291" fmla="*/ 0 w 2930925"/>
              <a:gd name="connsiteY1-292" fmla="*/ 2032204 h 3060823"/>
              <a:gd name="connsiteX2-293" fmla="*/ 1396998 w 2930925"/>
              <a:gd name="connsiteY2-294" fmla="*/ 0 h 3060823"/>
              <a:gd name="connsiteX3-295" fmla="*/ 2930925 w 2930925"/>
              <a:gd name="connsiteY3-296" fmla="*/ 2461344 h 3060823"/>
              <a:gd name="connsiteX4-297" fmla="*/ 1539930 w 2930925"/>
              <a:gd name="connsiteY4-298" fmla="*/ 3060823 h 3060823"/>
              <a:gd name="connsiteX5-299" fmla="*/ 663159 w 2930925"/>
              <a:gd name="connsiteY5-300" fmla="*/ 2702644 h 3060823"/>
              <a:gd name="connsiteX0-301" fmla="*/ 663159 w 2930925"/>
              <a:gd name="connsiteY0-302" fmla="*/ 2702644 h 2908539"/>
              <a:gd name="connsiteX1-303" fmla="*/ 0 w 2930925"/>
              <a:gd name="connsiteY1-304" fmla="*/ 2032204 h 2908539"/>
              <a:gd name="connsiteX2-305" fmla="*/ 1396998 w 2930925"/>
              <a:gd name="connsiteY2-306" fmla="*/ 0 h 2908539"/>
              <a:gd name="connsiteX3-307" fmla="*/ 2930925 w 2930925"/>
              <a:gd name="connsiteY3-308" fmla="*/ 2461344 h 2908539"/>
              <a:gd name="connsiteX4-309" fmla="*/ 1559196 w 2930925"/>
              <a:gd name="connsiteY4-310" fmla="*/ 2908539 h 2908539"/>
              <a:gd name="connsiteX5-311" fmla="*/ 663159 w 2930925"/>
              <a:gd name="connsiteY5-312" fmla="*/ 2702644 h 2908539"/>
              <a:gd name="connsiteX0-313" fmla="*/ 663159 w 2930925"/>
              <a:gd name="connsiteY0-314" fmla="*/ 2702644 h 2959458"/>
              <a:gd name="connsiteX1-315" fmla="*/ 0 w 2930925"/>
              <a:gd name="connsiteY1-316" fmla="*/ 2032204 h 2959458"/>
              <a:gd name="connsiteX2-317" fmla="*/ 1396998 w 2930925"/>
              <a:gd name="connsiteY2-318" fmla="*/ 0 h 2959458"/>
              <a:gd name="connsiteX3-319" fmla="*/ 2930925 w 2930925"/>
              <a:gd name="connsiteY3-320" fmla="*/ 2461344 h 2959458"/>
              <a:gd name="connsiteX4-321" fmla="*/ 1559412 w 2930925"/>
              <a:gd name="connsiteY4-322" fmla="*/ 2959458 h 2959458"/>
              <a:gd name="connsiteX5-323" fmla="*/ 663159 w 2930925"/>
              <a:gd name="connsiteY5-324" fmla="*/ 2702644 h 2959458"/>
              <a:gd name="connsiteX0-325" fmla="*/ 663159 w 2930925"/>
              <a:gd name="connsiteY0-326" fmla="*/ 2702644 h 2959458"/>
              <a:gd name="connsiteX1-327" fmla="*/ 0 w 2930925"/>
              <a:gd name="connsiteY1-328" fmla="*/ 2032204 h 2959458"/>
              <a:gd name="connsiteX2-329" fmla="*/ 1396998 w 2930925"/>
              <a:gd name="connsiteY2-330" fmla="*/ 0 h 2959458"/>
              <a:gd name="connsiteX3-331" fmla="*/ 2930925 w 2930925"/>
              <a:gd name="connsiteY3-332" fmla="*/ 2461344 h 2959458"/>
              <a:gd name="connsiteX4-333" fmla="*/ 1559412 w 2930925"/>
              <a:gd name="connsiteY4-334" fmla="*/ 2959458 h 2959458"/>
              <a:gd name="connsiteX5-335" fmla="*/ 663159 w 2930925"/>
              <a:gd name="connsiteY5-336" fmla="*/ 2702644 h 2959458"/>
              <a:gd name="connsiteX0-337" fmla="*/ 663159 w 2893222"/>
              <a:gd name="connsiteY0-338" fmla="*/ 2702644 h 2959458"/>
              <a:gd name="connsiteX1-339" fmla="*/ 0 w 2893222"/>
              <a:gd name="connsiteY1-340" fmla="*/ 2032204 h 2959458"/>
              <a:gd name="connsiteX2-341" fmla="*/ 1396998 w 2893222"/>
              <a:gd name="connsiteY2-342" fmla="*/ 0 h 2959458"/>
              <a:gd name="connsiteX3-343" fmla="*/ 2893222 w 2893222"/>
              <a:gd name="connsiteY3-344" fmla="*/ 2404291 h 2959458"/>
              <a:gd name="connsiteX4-345" fmla="*/ 1559412 w 2893222"/>
              <a:gd name="connsiteY4-346" fmla="*/ 2959458 h 2959458"/>
              <a:gd name="connsiteX5-347" fmla="*/ 663159 w 2893222"/>
              <a:gd name="connsiteY5-348" fmla="*/ 2702644 h 2959458"/>
              <a:gd name="connsiteX0-349" fmla="*/ 663159 w 2893222"/>
              <a:gd name="connsiteY0-350" fmla="*/ 2702644 h 2959458"/>
              <a:gd name="connsiteX1-351" fmla="*/ 0 w 2893222"/>
              <a:gd name="connsiteY1-352" fmla="*/ 2032204 h 2959458"/>
              <a:gd name="connsiteX2-353" fmla="*/ 1396998 w 2893222"/>
              <a:gd name="connsiteY2-354" fmla="*/ 0 h 2959458"/>
              <a:gd name="connsiteX3-355" fmla="*/ 2893222 w 2893222"/>
              <a:gd name="connsiteY3-356" fmla="*/ 2404291 h 2959458"/>
              <a:gd name="connsiteX4-357" fmla="*/ 1559412 w 2893222"/>
              <a:gd name="connsiteY4-358" fmla="*/ 2959458 h 2959458"/>
              <a:gd name="connsiteX5-359" fmla="*/ 663159 w 2893222"/>
              <a:gd name="connsiteY5-360" fmla="*/ 2702644 h 2959458"/>
              <a:gd name="connsiteX0-361" fmla="*/ 663159 w 2893222"/>
              <a:gd name="connsiteY0-362" fmla="*/ 2702644 h 2959458"/>
              <a:gd name="connsiteX1-363" fmla="*/ 0 w 2893222"/>
              <a:gd name="connsiteY1-364" fmla="*/ 2032204 h 2959458"/>
              <a:gd name="connsiteX2-365" fmla="*/ 1396998 w 2893222"/>
              <a:gd name="connsiteY2-366" fmla="*/ 0 h 2959458"/>
              <a:gd name="connsiteX3-367" fmla="*/ 2893222 w 2893222"/>
              <a:gd name="connsiteY3-368" fmla="*/ 2404291 h 2959458"/>
              <a:gd name="connsiteX4-369" fmla="*/ 1559412 w 2893222"/>
              <a:gd name="connsiteY4-370" fmla="*/ 2959458 h 2959458"/>
              <a:gd name="connsiteX5-371" fmla="*/ 663159 w 2893222"/>
              <a:gd name="connsiteY5-372" fmla="*/ 2702644 h 29594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25" y="connsiteY4-26"/>
              </a:cxn>
              <a:cxn ang="0">
                <a:pos x="connsiteX5-107" y="connsiteY5-108"/>
              </a:cxn>
            </a:cxnLst>
            <a:rect l="l" t="t" r="r" b="b"/>
            <a:pathLst>
              <a:path w="2893222" h="2959458">
                <a:moveTo>
                  <a:pt x="663159" y="2702644"/>
                </a:moveTo>
                <a:cubicBezTo>
                  <a:pt x="270694" y="2413616"/>
                  <a:pt x="297292" y="2480177"/>
                  <a:pt x="0" y="2032204"/>
                </a:cubicBezTo>
                <a:lnTo>
                  <a:pt x="1396998" y="0"/>
                </a:lnTo>
                <a:lnTo>
                  <a:pt x="2893222" y="2404291"/>
                </a:lnTo>
                <a:cubicBezTo>
                  <a:pt x="2180089" y="2991587"/>
                  <a:pt x="1930209" y="2931200"/>
                  <a:pt x="1559412" y="2959458"/>
                </a:cubicBezTo>
                <a:cubicBezTo>
                  <a:pt x="1254627" y="2941783"/>
                  <a:pt x="930144" y="2872952"/>
                  <a:pt x="663159" y="270264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rnd">
            <a:solidFill>
              <a:srgbClr val="E6E6E6"/>
            </a:solidFill>
            <a:prstDash val="solid"/>
            <a:round/>
          </a:ln>
        </p:spPr>
        <p:txBody>
          <a:bodyPr vert="eaVert" lIns="67072" tIns="33536" rIns="67072" bIns="33536" anchor="ctr"/>
          <a:lstStyle/>
          <a:p>
            <a:pPr>
              <a:defRPr/>
            </a:pPr>
            <a:endParaRPr lang="zh-CN" altLang="en-US" sz="110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2463415" y="1615801"/>
            <a:ext cx="2672612" cy="2684141"/>
          </a:xfrm>
          <a:prstGeom prst="ellips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67072" tIns="33536" rIns="67072" bIns="33536" anchor="ctr"/>
          <a:lstStyle/>
          <a:p>
            <a:pPr algn="ctr">
              <a:defRPr/>
            </a:pPr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4062562" y="1615801"/>
            <a:ext cx="2673775" cy="2684141"/>
          </a:xfrm>
          <a:prstGeom prst="ellips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67072" tIns="33536" rIns="67072" bIns="33536" anchor="ctr"/>
          <a:lstStyle/>
          <a:p>
            <a:pPr algn="ctr">
              <a:defRPr/>
            </a:pPr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>
            <a:cxnSpLocks noChangeShapeType="1"/>
          </p:cNvCxnSpPr>
          <p:nvPr/>
        </p:nvCxnSpPr>
        <p:spPr bwMode="auto">
          <a:xfrm>
            <a:off x="3197278" y="2271068"/>
            <a:ext cx="418686" cy="197397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27" name="直接连接符 26"/>
          <p:cNvCxnSpPr>
            <a:cxnSpLocks noChangeShapeType="1"/>
          </p:cNvCxnSpPr>
          <p:nvPr/>
        </p:nvCxnSpPr>
        <p:spPr bwMode="auto">
          <a:xfrm>
            <a:off x="2973978" y="2877276"/>
            <a:ext cx="432642" cy="0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28" name="直接连接符 27"/>
          <p:cNvCxnSpPr>
            <a:cxnSpLocks noChangeShapeType="1"/>
          </p:cNvCxnSpPr>
          <p:nvPr/>
        </p:nvCxnSpPr>
        <p:spPr bwMode="auto">
          <a:xfrm flipV="1">
            <a:off x="3197277" y="3269736"/>
            <a:ext cx="432642" cy="230103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29" name="直接连接符 28"/>
          <p:cNvCxnSpPr>
            <a:cxnSpLocks noChangeShapeType="1"/>
          </p:cNvCxnSpPr>
          <p:nvPr/>
        </p:nvCxnSpPr>
        <p:spPr bwMode="auto">
          <a:xfrm flipH="1" flipV="1">
            <a:off x="5638448" y="3260392"/>
            <a:ext cx="432642" cy="230103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30" name="直接连接符 29"/>
          <p:cNvCxnSpPr>
            <a:cxnSpLocks noChangeShapeType="1"/>
          </p:cNvCxnSpPr>
          <p:nvPr/>
        </p:nvCxnSpPr>
        <p:spPr bwMode="auto">
          <a:xfrm flipH="1">
            <a:off x="5854769" y="2874940"/>
            <a:ext cx="432642" cy="0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31" name="直接连接符 30"/>
          <p:cNvCxnSpPr>
            <a:cxnSpLocks noChangeShapeType="1"/>
          </p:cNvCxnSpPr>
          <p:nvPr/>
        </p:nvCxnSpPr>
        <p:spPr bwMode="auto">
          <a:xfrm flipH="1">
            <a:off x="5652405" y="2271068"/>
            <a:ext cx="418686" cy="197397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grpSp>
        <p:nvGrpSpPr>
          <p:cNvPr id="32" name="组合 31"/>
          <p:cNvGrpSpPr/>
          <p:nvPr/>
        </p:nvGrpSpPr>
        <p:grpSpPr>
          <a:xfrm>
            <a:off x="3829960" y="2107543"/>
            <a:ext cx="1542159" cy="1548812"/>
            <a:chOff x="5014912" y="2584450"/>
            <a:chExt cx="2105025" cy="2105025"/>
          </a:xfrm>
        </p:grpSpPr>
        <p:sp>
          <p:nvSpPr>
            <p:cNvPr id="33" name="Oval 19"/>
            <p:cNvSpPr>
              <a:spLocks noChangeArrowheads="1"/>
            </p:cNvSpPr>
            <p:nvPr/>
          </p:nvSpPr>
          <p:spPr bwMode="auto">
            <a:xfrm>
              <a:off x="5014912" y="2584450"/>
              <a:ext cx="2105025" cy="2105025"/>
            </a:xfrm>
            <a:prstGeom prst="ellipse">
              <a:avLst/>
            </a:prstGeom>
            <a:solidFill>
              <a:schemeClr val="tx2"/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700" kern="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Oval 19"/>
            <p:cNvSpPr>
              <a:spLocks noChangeArrowheads="1"/>
            </p:cNvSpPr>
            <p:nvPr/>
          </p:nvSpPr>
          <p:spPr bwMode="auto">
            <a:xfrm>
              <a:off x="5497512" y="3066331"/>
              <a:ext cx="1139825" cy="11398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1600" b="1" kern="0" dirty="0">
                  <a:solidFill>
                    <a:srgbClr val="4D4D4D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字体样式</a:t>
              </a:r>
            </a:p>
          </p:txBody>
        </p:sp>
      </p:grpSp>
      <p:sp>
        <p:nvSpPr>
          <p:cNvPr id="35" name="Oval 19"/>
          <p:cNvSpPr>
            <a:spLocks noChangeArrowheads="1"/>
          </p:cNvSpPr>
          <p:nvPr/>
        </p:nvSpPr>
        <p:spPr bwMode="auto">
          <a:xfrm>
            <a:off x="2476206" y="1678875"/>
            <a:ext cx="726886" cy="730020"/>
          </a:xfrm>
          <a:prstGeom prst="ellipse">
            <a:avLst/>
          </a:prstGeom>
          <a:solidFill>
            <a:schemeClr val="tx2"/>
          </a:solidFill>
          <a:ln w="9525">
            <a:noFill/>
            <a:round/>
          </a:ln>
          <a:effectLst/>
        </p:spPr>
        <p:txBody>
          <a:bodyPr lIns="67072" tIns="33536" rIns="67072" bIns="33536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400" kern="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字体</a:t>
            </a:r>
          </a:p>
        </p:txBody>
      </p:sp>
      <p:sp>
        <p:nvSpPr>
          <p:cNvPr id="36" name="Oval 19"/>
          <p:cNvSpPr>
            <a:spLocks noChangeArrowheads="1"/>
          </p:cNvSpPr>
          <p:nvPr/>
        </p:nvSpPr>
        <p:spPr bwMode="auto">
          <a:xfrm>
            <a:off x="6033876" y="1690555"/>
            <a:ext cx="726885" cy="731189"/>
          </a:xfrm>
          <a:prstGeom prst="ellipse">
            <a:avLst/>
          </a:prstGeom>
          <a:solidFill>
            <a:schemeClr val="tx2"/>
          </a:solidFill>
          <a:ln w="9525">
            <a:noFill/>
            <a:round/>
          </a:ln>
          <a:effectLst/>
        </p:spPr>
        <p:txBody>
          <a:bodyPr lIns="67072" tIns="33536" rIns="67072" bIns="33536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字体粗细</a:t>
            </a:r>
          </a:p>
        </p:txBody>
      </p:sp>
      <p:sp>
        <p:nvSpPr>
          <p:cNvPr id="37" name="Oval 19"/>
          <p:cNvSpPr>
            <a:spLocks noChangeArrowheads="1"/>
          </p:cNvSpPr>
          <p:nvPr/>
        </p:nvSpPr>
        <p:spPr bwMode="auto">
          <a:xfrm>
            <a:off x="6364172" y="2538548"/>
            <a:ext cx="728048" cy="731189"/>
          </a:xfrm>
          <a:prstGeom prst="ellipse">
            <a:avLst/>
          </a:prstGeom>
          <a:solidFill>
            <a:schemeClr val="tx2"/>
          </a:solidFill>
          <a:ln w="9525">
            <a:noFill/>
            <a:round/>
          </a:ln>
          <a:effectLst/>
        </p:spPr>
        <p:txBody>
          <a:bodyPr lIns="67072" tIns="33536" rIns="67072" bIns="33536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大小写</a:t>
            </a:r>
          </a:p>
        </p:txBody>
      </p:sp>
      <p:sp>
        <p:nvSpPr>
          <p:cNvPr id="38" name="Oval 19"/>
          <p:cNvSpPr>
            <a:spLocks noChangeArrowheads="1"/>
          </p:cNvSpPr>
          <p:nvPr/>
        </p:nvSpPr>
        <p:spPr bwMode="auto">
          <a:xfrm>
            <a:off x="6069927" y="3377196"/>
            <a:ext cx="728048" cy="731189"/>
          </a:xfrm>
          <a:prstGeom prst="ellipse">
            <a:avLst/>
          </a:prstGeom>
          <a:solidFill>
            <a:schemeClr val="tx2"/>
          </a:solidFill>
          <a:ln w="9525">
            <a:noFill/>
            <a:round/>
          </a:ln>
          <a:effectLst/>
        </p:spPr>
        <p:txBody>
          <a:bodyPr lIns="67072" tIns="33536" rIns="67072" bIns="33536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复合样式</a:t>
            </a:r>
          </a:p>
        </p:txBody>
      </p:sp>
      <p:sp>
        <p:nvSpPr>
          <p:cNvPr id="39" name="Oval 19"/>
          <p:cNvSpPr>
            <a:spLocks noChangeArrowheads="1"/>
          </p:cNvSpPr>
          <p:nvPr/>
        </p:nvSpPr>
        <p:spPr bwMode="auto">
          <a:xfrm>
            <a:off x="2150562" y="2510515"/>
            <a:ext cx="728048" cy="731189"/>
          </a:xfrm>
          <a:prstGeom prst="ellipse">
            <a:avLst/>
          </a:prstGeom>
          <a:solidFill>
            <a:schemeClr val="tx2"/>
          </a:solidFill>
          <a:ln w="9525">
            <a:noFill/>
            <a:round/>
          </a:ln>
          <a:effectLst/>
        </p:spPr>
        <p:txBody>
          <a:bodyPr lIns="67072" tIns="33536" rIns="67072" bIns="33536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400" kern="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字体大小</a:t>
            </a:r>
          </a:p>
        </p:txBody>
      </p:sp>
      <p:sp>
        <p:nvSpPr>
          <p:cNvPr id="40" name="Oval 19"/>
          <p:cNvSpPr>
            <a:spLocks noChangeArrowheads="1"/>
          </p:cNvSpPr>
          <p:nvPr/>
        </p:nvSpPr>
        <p:spPr bwMode="auto">
          <a:xfrm>
            <a:off x="2448295" y="3372523"/>
            <a:ext cx="728048" cy="731189"/>
          </a:xfrm>
          <a:prstGeom prst="ellipse">
            <a:avLst/>
          </a:prstGeom>
          <a:solidFill>
            <a:schemeClr val="tx2"/>
          </a:solidFill>
          <a:ln w="9525">
            <a:noFill/>
            <a:round/>
          </a:ln>
          <a:effectLst/>
        </p:spPr>
        <p:txBody>
          <a:bodyPr lIns="67072" tIns="33536" rIns="67072" bIns="33536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400" kern="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字体样式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9552" y="1701021"/>
            <a:ext cx="1749809" cy="284389"/>
          </a:xfrm>
          <a:prstGeom prst="rect">
            <a:avLst/>
          </a:prstGeom>
          <a:noFill/>
        </p:spPr>
        <p:txBody>
          <a:bodyPr wrap="square" lIns="67072" tIns="33536" rIns="67072" bIns="335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font-family</a:t>
            </a:r>
            <a:endParaRPr lang="zh-CN" altLang="en-US" sz="12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23926" y="1701021"/>
            <a:ext cx="1726127" cy="284389"/>
          </a:xfrm>
          <a:prstGeom prst="rect">
            <a:avLst/>
          </a:prstGeom>
          <a:noFill/>
        </p:spPr>
        <p:txBody>
          <a:bodyPr wrap="square" lIns="67072" tIns="33536" rIns="67072" bIns="335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font-weight</a:t>
            </a:r>
            <a:endParaRPr lang="zh-CN" altLang="en-US" sz="12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6712" y="2664101"/>
            <a:ext cx="1726127" cy="284389"/>
          </a:xfrm>
          <a:prstGeom prst="rect">
            <a:avLst/>
          </a:prstGeom>
          <a:noFill/>
        </p:spPr>
        <p:txBody>
          <a:bodyPr wrap="square" lIns="67072" tIns="33536" rIns="67072" bIns="335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font-size</a:t>
            </a:r>
            <a:endParaRPr lang="zh-CN" altLang="en-US" sz="12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66353" y="2664101"/>
            <a:ext cx="1726127" cy="284389"/>
          </a:xfrm>
          <a:prstGeom prst="rect">
            <a:avLst/>
          </a:prstGeom>
          <a:noFill/>
        </p:spPr>
        <p:txBody>
          <a:bodyPr wrap="square" lIns="67072" tIns="33536" rIns="67072" bIns="335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font-variant</a:t>
            </a:r>
            <a:endParaRPr lang="zh-CN" altLang="en-US" sz="12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42832" y="3502750"/>
            <a:ext cx="1726127" cy="284389"/>
          </a:xfrm>
          <a:prstGeom prst="rect">
            <a:avLst/>
          </a:prstGeom>
          <a:noFill/>
        </p:spPr>
        <p:txBody>
          <a:bodyPr wrap="square" lIns="67072" tIns="33536" rIns="67072" bIns="335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</a:t>
            </a:r>
            <a:endParaRPr lang="zh-CN" altLang="en-US" sz="12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1670" y="3502750"/>
            <a:ext cx="1726127" cy="284389"/>
          </a:xfrm>
          <a:prstGeom prst="rect">
            <a:avLst/>
          </a:prstGeom>
          <a:noFill/>
        </p:spPr>
        <p:txBody>
          <a:bodyPr wrap="square" lIns="67072" tIns="33536" rIns="67072" bIns="335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font-style</a:t>
            </a:r>
            <a:endParaRPr lang="zh-CN" altLang="en-US" sz="12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3069" y="58298"/>
            <a:ext cx="2386723" cy="430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字体样式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13069" y="58298"/>
            <a:ext cx="2386723" cy="430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字体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95736" y="4371950"/>
            <a:ext cx="4752528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font-family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更改字体，字体可以两个或以上备选，用逗号分隔即可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771550"/>
            <a:ext cx="8255000" cy="3340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13069" y="58298"/>
            <a:ext cx="2386723" cy="430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字体粗细与样式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00192" y="2248744"/>
            <a:ext cx="4032448" cy="6460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font-weight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更改字体粗细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font-style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更改字体类型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95" y="627534"/>
            <a:ext cx="5515472" cy="42707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13069" y="58298"/>
            <a:ext cx="2386723" cy="430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复合类型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08304" y="1635646"/>
            <a:ext cx="1835696" cy="13108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使用单个类型，比较麻烦，因此可以使用复合类型，便于书写。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注意：复合类型一定要严格按照样式来书写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34033"/>
            <a:ext cx="6985000" cy="3644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等腰三角形 21"/>
          <p:cNvSpPr/>
          <p:nvPr/>
        </p:nvSpPr>
        <p:spPr bwMode="auto">
          <a:xfrm rot="16200000" flipH="1">
            <a:off x="4581202" y="1773549"/>
            <a:ext cx="2128451" cy="2168038"/>
          </a:xfrm>
          <a:custGeom>
            <a:avLst/>
            <a:gdLst>
              <a:gd name="connsiteX0" fmla="*/ 0 w 3169466"/>
              <a:gd name="connsiteY0" fmla="*/ 3096344 h 3096344"/>
              <a:gd name="connsiteX1" fmla="*/ 1508539 w 3169466"/>
              <a:gd name="connsiteY1" fmla="*/ 0 h 3096344"/>
              <a:gd name="connsiteX2" fmla="*/ 3169466 w 3169466"/>
              <a:gd name="connsiteY2" fmla="*/ 3096344 h 3096344"/>
              <a:gd name="connsiteX3" fmla="*/ 0 w 3169466"/>
              <a:gd name="connsiteY3" fmla="*/ 3096344 h 3096344"/>
              <a:gd name="connsiteX0-1" fmla="*/ 0 w 3017066"/>
              <a:gd name="connsiteY0-2" fmla="*/ 3083644 h 3096344"/>
              <a:gd name="connsiteX1-3" fmla="*/ 1356139 w 3017066"/>
              <a:gd name="connsiteY1-4" fmla="*/ 0 h 3096344"/>
              <a:gd name="connsiteX2-5" fmla="*/ 3017066 w 3017066"/>
              <a:gd name="connsiteY2-6" fmla="*/ 3096344 h 3096344"/>
              <a:gd name="connsiteX3-7" fmla="*/ 0 w 3017066"/>
              <a:gd name="connsiteY3-8" fmla="*/ 3083644 h 3096344"/>
              <a:gd name="connsiteX0-9" fmla="*/ 0 w 3017066"/>
              <a:gd name="connsiteY0-10" fmla="*/ 3083644 h 3096344"/>
              <a:gd name="connsiteX1-11" fmla="*/ 181393 w 3017066"/>
              <a:gd name="connsiteY1-12" fmla="*/ 2273423 h 3096344"/>
              <a:gd name="connsiteX2-13" fmla="*/ 1356139 w 3017066"/>
              <a:gd name="connsiteY2-14" fmla="*/ 0 h 3096344"/>
              <a:gd name="connsiteX3-15" fmla="*/ 3017066 w 3017066"/>
              <a:gd name="connsiteY3-16" fmla="*/ 3096344 h 3096344"/>
              <a:gd name="connsiteX4" fmla="*/ 0 w 3017066"/>
              <a:gd name="connsiteY4" fmla="*/ 3083644 h 3096344"/>
              <a:gd name="connsiteX0-17" fmla="*/ 0 w 3017066"/>
              <a:gd name="connsiteY0-18" fmla="*/ 3083644 h 3096344"/>
              <a:gd name="connsiteX1-19" fmla="*/ 181393 w 3017066"/>
              <a:gd name="connsiteY1-20" fmla="*/ 2222623 h 3096344"/>
              <a:gd name="connsiteX2-21" fmla="*/ 1356139 w 3017066"/>
              <a:gd name="connsiteY2-22" fmla="*/ 0 h 3096344"/>
              <a:gd name="connsiteX3-23" fmla="*/ 3017066 w 3017066"/>
              <a:gd name="connsiteY3-24" fmla="*/ 3096344 h 3096344"/>
              <a:gd name="connsiteX4-25" fmla="*/ 0 w 3017066"/>
              <a:gd name="connsiteY4-26" fmla="*/ 3083644 h 3096344"/>
              <a:gd name="connsiteX0-27" fmla="*/ 0 w 3017066"/>
              <a:gd name="connsiteY0-28" fmla="*/ 3083644 h 3096344"/>
              <a:gd name="connsiteX1-29" fmla="*/ 105193 w 3017066"/>
              <a:gd name="connsiteY1-30" fmla="*/ 2425823 h 3096344"/>
              <a:gd name="connsiteX2-31" fmla="*/ 1356139 w 3017066"/>
              <a:gd name="connsiteY2-32" fmla="*/ 0 h 3096344"/>
              <a:gd name="connsiteX3-33" fmla="*/ 3017066 w 3017066"/>
              <a:gd name="connsiteY3-34" fmla="*/ 3096344 h 3096344"/>
              <a:gd name="connsiteX4-35" fmla="*/ 0 w 3017066"/>
              <a:gd name="connsiteY4-36" fmla="*/ 3083644 h 3096344"/>
              <a:gd name="connsiteX0-37" fmla="*/ 0 w 3017066"/>
              <a:gd name="connsiteY0-38" fmla="*/ 2601044 h 2613744"/>
              <a:gd name="connsiteX1-39" fmla="*/ 105193 w 3017066"/>
              <a:gd name="connsiteY1-40" fmla="*/ 1943223 h 2613744"/>
              <a:gd name="connsiteX2-41" fmla="*/ 1368839 w 3017066"/>
              <a:gd name="connsiteY2-42" fmla="*/ 0 h 2613744"/>
              <a:gd name="connsiteX3-43" fmla="*/ 3017066 w 3017066"/>
              <a:gd name="connsiteY3-44" fmla="*/ 2613744 h 2613744"/>
              <a:gd name="connsiteX4-45" fmla="*/ 0 w 3017066"/>
              <a:gd name="connsiteY4-46" fmla="*/ 2601044 h 2613744"/>
              <a:gd name="connsiteX0-47" fmla="*/ 537730 w 2919796"/>
              <a:gd name="connsiteY0-48" fmla="*/ 2702644 h 2702644"/>
              <a:gd name="connsiteX1-49" fmla="*/ 7923 w 2919796"/>
              <a:gd name="connsiteY1-50" fmla="*/ 1943223 h 2702644"/>
              <a:gd name="connsiteX2-51" fmla="*/ 1271569 w 2919796"/>
              <a:gd name="connsiteY2-52" fmla="*/ 0 h 2702644"/>
              <a:gd name="connsiteX3-53" fmla="*/ 2919796 w 2919796"/>
              <a:gd name="connsiteY3-54" fmla="*/ 2613744 h 2702644"/>
              <a:gd name="connsiteX4-55" fmla="*/ 537730 w 2919796"/>
              <a:gd name="connsiteY4-56" fmla="*/ 2702644 h 2702644"/>
              <a:gd name="connsiteX0-57" fmla="*/ 552634 w 2934700"/>
              <a:gd name="connsiteY0-58" fmla="*/ 2702644 h 2702644"/>
              <a:gd name="connsiteX1-59" fmla="*/ 22827 w 2934700"/>
              <a:gd name="connsiteY1-60" fmla="*/ 1943223 h 2702644"/>
              <a:gd name="connsiteX2-61" fmla="*/ 1286473 w 2934700"/>
              <a:gd name="connsiteY2-62" fmla="*/ 0 h 2702644"/>
              <a:gd name="connsiteX3-63" fmla="*/ 2934700 w 2934700"/>
              <a:gd name="connsiteY3-64" fmla="*/ 2613744 h 2702644"/>
              <a:gd name="connsiteX4-65" fmla="*/ 552634 w 2934700"/>
              <a:gd name="connsiteY4-66" fmla="*/ 2702644 h 2702644"/>
              <a:gd name="connsiteX0-67" fmla="*/ 529807 w 2911873"/>
              <a:gd name="connsiteY0-68" fmla="*/ 2702644 h 2702644"/>
              <a:gd name="connsiteX1-69" fmla="*/ 0 w 2911873"/>
              <a:gd name="connsiteY1-70" fmla="*/ 1943223 h 2702644"/>
              <a:gd name="connsiteX2-71" fmla="*/ 1263646 w 2911873"/>
              <a:gd name="connsiteY2-72" fmla="*/ 0 h 2702644"/>
              <a:gd name="connsiteX3-73" fmla="*/ 2911873 w 2911873"/>
              <a:gd name="connsiteY3-74" fmla="*/ 2613744 h 2702644"/>
              <a:gd name="connsiteX4-75" fmla="*/ 529807 w 2911873"/>
              <a:gd name="connsiteY4-76" fmla="*/ 2702644 h 2702644"/>
              <a:gd name="connsiteX0-77" fmla="*/ 529807 w 2911873"/>
              <a:gd name="connsiteY0-78" fmla="*/ 2702644 h 2702644"/>
              <a:gd name="connsiteX1-79" fmla="*/ 0 w 2911873"/>
              <a:gd name="connsiteY1-80" fmla="*/ 1943223 h 2702644"/>
              <a:gd name="connsiteX2-81" fmla="*/ 1263646 w 2911873"/>
              <a:gd name="connsiteY2-82" fmla="*/ 0 h 2702644"/>
              <a:gd name="connsiteX3-83" fmla="*/ 2911873 w 2911873"/>
              <a:gd name="connsiteY3-84" fmla="*/ 2613744 h 2702644"/>
              <a:gd name="connsiteX4-85" fmla="*/ 529807 w 2911873"/>
              <a:gd name="connsiteY4-86" fmla="*/ 2702644 h 2702644"/>
              <a:gd name="connsiteX0-87" fmla="*/ 529807 w 2911873"/>
              <a:gd name="connsiteY0-88" fmla="*/ 2702644 h 2844923"/>
              <a:gd name="connsiteX1-89" fmla="*/ 0 w 2911873"/>
              <a:gd name="connsiteY1-90" fmla="*/ 1943223 h 2844923"/>
              <a:gd name="connsiteX2-91" fmla="*/ 1263646 w 2911873"/>
              <a:gd name="connsiteY2-92" fmla="*/ 0 h 2844923"/>
              <a:gd name="connsiteX3-93" fmla="*/ 2911873 w 2911873"/>
              <a:gd name="connsiteY3-94" fmla="*/ 2613744 h 2844923"/>
              <a:gd name="connsiteX4-95" fmla="*/ 1241478 w 2911873"/>
              <a:gd name="connsiteY4-96" fmla="*/ 2844923 h 2844923"/>
              <a:gd name="connsiteX5" fmla="*/ 529807 w 2911873"/>
              <a:gd name="connsiteY5" fmla="*/ 2702644 h 2844923"/>
              <a:gd name="connsiteX0-97" fmla="*/ 529807 w 2619773"/>
              <a:gd name="connsiteY0-98" fmla="*/ 2702644 h 2844923"/>
              <a:gd name="connsiteX1-99" fmla="*/ 0 w 2619773"/>
              <a:gd name="connsiteY1-100" fmla="*/ 1943223 h 2844923"/>
              <a:gd name="connsiteX2-101" fmla="*/ 1263646 w 2619773"/>
              <a:gd name="connsiteY2-102" fmla="*/ 0 h 2844923"/>
              <a:gd name="connsiteX3-103" fmla="*/ 2619773 w 2619773"/>
              <a:gd name="connsiteY3-104" fmla="*/ 2143844 h 2844923"/>
              <a:gd name="connsiteX4-105" fmla="*/ 1241478 w 2619773"/>
              <a:gd name="connsiteY4-106" fmla="*/ 2844923 h 2844923"/>
              <a:gd name="connsiteX5-107" fmla="*/ 529807 w 2619773"/>
              <a:gd name="connsiteY5-108" fmla="*/ 2702644 h 2844923"/>
              <a:gd name="connsiteX0-109" fmla="*/ 529807 w 2619773"/>
              <a:gd name="connsiteY0-110" fmla="*/ 2702644 h 2959223"/>
              <a:gd name="connsiteX1-111" fmla="*/ 0 w 2619773"/>
              <a:gd name="connsiteY1-112" fmla="*/ 1943223 h 2959223"/>
              <a:gd name="connsiteX2-113" fmla="*/ 1263646 w 2619773"/>
              <a:gd name="connsiteY2-114" fmla="*/ 0 h 2959223"/>
              <a:gd name="connsiteX3-115" fmla="*/ 2619773 w 2619773"/>
              <a:gd name="connsiteY3-116" fmla="*/ 2143844 h 2959223"/>
              <a:gd name="connsiteX4-117" fmla="*/ 1216078 w 2619773"/>
              <a:gd name="connsiteY4-118" fmla="*/ 2959223 h 2959223"/>
              <a:gd name="connsiteX5-119" fmla="*/ 529807 w 2619773"/>
              <a:gd name="connsiteY5-120" fmla="*/ 2702644 h 2959223"/>
              <a:gd name="connsiteX0-121" fmla="*/ 529807 w 2619773"/>
              <a:gd name="connsiteY0-122" fmla="*/ 2702644 h 2959223"/>
              <a:gd name="connsiteX1-123" fmla="*/ 0 w 2619773"/>
              <a:gd name="connsiteY1-124" fmla="*/ 1943223 h 2959223"/>
              <a:gd name="connsiteX2-125" fmla="*/ 1263646 w 2619773"/>
              <a:gd name="connsiteY2-126" fmla="*/ 0 h 2959223"/>
              <a:gd name="connsiteX3-127" fmla="*/ 2619773 w 2619773"/>
              <a:gd name="connsiteY3-128" fmla="*/ 2143844 h 2959223"/>
              <a:gd name="connsiteX4-129" fmla="*/ 1216078 w 2619773"/>
              <a:gd name="connsiteY4-130" fmla="*/ 2959223 h 2959223"/>
              <a:gd name="connsiteX5-131" fmla="*/ 529807 w 2619773"/>
              <a:gd name="connsiteY5-132" fmla="*/ 2702644 h 2959223"/>
              <a:gd name="connsiteX0-133" fmla="*/ 529807 w 2619773"/>
              <a:gd name="connsiteY0-134" fmla="*/ 2702644 h 2959223"/>
              <a:gd name="connsiteX1-135" fmla="*/ 0 w 2619773"/>
              <a:gd name="connsiteY1-136" fmla="*/ 1943223 h 2959223"/>
              <a:gd name="connsiteX2-137" fmla="*/ 1263646 w 2619773"/>
              <a:gd name="connsiteY2-138" fmla="*/ 0 h 2959223"/>
              <a:gd name="connsiteX3-139" fmla="*/ 2619773 w 2619773"/>
              <a:gd name="connsiteY3-140" fmla="*/ 2143844 h 2959223"/>
              <a:gd name="connsiteX4-141" fmla="*/ 1216078 w 2619773"/>
              <a:gd name="connsiteY4-142" fmla="*/ 2959223 h 2959223"/>
              <a:gd name="connsiteX5-143" fmla="*/ 529807 w 2619773"/>
              <a:gd name="connsiteY5-144" fmla="*/ 2702644 h 2959223"/>
              <a:gd name="connsiteX0-145" fmla="*/ 529807 w 2708673"/>
              <a:gd name="connsiteY0-146" fmla="*/ 2702644 h 2959223"/>
              <a:gd name="connsiteX1-147" fmla="*/ 0 w 2708673"/>
              <a:gd name="connsiteY1-148" fmla="*/ 1943223 h 2959223"/>
              <a:gd name="connsiteX2-149" fmla="*/ 1263646 w 2708673"/>
              <a:gd name="connsiteY2-150" fmla="*/ 0 h 2959223"/>
              <a:gd name="connsiteX3-151" fmla="*/ 2708673 w 2708673"/>
              <a:gd name="connsiteY3-152" fmla="*/ 2258144 h 2959223"/>
              <a:gd name="connsiteX4-153" fmla="*/ 1216078 w 2708673"/>
              <a:gd name="connsiteY4-154" fmla="*/ 2959223 h 2959223"/>
              <a:gd name="connsiteX5-155" fmla="*/ 529807 w 2708673"/>
              <a:gd name="connsiteY5-156" fmla="*/ 2702644 h 2959223"/>
              <a:gd name="connsiteX0-157" fmla="*/ 529807 w 2708673"/>
              <a:gd name="connsiteY0-158" fmla="*/ 2702644 h 3035423"/>
              <a:gd name="connsiteX1-159" fmla="*/ 0 w 2708673"/>
              <a:gd name="connsiteY1-160" fmla="*/ 1943223 h 3035423"/>
              <a:gd name="connsiteX2-161" fmla="*/ 1263646 w 2708673"/>
              <a:gd name="connsiteY2-162" fmla="*/ 0 h 3035423"/>
              <a:gd name="connsiteX3-163" fmla="*/ 2708673 w 2708673"/>
              <a:gd name="connsiteY3-164" fmla="*/ 2258144 h 3035423"/>
              <a:gd name="connsiteX4-165" fmla="*/ 1216078 w 2708673"/>
              <a:gd name="connsiteY4-166" fmla="*/ 3035423 h 3035423"/>
              <a:gd name="connsiteX5-167" fmla="*/ 529807 w 2708673"/>
              <a:gd name="connsiteY5-168" fmla="*/ 2702644 h 3035423"/>
              <a:gd name="connsiteX0-169" fmla="*/ 631407 w 2810273"/>
              <a:gd name="connsiteY0-170" fmla="*/ 2702644 h 3035423"/>
              <a:gd name="connsiteX1-171" fmla="*/ 0 w 2810273"/>
              <a:gd name="connsiteY1-172" fmla="*/ 1994023 h 3035423"/>
              <a:gd name="connsiteX2-173" fmla="*/ 1365246 w 2810273"/>
              <a:gd name="connsiteY2-174" fmla="*/ 0 h 3035423"/>
              <a:gd name="connsiteX3-175" fmla="*/ 2810273 w 2810273"/>
              <a:gd name="connsiteY3-176" fmla="*/ 2258144 h 3035423"/>
              <a:gd name="connsiteX4-177" fmla="*/ 1317678 w 2810273"/>
              <a:gd name="connsiteY4-178" fmla="*/ 3035423 h 3035423"/>
              <a:gd name="connsiteX5-179" fmla="*/ 631407 w 2810273"/>
              <a:gd name="connsiteY5-180" fmla="*/ 2702644 h 3035423"/>
              <a:gd name="connsiteX0-181" fmla="*/ 631407 w 2899173"/>
              <a:gd name="connsiteY0-182" fmla="*/ 2702644 h 3035423"/>
              <a:gd name="connsiteX1-183" fmla="*/ 0 w 2899173"/>
              <a:gd name="connsiteY1-184" fmla="*/ 1994023 h 3035423"/>
              <a:gd name="connsiteX2-185" fmla="*/ 1365246 w 2899173"/>
              <a:gd name="connsiteY2-186" fmla="*/ 0 h 3035423"/>
              <a:gd name="connsiteX3-187" fmla="*/ 2899173 w 2899173"/>
              <a:gd name="connsiteY3-188" fmla="*/ 2461344 h 3035423"/>
              <a:gd name="connsiteX4-189" fmla="*/ 1317678 w 2899173"/>
              <a:gd name="connsiteY4-190" fmla="*/ 3035423 h 3035423"/>
              <a:gd name="connsiteX5-191" fmla="*/ 631407 w 2899173"/>
              <a:gd name="connsiteY5-192" fmla="*/ 2702644 h 3035423"/>
              <a:gd name="connsiteX0-193" fmla="*/ 631407 w 2899173"/>
              <a:gd name="connsiteY0-194" fmla="*/ 2702644 h 3035423"/>
              <a:gd name="connsiteX1-195" fmla="*/ 0 w 2899173"/>
              <a:gd name="connsiteY1-196" fmla="*/ 1994023 h 3035423"/>
              <a:gd name="connsiteX2-197" fmla="*/ 1365246 w 2899173"/>
              <a:gd name="connsiteY2-198" fmla="*/ 0 h 3035423"/>
              <a:gd name="connsiteX3-199" fmla="*/ 2899173 w 2899173"/>
              <a:gd name="connsiteY3-200" fmla="*/ 2461344 h 3035423"/>
              <a:gd name="connsiteX4-201" fmla="*/ 1317678 w 2899173"/>
              <a:gd name="connsiteY4-202" fmla="*/ 3035423 h 3035423"/>
              <a:gd name="connsiteX5-203" fmla="*/ 631407 w 2899173"/>
              <a:gd name="connsiteY5-204" fmla="*/ 2702644 h 3035423"/>
              <a:gd name="connsiteX0-205" fmla="*/ 631407 w 2899173"/>
              <a:gd name="connsiteY0-206" fmla="*/ 2702644 h 3086223"/>
              <a:gd name="connsiteX1-207" fmla="*/ 0 w 2899173"/>
              <a:gd name="connsiteY1-208" fmla="*/ 1994023 h 3086223"/>
              <a:gd name="connsiteX2-209" fmla="*/ 1365246 w 2899173"/>
              <a:gd name="connsiteY2-210" fmla="*/ 0 h 3086223"/>
              <a:gd name="connsiteX3-211" fmla="*/ 2899173 w 2899173"/>
              <a:gd name="connsiteY3-212" fmla="*/ 2461344 h 3086223"/>
              <a:gd name="connsiteX4-213" fmla="*/ 1330378 w 2899173"/>
              <a:gd name="connsiteY4-214" fmla="*/ 3086223 h 3086223"/>
              <a:gd name="connsiteX5-215" fmla="*/ 631407 w 2899173"/>
              <a:gd name="connsiteY5-216" fmla="*/ 2702644 h 3086223"/>
              <a:gd name="connsiteX0-217" fmla="*/ 631407 w 2899173"/>
              <a:gd name="connsiteY0-218" fmla="*/ 2702644 h 3060823"/>
              <a:gd name="connsiteX1-219" fmla="*/ 0 w 2899173"/>
              <a:gd name="connsiteY1-220" fmla="*/ 1994023 h 3060823"/>
              <a:gd name="connsiteX2-221" fmla="*/ 1365246 w 2899173"/>
              <a:gd name="connsiteY2-222" fmla="*/ 0 h 3060823"/>
              <a:gd name="connsiteX3-223" fmla="*/ 2899173 w 2899173"/>
              <a:gd name="connsiteY3-224" fmla="*/ 2461344 h 3060823"/>
              <a:gd name="connsiteX4-225" fmla="*/ 1508178 w 2899173"/>
              <a:gd name="connsiteY4-226" fmla="*/ 3060823 h 3060823"/>
              <a:gd name="connsiteX5-227" fmla="*/ 631407 w 2899173"/>
              <a:gd name="connsiteY5-228" fmla="*/ 2702644 h 3060823"/>
              <a:gd name="connsiteX0-229" fmla="*/ 631407 w 2899173"/>
              <a:gd name="connsiteY0-230" fmla="*/ 2702644 h 3060823"/>
              <a:gd name="connsiteX1-231" fmla="*/ 0 w 2899173"/>
              <a:gd name="connsiteY1-232" fmla="*/ 1994023 h 3060823"/>
              <a:gd name="connsiteX2-233" fmla="*/ 1365246 w 2899173"/>
              <a:gd name="connsiteY2-234" fmla="*/ 0 h 3060823"/>
              <a:gd name="connsiteX3-235" fmla="*/ 2899173 w 2899173"/>
              <a:gd name="connsiteY3-236" fmla="*/ 2461344 h 3060823"/>
              <a:gd name="connsiteX4-237" fmla="*/ 1508178 w 2899173"/>
              <a:gd name="connsiteY4-238" fmla="*/ 3060823 h 3060823"/>
              <a:gd name="connsiteX5-239" fmla="*/ 631407 w 2899173"/>
              <a:gd name="connsiteY5-240" fmla="*/ 2702644 h 3060823"/>
              <a:gd name="connsiteX0-241" fmla="*/ 631407 w 2899173"/>
              <a:gd name="connsiteY0-242" fmla="*/ 2702644 h 3060823"/>
              <a:gd name="connsiteX1-243" fmla="*/ 0 w 2899173"/>
              <a:gd name="connsiteY1-244" fmla="*/ 1994023 h 3060823"/>
              <a:gd name="connsiteX2-245" fmla="*/ 1365246 w 2899173"/>
              <a:gd name="connsiteY2-246" fmla="*/ 0 h 3060823"/>
              <a:gd name="connsiteX3-247" fmla="*/ 2899173 w 2899173"/>
              <a:gd name="connsiteY3-248" fmla="*/ 2461344 h 3060823"/>
              <a:gd name="connsiteX4-249" fmla="*/ 1508178 w 2899173"/>
              <a:gd name="connsiteY4-250" fmla="*/ 3060823 h 3060823"/>
              <a:gd name="connsiteX5-251" fmla="*/ 631407 w 2899173"/>
              <a:gd name="connsiteY5-252" fmla="*/ 2702644 h 3060823"/>
              <a:gd name="connsiteX0-253" fmla="*/ 663159 w 2930925"/>
              <a:gd name="connsiteY0-254" fmla="*/ 2702644 h 3060823"/>
              <a:gd name="connsiteX1-255" fmla="*/ 0 w 2930925"/>
              <a:gd name="connsiteY1-256" fmla="*/ 2032204 h 3060823"/>
              <a:gd name="connsiteX2-257" fmla="*/ 1396998 w 2930925"/>
              <a:gd name="connsiteY2-258" fmla="*/ 0 h 3060823"/>
              <a:gd name="connsiteX3-259" fmla="*/ 2930925 w 2930925"/>
              <a:gd name="connsiteY3-260" fmla="*/ 2461344 h 3060823"/>
              <a:gd name="connsiteX4-261" fmla="*/ 1539930 w 2930925"/>
              <a:gd name="connsiteY4-262" fmla="*/ 3060823 h 3060823"/>
              <a:gd name="connsiteX5-263" fmla="*/ 663159 w 2930925"/>
              <a:gd name="connsiteY5-264" fmla="*/ 2702644 h 3060823"/>
              <a:gd name="connsiteX0-265" fmla="*/ 663159 w 2930925"/>
              <a:gd name="connsiteY0-266" fmla="*/ 2702644 h 3060823"/>
              <a:gd name="connsiteX1-267" fmla="*/ 0 w 2930925"/>
              <a:gd name="connsiteY1-268" fmla="*/ 2032204 h 3060823"/>
              <a:gd name="connsiteX2-269" fmla="*/ 1396998 w 2930925"/>
              <a:gd name="connsiteY2-270" fmla="*/ 0 h 3060823"/>
              <a:gd name="connsiteX3-271" fmla="*/ 2930925 w 2930925"/>
              <a:gd name="connsiteY3-272" fmla="*/ 2461344 h 3060823"/>
              <a:gd name="connsiteX4-273" fmla="*/ 1539930 w 2930925"/>
              <a:gd name="connsiteY4-274" fmla="*/ 3060823 h 3060823"/>
              <a:gd name="connsiteX5-275" fmla="*/ 663159 w 2930925"/>
              <a:gd name="connsiteY5-276" fmla="*/ 2702644 h 3060823"/>
              <a:gd name="connsiteX0-277" fmla="*/ 663159 w 2930925"/>
              <a:gd name="connsiteY0-278" fmla="*/ 2702644 h 3060823"/>
              <a:gd name="connsiteX1-279" fmla="*/ 0 w 2930925"/>
              <a:gd name="connsiteY1-280" fmla="*/ 2032204 h 3060823"/>
              <a:gd name="connsiteX2-281" fmla="*/ 1396998 w 2930925"/>
              <a:gd name="connsiteY2-282" fmla="*/ 0 h 3060823"/>
              <a:gd name="connsiteX3-283" fmla="*/ 2930925 w 2930925"/>
              <a:gd name="connsiteY3-284" fmla="*/ 2461344 h 3060823"/>
              <a:gd name="connsiteX4-285" fmla="*/ 1539930 w 2930925"/>
              <a:gd name="connsiteY4-286" fmla="*/ 3060823 h 3060823"/>
              <a:gd name="connsiteX5-287" fmla="*/ 663159 w 2930925"/>
              <a:gd name="connsiteY5-288" fmla="*/ 2702644 h 3060823"/>
              <a:gd name="connsiteX0-289" fmla="*/ 663159 w 2930925"/>
              <a:gd name="connsiteY0-290" fmla="*/ 2702644 h 3060823"/>
              <a:gd name="connsiteX1-291" fmla="*/ 0 w 2930925"/>
              <a:gd name="connsiteY1-292" fmla="*/ 2032204 h 3060823"/>
              <a:gd name="connsiteX2-293" fmla="*/ 1396998 w 2930925"/>
              <a:gd name="connsiteY2-294" fmla="*/ 0 h 3060823"/>
              <a:gd name="connsiteX3-295" fmla="*/ 2930925 w 2930925"/>
              <a:gd name="connsiteY3-296" fmla="*/ 2461344 h 3060823"/>
              <a:gd name="connsiteX4-297" fmla="*/ 1539930 w 2930925"/>
              <a:gd name="connsiteY4-298" fmla="*/ 3060823 h 3060823"/>
              <a:gd name="connsiteX5-299" fmla="*/ 663159 w 2930925"/>
              <a:gd name="connsiteY5-300" fmla="*/ 2702644 h 3060823"/>
              <a:gd name="connsiteX0-301" fmla="*/ 663159 w 2930925"/>
              <a:gd name="connsiteY0-302" fmla="*/ 2702644 h 2908539"/>
              <a:gd name="connsiteX1-303" fmla="*/ 0 w 2930925"/>
              <a:gd name="connsiteY1-304" fmla="*/ 2032204 h 2908539"/>
              <a:gd name="connsiteX2-305" fmla="*/ 1396998 w 2930925"/>
              <a:gd name="connsiteY2-306" fmla="*/ 0 h 2908539"/>
              <a:gd name="connsiteX3-307" fmla="*/ 2930925 w 2930925"/>
              <a:gd name="connsiteY3-308" fmla="*/ 2461344 h 2908539"/>
              <a:gd name="connsiteX4-309" fmla="*/ 1559196 w 2930925"/>
              <a:gd name="connsiteY4-310" fmla="*/ 2908539 h 2908539"/>
              <a:gd name="connsiteX5-311" fmla="*/ 663159 w 2930925"/>
              <a:gd name="connsiteY5-312" fmla="*/ 2702644 h 2908539"/>
              <a:gd name="connsiteX0-313" fmla="*/ 663159 w 2930925"/>
              <a:gd name="connsiteY0-314" fmla="*/ 2702644 h 2959458"/>
              <a:gd name="connsiteX1-315" fmla="*/ 0 w 2930925"/>
              <a:gd name="connsiteY1-316" fmla="*/ 2032204 h 2959458"/>
              <a:gd name="connsiteX2-317" fmla="*/ 1396998 w 2930925"/>
              <a:gd name="connsiteY2-318" fmla="*/ 0 h 2959458"/>
              <a:gd name="connsiteX3-319" fmla="*/ 2930925 w 2930925"/>
              <a:gd name="connsiteY3-320" fmla="*/ 2461344 h 2959458"/>
              <a:gd name="connsiteX4-321" fmla="*/ 1559412 w 2930925"/>
              <a:gd name="connsiteY4-322" fmla="*/ 2959458 h 2959458"/>
              <a:gd name="connsiteX5-323" fmla="*/ 663159 w 2930925"/>
              <a:gd name="connsiteY5-324" fmla="*/ 2702644 h 2959458"/>
              <a:gd name="connsiteX0-325" fmla="*/ 663159 w 2930925"/>
              <a:gd name="connsiteY0-326" fmla="*/ 2702644 h 2959458"/>
              <a:gd name="connsiteX1-327" fmla="*/ 0 w 2930925"/>
              <a:gd name="connsiteY1-328" fmla="*/ 2032204 h 2959458"/>
              <a:gd name="connsiteX2-329" fmla="*/ 1396998 w 2930925"/>
              <a:gd name="connsiteY2-330" fmla="*/ 0 h 2959458"/>
              <a:gd name="connsiteX3-331" fmla="*/ 2930925 w 2930925"/>
              <a:gd name="connsiteY3-332" fmla="*/ 2461344 h 2959458"/>
              <a:gd name="connsiteX4-333" fmla="*/ 1559412 w 2930925"/>
              <a:gd name="connsiteY4-334" fmla="*/ 2959458 h 2959458"/>
              <a:gd name="connsiteX5-335" fmla="*/ 663159 w 2930925"/>
              <a:gd name="connsiteY5-336" fmla="*/ 2702644 h 2959458"/>
              <a:gd name="connsiteX0-337" fmla="*/ 663159 w 2893222"/>
              <a:gd name="connsiteY0-338" fmla="*/ 2702644 h 2959458"/>
              <a:gd name="connsiteX1-339" fmla="*/ 0 w 2893222"/>
              <a:gd name="connsiteY1-340" fmla="*/ 2032204 h 2959458"/>
              <a:gd name="connsiteX2-341" fmla="*/ 1396998 w 2893222"/>
              <a:gd name="connsiteY2-342" fmla="*/ 0 h 2959458"/>
              <a:gd name="connsiteX3-343" fmla="*/ 2893222 w 2893222"/>
              <a:gd name="connsiteY3-344" fmla="*/ 2404291 h 2959458"/>
              <a:gd name="connsiteX4-345" fmla="*/ 1559412 w 2893222"/>
              <a:gd name="connsiteY4-346" fmla="*/ 2959458 h 2959458"/>
              <a:gd name="connsiteX5-347" fmla="*/ 663159 w 2893222"/>
              <a:gd name="connsiteY5-348" fmla="*/ 2702644 h 2959458"/>
              <a:gd name="connsiteX0-349" fmla="*/ 663159 w 2893222"/>
              <a:gd name="connsiteY0-350" fmla="*/ 2702644 h 2959458"/>
              <a:gd name="connsiteX1-351" fmla="*/ 0 w 2893222"/>
              <a:gd name="connsiteY1-352" fmla="*/ 2032204 h 2959458"/>
              <a:gd name="connsiteX2-353" fmla="*/ 1396998 w 2893222"/>
              <a:gd name="connsiteY2-354" fmla="*/ 0 h 2959458"/>
              <a:gd name="connsiteX3-355" fmla="*/ 2893222 w 2893222"/>
              <a:gd name="connsiteY3-356" fmla="*/ 2404291 h 2959458"/>
              <a:gd name="connsiteX4-357" fmla="*/ 1559412 w 2893222"/>
              <a:gd name="connsiteY4-358" fmla="*/ 2959458 h 2959458"/>
              <a:gd name="connsiteX5-359" fmla="*/ 663159 w 2893222"/>
              <a:gd name="connsiteY5-360" fmla="*/ 2702644 h 2959458"/>
              <a:gd name="connsiteX0-361" fmla="*/ 663159 w 2893222"/>
              <a:gd name="connsiteY0-362" fmla="*/ 2702644 h 2959458"/>
              <a:gd name="connsiteX1-363" fmla="*/ 0 w 2893222"/>
              <a:gd name="connsiteY1-364" fmla="*/ 2032204 h 2959458"/>
              <a:gd name="connsiteX2-365" fmla="*/ 1396998 w 2893222"/>
              <a:gd name="connsiteY2-366" fmla="*/ 0 h 2959458"/>
              <a:gd name="connsiteX3-367" fmla="*/ 2893222 w 2893222"/>
              <a:gd name="connsiteY3-368" fmla="*/ 2404291 h 2959458"/>
              <a:gd name="connsiteX4-369" fmla="*/ 1559412 w 2893222"/>
              <a:gd name="connsiteY4-370" fmla="*/ 2959458 h 2959458"/>
              <a:gd name="connsiteX5-371" fmla="*/ 663159 w 2893222"/>
              <a:gd name="connsiteY5-372" fmla="*/ 2702644 h 29594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25" y="connsiteY4-26"/>
              </a:cxn>
              <a:cxn ang="0">
                <a:pos x="connsiteX5-107" y="connsiteY5-108"/>
              </a:cxn>
            </a:cxnLst>
            <a:rect l="l" t="t" r="r" b="b"/>
            <a:pathLst>
              <a:path w="2893222" h="2959458">
                <a:moveTo>
                  <a:pt x="663159" y="2702644"/>
                </a:moveTo>
                <a:cubicBezTo>
                  <a:pt x="270694" y="2413616"/>
                  <a:pt x="297292" y="2480177"/>
                  <a:pt x="0" y="2032204"/>
                </a:cubicBezTo>
                <a:lnTo>
                  <a:pt x="1396998" y="0"/>
                </a:lnTo>
                <a:lnTo>
                  <a:pt x="2893222" y="2404291"/>
                </a:lnTo>
                <a:cubicBezTo>
                  <a:pt x="2180089" y="2991587"/>
                  <a:pt x="1930209" y="2931200"/>
                  <a:pt x="1559412" y="2959458"/>
                </a:cubicBezTo>
                <a:cubicBezTo>
                  <a:pt x="1254627" y="2941783"/>
                  <a:pt x="930144" y="2872952"/>
                  <a:pt x="663159" y="270264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rnd">
            <a:solidFill>
              <a:srgbClr val="E6E6E6"/>
            </a:solidFill>
            <a:prstDash val="solid"/>
            <a:round/>
          </a:ln>
        </p:spPr>
        <p:txBody>
          <a:bodyPr vert="eaVert" lIns="67072" tIns="33536" rIns="67072" bIns="33536" anchor="ctr"/>
          <a:lstStyle/>
          <a:p>
            <a:pPr>
              <a:defRPr/>
            </a:pPr>
            <a:endParaRPr lang="zh-CN" altLang="en-US" sz="110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等腰三角形 21"/>
          <p:cNvSpPr/>
          <p:nvPr/>
        </p:nvSpPr>
        <p:spPr bwMode="auto">
          <a:xfrm rot="5400000">
            <a:off x="2481868" y="1773549"/>
            <a:ext cx="2128451" cy="2168038"/>
          </a:xfrm>
          <a:custGeom>
            <a:avLst/>
            <a:gdLst>
              <a:gd name="connsiteX0" fmla="*/ 0 w 3169466"/>
              <a:gd name="connsiteY0" fmla="*/ 3096344 h 3096344"/>
              <a:gd name="connsiteX1" fmla="*/ 1508539 w 3169466"/>
              <a:gd name="connsiteY1" fmla="*/ 0 h 3096344"/>
              <a:gd name="connsiteX2" fmla="*/ 3169466 w 3169466"/>
              <a:gd name="connsiteY2" fmla="*/ 3096344 h 3096344"/>
              <a:gd name="connsiteX3" fmla="*/ 0 w 3169466"/>
              <a:gd name="connsiteY3" fmla="*/ 3096344 h 3096344"/>
              <a:gd name="connsiteX0-1" fmla="*/ 0 w 3017066"/>
              <a:gd name="connsiteY0-2" fmla="*/ 3083644 h 3096344"/>
              <a:gd name="connsiteX1-3" fmla="*/ 1356139 w 3017066"/>
              <a:gd name="connsiteY1-4" fmla="*/ 0 h 3096344"/>
              <a:gd name="connsiteX2-5" fmla="*/ 3017066 w 3017066"/>
              <a:gd name="connsiteY2-6" fmla="*/ 3096344 h 3096344"/>
              <a:gd name="connsiteX3-7" fmla="*/ 0 w 3017066"/>
              <a:gd name="connsiteY3-8" fmla="*/ 3083644 h 3096344"/>
              <a:gd name="connsiteX0-9" fmla="*/ 0 w 3017066"/>
              <a:gd name="connsiteY0-10" fmla="*/ 3083644 h 3096344"/>
              <a:gd name="connsiteX1-11" fmla="*/ 181393 w 3017066"/>
              <a:gd name="connsiteY1-12" fmla="*/ 2273423 h 3096344"/>
              <a:gd name="connsiteX2-13" fmla="*/ 1356139 w 3017066"/>
              <a:gd name="connsiteY2-14" fmla="*/ 0 h 3096344"/>
              <a:gd name="connsiteX3-15" fmla="*/ 3017066 w 3017066"/>
              <a:gd name="connsiteY3-16" fmla="*/ 3096344 h 3096344"/>
              <a:gd name="connsiteX4" fmla="*/ 0 w 3017066"/>
              <a:gd name="connsiteY4" fmla="*/ 3083644 h 3096344"/>
              <a:gd name="connsiteX0-17" fmla="*/ 0 w 3017066"/>
              <a:gd name="connsiteY0-18" fmla="*/ 3083644 h 3096344"/>
              <a:gd name="connsiteX1-19" fmla="*/ 181393 w 3017066"/>
              <a:gd name="connsiteY1-20" fmla="*/ 2222623 h 3096344"/>
              <a:gd name="connsiteX2-21" fmla="*/ 1356139 w 3017066"/>
              <a:gd name="connsiteY2-22" fmla="*/ 0 h 3096344"/>
              <a:gd name="connsiteX3-23" fmla="*/ 3017066 w 3017066"/>
              <a:gd name="connsiteY3-24" fmla="*/ 3096344 h 3096344"/>
              <a:gd name="connsiteX4-25" fmla="*/ 0 w 3017066"/>
              <a:gd name="connsiteY4-26" fmla="*/ 3083644 h 3096344"/>
              <a:gd name="connsiteX0-27" fmla="*/ 0 w 3017066"/>
              <a:gd name="connsiteY0-28" fmla="*/ 3083644 h 3096344"/>
              <a:gd name="connsiteX1-29" fmla="*/ 105193 w 3017066"/>
              <a:gd name="connsiteY1-30" fmla="*/ 2425823 h 3096344"/>
              <a:gd name="connsiteX2-31" fmla="*/ 1356139 w 3017066"/>
              <a:gd name="connsiteY2-32" fmla="*/ 0 h 3096344"/>
              <a:gd name="connsiteX3-33" fmla="*/ 3017066 w 3017066"/>
              <a:gd name="connsiteY3-34" fmla="*/ 3096344 h 3096344"/>
              <a:gd name="connsiteX4-35" fmla="*/ 0 w 3017066"/>
              <a:gd name="connsiteY4-36" fmla="*/ 3083644 h 3096344"/>
              <a:gd name="connsiteX0-37" fmla="*/ 0 w 3017066"/>
              <a:gd name="connsiteY0-38" fmla="*/ 2601044 h 2613744"/>
              <a:gd name="connsiteX1-39" fmla="*/ 105193 w 3017066"/>
              <a:gd name="connsiteY1-40" fmla="*/ 1943223 h 2613744"/>
              <a:gd name="connsiteX2-41" fmla="*/ 1368839 w 3017066"/>
              <a:gd name="connsiteY2-42" fmla="*/ 0 h 2613744"/>
              <a:gd name="connsiteX3-43" fmla="*/ 3017066 w 3017066"/>
              <a:gd name="connsiteY3-44" fmla="*/ 2613744 h 2613744"/>
              <a:gd name="connsiteX4-45" fmla="*/ 0 w 3017066"/>
              <a:gd name="connsiteY4-46" fmla="*/ 2601044 h 2613744"/>
              <a:gd name="connsiteX0-47" fmla="*/ 537730 w 2919796"/>
              <a:gd name="connsiteY0-48" fmla="*/ 2702644 h 2702644"/>
              <a:gd name="connsiteX1-49" fmla="*/ 7923 w 2919796"/>
              <a:gd name="connsiteY1-50" fmla="*/ 1943223 h 2702644"/>
              <a:gd name="connsiteX2-51" fmla="*/ 1271569 w 2919796"/>
              <a:gd name="connsiteY2-52" fmla="*/ 0 h 2702644"/>
              <a:gd name="connsiteX3-53" fmla="*/ 2919796 w 2919796"/>
              <a:gd name="connsiteY3-54" fmla="*/ 2613744 h 2702644"/>
              <a:gd name="connsiteX4-55" fmla="*/ 537730 w 2919796"/>
              <a:gd name="connsiteY4-56" fmla="*/ 2702644 h 2702644"/>
              <a:gd name="connsiteX0-57" fmla="*/ 552634 w 2934700"/>
              <a:gd name="connsiteY0-58" fmla="*/ 2702644 h 2702644"/>
              <a:gd name="connsiteX1-59" fmla="*/ 22827 w 2934700"/>
              <a:gd name="connsiteY1-60" fmla="*/ 1943223 h 2702644"/>
              <a:gd name="connsiteX2-61" fmla="*/ 1286473 w 2934700"/>
              <a:gd name="connsiteY2-62" fmla="*/ 0 h 2702644"/>
              <a:gd name="connsiteX3-63" fmla="*/ 2934700 w 2934700"/>
              <a:gd name="connsiteY3-64" fmla="*/ 2613744 h 2702644"/>
              <a:gd name="connsiteX4-65" fmla="*/ 552634 w 2934700"/>
              <a:gd name="connsiteY4-66" fmla="*/ 2702644 h 2702644"/>
              <a:gd name="connsiteX0-67" fmla="*/ 529807 w 2911873"/>
              <a:gd name="connsiteY0-68" fmla="*/ 2702644 h 2702644"/>
              <a:gd name="connsiteX1-69" fmla="*/ 0 w 2911873"/>
              <a:gd name="connsiteY1-70" fmla="*/ 1943223 h 2702644"/>
              <a:gd name="connsiteX2-71" fmla="*/ 1263646 w 2911873"/>
              <a:gd name="connsiteY2-72" fmla="*/ 0 h 2702644"/>
              <a:gd name="connsiteX3-73" fmla="*/ 2911873 w 2911873"/>
              <a:gd name="connsiteY3-74" fmla="*/ 2613744 h 2702644"/>
              <a:gd name="connsiteX4-75" fmla="*/ 529807 w 2911873"/>
              <a:gd name="connsiteY4-76" fmla="*/ 2702644 h 2702644"/>
              <a:gd name="connsiteX0-77" fmla="*/ 529807 w 2911873"/>
              <a:gd name="connsiteY0-78" fmla="*/ 2702644 h 2702644"/>
              <a:gd name="connsiteX1-79" fmla="*/ 0 w 2911873"/>
              <a:gd name="connsiteY1-80" fmla="*/ 1943223 h 2702644"/>
              <a:gd name="connsiteX2-81" fmla="*/ 1263646 w 2911873"/>
              <a:gd name="connsiteY2-82" fmla="*/ 0 h 2702644"/>
              <a:gd name="connsiteX3-83" fmla="*/ 2911873 w 2911873"/>
              <a:gd name="connsiteY3-84" fmla="*/ 2613744 h 2702644"/>
              <a:gd name="connsiteX4-85" fmla="*/ 529807 w 2911873"/>
              <a:gd name="connsiteY4-86" fmla="*/ 2702644 h 2702644"/>
              <a:gd name="connsiteX0-87" fmla="*/ 529807 w 2911873"/>
              <a:gd name="connsiteY0-88" fmla="*/ 2702644 h 2844923"/>
              <a:gd name="connsiteX1-89" fmla="*/ 0 w 2911873"/>
              <a:gd name="connsiteY1-90" fmla="*/ 1943223 h 2844923"/>
              <a:gd name="connsiteX2-91" fmla="*/ 1263646 w 2911873"/>
              <a:gd name="connsiteY2-92" fmla="*/ 0 h 2844923"/>
              <a:gd name="connsiteX3-93" fmla="*/ 2911873 w 2911873"/>
              <a:gd name="connsiteY3-94" fmla="*/ 2613744 h 2844923"/>
              <a:gd name="connsiteX4-95" fmla="*/ 1241478 w 2911873"/>
              <a:gd name="connsiteY4-96" fmla="*/ 2844923 h 2844923"/>
              <a:gd name="connsiteX5" fmla="*/ 529807 w 2911873"/>
              <a:gd name="connsiteY5" fmla="*/ 2702644 h 2844923"/>
              <a:gd name="connsiteX0-97" fmla="*/ 529807 w 2619773"/>
              <a:gd name="connsiteY0-98" fmla="*/ 2702644 h 2844923"/>
              <a:gd name="connsiteX1-99" fmla="*/ 0 w 2619773"/>
              <a:gd name="connsiteY1-100" fmla="*/ 1943223 h 2844923"/>
              <a:gd name="connsiteX2-101" fmla="*/ 1263646 w 2619773"/>
              <a:gd name="connsiteY2-102" fmla="*/ 0 h 2844923"/>
              <a:gd name="connsiteX3-103" fmla="*/ 2619773 w 2619773"/>
              <a:gd name="connsiteY3-104" fmla="*/ 2143844 h 2844923"/>
              <a:gd name="connsiteX4-105" fmla="*/ 1241478 w 2619773"/>
              <a:gd name="connsiteY4-106" fmla="*/ 2844923 h 2844923"/>
              <a:gd name="connsiteX5-107" fmla="*/ 529807 w 2619773"/>
              <a:gd name="connsiteY5-108" fmla="*/ 2702644 h 2844923"/>
              <a:gd name="connsiteX0-109" fmla="*/ 529807 w 2619773"/>
              <a:gd name="connsiteY0-110" fmla="*/ 2702644 h 2959223"/>
              <a:gd name="connsiteX1-111" fmla="*/ 0 w 2619773"/>
              <a:gd name="connsiteY1-112" fmla="*/ 1943223 h 2959223"/>
              <a:gd name="connsiteX2-113" fmla="*/ 1263646 w 2619773"/>
              <a:gd name="connsiteY2-114" fmla="*/ 0 h 2959223"/>
              <a:gd name="connsiteX3-115" fmla="*/ 2619773 w 2619773"/>
              <a:gd name="connsiteY3-116" fmla="*/ 2143844 h 2959223"/>
              <a:gd name="connsiteX4-117" fmla="*/ 1216078 w 2619773"/>
              <a:gd name="connsiteY4-118" fmla="*/ 2959223 h 2959223"/>
              <a:gd name="connsiteX5-119" fmla="*/ 529807 w 2619773"/>
              <a:gd name="connsiteY5-120" fmla="*/ 2702644 h 2959223"/>
              <a:gd name="connsiteX0-121" fmla="*/ 529807 w 2619773"/>
              <a:gd name="connsiteY0-122" fmla="*/ 2702644 h 2959223"/>
              <a:gd name="connsiteX1-123" fmla="*/ 0 w 2619773"/>
              <a:gd name="connsiteY1-124" fmla="*/ 1943223 h 2959223"/>
              <a:gd name="connsiteX2-125" fmla="*/ 1263646 w 2619773"/>
              <a:gd name="connsiteY2-126" fmla="*/ 0 h 2959223"/>
              <a:gd name="connsiteX3-127" fmla="*/ 2619773 w 2619773"/>
              <a:gd name="connsiteY3-128" fmla="*/ 2143844 h 2959223"/>
              <a:gd name="connsiteX4-129" fmla="*/ 1216078 w 2619773"/>
              <a:gd name="connsiteY4-130" fmla="*/ 2959223 h 2959223"/>
              <a:gd name="connsiteX5-131" fmla="*/ 529807 w 2619773"/>
              <a:gd name="connsiteY5-132" fmla="*/ 2702644 h 2959223"/>
              <a:gd name="connsiteX0-133" fmla="*/ 529807 w 2619773"/>
              <a:gd name="connsiteY0-134" fmla="*/ 2702644 h 2959223"/>
              <a:gd name="connsiteX1-135" fmla="*/ 0 w 2619773"/>
              <a:gd name="connsiteY1-136" fmla="*/ 1943223 h 2959223"/>
              <a:gd name="connsiteX2-137" fmla="*/ 1263646 w 2619773"/>
              <a:gd name="connsiteY2-138" fmla="*/ 0 h 2959223"/>
              <a:gd name="connsiteX3-139" fmla="*/ 2619773 w 2619773"/>
              <a:gd name="connsiteY3-140" fmla="*/ 2143844 h 2959223"/>
              <a:gd name="connsiteX4-141" fmla="*/ 1216078 w 2619773"/>
              <a:gd name="connsiteY4-142" fmla="*/ 2959223 h 2959223"/>
              <a:gd name="connsiteX5-143" fmla="*/ 529807 w 2619773"/>
              <a:gd name="connsiteY5-144" fmla="*/ 2702644 h 2959223"/>
              <a:gd name="connsiteX0-145" fmla="*/ 529807 w 2708673"/>
              <a:gd name="connsiteY0-146" fmla="*/ 2702644 h 2959223"/>
              <a:gd name="connsiteX1-147" fmla="*/ 0 w 2708673"/>
              <a:gd name="connsiteY1-148" fmla="*/ 1943223 h 2959223"/>
              <a:gd name="connsiteX2-149" fmla="*/ 1263646 w 2708673"/>
              <a:gd name="connsiteY2-150" fmla="*/ 0 h 2959223"/>
              <a:gd name="connsiteX3-151" fmla="*/ 2708673 w 2708673"/>
              <a:gd name="connsiteY3-152" fmla="*/ 2258144 h 2959223"/>
              <a:gd name="connsiteX4-153" fmla="*/ 1216078 w 2708673"/>
              <a:gd name="connsiteY4-154" fmla="*/ 2959223 h 2959223"/>
              <a:gd name="connsiteX5-155" fmla="*/ 529807 w 2708673"/>
              <a:gd name="connsiteY5-156" fmla="*/ 2702644 h 2959223"/>
              <a:gd name="connsiteX0-157" fmla="*/ 529807 w 2708673"/>
              <a:gd name="connsiteY0-158" fmla="*/ 2702644 h 3035423"/>
              <a:gd name="connsiteX1-159" fmla="*/ 0 w 2708673"/>
              <a:gd name="connsiteY1-160" fmla="*/ 1943223 h 3035423"/>
              <a:gd name="connsiteX2-161" fmla="*/ 1263646 w 2708673"/>
              <a:gd name="connsiteY2-162" fmla="*/ 0 h 3035423"/>
              <a:gd name="connsiteX3-163" fmla="*/ 2708673 w 2708673"/>
              <a:gd name="connsiteY3-164" fmla="*/ 2258144 h 3035423"/>
              <a:gd name="connsiteX4-165" fmla="*/ 1216078 w 2708673"/>
              <a:gd name="connsiteY4-166" fmla="*/ 3035423 h 3035423"/>
              <a:gd name="connsiteX5-167" fmla="*/ 529807 w 2708673"/>
              <a:gd name="connsiteY5-168" fmla="*/ 2702644 h 3035423"/>
              <a:gd name="connsiteX0-169" fmla="*/ 631407 w 2810273"/>
              <a:gd name="connsiteY0-170" fmla="*/ 2702644 h 3035423"/>
              <a:gd name="connsiteX1-171" fmla="*/ 0 w 2810273"/>
              <a:gd name="connsiteY1-172" fmla="*/ 1994023 h 3035423"/>
              <a:gd name="connsiteX2-173" fmla="*/ 1365246 w 2810273"/>
              <a:gd name="connsiteY2-174" fmla="*/ 0 h 3035423"/>
              <a:gd name="connsiteX3-175" fmla="*/ 2810273 w 2810273"/>
              <a:gd name="connsiteY3-176" fmla="*/ 2258144 h 3035423"/>
              <a:gd name="connsiteX4-177" fmla="*/ 1317678 w 2810273"/>
              <a:gd name="connsiteY4-178" fmla="*/ 3035423 h 3035423"/>
              <a:gd name="connsiteX5-179" fmla="*/ 631407 w 2810273"/>
              <a:gd name="connsiteY5-180" fmla="*/ 2702644 h 3035423"/>
              <a:gd name="connsiteX0-181" fmla="*/ 631407 w 2899173"/>
              <a:gd name="connsiteY0-182" fmla="*/ 2702644 h 3035423"/>
              <a:gd name="connsiteX1-183" fmla="*/ 0 w 2899173"/>
              <a:gd name="connsiteY1-184" fmla="*/ 1994023 h 3035423"/>
              <a:gd name="connsiteX2-185" fmla="*/ 1365246 w 2899173"/>
              <a:gd name="connsiteY2-186" fmla="*/ 0 h 3035423"/>
              <a:gd name="connsiteX3-187" fmla="*/ 2899173 w 2899173"/>
              <a:gd name="connsiteY3-188" fmla="*/ 2461344 h 3035423"/>
              <a:gd name="connsiteX4-189" fmla="*/ 1317678 w 2899173"/>
              <a:gd name="connsiteY4-190" fmla="*/ 3035423 h 3035423"/>
              <a:gd name="connsiteX5-191" fmla="*/ 631407 w 2899173"/>
              <a:gd name="connsiteY5-192" fmla="*/ 2702644 h 3035423"/>
              <a:gd name="connsiteX0-193" fmla="*/ 631407 w 2899173"/>
              <a:gd name="connsiteY0-194" fmla="*/ 2702644 h 3035423"/>
              <a:gd name="connsiteX1-195" fmla="*/ 0 w 2899173"/>
              <a:gd name="connsiteY1-196" fmla="*/ 1994023 h 3035423"/>
              <a:gd name="connsiteX2-197" fmla="*/ 1365246 w 2899173"/>
              <a:gd name="connsiteY2-198" fmla="*/ 0 h 3035423"/>
              <a:gd name="connsiteX3-199" fmla="*/ 2899173 w 2899173"/>
              <a:gd name="connsiteY3-200" fmla="*/ 2461344 h 3035423"/>
              <a:gd name="connsiteX4-201" fmla="*/ 1317678 w 2899173"/>
              <a:gd name="connsiteY4-202" fmla="*/ 3035423 h 3035423"/>
              <a:gd name="connsiteX5-203" fmla="*/ 631407 w 2899173"/>
              <a:gd name="connsiteY5-204" fmla="*/ 2702644 h 3035423"/>
              <a:gd name="connsiteX0-205" fmla="*/ 631407 w 2899173"/>
              <a:gd name="connsiteY0-206" fmla="*/ 2702644 h 3086223"/>
              <a:gd name="connsiteX1-207" fmla="*/ 0 w 2899173"/>
              <a:gd name="connsiteY1-208" fmla="*/ 1994023 h 3086223"/>
              <a:gd name="connsiteX2-209" fmla="*/ 1365246 w 2899173"/>
              <a:gd name="connsiteY2-210" fmla="*/ 0 h 3086223"/>
              <a:gd name="connsiteX3-211" fmla="*/ 2899173 w 2899173"/>
              <a:gd name="connsiteY3-212" fmla="*/ 2461344 h 3086223"/>
              <a:gd name="connsiteX4-213" fmla="*/ 1330378 w 2899173"/>
              <a:gd name="connsiteY4-214" fmla="*/ 3086223 h 3086223"/>
              <a:gd name="connsiteX5-215" fmla="*/ 631407 w 2899173"/>
              <a:gd name="connsiteY5-216" fmla="*/ 2702644 h 3086223"/>
              <a:gd name="connsiteX0-217" fmla="*/ 631407 w 2899173"/>
              <a:gd name="connsiteY0-218" fmla="*/ 2702644 h 3060823"/>
              <a:gd name="connsiteX1-219" fmla="*/ 0 w 2899173"/>
              <a:gd name="connsiteY1-220" fmla="*/ 1994023 h 3060823"/>
              <a:gd name="connsiteX2-221" fmla="*/ 1365246 w 2899173"/>
              <a:gd name="connsiteY2-222" fmla="*/ 0 h 3060823"/>
              <a:gd name="connsiteX3-223" fmla="*/ 2899173 w 2899173"/>
              <a:gd name="connsiteY3-224" fmla="*/ 2461344 h 3060823"/>
              <a:gd name="connsiteX4-225" fmla="*/ 1508178 w 2899173"/>
              <a:gd name="connsiteY4-226" fmla="*/ 3060823 h 3060823"/>
              <a:gd name="connsiteX5-227" fmla="*/ 631407 w 2899173"/>
              <a:gd name="connsiteY5-228" fmla="*/ 2702644 h 3060823"/>
              <a:gd name="connsiteX0-229" fmla="*/ 631407 w 2899173"/>
              <a:gd name="connsiteY0-230" fmla="*/ 2702644 h 3060823"/>
              <a:gd name="connsiteX1-231" fmla="*/ 0 w 2899173"/>
              <a:gd name="connsiteY1-232" fmla="*/ 1994023 h 3060823"/>
              <a:gd name="connsiteX2-233" fmla="*/ 1365246 w 2899173"/>
              <a:gd name="connsiteY2-234" fmla="*/ 0 h 3060823"/>
              <a:gd name="connsiteX3-235" fmla="*/ 2899173 w 2899173"/>
              <a:gd name="connsiteY3-236" fmla="*/ 2461344 h 3060823"/>
              <a:gd name="connsiteX4-237" fmla="*/ 1508178 w 2899173"/>
              <a:gd name="connsiteY4-238" fmla="*/ 3060823 h 3060823"/>
              <a:gd name="connsiteX5-239" fmla="*/ 631407 w 2899173"/>
              <a:gd name="connsiteY5-240" fmla="*/ 2702644 h 3060823"/>
              <a:gd name="connsiteX0-241" fmla="*/ 631407 w 2899173"/>
              <a:gd name="connsiteY0-242" fmla="*/ 2702644 h 3060823"/>
              <a:gd name="connsiteX1-243" fmla="*/ 0 w 2899173"/>
              <a:gd name="connsiteY1-244" fmla="*/ 1994023 h 3060823"/>
              <a:gd name="connsiteX2-245" fmla="*/ 1365246 w 2899173"/>
              <a:gd name="connsiteY2-246" fmla="*/ 0 h 3060823"/>
              <a:gd name="connsiteX3-247" fmla="*/ 2899173 w 2899173"/>
              <a:gd name="connsiteY3-248" fmla="*/ 2461344 h 3060823"/>
              <a:gd name="connsiteX4-249" fmla="*/ 1508178 w 2899173"/>
              <a:gd name="connsiteY4-250" fmla="*/ 3060823 h 3060823"/>
              <a:gd name="connsiteX5-251" fmla="*/ 631407 w 2899173"/>
              <a:gd name="connsiteY5-252" fmla="*/ 2702644 h 3060823"/>
              <a:gd name="connsiteX0-253" fmla="*/ 663159 w 2930925"/>
              <a:gd name="connsiteY0-254" fmla="*/ 2702644 h 3060823"/>
              <a:gd name="connsiteX1-255" fmla="*/ 0 w 2930925"/>
              <a:gd name="connsiteY1-256" fmla="*/ 2032204 h 3060823"/>
              <a:gd name="connsiteX2-257" fmla="*/ 1396998 w 2930925"/>
              <a:gd name="connsiteY2-258" fmla="*/ 0 h 3060823"/>
              <a:gd name="connsiteX3-259" fmla="*/ 2930925 w 2930925"/>
              <a:gd name="connsiteY3-260" fmla="*/ 2461344 h 3060823"/>
              <a:gd name="connsiteX4-261" fmla="*/ 1539930 w 2930925"/>
              <a:gd name="connsiteY4-262" fmla="*/ 3060823 h 3060823"/>
              <a:gd name="connsiteX5-263" fmla="*/ 663159 w 2930925"/>
              <a:gd name="connsiteY5-264" fmla="*/ 2702644 h 3060823"/>
              <a:gd name="connsiteX0-265" fmla="*/ 663159 w 2930925"/>
              <a:gd name="connsiteY0-266" fmla="*/ 2702644 h 3060823"/>
              <a:gd name="connsiteX1-267" fmla="*/ 0 w 2930925"/>
              <a:gd name="connsiteY1-268" fmla="*/ 2032204 h 3060823"/>
              <a:gd name="connsiteX2-269" fmla="*/ 1396998 w 2930925"/>
              <a:gd name="connsiteY2-270" fmla="*/ 0 h 3060823"/>
              <a:gd name="connsiteX3-271" fmla="*/ 2930925 w 2930925"/>
              <a:gd name="connsiteY3-272" fmla="*/ 2461344 h 3060823"/>
              <a:gd name="connsiteX4-273" fmla="*/ 1539930 w 2930925"/>
              <a:gd name="connsiteY4-274" fmla="*/ 3060823 h 3060823"/>
              <a:gd name="connsiteX5-275" fmla="*/ 663159 w 2930925"/>
              <a:gd name="connsiteY5-276" fmla="*/ 2702644 h 3060823"/>
              <a:gd name="connsiteX0-277" fmla="*/ 663159 w 2930925"/>
              <a:gd name="connsiteY0-278" fmla="*/ 2702644 h 3060823"/>
              <a:gd name="connsiteX1-279" fmla="*/ 0 w 2930925"/>
              <a:gd name="connsiteY1-280" fmla="*/ 2032204 h 3060823"/>
              <a:gd name="connsiteX2-281" fmla="*/ 1396998 w 2930925"/>
              <a:gd name="connsiteY2-282" fmla="*/ 0 h 3060823"/>
              <a:gd name="connsiteX3-283" fmla="*/ 2930925 w 2930925"/>
              <a:gd name="connsiteY3-284" fmla="*/ 2461344 h 3060823"/>
              <a:gd name="connsiteX4-285" fmla="*/ 1539930 w 2930925"/>
              <a:gd name="connsiteY4-286" fmla="*/ 3060823 h 3060823"/>
              <a:gd name="connsiteX5-287" fmla="*/ 663159 w 2930925"/>
              <a:gd name="connsiteY5-288" fmla="*/ 2702644 h 3060823"/>
              <a:gd name="connsiteX0-289" fmla="*/ 663159 w 2930925"/>
              <a:gd name="connsiteY0-290" fmla="*/ 2702644 h 3060823"/>
              <a:gd name="connsiteX1-291" fmla="*/ 0 w 2930925"/>
              <a:gd name="connsiteY1-292" fmla="*/ 2032204 h 3060823"/>
              <a:gd name="connsiteX2-293" fmla="*/ 1396998 w 2930925"/>
              <a:gd name="connsiteY2-294" fmla="*/ 0 h 3060823"/>
              <a:gd name="connsiteX3-295" fmla="*/ 2930925 w 2930925"/>
              <a:gd name="connsiteY3-296" fmla="*/ 2461344 h 3060823"/>
              <a:gd name="connsiteX4-297" fmla="*/ 1539930 w 2930925"/>
              <a:gd name="connsiteY4-298" fmla="*/ 3060823 h 3060823"/>
              <a:gd name="connsiteX5-299" fmla="*/ 663159 w 2930925"/>
              <a:gd name="connsiteY5-300" fmla="*/ 2702644 h 3060823"/>
              <a:gd name="connsiteX0-301" fmla="*/ 663159 w 2930925"/>
              <a:gd name="connsiteY0-302" fmla="*/ 2702644 h 2908539"/>
              <a:gd name="connsiteX1-303" fmla="*/ 0 w 2930925"/>
              <a:gd name="connsiteY1-304" fmla="*/ 2032204 h 2908539"/>
              <a:gd name="connsiteX2-305" fmla="*/ 1396998 w 2930925"/>
              <a:gd name="connsiteY2-306" fmla="*/ 0 h 2908539"/>
              <a:gd name="connsiteX3-307" fmla="*/ 2930925 w 2930925"/>
              <a:gd name="connsiteY3-308" fmla="*/ 2461344 h 2908539"/>
              <a:gd name="connsiteX4-309" fmla="*/ 1559196 w 2930925"/>
              <a:gd name="connsiteY4-310" fmla="*/ 2908539 h 2908539"/>
              <a:gd name="connsiteX5-311" fmla="*/ 663159 w 2930925"/>
              <a:gd name="connsiteY5-312" fmla="*/ 2702644 h 2908539"/>
              <a:gd name="connsiteX0-313" fmla="*/ 663159 w 2930925"/>
              <a:gd name="connsiteY0-314" fmla="*/ 2702644 h 2959458"/>
              <a:gd name="connsiteX1-315" fmla="*/ 0 w 2930925"/>
              <a:gd name="connsiteY1-316" fmla="*/ 2032204 h 2959458"/>
              <a:gd name="connsiteX2-317" fmla="*/ 1396998 w 2930925"/>
              <a:gd name="connsiteY2-318" fmla="*/ 0 h 2959458"/>
              <a:gd name="connsiteX3-319" fmla="*/ 2930925 w 2930925"/>
              <a:gd name="connsiteY3-320" fmla="*/ 2461344 h 2959458"/>
              <a:gd name="connsiteX4-321" fmla="*/ 1559412 w 2930925"/>
              <a:gd name="connsiteY4-322" fmla="*/ 2959458 h 2959458"/>
              <a:gd name="connsiteX5-323" fmla="*/ 663159 w 2930925"/>
              <a:gd name="connsiteY5-324" fmla="*/ 2702644 h 2959458"/>
              <a:gd name="connsiteX0-325" fmla="*/ 663159 w 2930925"/>
              <a:gd name="connsiteY0-326" fmla="*/ 2702644 h 2959458"/>
              <a:gd name="connsiteX1-327" fmla="*/ 0 w 2930925"/>
              <a:gd name="connsiteY1-328" fmla="*/ 2032204 h 2959458"/>
              <a:gd name="connsiteX2-329" fmla="*/ 1396998 w 2930925"/>
              <a:gd name="connsiteY2-330" fmla="*/ 0 h 2959458"/>
              <a:gd name="connsiteX3-331" fmla="*/ 2930925 w 2930925"/>
              <a:gd name="connsiteY3-332" fmla="*/ 2461344 h 2959458"/>
              <a:gd name="connsiteX4-333" fmla="*/ 1559412 w 2930925"/>
              <a:gd name="connsiteY4-334" fmla="*/ 2959458 h 2959458"/>
              <a:gd name="connsiteX5-335" fmla="*/ 663159 w 2930925"/>
              <a:gd name="connsiteY5-336" fmla="*/ 2702644 h 2959458"/>
              <a:gd name="connsiteX0-337" fmla="*/ 663159 w 2893222"/>
              <a:gd name="connsiteY0-338" fmla="*/ 2702644 h 2959458"/>
              <a:gd name="connsiteX1-339" fmla="*/ 0 w 2893222"/>
              <a:gd name="connsiteY1-340" fmla="*/ 2032204 h 2959458"/>
              <a:gd name="connsiteX2-341" fmla="*/ 1396998 w 2893222"/>
              <a:gd name="connsiteY2-342" fmla="*/ 0 h 2959458"/>
              <a:gd name="connsiteX3-343" fmla="*/ 2893222 w 2893222"/>
              <a:gd name="connsiteY3-344" fmla="*/ 2404291 h 2959458"/>
              <a:gd name="connsiteX4-345" fmla="*/ 1559412 w 2893222"/>
              <a:gd name="connsiteY4-346" fmla="*/ 2959458 h 2959458"/>
              <a:gd name="connsiteX5-347" fmla="*/ 663159 w 2893222"/>
              <a:gd name="connsiteY5-348" fmla="*/ 2702644 h 2959458"/>
              <a:gd name="connsiteX0-349" fmla="*/ 663159 w 2893222"/>
              <a:gd name="connsiteY0-350" fmla="*/ 2702644 h 2959458"/>
              <a:gd name="connsiteX1-351" fmla="*/ 0 w 2893222"/>
              <a:gd name="connsiteY1-352" fmla="*/ 2032204 h 2959458"/>
              <a:gd name="connsiteX2-353" fmla="*/ 1396998 w 2893222"/>
              <a:gd name="connsiteY2-354" fmla="*/ 0 h 2959458"/>
              <a:gd name="connsiteX3-355" fmla="*/ 2893222 w 2893222"/>
              <a:gd name="connsiteY3-356" fmla="*/ 2404291 h 2959458"/>
              <a:gd name="connsiteX4-357" fmla="*/ 1559412 w 2893222"/>
              <a:gd name="connsiteY4-358" fmla="*/ 2959458 h 2959458"/>
              <a:gd name="connsiteX5-359" fmla="*/ 663159 w 2893222"/>
              <a:gd name="connsiteY5-360" fmla="*/ 2702644 h 2959458"/>
              <a:gd name="connsiteX0-361" fmla="*/ 663159 w 2893222"/>
              <a:gd name="connsiteY0-362" fmla="*/ 2702644 h 2959458"/>
              <a:gd name="connsiteX1-363" fmla="*/ 0 w 2893222"/>
              <a:gd name="connsiteY1-364" fmla="*/ 2032204 h 2959458"/>
              <a:gd name="connsiteX2-365" fmla="*/ 1396998 w 2893222"/>
              <a:gd name="connsiteY2-366" fmla="*/ 0 h 2959458"/>
              <a:gd name="connsiteX3-367" fmla="*/ 2893222 w 2893222"/>
              <a:gd name="connsiteY3-368" fmla="*/ 2404291 h 2959458"/>
              <a:gd name="connsiteX4-369" fmla="*/ 1559412 w 2893222"/>
              <a:gd name="connsiteY4-370" fmla="*/ 2959458 h 2959458"/>
              <a:gd name="connsiteX5-371" fmla="*/ 663159 w 2893222"/>
              <a:gd name="connsiteY5-372" fmla="*/ 2702644 h 29594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25" y="connsiteY4-26"/>
              </a:cxn>
              <a:cxn ang="0">
                <a:pos x="connsiteX5-107" y="connsiteY5-108"/>
              </a:cxn>
            </a:cxnLst>
            <a:rect l="l" t="t" r="r" b="b"/>
            <a:pathLst>
              <a:path w="2893222" h="2959458">
                <a:moveTo>
                  <a:pt x="663159" y="2702644"/>
                </a:moveTo>
                <a:cubicBezTo>
                  <a:pt x="270694" y="2413616"/>
                  <a:pt x="297292" y="2480177"/>
                  <a:pt x="0" y="2032204"/>
                </a:cubicBezTo>
                <a:lnTo>
                  <a:pt x="1396998" y="0"/>
                </a:lnTo>
                <a:lnTo>
                  <a:pt x="2893222" y="2404291"/>
                </a:lnTo>
                <a:cubicBezTo>
                  <a:pt x="2180089" y="2991587"/>
                  <a:pt x="1930209" y="2931200"/>
                  <a:pt x="1559412" y="2959458"/>
                </a:cubicBezTo>
                <a:cubicBezTo>
                  <a:pt x="1254627" y="2941783"/>
                  <a:pt x="930144" y="2872952"/>
                  <a:pt x="663159" y="270264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rnd">
            <a:solidFill>
              <a:srgbClr val="E6E6E6"/>
            </a:solidFill>
            <a:prstDash val="solid"/>
            <a:round/>
          </a:ln>
        </p:spPr>
        <p:txBody>
          <a:bodyPr vert="eaVert" lIns="67072" tIns="33536" rIns="67072" bIns="33536" anchor="ctr"/>
          <a:lstStyle/>
          <a:p>
            <a:pPr>
              <a:defRPr/>
            </a:pPr>
            <a:endParaRPr lang="zh-CN" altLang="en-US" sz="110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2463415" y="1615801"/>
            <a:ext cx="2672612" cy="2684141"/>
          </a:xfrm>
          <a:prstGeom prst="ellips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67072" tIns="33536" rIns="67072" bIns="33536" anchor="ctr"/>
          <a:lstStyle/>
          <a:p>
            <a:pPr algn="ctr">
              <a:defRPr/>
            </a:pPr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4062562" y="1615801"/>
            <a:ext cx="2673775" cy="2684141"/>
          </a:xfrm>
          <a:prstGeom prst="ellips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67072" tIns="33536" rIns="67072" bIns="33536" anchor="ctr"/>
          <a:lstStyle/>
          <a:p>
            <a:pPr algn="ctr">
              <a:defRPr/>
            </a:pPr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>
            <a:cxnSpLocks noChangeShapeType="1"/>
          </p:cNvCxnSpPr>
          <p:nvPr/>
        </p:nvCxnSpPr>
        <p:spPr bwMode="auto">
          <a:xfrm>
            <a:off x="3197278" y="2271068"/>
            <a:ext cx="418686" cy="197397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27" name="直接连接符 26"/>
          <p:cNvCxnSpPr>
            <a:cxnSpLocks noChangeShapeType="1"/>
          </p:cNvCxnSpPr>
          <p:nvPr/>
        </p:nvCxnSpPr>
        <p:spPr bwMode="auto">
          <a:xfrm>
            <a:off x="2973978" y="2877276"/>
            <a:ext cx="432642" cy="0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28" name="直接连接符 27"/>
          <p:cNvCxnSpPr>
            <a:cxnSpLocks noChangeShapeType="1"/>
          </p:cNvCxnSpPr>
          <p:nvPr/>
        </p:nvCxnSpPr>
        <p:spPr bwMode="auto">
          <a:xfrm flipV="1">
            <a:off x="3197277" y="3269736"/>
            <a:ext cx="432642" cy="230103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29" name="直接连接符 28"/>
          <p:cNvCxnSpPr>
            <a:cxnSpLocks noChangeShapeType="1"/>
          </p:cNvCxnSpPr>
          <p:nvPr/>
        </p:nvCxnSpPr>
        <p:spPr bwMode="auto">
          <a:xfrm flipH="1" flipV="1">
            <a:off x="5638448" y="3260392"/>
            <a:ext cx="432642" cy="230103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30" name="直接连接符 29"/>
          <p:cNvCxnSpPr>
            <a:cxnSpLocks noChangeShapeType="1"/>
          </p:cNvCxnSpPr>
          <p:nvPr/>
        </p:nvCxnSpPr>
        <p:spPr bwMode="auto">
          <a:xfrm flipH="1">
            <a:off x="5854769" y="2874940"/>
            <a:ext cx="432642" cy="0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31" name="直接连接符 30"/>
          <p:cNvCxnSpPr>
            <a:cxnSpLocks noChangeShapeType="1"/>
          </p:cNvCxnSpPr>
          <p:nvPr/>
        </p:nvCxnSpPr>
        <p:spPr bwMode="auto">
          <a:xfrm flipH="1">
            <a:off x="5652405" y="2271068"/>
            <a:ext cx="418686" cy="197397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grpSp>
        <p:nvGrpSpPr>
          <p:cNvPr id="32" name="组合 31"/>
          <p:cNvGrpSpPr/>
          <p:nvPr/>
        </p:nvGrpSpPr>
        <p:grpSpPr>
          <a:xfrm>
            <a:off x="3829960" y="2107543"/>
            <a:ext cx="1542159" cy="1548812"/>
            <a:chOff x="5014912" y="2584450"/>
            <a:chExt cx="2105025" cy="2105025"/>
          </a:xfrm>
        </p:grpSpPr>
        <p:sp>
          <p:nvSpPr>
            <p:cNvPr id="33" name="Oval 19"/>
            <p:cNvSpPr>
              <a:spLocks noChangeArrowheads="1"/>
            </p:cNvSpPr>
            <p:nvPr/>
          </p:nvSpPr>
          <p:spPr bwMode="auto">
            <a:xfrm>
              <a:off x="5014912" y="2584450"/>
              <a:ext cx="2105025" cy="2105025"/>
            </a:xfrm>
            <a:prstGeom prst="ellipse">
              <a:avLst/>
            </a:prstGeom>
            <a:solidFill>
              <a:schemeClr val="tx2"/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700" kern="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Oval 19"/>
            <p:cNvSpPr>
              <a:spLocks noChangeArrowheads="1"/>
            </p:cNvSpPr>
            <p:nvPr/>
          </p:nvSpPr>
          <p:spPr bwMode="auto">
            <a:xfrm>
              <a:off x="5497512" y="3066331"/>
              <a:ext cx="1139825" cy="11398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1600" b="1" kern="0" dirty="0">
                  <a:solidFill>
                    <a:srgbClr val="4D4D4D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文本样式</a:t>
              </a:r>
            </a:p>
          </p:txBody>
        </p:sp>
      </p:grpSp>
      <p:sp>
        <p:nvSpPr>
          <p:cNvPr id="35" name="Oval 19"/>
          <p:cNvSpPr>
            <a:spLocks noChangeArrowheads="1"/>
          </p:cNvSpPr>
          <p:nvPr/>
        </p:nvSpPr>
        <p:spPr bwMode="auto">
          <a:xfrm>
            <a:off x="2476206" y="1678875"/>
            <a:ext cx="726886" cy="730020"/>
          </a:xfrm>
          <a:prstGeom prst="ellipse">
            <a:avLst/>
          </a:prstGeom>
          <a:solidFill>
            <a:schemeClr val="tx2"/>
          </a:solidFill>
          <a:ln w="9525">
            <a:noFill/>
            <a:round/>
          </a:ln>
          <a:effectLst/>
        </p:spPr>
        <p:txBody>
          <a:bodyPr lIns="67072" tIns="33536" rIns="67072" bIns="33536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400" kern="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对齐方式</a:t>
            </a:r>
          </a:p>
        </p:txBody>
      </p:sp>
      <p:sp>
        <p:nvSpPr>
          <p:cNvPr id="36" name="Oval 19"/>
          <p:cNvSpPr>
            <a:spLocks noChangeArrowheads="1"/>
          </p:cNvSpPr>
          <p:nvPr/>
        </p:nvSpPr>
        <p:spPr bwMode="auto">
          <a:xfrm>
            <a:off x="6033876" y="1690555"/>
            <a:ext cx="726885" cy="731189"/>
          </a:xfrm>
          <a:prstGeom prst="ellipse">
            <a:avLst/>
          </a:prstGeom>
          <a:solidFill>
            <a:schemeClr val="tx2"/>
          </a:solidFill>
          <a:ln w="9525">
            <a:noFill/>
            <a:round/>
          </a:ln>
          <a:effectLst/>
        </p:spPr>
        <p:txBody>
          <a:bodyPr lIns="67072" tIns="33536" rIns="67072" bIns="33536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字距</a:t>
            </a:r>
          </a:p>
        </p:txBody>
      </p:sp>
      <p:sp>
        <p:nvSpPr>
          <p:cNvPr id="37" name="Oval 19"/>
          <p:cNvSpPr>
            <a:spLocks noChangeArrowheads="1"/>
          </p:cNvSpPr>
          <p:nvPr/>
        </p:nvSpPr>
        <p:spPr bwMode="auto">
          <a:xfrm>
            <a:off x="6364172" y="2538548"/>
            <a:ext cx="728048" cy="731189"/>
          </a:xfrm>
          <a:prstGeom prst="ellipse">
            <a:avLst/>
          </a:prstGeom>
          <a:solidFill>
            <a:schemeClr val="tx2"/>
          </a:solidFill>
          <a:ln w="9525">
            <a:noFill/>
            <a:round/>
          </a:ln>
          <a:effectLst/>
        </p:spPr>
        <p:txBody>
          <a:bodyPr lIns="67072" tIns="33536" rIns="67072" bIns="33536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词距</a:t>
            </a:r>
          </a:p>
        </p:txBody>
      </p:sp>
      <p:sp>
        <p:nvSpPr>
          <p:cNvPr id="38" name="Oval 19"/>
          <p:cNvSpPr>
            <a:spLocks noChangeArrowheads="1"/>
          </p:cNvSpPr>
          <p:nvPr/>
        </p:nvSpPr>
        <p:spPr bwMode="auto">
          <a:xfrm>
            <a:off x="6069927" y="3377196"/>
            <a:ext cx="728048" cy="731189"/>
          </a:xfrm>
          <a:prstGeom prst="ellipse">
            <a:avLst/>
          </a:prstGeom>
          <a:solidFill>
            <a:schemeClr val="tx2"/>
          </a:solidFill>
          <a:ln w="9525">
            <a:noFill/>
            <a:round/>
          </a:ln>
          <a:effectLst/>
        </p:spPr>
        <p:txBody>
          <a:bodyPr lIns="67072" tIns="33536" rIns="67072" bIns="33536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行高</a:t>
            </a:r>
          </a:p>
        </p:txBody>
      </p:sp>
      <p:sp>
        <p:nvSpPr>
          <p:cNvPr id="39" name="Oval 19"/>
          <p:cNvSpPr>
            <a:spLocks noChangeArrowheads="1"/>
          </p:cNvSpPr>
          <p:nvPr/>
        </p:nvSpPr>
        <p:spPr bwMode="auto">
          <a:xfrm>
            <a:off x="2150562" y="2510515"/>
            <a:ext cx="728048" cy="731189"/>
          </a:xfrm>
          <a:prstGeom prst="ellipse">
            <a:avLst/>
          </a:prstGeom>
          <a:solidFill>
            <a:schemeClr val="tx2"/>
          </a:solidFill>
          <a:ln w="9525">
            <a:noFill/>
            <a:round/>
          </a:ln>
          <a:effectLst/>
        </p:spPr>
        <p:txBody>
          <a:bodyPr lIns="67072" tIns="33536" rIns="67072" bIns="33536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400" kern="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首行缩进</a:t>
            </a:r>
          </a:p>
        </p:txBody>
      </p:sp>
      <p:sp>
        <p:nvSpPr>
          <p:cNvPr id="40" name="Oval 19"/>
          <p:cNvSpPr>
            <a:spLocks noChangeArrowheads="1"/>
          </p:cNvSpPr>
          <p:nvPr/>
        </p:nvSpPr>
        <p:spPr bwMode="auto">
          <a:xfrm>
            <a:off x="2448295" y="3372523"/>
            <a:ext cx="728048" cy="731189"/>
          </a:xfrm>
          <a:prstGeom prst="ellipse">
            <a:avLst/>
          </a:prstGeom>
          <a:solidFill>
            <a:schemeClr val="tx2"/>
          </a:solidFill>
          <a:ln w="9525">
            <a:noFill/>
            <a:round/>
          </a:ln>
          <a:effectLst/>
        </p:spPr>
        <p:txBody>
          <a:bodyPr lIns="67072" tIns="33536" rIns="67072" bIns="33536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400" kern="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文本线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9552" y="1701021"/>
            <a:ext cx="1749809" cy="284389"/>
          </a:xfrm>
          <a:prstGeom prst="rect">
            <a:avLst/>
          </a:prstGeom>
          <a:noFill/>
        </p:spPr>
        <p:txBody>
          <a:bodyPr wrap="square" lIns="67072" tIns="33536" rIns="67072" bIns="335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text-align</a:t>
            </a:r>
            <a:endParaRPr lang="zh-CN" altLang="en-US" sz="12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23926" y="1701021"/>
            <a:ext cx="1726127" cy="284389"/>
          </a:xfrm>
          <a:prstGeom prst="rect">
            <a:avLst/>
          </a:prstGeom>
          <a:noFill/>
        </p:spPr>
        <p:txBody>
          <a:bodyPr wrap="square" lIns="67072" tIns="33536" rIns="67072" bIns="335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letter-spacing</a:t>
            </a:r>
            <a:endParaRPr lang="zh-CN" altLang="en-US" sz="12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6712" y="2664101"/>
            <a:ext cx="1726127" cy="284389"/>
          </a:xfrm>
          <a:prstGeom prst="rect">
            <a:avLst/>
          </a:prstGeom>
          <a:noFill/>
        </p:spPr>
        <p:txBody>
          <a:bodyPr wrap="square" lIns="67072" tIns="33536" rIns="67072" bIns="335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text-indent</a:t>
            </a:r>
            <a:endParaRPr lang="zh-CN" altLang="en-US" sz="12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66353" y="2664101"/>
            <a:ext cx="1726127" cy="284389"/>
          </a:xfrm>
          <a:prstGeom prst="rect">
            <a:avLst/>
          </a:prstGeom>
          <a:noFill/>
        </p:spPr>
        <p:txBody>
          <a:bodyPr wrap="square" lIns="67072" tIns="33536" rIns="67072" bIns="335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word-spacing</a:t>
            </a:r>
            <a:endParaRPr lang="zh-CN" altLang="en-US" sz="12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42832" y="3502750"/>
            <a:ext cx="1726127" cy="284389"/>
          </a:xfrm>
          <a:prstGeom prst="rect">
            <a:avLst/>
          </a:prstGeom>
          <a:noFill/>
        </p:spPr>
        <p:txBody>
          <a:bodyPr wrap="square" lIns="67072" tIns="33536" rIns="67072" bIns="335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line-height</a:t>
            </a:r>
            <a:endParaRPr lang="zh-CN" altLang="en-US" sz="12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1670" y="3502750"/>
            <a:ext cx="1726127" cy="284389"/>
          </a:xfrm>
          <a:prstGeom prst="rect">
            <a:avLst/>
          </a:prstGeom>
          <a:noFill/>
        </p:spPr>
        <p:txBody>
          <a:bodyPr wrap="square" lIns="67072" tIns="33536" rIns="67072" bIns="335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text-decoration</a:t>
            </a:r>
            <a:endParaRPr lang="zh-CN" altLang="en-US" sz="12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3069" y="58298"/>
            <a:ext cx="2386723" cy="430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文本常用样式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31640" y="1491630"/>
            <a:ext cx="6480720" cy="2611038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AutoNum type="arabicPeriod"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介绍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00100" lvl="1" indent="-342900" algn="just" eaLnBrk="0" hangingPunct="0">
              <a:lnSpc>
                <a:spcPct val="150000"/>
              </a:lnSpc>
              <a:buAutoNum type="arabicPeriod"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解释、由来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00100" lvl="1" indent="-342900" algn="just" eaLnBrk="0" hangingPunct="0">
              <a:lnSpc>
                <a:spcPct val="150000"/>
              </a:lnSpc>
              <a:buAutoNum type="arabicPeriod"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基本标签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 algn="just" eaLnBrk="0" hangingPunct="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常见标签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 algn="just" eaLnBrk="0" hangingPunct="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行内元素和块级元素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 algn="just" eaLnBrk="0" hangingPunct="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表格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 algn="just" eaLnBrk="0" hangingPunct="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表单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935596" y="1001750"/>
            <a:ext cx="7272808" cy="3370200"/>
          </a:xfrm>
          <a:prstGeom prst="roundRect">
            <a:avLst>
              <a:gd name="adj" fmla="val 4384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403648" y="699542"/>
            <a:ext cx="2400540" cy="557194"/>
            <a:chOff x="947324" y="607654"/>
            <a:chExt cx="2400540" cy="557194"/>
          </a:xfrm>
        </p:grpSpPr>
        <p:sp>
          <p:nvSpPr>
            <p:cNvPr id="12" name="圆角矩形 11"/>
            <p:cNvSpPr/>
            <p:nvPr/>
          </p:nvSpPr>
          <p:spPr>
            <a:xfrm>
              <a:off x="947324" y="607654"/>
              <a:ext cx="2400540" cy="55719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15616" y="625527"/>
              <a:ext cx="2088232" cy="523137"/>
            </a:xfrm>
            <a:prstGeom prst="rect">
              <a:avLst/>
            </a:prstGeom>
            <a:noFill/>
          </p:spPr>
          <p:txBody>
            <a:bodyPr wrap="square" lIns="91361" tIns="45679" rIns="91361" bIns="45679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回顾</a:t>
              </a:r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PREFACE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13069" y="58298"/>
            <a:ext cx="2386723" cy="430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文本类型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218" y="3795886"/>
            <a:ext cx="3942183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文本类型主要是对于大段文本类型来进行样式设置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69" y="603601"/>
            <a:ext cx="3466844" cy="45398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19" y="1347614"/>
            <a:ext cx="5186032" cy="1824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63" b="66242"/>
          <a:stretch>
            <a:fillRect/>
          </a:stretch>
        </p:blipFill>
        <p:spPr>
          <a:xfrm flipH="1">
            <a:off x="-1" y="2612419"/>
            <a:ext cx="4958118" cy="2531081"/>
          </a:xfrm>
          <a:prstGeom prst="rect">
            <a:avLst/>
          </a:prstGeom>
        </p:spPr>
      </p:pic>
      <p:sp>
        <p:nvSpPr>
          <p:cNvPr id="25" name="圆角矩形 24"/>
          <p:cNvSpPr/>
          <p:nvPr/>
        </p:nvSpPr>
        <p:spPr>
          <a:xfrm>
            <a:off x="4427984" y="1015860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427984" y="1715062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427984" y="2403863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4427984" y="3106714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7" name="下箭头 66"/>
          <p:cNvSpPr/>
          <p:nvPr/>
        </p:nvSpPr>
        <p:spPr>
          <a:xfrm rot="16200000">
            <a:off x="3602551" y="3103598"/>
            <a:ext cx="431948" cy="509274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04" tIns="34253" rIns="68504" bIns="34253"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07504" y="915566"/>
            <a:ext cx="2160240" cy="1015580"/>
          </a:xfrm>
          <a:prstGeom prst="rect">
            <a:avLst/>
          </a:prstGeom>
          <a:noFill/>
        </p:spPr>
        <p:txBody>
          <a:bodyPr wrap="square" lIns="91361" tIns="45679" rIns="91361" bIns="45679">
            <a:spAutoFit/>
          </a:bodyPr>
          <a:lstStyle/>
          <a:p>
            <a:pPr algn="r">
              <a:defRPr/>
            </a:pPr>
            <a:r>
              <a:rPr lang="zh-CN" altLang="en-US" sz="3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076056" y="1015654"/>
            <a:ext cx="2972164" cy="503773"/>
            <a:chOff x="6339097" y="1573726"/>
            <a:chExt cx="3744416" cy="511504"/>
          </a:xfrm>
        </p:grpSpPr>
        <p:sp>
          <p:nvSpPr>
            <p:cNvPr id="35" name="圆角矩形 34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896718" y="1614014"/>
              <a:ext cx="3164241" cy="43754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CSS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介绍与基本使用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058154" y="1714856"/>
            <a:ext cx="2972164" cy="503773"/>
            <a:chOff x="6315199" y="2410178"/>
            <a:chExt cx="3744416" cy="511504"/>
          </a:xfrm>
        </p:grpSpPr>
        <p:sp>
          <p:nvSpPr>
            <p:cNvPr id="38" name="圆角矩形 37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93964" y="2450466"/>
              <a:ext cx="2653076" cy="43754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CSS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选择器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076056" y="2403654"/>
            <a:ext cx="2972164" cy="503773"/>
            <a:chOff x="6339097" y="3296031"/>
            <a:chExt cx="3744416" cy="511504"/>
          </a:xfrm>
        </p:grpSpPr>
        <p:sp>
          <p:nvSpPr>
            <p:cNvPr id="41" name="圆角矩形 40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898538" y="3336319"/>
              <a:ext cx="2736305" cy="43754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CSS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字体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/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文本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076056" y="3106349"/>
            <a:ext cx="2972164" cy="503772"/>
            <a:chOff x="6339097" y="4180903"/>
            <a:chExt cx="3744416" cy="511504"/>
          </a:xfrm>
        </p:grpSpPr>
        <p:sp>
          <p:nvSpPr>
            <p:cNvPr id="44" name="圆角矩形 43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898538" y="4221882"/>
              <a:ext cx="2736305" cy="437542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CSS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背景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2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7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2" dur="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5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650"/>
                            </p:stCondLst>
                            <p:childTnLst>
                              <p:par>
                                <p:cTn id="4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9" grpId="0" animBg="1"/>
      <p:bldP spid="29" grpId="1" animBg="1"/>
      <p:bldP spid="33" grpId="0" animBg="1"/>
      <p:bldP spid="33" grpId="1" animBg="1"/>
      <p:bldP spid="59" grpId="0" animBg="1"/>
      <p:bldP spid="59" grpId="1" animBg="1"/>
      <p:bldP spid="59" grpId="2" animBg="1"/>
      <p:bldP spid="67" grpId="0" animBg="1"/>
      <p:bldP spid="6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等腰三角形 21"/>
          <p:cNvSpPr/>
          <p:nvPr/>
        </p:nvSpPr>
        <p:spPr bwMode="auto">
          <a:xfrm rot="16200000" flipH="1">
            <a:off x="4581202" y="1773549"/>
            <a:ext cx="2128451" cy="2168038"/>
          </a:xfrm>
          <a:custGeom>
            <a:avLst/>
            <a:gdLst>
              <a:gd name="connsiteX0" fmla="*/ 0 w 3169466"/>
              <a:gd name="connsiteY0" fmla="*/ 3096344 h 3096344"/>
              <a:gd name="connsiteX1" fmla="*/ 1508539 w 3169466"/>
              <a:gd name="connsiteY1" fmla="*/ 0 h 3096344"/>
              <a:gd name="connsiteX2" fmla="*/ 3169466 w 3169466"/>
              <a:gd name="connsiteY2" fmla="*/ 3096344 h 3096344"/>
              <a:gd name="connsiteX3" fmla="*/ 0 w 3169466"/>
              <a:gd name="connsiteY3" fmla="*/ 3096344 h 3096344"/>
              <a:gd name="connsiteX0-1" fmla="*/ 0 w 3017066"/>
              <a:gd name="connsiteY0-2" fmla="*/ 3083644 h 3096344"/>
              <a:gd name="connsiteX1-3" fmla="*/ 1356139 w 3017066"/>
              <a:gd name="connsiteY1-4" fmla="*/ 0 h 3096344"/>
              <a:gd name="connsiteX2-5" fmla="*/ 3017066 w 3017066"/>
              <a:gd name="connsiteY2-6" fmla="*/ 3096344 h 3096344"/>
              <a:gd name="connsiteX3-7" fmla="*/ 0 w 3017066"/>
              <a:gd name="connsiteY3-8" fmla="*/ 3083644 h 3096344"/>
              <a:gd name="connsiteX0-9" fmla="*/ 0 w 3017066"/>
              <a:gd name="connsiteY0-10" fmla="*/ 3083644 h 3096344"/>
              <a:gd name="connsiteX1-11" fmla="*/ 181393 w 3017066"/>
              <a:gd name="connsiteY1-12" fmla="*/ 2273423 h 3096344"/>
              <a:gd name="connsiteX2-13" fmla="*/ 1356139 w 3017066"/>
              <a:gd name="connsiteY2-14" fmla="*/ 0 h 3096344"/>
              <a:gd name="connsiteX3-15" fmla="*/ 3017066 w 3017066"/>
              <a:gd name="connsiteY3-16" fmla="*/ 3096344 h 3096344"/>
              <a:gd name="connsiteX4" fmla="*/ 0 w 3017066"/>
              <a:gd name="connsiteY4" fmla="*/ 3083644 h 3096344"/>
              <a:gd name="connsiteX0-17" fmla="*/ 0 w 3017066"/>
              <a:gd name="connsiteY0-18" fmla="*/ 3083644 h 3096344"/>
              <a:gd name="connsiteX1-19" fmla="*/ 181393 w 3017066"/>
              <a:gd name="connsiteY1-20" fmla="*/ 2222623 h 3096344"/>
              <a:gd name="connsiteX2-21" fmla="*/ 1356139 w 3017066"/>
              <a:gd name="connsiteY2-22" fmla="*/ 0 h 3096344"/>
              <a:gd name="connsiteX3-23" fmla="*/ 3017066 w 3017066"/>
              <a:gd name="connsiteY3-24" fmla="*/ 3096344 h 3096344"/>
              <a:gd name="connsiteX4-25" fmla="*/ 0 w 3017066"/>
              <a:gd name="connsiteY4-26" fmla="*/ 3083644 h 3096344"/>
              <a:gd name="connsiteX0-27" fmla="*/ 0 w 3017066"/>
              <a:gd name="connsiteY0-28" fmla="*/ 3083644 h 3096344"/>
              <a:gd name="connsiteX1-29" fmla="*/ 105193 w 3017066"/>
              <a:gd name="connsiteY1-30" fmla="*/ 2425823 h 3096344"/>
              <a:gd name="connsiteX2-31" fmla="*/ 1356139 w 3017066"/>
              <a:gd name="connsiteY2-32" fmla="*/ 0 h 3096344"/>
              <a:gd name="connsiteX3-33" fmla="*/ 3017066 w 3017066"/>
              <a:gd name="connsiteY3-34" fmla="*/ 3096344 h 3096344"/>
              <a:gd name="connsiteX4-35" fmla="*/ 0 w 3017066"/>
              <a:gd name="connsiteY4-36" fmla="*/ 3083644 h 3096344"/>
              <a:gd name="connsiteX0-37" fmla="*/ 0 w 3017066"/>
              <a:gd name="connsiteY0-38" fmla="*/ 2601044 h 2613744"/>
              <a:gd name="connsiteX1-39" fmla="*/ 105193 w 3017066"/>
              <a:gd name="connsiteY1-40" fmla="*/ 1943223 h 2613744"/>
              <a:gd name="connsiteX2-41" fmla="*/ 1368839 w 3017066"/>
              <a:gd name="connsiteY2-42" fmla="*/ 0 h 2613744"/>
              <a:gd name="connsiteX3-43" fmla="*/ 3017066 w 3017066"/>
              <a:gd name="connsiteY3-44" fmla="*/ 2613744 h 2613744"/>
              <a:gd name="connsiteX4-45" fmla="*/ 0 w 3017066"/>
              <a:gd name="connsiteY4-46" fmla="*/ 2601044 h 2613744"/>
              <a:gd name="connsiteX0-47" fmla="*/ 537730 w 2919796"/>
              <a:gd name="connsiteY0-48" fmla="*/ 2702644 h 2702644"/>
              <a:gd name="connsiteX1-49" fmla="*/ 7923 w 2919796"/>
              <a:gd name="connsiteY1-50" fmla="*/ 1943223 h 2702644"/>
              <a:gd name="connsiteX2-51" fmla="*/ 1271569 w 2919796"/>
              <a:gd name="connsiteY2-52" fmla="*/ 0 h 2702644"/>
              <a:gd name="connsiteX3-53" fmla="*/ 2919796 w 2919796"/>
              <a:gd name="connsiteY3-54" fmla="*/ 2613744 h 2702644"/>
              <a:gd name="connsiteX4-55" fmla="*/ 537730 w 2919796"/>
              <a:gd name="connsiteY4-56" fmla="*/ 2702644 h 2702644"/>
              <a:gd name="connsiteX0-57" fmla="*/ 552634 w 2934700"/>
              <a:gd name="connsiteY0-58" fmla="*/ 2702644 h 2702644"/>
              <a:gd name="connsiteX1-59" fmla="*/ 22827 w 2934700"/>
              <a:gd name="connsiteY1-60" fmla="*/ 1943223 h 2702644"/>
              <a:gd name="connsiteX2-61" fmla="*/ 1286473 w 2934700"/>
              <a:gd name="connsiteY2-62" fmla="*/ 0 h 2702644"/>
              <a:gd name="connsiteX3-63" fmla="*/ 2934700 w 2934700"/>
              <a:gd name="connsiteY3-64" fmla="*/ 2613744 h 2702644"/>
              <a:gd name="connsiteX4-65" fmla="*/ 552634 w 2934700"/>
              <a:gd name="connsiteY4-66" fmla="*/ 2702644 h 2702644"/>
              <a:gd name="connsiteX0-67" fmla="*/ 529807 w 2911873"/>
              <a:gd name="connsiteY0-68" fmla="*/ 2702644 h 2702644"/>
              <a:gd name="connsiteX1-69" fmla="*/ 0 w 2911873"/>
              <a:gd name="connsiteY1-70" fmla="*/ 1943223 h 2702644"/>
              <a:gd name="connsiteX2-71" fmla="*/ 1263646 w 2911873"/>
              <a:gd name="connsiteY2-72" fmla="*/ 0 h 2702644"/>
              <a:gd name="connsiteX3-73" fmla="*/ 2911873 w 2911873"/>
              <a:gd name="connsiteY3-74" fmla="*/ 2613744 h 2702644"/>
              <a:gd name="connsiteX4-75" fmla="*/ 529807 w 2911873"/>
              <a:gd name="connsiteY4-76" fmla="*/ 2702644 h 2702644"/>
              <a:gd name="connsiteX0-77" fmla="*/ 529807 w 2911873"/>
              <a:gd name="connsiteY0-78" fmla="*/ 2702644 h 2702644"/>
              <a:gd name="connsiteX1-79" fmla="*/ 0 w 2911873"/>
              <a:gd name="connsiteY1-80" fmla="*/ 1943223 h 2702644"/>
              <a:gd name="connsiteX2-81" fmla="*/ 1263646 w 2911873"/>
              <a:gd name="connsiteY2-82" fmla="*/ 0 h 2702644"/>
              <a:gd name="connsiteX3-83" fmla="*/ 2911873 w 2911873"/>
              <a:gd name="connsiteY3-84" fmla="*/ 2613744 h 2702644"/>
              <a:gd name="connsiteX4-85" fmla="*/ 529807 w 2911873"/>
              <a:gd name="connsiteY4-86" fmla="*/ 2702644 h 2702644"/>
              <a:gd name="connsiteX0-87" fmla="*/ 529807 w 2911873"/>
              <a:gd name="connsiteY0-88" fmla="*/ 2702644 h 2844923"/>
              <a:gd name="connsiteX1-89" fmla="*/ 0 w 2911873"/>
              <a:gd name="connsiteY1-90" fmla="*/ 1943223 h 2844923"/>
              <a:gd name="connsiteX2-91" fmla="*/ 1263646 w 2911873"/>
              <a:gd name="connsiteY2-92" fmla="*/ 0 h 2844923"/>
              <a:gd name="connsiteX3-93" fmla="*/ 2911873 w 2911873"/>
              <a:gd name="connsiteY3-94" fmla="*/ 2613744 h 2844923"/>
              <a:gd name="connsiteX4-95" fmla="*/ 1241478 w 2911873"/>
              <a:gd name="connsiteY4-96" fmla="*/ 2844923 h 2844923"/>
              <a:gd name="connsiteX5" fmla="*/ 529807 w 2911873"/>
              <a:gd name="connsiteY5" fmla="*/ 2702644 h 2844923"/>
              <a:gd name="connsiteX0-97" fmla="*/ 529807 w 2619773"/>
              <a:gd name="connsiteY0-98" fmla="*/ 2702644 h 2844923"/>
              <a:gd name="connsiteX1-99" fmla="*/ 0 w 2619773"/>
              <a:gd name="connsiteY1-100" fmla="*/ 1943223 h 2844923"/>
              <a:gd name="connsiteX2-101" fmla="*/ 1263646 w 2619773"/>
              <a:gd name="connsiteY2-102" fmla="*/ 0 h 2844923"/>
              <a:gd name="connsiteX3-103" fmla="*/ 2619773 w 2619773"/>
              <a:gd name="connsiteY3-104" fmla="*/ 2143844 h 2844923"/>
              <a:gd name="connsiteX4-105" fmla="*/ 1241478 w 2619773"/>
              <a:gd name="connsiteY4-106" fmla="*/ 2844923 h 2844923"/>
              <a:gd name="connsiteX5-107" fmla="*/ 529807 w 2619773"/>
              <a:gd name="connsiteY5-108" fmla="*/ 2702644 h 2844923"/>
              <a:gd name="connsiteX0-109" fmla="*/ 529807 w 2619773"/>
              <a:gd name="connsiteY0-110" fmla="*/ 2702644 h 2959223"/>
              <a:gd name="connsiteX1-111" fmla="*/ 0 w 2619773"/>
              <a:gd name="connsiteY1-112" fmla="*/ 1943223 h 2959223"/>
              <a:gd name="connsiteX2-113" fmla="*/ 1263646 w 2619773"/>
              <a:gd name="connsiteY2-114" fmla="*/ 0 h 2959223"/>
              <a:gd name="connsiteX3-115" fmla="*/ 2619773 w 2619773"/>
              <a:gd name="connsiteY3-116" fmla="*/ 2143844 h 2959223"/>
              <a:gd name="connsiteX4-117" fmla="*/ 1216078 w 2619773"/>
              <a:gd name="connsiteY4-118" fmla="*/ 2959223 h 2959223"/>
              <a:gd name="connsiteX5-119" fmla="*/ 529807 w 2619773"/>
              <a:gd name="connsiteY5-120" fmla="*/ 2702644 h 2959223"/>
              <a:gd name="connsiteX0-121" fmla="*/ 529807 w 2619773"/>
              <a:gd name="connsiteY0-122" fmla="*/ 2702644 h 2959223"/>
              <a:gd name="connsiteX1-123" fmla="*/ 0 w 2619773"/>
              <a:gd name="connsiteY1-124" fmla="*/ 1943223 h 2959223"/>
              <a:gd name="connsiteX2-125" fmla="*/ 1263646 w 2619773"/>
              <a:gd name="connsiteY2-126" fmla="*/ 0 h 2959223"/>
              <a:gd name="connsiteX3-127" fmla="*/ 2619773 w 2619773"/>
              <a:gd name="connsiteY3-128" fmla="*/ 2143844 h 2959223"/>
              <a:gd name="connsiteX4-129" fmla="*/ 1216078 w 2619773"/>
              <a:gd name="connsiteY4-130" fmla="*/ 2959223 h 2959223"/>
              <a:gd name="connsiteX5-131" fmla="*/ 529807 w 2619773"/>
              <a:gd name="connsiteY5-132" fmla="*/ 2702644 h 2959223"/>
              <a:gd name="connsiteX0-133" fmla="*/ 529807 w 2619773"/>
              <a:gd name="connsiteY0-134" fmla="*/ 2702644 h 2959223"/>
              <a:gd name="connsiteX1-135" fmla="*/ 0 w 2619773"/>
              <a:gd name="connsiteY1-136" fmla="*/ 1943223 h 2959223"/>
              <a:gd name="connsiteX2-137" fmla="*/ 1263646 w 2619773"/>
              <a:gd name="connsiteY2-138" fmla="*/ 0 h 2959223"/>
              <a:gd name="connsiteX3-139" fmla="*/ 2619773 w 2619773"/>
              <a:gd name="connsiteY3-140" fmla="*/ 2143844 h 2959223"/>
              <a:gd name="connsiteX4-141" fmla="*/ 1216078 w 2619773"/>
              <a:gd name="connsiteY4-142" fmla="*/ 2959223 h 2959223"/>
              <a:gd name="connsiteX5-143" fmla="*/ 529807 w 2619773"/>
              <a:gd name="connsiteY5-144" fmla="*/ 2702644 h 2959223"/>
              <a:gd name="connsiteX0-145" fmla="*/ 529807 w 2708673"/>
              <a:gd name="connsiteY0-146" fmla="*/ 2702644 h 2959223"/>
              <a:gd name="connsiteX1-147" fmla="*/ 0 w 2708673"/>
              <a:gd name="connsiteY1-148" fmla="*/ 1943223 h 2959223"/>
              <a:gd name="connsiteX2-149" fmla="*/ 1263646 w 2708673"/>
              <a:gd name="connsiteY2-150" fmla="*/ 0 h 2959223"/>
              <a:gd name="connsiteX3-151" fmla="*/ 2708673 w 2708673"/>
              <a:gd name="connsiteY3-152" fmla="*/ 2258144 h 2959223"/>
              <a:gd name="connsiteX4-153" fmla="*/ 1216078 w 2708673"/>
              <a:gd name="connsiteY4-154" fmla="*/ 2959223 h 2959223"/>
              <a:gd name="connsiteX5-155" fmla="*/ 529807 w 2708673"/>
              <a:gd name="connsiteY5-156" fmla="*/ 2702644 h 2959223"/>
              <a:gd name="connsiteX0-157" fmla="*/ 529807 w 2708673"/>
              <a:gd name="connsiteY0-158" fmla="*/ 2702644 h 3035423"/>
              <a:gd name="connsiteX1-159" fmla="*/ 0 w 2708673"/>
              <a:gd name="connsiteY1-160" fmla="*/ 1943223 h 3035423"/>
              <a:gd name="connsiteX2-161" fmla="*/ 1263646 w 2708673"/>
              <a:gd name="connsiteY2-162" fmla="*/ 0 h 3035423"/>
              <a:gd name="connsiteX3-163" fmla="*/ 2708673 w 2708673"/>
              <a:gd name="connsiteY3-164" fmla="*/ 2258144 h 3035423"/>
              <a:gd name="connsiteX4-165" fmla="*/ 1216078 w 2708673"/>
              <a:gd name="connsiteY4-166" fmla="*/ 3035423 h 3035423"/>
              <a:gd name="connsiteX5-167" fmla="*/ 529807 w 2708673"/>
              <a:gd name="connsiteY5-168" fmla="*/ 2702644 h 3035423"/>
              <a:gd name="connsiteX0-169" fmla="*/ 631407 w 2810273"/>
              <a:gd name="connsiteY0-170" fmla="*/ 2702644 h 3035423"/>
              <a:gd name="connsiteX1-171" fmla="*/ 0 w 2810273"/>
              <a:gd name="connsiteY1-172" fmla="*/ 1994023 h 3035423"/>
              <a:gd name="connsiteX2-173" fmla="*/ 1365246 w 2810273"/>
              <a:gd name="connsiteY2-174" fmla="*/ 0 h 3035423"/>
              <a:gd name="connsiteX3-175" fmla="*/ 2810273 w 2810273"/>
              <a:gd name="connsiteY3-176" fmla="*/ 2258144 h 3035423"/>
              <a:gd name="connsiteX4-177" fmla="*/ 1317678 w 2810273"/>
              <a:gd name="connsiteY4-178" fmla="*/ 3035423 h 3035423"/>
              <a:gd name="connsiteX5-179" fmla="*/ 631407 w 2810273"/>
              <a:gd name="connsiteY5-180" fmla="*/ 2702644 h 3035423"/>
              <a:gd name="connsiteX0-181" fmla="*/ 631407 w 2899173"/>
              <a:gd name="connsiteY0-182" fmla="*/ 2702644 h 3035423"/>
              <a:gd name="connsiteX1-183" fmla="*/ 0 w 2899173"/>
              <a:gd name="connsiteY1-184" fmla="*/ 1994023 h 3035423"/>
              <a:gd name="connsiteX2-185" fmla="*/ 1365246 w 2899173"/>
              <a:gd name="connsiteY2-186" fmla="*/ 0 h 3035423"/>
              <a:gd name="connsiteX3-187" fmla="*/ 2899173 w 2899173"/>
              <a:gd name="connsiteY3-188" fmla="*/ 2461344 h 3035423"/>
              <a:gd name="connsiteX4-189" fmla="*/ 1317678 w 2899173"/>
              <a:gd name="connsiteY4-190" fmla="*/ 3035423 h 3035423"/>
              <a:gd name="connsiteX5-191" fmla="*/ 631407 w 2899173"/>
              <a:gd name="connsiteY5-192" fmla="*/ 2702644 h 3035423"/>
              <a:gd name="connsiteX0-193" fmla="*/ 631407 w 2899173"/>
              <a:gd name="connsiteY0-194" fmla="*/ 2702644 h 3035423"/>
              <a:gd name="connsiteX1-195" fmla="*/ 0 w 2899173"/>
              <a:gd name="connsiteY1-196" fmla="*/ 1994023 h 3035423"/>
              <a:gd name="connsiteX2-197" fmla="*/ 1365246 w 2899173"/>
              <a:gd name="connsiteY2-198" fmla="*/ 0 h 3035423"/>
              <a:gd name="connsiteX3-199" fmla="*/ 2899173 w 2899173"/>
              <a:gd name="connsiteY3-200" fmla="*/ 2461344 h 3035423"/>
              <a:gd name="connsiteX4-201" fmla="*/ 1317678 w 2899173"/>
              <a:gd name="connsiteY4-202" fmla="*/ 3035423 h 3035423"/>
              <a:gd name="connsiteX5-203" fmla="*/ 631407 w 2899173"/>
              <a:gd name="connsiteY5-204" fmla="*/ 2702644 h 3035423"/>
              <a:gd name="connsiteX0-205" fmla="*/ 631407 w 2899173"/>
              <a:gd name="connsiteY0-206" fmla="*/ 2702644 h 3086223"/>
              <a:gd name="connsiteX1-207" fmla="*/ 0 w 2899173"/>
              <a:gd name="connsiteY1-208" fmla="*/ 1994023 h 3086223"/>
              <a:gd name="connsiteX2-209" fmla="*/ 1365246 w 2899173"/>
              <a:gd name="connsiteY2-210" fmla="*/ 0 h 3086223"/>
              <a:gd name="connsiteX3-211" fmla="*/ 2899173 w 2899173"/>
              <a:gd name="connsiteY3-212" fmla="*/ 2461344 h 3086223"/>
              <a:gd name="connsiteX4-213" fmla="*/ 1330378 w 2899173"/>
              <a:gd name="connsiteY4-214" fmla="*/ 3086223 h 3086223"/>
              <a:gd name="connsiteX5-215" fmla="*/ 631407 w 2899173"/>
              <a:gd name="connsiteY5-216" fmla="*/ 2702644 h 3086223"/>
              <a:gd name="connsiteX0-217" fmla="*/ 631407 w 2899173"/>
              <a:gd name="connsiteY0-218" fmla="*/ 2702644 h 3060823"/>
              <a:gd name="connsiteX1-219" fmla="*/ 0 w 2899173"/>
              <a:gd name="connsiteY1-220" fmla="*/ 1994023 h 3060823"/>
              <a:gd name="connsiteX2-221" fmla="*/ 1365246 w 2899173"/>
              <a:gd name="connsiteY2-222" fmla="*/ 0 h 3060823"/>
              <a:gd name="connsiteX3-223" fmla="*/ 2899173 w 2899173"/>
              <a:gd name="connsiteY3-224" fmla="*/ 2461344 h 3060823"/>
              <a:gd name="connsiteX4-225" fmla="*/ 1508178 w 2899173"/>
              <a:gd name="connsiteY4-226" fmla="*/ 3060823 h 3060823"/>
              <a:gd name="connsiteX5-227" fmla="*/ 631407 w 2899173"/>
              <a:gd name="connsiteY5-228" fmla="*/ 2702644 h 3060823"/>
              <a:gd name="connsiteX0-229" fmla="*/ 631407 w 2899173"/>
              <a:gd name="connsiteY0-230" fmla="*/ 2702644 h 3060823"/>
              <a:gd name="connsiteX1-231" fmla="*/ 0 w 2899173"/>
              <a:gd name="connsiteY1-232" fmla="*/ 1994023 h 3060823"/>
              <a:gd name="connsiteX2-233" fmla="*/ 1365246 w 2899173"/>
              <a:gd name="connsiteY2-234" fmla="*/ 0 h 3060823"/>
              <a:gd name="connsiteX3-235" fmla="*/ 2899173 w 2899173"/>
              <a:gd name="connsiteY3-236" fmla="*/ 2461344 h 3060823"/>
              <a:gd name="connsiteX4-237" fmla="*/ 1508178 w 2899173"/>
              <a:gd name="connsiteY4-238" fmla="*/ 3060823 h 3060823"/>
              <a:gd name="connsiteX5-239" fmla="*/ 631407 w 2899173"/>
              <a:gd name="connsiteY5-240" fmla="*/ 2702644 h 3060823"/>
              <a:gd name="connsiteX0-241" fmla="*/ 631407 w 2899173"/>
              <a:gd name="connsiteY0-242" fmla="*/ 2702644 h 3060823"/>
              <a:gd name="connsiteX1-243" fmla="*/ 0 w 2899173"/>
              <a:gd name="connsiteY1-244" fmla="*/ 1994023 h 3060823"/>
              <a:gd name="connsiteX2-245" fmla="*/ 1365246 w 2899173"/>
              <a:gd name="connsiteY2-246" fmla="*/ 0 h 3060823"/>
              <a:gd name="connsiteX3-247" fmla="*/ 2899173 w 2899173"/>
              <a:gd name="connsiteY3-248" fmla="*/ 2461344 h 3060823"/>
              <a:gd name="connsiteX4-249" fmla="*/ 1508178 w 2899173"/>
              <a:gd name="connsiteY4-250" fmla="*/ 3060823 h 3060823"/>
              <a:gd name="connsiteX5-251" fmla="*/ 631407 w 2899173"/>
              <a:gd name="connsiteY5-252" fmla="*/ 2702644 h 3060823"/>
              <a:gd name="connsiteX0-253" fmla="*/ 663159 w 2930925"/>
              <a:gd name="connsiteY0-254" fmla="*/ 2702644 h 3060823"/>
              <a:gd name="connsiteX1-255" fmla="*/ 0 w 2930925"/>
              <a:gd name="connsiteY1-256" fmla="*/ 2032204 h 3060823"/>
              <a:gd name="connsiteX2-257" fmla="*/ 1396998 w 2930925"/>
              <a:gd name="connsiteY2-258" fmla="*/ 0 h 3060823"/>
              <a:gd name="connsiteX3-259" fmla="*/ 2930925 w 2930925"/>
              <a:gd name="connsiteY3-260" fmla="*/ 2461344 h 3060823"/>
              <a:gd name="connsiteX4-261" fmla="*/ 1539930 w 2930925"/>
              <a:gd name="connsiteY4-262" fmla="*/ 3060823 h 3060823"/>
              <a:gd name="connsiteX5-263" fmla="*/ 663159 w 2930925"/>
              <a:gd name="connsiteY5-264" fmla="*/ 2702644 h 3060823"/>
              <a:gd name="connsiteX0-265" fmla="*/ 663159 w 2930925"/>
              <a:gd name="connsiteY0-266" fmla="*/ 2702644 h 3060823"/>
              <a:gd name="connsiteX1-267" fmla="*/ 0 w 2930925"/>
              <a:gd name="connsiteY1-268" fmla="*/ 2032204 h 3060823"/>
              <a:gd name="connsiteX2-269" fmla="*/ 1396998 w 2930925"/>
              <a:gd name="connsiteY2-270" fmla="*/ 0 h 3060823"/>
              <a:gd name="connsiteX3-271" fmla="*/ 2930925 w 2930925"/>
              <a:gd name="connsiteY3-272" fmla="*/ 2461344 h 3060823"/>
              <a:gd name="connsiteX4-273" fmla="*/ 1539930 w 2930925"/>
              <a:gd name="connsiteY4-274" fmla="*/ 3060823 h 3060823"/>
              <a:gd name="connsiteX5-275" fmla="*/ 663159 w 2930925"/>
              <a:gd name="connsiteY5-276" fmla="*/ 2702644 h 3060823"/>
              <a:gd name="connsiteX0-277" fmla="*/ 663159 w 2930925"/>
              <a:gd name="connsiteY0-278" fmla="*/ 2702644 h 3060823"/>
              <a:gd name="connsiteX1-279" fmla="*/ 0 w 2930925"/>
              <a:gd name="connsiteY1-280" fmla="*/ 2032204 h 3060823"/>
              <a:gd name="connsiteX2-281" fmla="*/ 1396998 w 2930925"/>
              <a:gd name="connsiteY2-282" fmla="*/ 0 h 3060823"/>
              <a:gd name="connsiteX3-283" fmla="*/ 2930925 w 2930925"/>
              <a:gd name="connsiteY3-284" fmla="*/ 2461344 h 3060823"/>
              <a:gd name="connsiteX4-285" fmla="*/ 1539930 w 2930925"/>
              <a:gd name="connsiteY4-286" fmla="*/ 3060823 h 3060823"/>
              <a:gd name="connsiteX5-287" fmla="*/ 663159 w 2930925"/>
              <a:gd name="connsiteY5-288" fmla="*/ 2702644 h 3060823"/>
              <a:gd name="connsiteX0-289" fmla="*/ 663159 w 2930925"/>
              <a:gd name="connsiteY0-290" fmla="*/ 2702644 h 3060823"/>
              <a:gd name="connsiteX1-291" fmla="*/ 0 w 2930925"/>
              <a:gd name="connsiteY1-292" fmla="*/ 2032204 h 3060823"/>
              <a:gd name="connsiteX2-293" fmla="*/ 1396998 w 2930925"/>
              <a:gd name="connsiteY2-294" fmla="*/ 0 h 3060823"/>
              <a:gd name="connsiteX3-295" fmla="*/ 2930925 w 2930925"/>
              <a:gd name="connsiteY3-296" fmla="*/ 2461344 h 3060823"/>
              <a:gd name="connsiteX4-297" fmla="*/ 1539930 w 2930925"/>
              <a:gd name="connsiteY4-298" fmla="*/ 3060823 h 3060823"/>
              <a:gd name="connsiteX5-299" fmla="*/ 663159 w 2930925"/>
              <a:gd name="connsiteY5-300" fmla="*/ 2702644 h 3060823"/>
              <a:gd name="connsiteX0-301" fmla="*/ 663159 w 2930925"/>
              <a:gd name="connsiteY0-302" fmla="*/ 2702644 h 2908539"/>
              <a:gd name="connsiteX1-303" fmla="*/ 0 w 2930925"/>
              <a:gd name="connsiteY1-304" fmla="*/ 2032204 h 2908539"/>
              <a:gd name="connsiteX2-305" fmla="*/ 1396998 w 2930925"/>
              <a:gd name="connsiteY2-306" fmla="*/ 0 h 2908539"/>
              <a:gd name="connsiteX3-307" fmla="*/ 2930925 w 2930925"/>
              <a:gd name="connsiteY3-308" fmla="*/ 2461344 h 2908539"/>
              <a:gd name="connsiteX4-309" fmla="*/ 1559196 w 2930925"/>
              <a:gd name="connsiteY4-310" fmla="*/ 2908539 h 2908539"/>
              <a:gd name="connsiteX5-311" fmla="*/ 663159 w 2930925"/>
              <a:gd name="connsiteY5-312" fmla="*/ 2702644 h 2908539"/>
              <a:gd name="connsiteX0-313" fmla="*/ 663159 w 2930925"/>
              <a:gd name="connsiteY0-314" fmla="*/ 2702644 h 2959458"/>
              <a:gd name="connsiteX1-315" fmla="*/ 0 w 2930925"/>
              <a:gd name="connsiteY1-316" fmla="*/ 2032204 h 2959458"/>
              <a:gd name="connsiteX2-317" fmla="*/ 1396998 w 2930925"/>
              <a:gd name="connsiteY2-318" fmla="*/ 0 h 2959458"/>
              <a:gd name="connsiteX3-319" fmla="*/ 2930925 w 2930925"/>
              <a:gd name="connsiteY3-320" fmla="*/ 2461344 h 2959458"/>
              <a:gd name="connsiteX4-321" fmla="*/ 1559412 w 2930925"/>
              <a:gd name="connsiteY4-322" fmla="*/ 2959458 h 2959458"/>
              <a:gd name="connsiteX5-323" fmla="*/ 663159 w 2930925"/>
              <a:gd name="connsiteY5-324" fmla="*/ 2702644 h 2959458"/>
              <a:gd name="connsiteX0-325" fmla="*/ 663159 w 2930925"/>
              <a:gd name="connsiteY0-326" fmla="*/ 2702644 h 2959458"/>
              <a:gd name="connsiteX1-327" fmla="*/ 0 w 2930925"/>
              <a:gd name="connsiteY1-328" fmla="*/ 2032204 h 2959458"/>
              <a:gd name="connsiteX2-329" fmla="*/ 1396998 w 2930925"/>
              <a:gd name="connsiteY2-330" fmla="*/ 0 h 2959458"/>
              <a:gd name="connsiteX3-331" fmla="*/ 2930925 w 2930925"/>
              <a:gd name="connsiteY3-332" fmla="*/ 2461344 h 2959458"/>
              <a:gd name="connsiteX4-333" fmla="*/ 1559412 w 2930925"/>
              <a:gd name="connsiteY4-334" fmla="*/ 2959458 h 2959458"/>
              <a:gd name="connsiteX5-335" fmla="*/ 663159 w 2930925"/>
              <a:gd name="connsiteY5-336" fmla="*/ 2702644 h 2959458"/>
              <a:gd name="connsiteX0-337" fmla="*/ 663159 w 2893222"/>
              <a:gd name="connsiteY0-338" fmla="*/ 2702644 h 2959458"/>
              <a:gd name="connsiteX1-339" fmla="*/ 0 w 2893222"/>
              <a:gd name="connsiteY1-340" fmla="*/ 2032204 h 2959458"/>
              <a:gd name="connsiteX2-341" fmla="*/ 1396998 w 2893222"/>
              <a:gd name="connsiteY2-342" fmla="*/ 0 h 2959458"/>
              <a:gd name="connsiteX3-343" fmla="*/ 2893222 w 2893222"/>
              <a:gd name="connsiteY3-344" fmla="*/ 2404291 h 2959458"/>
              <a:gd name="connsiteX4-345" fmla="*/ 1559412 w 2893222"/>
              <a:gd name="connsiteY4-346" fmla="*/ 2959458 h 2959458"/>
              <a:gd name="connsiteX5-347" fmla="*/ 663159 w 2893222"/>
              <a:gd name="connsiteY5-348" fmla="*/ 2702644 h 2959458"/>
              <a:gd name="connsiteX0-349" fmla="*/ 663159 w 2893222"/>
              <a:gd name="connsiteY0-350" fmla="*/ 2702644 h 2959458"/>
              <a:gd name="connsiteX1-351" fmla="*/ 0 w 2893222"/>
              <a:gd name="connsiteY1-352" fmla="*/ 2032204 h 2959458"/>
              <a:gd name="connsiteX2-353" fmla="*/ 1396998 w 2893222"/>
              <a:gd name="connsiteY2-354" fmla="*/ 0 h 2959458"/>
              <a:gd name="connsiteX3-355" fmla="*/ 2893222 w 2893222"/>
              <a:gd name="connsiteY3-356" fmla="*/ 2404291 h 2959458"/>
              <a:gd name="connsiteX4-357" fmla="*/ 1559412 w 2893222"/>
              <a:gd name="connsiteY4-358" fmla="*/ 2959458 h 2959458"/>
              <a:gd name="connsiteX5-359" fmla="*/ 663159 w 2893222"/>
              <a:gd name="connsiteY5-360" fmla="*/ 2702644 h 2959458"/>
              <a:gd name="connsiteX0-361" fmla="*/ 663159 w 2893222"/>
              <a:gd name="connsiteY0-362" fmla="*/ 2702644 h 2959458"/>
              <a:gd name="connsiteX1-363" fmla="*/ 0 w 2893222"/>
              <a:gd name="connsiteY1-364" fmla="*/ 2032204 h 2959458"/>
              <a:gd name="connsiteX2-365" fmla="*/ 1396998 w 2893222"/>
              <a:gd name="connsiteY2-366" fmla="*/ 0 h 2959458"/>
              <a:gd name="connsiteX3-367" fmla="*/ 2893222 w 2893222"/>
              <a:gd name="connsiteY3-368" fmla="*/ 2404291 h 2959458"/>
              <a:gd name="connsiteX4-369" fmla="*/ 1559412 w 2893222"/>
              <a:gd name="connsiteY4-370" fmla="*/ 2959458 h 2959458"/>
              <a:gd name="connsiteX5-371" fmla="*/ 663159 w 2893222"/>
              <a:gd name="connsiteY5-372" fmla="*/ 2702644 h 29594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25" y="connsiteY4-26"/>
              </a:cxn>
              <a:cxn ang="0">
                <a:pos x="connsiteX5-107" y="connsiteY5-108"/>
              </a:cxn>
            </a:cxnLst>
            <a:rect l="l" t="t" r="r" b="b"/>
            <a:pathLst>
              <a:path w="2893222" h="2959458">
                <a:moveTo>
                  <a:pt x="663159" y="2702644"/>
                </a:moveTo>
                <a:cubicBezTo>
                  <a:pt x="270694" y="2413616"/>
                  <a:pt x="297292" y="2480177"/>
                  <a:pt x="0" y="2032204"/>
                </a:cubicBezTo>
                <a:lnTo>
                  <a:pt x="1396998" y="0"/>
                </a:lnTo>
                <a:lnTo>
                  <a:pt x="2893222" y="2404291"/>
                </a:lnTo>
                <a:cubicBezTo>
                  <a:pt x="2180089" y="2991587"/>
                  <a:pt x="1930209" y="2931200"/>
                  <a:pt x="1559412" y="2959458"/>
                </a:cubicBezTo>
                <a:cubicBezTo>
                  <a:pt x="1254627" y="2941783"/>
                  <a:pt x="930144" y="2872952"/>
                  <a:pt x="663159" y="270264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rnd">
            <a:solidFill>
              <a:srgbClr val="E6E6E6"/>
            </a:solidFill>
            <a:prstDash val="solid"/>
            <a:round/>
          </a:ln>
        </p:spPr>
        <p:txBody>
          <a:bodyPr vert="eaVert" lIns="67072" tIns="33536" rIns="67072" bIns="33536" anchor="ctr"/>
          <a:lstStyle/>
          <a:p>
            <a:pPr>
              <a:defRPr/>
            </a:pPr>
            <a:endParaRPr lang="zh-CN" altLang="en-US" sz="110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等腰三角形 21"/>
          <p:cNvSpPr/>
          <p:nvPr/>
        </p:nvSpPr>
        <p:spPr bwMode="auto">
          <a:xfrm rot="5400000">
            <a:off x="2481868" y="1773549"/>
            <a:ext cx="2128451" cy="2168038"/>
          </a:xfrm>
          <a:custGeom>
            <a:avLst/>
            <a:gdLst>
              <a:gd name="connsiteX0" fmla="*/ 0 w 3169466"/>
              <a:gd name="connsiteY0" fmla="*/ 3096344 h 3096344"/>
              <a:gd name="connsiteX1" fmla="*/ 1508539 w 3169466"/>
              <a:gd name="connsiteY1" fmla="*/ 0 h 3096344"/>
              <a:gd name="connsiteX2" fmla="*/ 3169466 w 3169466"/>
              <a:gd name="connsiteY2" fmla="*/ 3096344 h 3096344"/>
              <a:gd name="connsiteX3" fmla="*/ 0 w 3169466"/>
              <a:gd name="connsiteY3" fmla="*/ 3096344 h 3096344"/>
              <a:gd name="connsiteX0-1" fmla="*/ 0 w 3017066"/>
              <a:gd name="connsiteY0-2" fmla="*/ 3083644 h 3096344"/>
              <a:gd name="connsiteX1-3" fmla="*/ 1356139 w 3017066"/>
              <a:gd name="connsiteY1-4" fmla="*/ 0 h 3096344"/>
              <a:gd name="connsiteX2-5" fmla="*/ 3017066 w 3017066"/>
              <a:gd name="connsiteY2-6" fmla="*/ 3096344 h 3096344"/>
              <a:gd name="connsiteX3-7" fmla="*/ 0 w 3017066"/>
              <a:gd name="connsiteY3-8" fmla="*/ 3083644 h 3096344"/>
              <a:gd name="connsiteX0-9" fmla="*/ 0 w 3017066"/>
              <a:gd name="connsiteY0-10" fmla="*/ 3083644 h 3096344"/>
              <a:gd name="connsiteX1-11" fmla="*/ 181393 w 3017066"/>
              <a:gd name="connsiteY1-12" fmla="*/ 2273423 h 3096344"/>
              <a:gd name="connsiteX2-13" fmla="*/ 1356139 w 3017066"/>
              <a:gd name="connsiteY2-14" fmla="*/ 0 h 3096344"/>
              <a:gd name="connsiteX3-15" fmla="*/ 3017066 w 3017066"/>
              <a:gd name="connsiteY3-16" fmla="*/ 3096344 h 3096344"/>
              <a:gd name="connsiteX4" fmla="*/ 0 w 3017066"/>
              <a:gd name="connsiteY4" fmla="*/ 3083644 h 3096344"/>
              <a:gd name="connsiteX0-17" fmla="*/ 0 w 3017066"/>
              <a:gd name="connsiteY0-18" fmla="*/ 3083644 h 3096344"/>
              <a:gd name="connsiteX1-19" fmla="*/ 181393 w 3017066"/>
              <a:gd name="connsiteY1-20" fmla="*/ 2222623 h 3096344"/>
              <a:gd name="connsiteX2-21" fmla="*/ 1356139 w 3017066"/>
              <a:gd name="connsiteY2-22" fmla="*/ 0 h 3096344"/>
              <a:gd name="connsiteX3-23" fmla="*/ 3017066 w 3017066"/>
              <a:gd name="connsiteY3-24" fmla="*/ 3096344 h 3096344"/>
              <a:gd name="connsiteX4-25" fmla="*/ 0 w 3017066"/>
              <a:gd name="connsiteY4-26" fmla="*/ 3083644 h 3096344"/>
              <a:gd name="connsiteX0-27" fmla="*/ 0 w 3017066"/>
              <a:gd name="connsiteY0-28" fmla="*/ 3083644 h 3096344"/>
              <a:gd name="connsiteX1-29" fmla="*/ 105193 w 3017066"/>
              <a:gd name="connsiteY1-30" fmla="*/ 2425823 h 3096344"/>
              <a:gd name="connsiteX2-31" fmla="*/ 1356139 w 3017066"/>
              <a:gd name="connsiteY2-32" fmla="*/ 0 h 3096344"/>
              <a:gd name="connsiteX3-33" fmla="*/ 3017066 w 3017066"/>
              <a:gd name="connsiteY3-34" fmla="*/ 3096344 h 3096344"/>
              <a:gd name="connsiteX4-35" fmla="*/ 0 w 3017066"/>
              <a:gd name="connsiteY4-36" fmla="*/ 3083644 h 3096344"/>
              <a:gd name="connsiteX0-37" fmla="*/ 0 w 3017066"/>
              <a:gd name="connsiteY0-38" fmla="*/ 2601044 h 2613744"/>
              <a:gd name="connsiteX1-39" fmla="*/ 105193 w 3017066"/>
              <a:gd name="connsiteY1-40" fmla="*/ 1943223 h 2613744"/>
              <a:gd name="connsiteX2-41" fmla="*/ 1368839 w 3017066"/>
              <a:gd name="connsiteY2-42" fmla="*/ 0 h 2613744"/>
              <a:gd name="connsiteX3-43" fmla="*/ 3017066 w 3017066"/>
              <a:gd name="connsiteY3-44" fmla="*/ 2613744 h 2613744"/>
              <a:gd name="connsiteX4-45" fmla="*/ 0 w 3017066"/>
              <a:gd name="connsiteY4-46" fmla="*/ 2601044 h 2613744"/>
              <a:gd name="connsiteX0-47" fmla="*/ 537730 w 2919796"/>
              <a:gd name="connsiteY0-48" fmla="*/ 2702644 h 2702644"/>
              <a:gd name="connsiteX1-49" fmla="*/ 7923 w 2919796"/>
              <a:gd name="connsiteY1-50" fmla="*/ 1943223 h 2702644"/>
              <a:gd name="connsiteX2-51" fmla="*/ 1271569 w 2919796"/>
              <a:gd name="connsiteY2-52" fmla="*/ 0 h 2702644"/>
              <a:gd name="connsiteX3-53" fmla="*/ 2919796 w 2919796"/>
              <a:gd name="connsiteY3-54" fmla="*/ 2613744 h 2702644"/>
              <a:gd name="connsiteX4-55" fmla="*/ 537730 w 2919796"/>
              <a:gd name="connsiteY4-56" fmla="*/ 2702644 h 2702644"/>
              <a:gd name="connsiteX0-57" fmla="*/ 552634 w 2934700"/>
              <a:gd name="connsiteY0-58" fmla="*/ 2702644 h 2702644"/>
              <a:gd name="connsiteX1-59" fmla="*/ 22827 w 2934700"/>
              <a:gd name="connsiteY1-60" fmla="*/ 1943223 h 2702644"/>
              <a:gd name="connsiteX2-61" fmla="*/ 1286473 w 2934700"/>
              <a:gd name="connsiteY2-62" fmla="*/ 0 h 2702644"/>
              <a:gd name="connsiteX3-63" fmla="*/ 2934700 w 2934700"/>
              <a:gd name="connsiteY3-64" fmla="*/ 2613744 h 2702644"/>
              <a:gd name="connsiteX4-65" fmla="*/ 552634 w 2934700"/>
              <a:gd name="connsiteY4-66" fmla="*/ 2702644 h 2702644"/>
              <a:gd name="connsiteX0-67" fmla="*/ 529807 w 2911873"/>
              <a:gd name="connsiteY0-68" fmla="*/ 2702644 h 2702644"/>
              <a:gd name="connsiteX1-69" fmla="*/ 0 w 2911873"/>
              <a:gd name="connsiteY1-70" fmla="*/ 1943223 h 2702644"/>
              <a:gd name="connsiteX2-71" fmla="*/ 1263646 w 2911873"/>
              <a:gd name="connsiteY2-72" fmla="*/ 0 h 2702644"/>
              <a:gd name="connsiteX3-73" fmla="*/ 2911873 w 2911873"/>
              <a:gd name="connsiteY3-74" fmla="*/ 2613744 h 2702644"/>
              <a:gd name="connsiteX4-75" fmla="*/ 529807 w 2911873"/>
              <a:gd name="connsiteY4-76" fmla="*/ 2702644 h 2702644"/>
              <a:gd name="connsiteX0-77" fmla="*/ 529807 w 2911873"/>
              <a:gd name="connsiteY0-78" fmla="*/ 2702644 h 2702644"/>
              <a:gd name="connsiteX1-79" fmla="*/ 0 w 2911873"/>
              <a:gd name="connsiteY1-80" fmla="*/ 1943223 h 2702644"/>
              <a:gd name="connsiteX2-81" fmla="*/ 1263646 w 2911873"/>
              <a:gd name="connsiteY2-82" fmla="*/ 0 h 2702644"/>
              <a:gd name="connsiteX3-83" fmla="*/ 2911873 w 2911873"/>
              <a:gd name="connsiteY3-84" fmla="*/ 2613744 h 2702644"/>
              <a:gd name="connsiteX4-85" fmla="*/ 529807 w 2911873"/>
              <a:gd name="connsiteY4-86" fmla="*/ 2702644 h 2702644"/>
              <a:gd name="connsiteX0-87" fmla="*/ 529807 w 2911873"/>
              <a:gd name="connsiteY0-88" fmla="*/ 2702644 h 2844923"/>
              <a:gd name="connsiteX1-89" fmla="*/ 0 w 2911873"/>
              <a:gd name="connsiteY1-90" fmla="*/ 1943223 h 2844923"/>
              <a:gd name="connsiteX2-91" fmla="*/ 1263646 w 2911873"/>
              <a:gd name="connsiteY2-92" fmla="*/ 0 h 2844923"/>
              <a:gd name="connsiteX3-93" fmla="*/ 2911873 w 2911873"/>
              <a:gd name="connsiteY3-94" fmla="*/ 2613744 h 2844923"/>
              <a:gd name="connsiteX4-95" fmla="*/ 1241478 w 2911873"/>
              <a:gd name="connsiteY4-96" fmla="*/ 2844923 h 2844923"/>
              <a:gd name="connsiteX5" fmla="*/ 529807 w 2911873"/>
              <a:gd name="connsiteY5" fmla="*/ 2702644 h 2844923"/>
              <a:gd name="connsiteX0-97" fmla="*/ 529807 w 2619773"/>
              <a:gd name="connsiteY0-98" fmla="*/ 2702644 h 2844923"/>
              <a:gd name="connsiteX1-99" fmla="*/ 0 w 2619773"/>
              <a:gd name="connsiteY1-100" fmla="*/ 1943223 h 2844923"/>
              <a:gd name="connsiteX2-101" fmla="*/ 1263646 w 2619773"/>
              <a:gd name="connsiteY2-102" fmla="*/ 0 h 2844923"/>
              <a:gd name="connsiteX3-103" fmla="*/ 2619773 w 2619773"/>
              <a:gd name="connsiteY3-104" fmla="*/ 2143844 h 2844923"/>
              <a:gd name="connsiteX4-105" fmla="*/ 1241478 w 2619773"/>
              <a:gd name="connsiteY4-106" fmla="*/ 2844923 h 2844923"/>
              <a:gd name="connsiteX5-107" fmla="*/ 529807 w 2619773"/>
              <a:gd name="connsiteY5-108" fmla="*/ 2702644 h 2844923"/>
              <a:gd name="connsiteX0-109" fmla="*/ 529807 w 2619773"/>
              <a:gd name="connsiteY0-110" fmla="*/ 2702644 h 2959223"/>
              <a:gd name="connsiteX1-111" fmla="*/ 0 w 2619773"/>
              <a:gd name="connsiteY1-112" fmla="*/ 1943223 h 2959223"/>
              <a:gd name="connsiteX2-113" fmla="*/ 1263646 w 2619773"/>
              <a:gd name="connsiteY2-114" fmla="*/ 0 h 2959223"/>
              <a:gd name="connsiteX3-115" fmla="*/ 2619773 w 2619773"/>
              <a:gd name="connsiteY3-116" fmla="*/ 2143844 h 2959223"/>
              <a:gd name="connsiteX4-117" fmla="*/ 1216078 w 2619773"/>
              <a:gd name="connsiteY4-118" fmla="*/ 2959223 h 2959223"/>
              <a:gd name="connsiteX5-119" fmla="*/ 529807 w 2619773"/>
              <a:gd name="connsiteY5-120" fmla="*/ 2702644 h 2959223"/>
              <a:gd name="connsiteX0-121" fmla="*/ 529807 w 2619773"/>
              <a:gd name="connsiteY0-122" fmla="*/ 2702644 h 2959223"/>
              <a:gd name="connsiteX1-123" fmla="*/ 0 w 2619773"/>
              <a:gd name="connsiteY1-124" fmla="*/ 1943223 h 2959223"/>
              <a:gd name="connsiteX2-125" fmla="*/ 1263646 w 2619773"/>
              <a:gd name="connsiteY2-126" fmla="*/ 0 h 2959223"/>
              <a:gd name="connsiteX3-127" fmla="*/ 2619773 w 2619773"/>
              <a:gd name="connsiteY3-128" fmla="*/ 2143844 h 2959223"/>
              <a:gd name="connsiteX4-129" fmla="*/ 1216078 w 2619773"/>
              <a:gd name="connsiteY4-130" fmla="*/ 2959223 h 2959223"/>
              <a:gd name="connsiteX5-131" fmla="*/ 529807 w 2619773"/>
              <a:gd name="connsiteY5-132" fmla="*/ 2702644 h 2959223"/>
              <a:gd name="connsiteX0-133" fmla="*/ 529807 w 2619773"/>
              <a:gd name="connsiteY0-134" fmla="*/ 2702644 h 2959223"/>
              <a:gd name="connsiteX1-135" fmla="*/ 0 w 2619773"/>
              <a:gd name="connsiteY1-136" fmla="*/ 1943223 h 2959223"/>
              <a:gd name="connsiteX2-137" fmla="*/ 1263646 w 2619773"/>
              <a:gd name="connsiteY2-138" fmla="*/ 0 h 2959223"/>
              <a:gd name="connsiteX3-139" fmla="*/ 2619773 w 2619773"/>
              <a:gd name="connsiteY3-140" fmla="*/ 2143844 h 2959223"/>
              <a:gd name="connsiteX4-141" fmla="*/ 1216078 w 2619773"/>
              <a:gd name="connsiteY4-142" fmla="*/ 2959223 h 2959223"/>
              <a:gd name="connsiteX5-143" fmla="*/ 529807 w 2619773"/>
              <a:gd name="connsiteY5-144" fmla="*/ 2702644 h 2959223"/>
              <a:gd name="connsiteX0-145" fmla="*/ 529807 w 2708673"/>
              <a:gd name="connsiteY0-146" fmla="*/ 2702644 h 2959223"/>
              <a:gd name="connsiteX1-147" fmla="*/ 0 w 2708673"/>
              <a:gd name="connsiteY1-148" fmla="*/ 1943223 h 2959223"/>
              <a:gd name="connsiteX2-149" fmla="*/ 1263646 w 2708673"/>
              <a:gd name="connsiteY2-150" fmla="*/ 0 h 2959223"/>
              <a:gd name="connsiteX3-151" fmla="*/ 2708673 w 2708673"/>
              <a:gd name="connsiteY3-152" fmla="*/ 2258144 h 2959223"/>
              <a:gd name="connsiteX4-153" fmla="*/ 1216078 w 2708673"/>
              <a:gd name="connsiteY4-154" fmla="*/ 2959223 h 2959223"/>
              <a:gd name="connsiteX5-155" fmla="*/ 529807 w 2708673"/>
              <a:gd name="connsiteY5-156" fmla="*/ 2702644 h 2959223"/>
              <a:gd name="connsiteX0-157" fmla="*/ 529807 w 2708673"/>
              <a:gd name="connsiteY0-158" fmla="*/ 2702644 h 3035423"/>
              <a:gd name="connsiteX1-159" fmla="*/ 0 w 2708673"/>
              <a:gd name="connsiteY1-160" fmla="*/ 1943223 h 3035423"/>
              <a:gd name="connsiteX2-161" fmla="*/ 1263646 w 2708673"/>
              <a:gd name="connsiteY2-162" fmla="*/ 0 h 3035423"/>
              <a:gd name="connsiteX3-163" fmla="*/ 2708673 w 2708673"/>
              <a:gd name="connsiteY3-164" fmla="*/ 2258144 h 3035423"/>
              <a:gd name="connsiteX4-165" fmla="*/ 1216078 w 2708673"/>
              <a:gd name="connsiteY4-166" fmla="*/ 3035423 h 3035423"/>
              <a:gd name="connsiteX5-167" fmla="*/ 529807 w 2708673"/>
              <a:gd name="connsiteY5-168" fmla="*/ 2702644 h 3035423"/>
              <a:gd name="connsiteX0-169" fmla="*/ 631407 w 2810273"/>
              <a:gd name="connsiteY0-170" fmla="*/ 2702644 h 3035423"/>
              <a:gd name="connsiteX1-171" fmla="*/ 0 w 2810273"/>
              <a:gd name="connsiteY1-172" fmla="*/ 1994023 h 3035423"/>
              <a:gd name="connsiteX2-173" fmla="*/ 1365246 w 2810273"/>
              <a:gd name="connsiteY2-174" fmla="*/ 0 h 3035423"/>
              <a:gd name="connsiteX3-175" fmla="*/ 2810273 w 2810273"/>
              <a:gd name="connsiteY3-176" fmla="*/ 2258144 h 3035423"/>
              <a:gd name="connsiteX4-177" fmla="*/ 1317678 w 2810273"/>
              <a:gd name="connsiteY4-178" fmla="*/ 3035423 h 3035423"/>
              <a:gd name="connsiteX5-179" fmla="*/ 631407 w 2810273"/>
              <a:gd name="connsiteY5-180" fmla="*/ 2702644 h 3035423"/>
              <a:gd name="connsiteX0-181" fmla="*/ 631407 w 2899173"/>
              <a:gd name="connsiteY0-182" fmla="*/ 2702644 h 3035423"/>
              <a:gd name="connsiteX1-183" fmla="*/ 0 w 2899173"/>
              <a:gd name="connsiteY1-184" fmla="*/ 1994023 h 3035423"/>
              <a:gd name="connsiteX2-185" fmla="*/ 1365246 w 2899173"/>
              <a:gd name="connsiteY2-186" fmla="*/ 0 h 3035423"/>
              <a:gd name="connsiteX3-187" fmla="*/ 2899173 w 2899173"/>
              <a:gd name="connsiteY3-188" fmla="*/ 2461344 h 3035423"/>
              <a:gd name="connsiteX4-189" fmla="*/ 1317678 w 2899173"/>
              <a:gd name="connsiteY4-190" fmla="*/ 3035423 h 3035423"/>
              <a:gd name="connsiteX5-191" fmla="*/ 631407 w 2899173"/>
              <a:gd name="connsiteY5-192" fmla="*/ 2702644 h 3035423"/>
              <a:gd name="connsiteX0-193" fmla="*/ 631407 w 2899173"/>
              <a:gd name="connsiteY0-194" fmla="*/ 2702644 h 3035423"/>
              <a:gd name="connsiteX1-195" fmla="*/ 0 w 2899173"/>
              <a:gd name="connsiteY1-196" fmla="*/ 1994023 h 3035423"/>
              <a:gd name="connsiteX2-197" fmla="*/ 1365246 w 2899173"/>
              <a:gd name="connsiteY2-198" fmla="*/ 0 h 3035423"/>
              <a:gd name="connsiteX3-199" fmla="*/ 2899173 w 2899173"/>
              <a:gd name="connsiteY3-200" fmla="*/ 2461344 h 3035423"/>
              <a:gd name="connsiteX4-201" fmla="*/ 1317678 w 2899173"/>
              <a:gd name="connsiteY4-202" fmla="*/ 3035423 h 3035423"/>
              <a:gd name="connsiteX5-203" fmla="*/ 631407 w 2899173"/>
              <a:gd name="connsiteY5-204" fmla="*/ 2702644 h 3035423"/>
              <a:gd name="connsiteX0-205" fmla="*/ 631407 w 2899173"/>
              <a:gd name="connsiteY0-206" fmla="*/ 2702644 h 3086223"/>
              <a:gd name="connsiteX1-207" fmla="*/ 0 w 2899173"/>
              <a:gd name="connsiteY1-208" fmla="*/ 1994023 h 3086223"/>
              <a:gd name="connsiteX2-209" fmla="*/ 1365246 w 2899173"/>
              <a:gd name="connsiteY2-210" fmla="*/ 0 h 3086223"/>
              <a:gd name="connsiteX3-211" fmla="*/ 2899173 w 2899173"/>
              <a:gd name="connsiteY3-212" fmla="*/ 2461344 h 3086223"/>
              <a:gd name="connsiteX4-213" fmla="*/ 1330378 w 2899173"/>
              <a:gd name="connsiteY4-214" fmla="*/ 3086223 h 3086223"/>
              <a:gd name="connsiteX5-215" fmla="*/ 631407 w 2899173"/>
              <a:gd name="connsiteY5-216" fmla="*/ 2702644 h 3086223"/>
              <a:gd name="connsiteX0-217" fmla="*/ 631407 w 2899173"/>
              <a:gd name="connsiteY0-218" fmla="*/ 2702644 h 3060823"/>
              <a:gd name="connsiteX1-219" fmla="*/ 0 w 2899173"/>
              <a:gd name="connsiteY1-220" fmla="*/ 1994023 h 3060823"/>
              <a:gd name="connsiteX2-221" fmla="*/ 1365246 w 2899173"/>
              <a:gd name="connsiteY2-222" fmla="*/ 0 h 3060823"/>
              <a:gd name="connsiteX3-223" fmla="*/ 2899173 w 2899173"/>
              <a:gd name="connsiteY3-224" fmla="*/ 2461344 h 3060823"/>
              <a:gd name="connsiteX4-225" fmla="*/ 1508178 w 2899173"/>
              <a:gd name="connsiteY4-226" fmla="*/ 3060823 h 3060823"/>
              <a:gd name="connsiteX5-227" fmla="*/ 631407 w 2899173"/>
              <a:gd name="connsiteY5-228" fmla="*/ 2702644 h 3060823"/>
              <a:gd name="connsiteX0-229" fmla="*/ 631407 w 2899173"/>
              <a:gd name="connsiteY0-230" fmla="*/ 2702644 h 3060823"/>
              <a:gd name="connsiteX1-231" fmla="*/ 0 w 2899173"/>
              <a:gd name="connsiteY1-232" fmla="*/ 1994023 h 3060823"/>
              <a:gd name="connsiteX2-233" fmla="*/ 1365246 w 2899173"/>
              <a:gd name="connsiteY2-234" fmla="*/ 0 h 3060823"/>
              <a:gd name="connsiteX3-235" fmla="*/ 2899173 w 2899173"/>
              <a:gd name="connsiteY3-236" fmla="*/ 2461344 h 3060823"/>
              <a:gd name="connsiteX4-237" fmla="*/ 1508178 w 2899173"/>
              <a:gd name="connsiteY4-238" fmla="*/ 3060823 h 3060823"/>
              <a:gd name="connsiteX5-239" fmla="*/ 631407 w 2899173"/>
              <a:gd name="connsiteY5-240" fmla="*/ 2702644 h 3060823"/>
              <a:gd name="connsiteX0-241" fmla="*/ 631407 w 2899173"/>
              <a:gd name="connsiteY0-242" fmla="*/ 2702644 h 3060823"/>
              <a:gd name="connsiteX1-243" fmla="*/ 0 w 2899173"/>
              <a:gd name="connsiteY1-244" fmla="*/ 1994023 h 3060823"/>
              <a:gd name="connsiteX2-245" fmla="*/ 1365246 w 2899173"/>
              <a:gd name="connsiteY2-246" fmla="*/ 0 h 3060823"/>
              <a:gd name="connsiteX3-247" fmla="*/ 2899173 w 2899173"/>
              <a:gd name="connsiteY3-248" fmla="*/ 2461344 h 3060823"/>
              <a:gd name="connsiteX4-249" fmla="*/ 1508178 w 2899173"/>
              <a:gd name="connsiteY4-250" fmla="*/ 3060823 h 3060823"/>
              <a:gd name="connsiteX5-251" fmla="*/ 631407 w 2899173"/>
              <a:gd name="connsiteY5-252" fmla="*/ 2702644 h 3060823"/>
              <a:gd name="connsiteX0-253" fmla="*/ 663159 w 2930925"/>
              <a:gd name="connsiteY0-254" fmla="*/ 2702644 h 3060823"/>
              <a:gd name="connsiteX1-255" fmla="*/ 0 w 2930925"/>
              <a:gd name="connsiteY1-256" fmla="*/ 2032204 h 3060823"/>
              <a:gd name="connsiteX2-257" fmla="*/ 1396998 w 2930925"/>
              <a:gd name="connsiteY2-258" fmla="*/ 0 h 3060823"/>
              <a:gd name="connsiteX3-259" fmla="*/ 2930925 w 2930925"/>
              <a:gd name="connsiteY3-260" fmla="*/ 2461344 h 3060823"/>
              <a:gd name="connsiteX4-261" fmla="*/ 1539930 w 2930925"/>
              <a:gd name="connsiteY4-262" fmla="*/ 3060823 h 3060823"/>
              <a:gd name="connsiteX5-263" fmla="*/ 663159 w 2930925"/>
              <a:gd name="connsiteY5-264" fmla="*/ 2702644 h 3060823"/>
              <a:gd name="connsiteX0-265" fmla="*/ 663159 w 2930925"/>
              <a:gd name="connsiteY0-266" fmla="*/ 2702644 h 3060823"/>
              <a:gd name="connsiteX1-267" fmla="*/ 0 w 2930925"/>
              <a:gd name="connsiteY1-268" fmla="*/ 2032204 h 3060823"/>
              <a:gd name="connsiteX2-269" fmla="*/ 1396998 w 2930925"/>
              <a:gd name="connsiteY2-270" fmla="*/ 0 h 3060823"/>
              <a:gd name="connsiteX3-271" fmla="*/ 2930925 w 2930925"/>
              <a:gd name="connsiteY3-272" fmla="*/ 2461344 h 3060823"/>
              <a:gd name="connsiteX4-273" fmla="*/ 1539930 w 2930925"/>
              <a:gd name="connsiteY4-274" fmla="*/ 3060823 h 3060823"/>
              <a:gd name="connsiteX5-275" fmla="*/ 663159 w 2930925"/>
              <a:gd name="connsiteY5-276" fmla="*/ 2702644 h 3060823"/>
              <a:gd name="connsiteX0-277" fmla="*/ 663159 w 2930925"/>
              <a:gd name="connsiteY0-278" fmla="*/ 2702644 h 3060823"/>
              <a:gd name="connsiteX1-279" fmla="*/ 0 w 2930925"/>
              <a:gd name="connsiteY1-280" fmla="*/ 2032204 h 3060823"/>
              <a:gd name="connsiteX2-281" fmla="*/ 1396998 w 2930925"/>
              <a:gd name="connsiteY2-282" fmla="*/ 0 h 3060823"/>
              <a:gd name="connsiteX3-283" fmla="*/ 2930925 w 2930925"/>
              <a:gd name="connsiteY3-284" fmla="*/ 2461344 h 3060823"/>
              <a:gd name="connsiteX4-285" fmla="*/ 1539930 w 2930925"/>
              <a:gd name="connsiteY4-286" fmla="*/ 3060823 h 3060823"/>
              <a:gd name="connsiteX5-287" fmla="*/ 663159 w 2930925"/>
              <a:gd name="connsiteY5-288" fmla="*/ 2702644 h 3060823"/>
              <a:gd name="connsiteX0-289" fmla="*/ 663159 w 2930925"/>
              <a:gd name="connsiteY0-290" fmla="*/ 2702644 h 3060823"/>
              <a:gd name="connsiteX1-291" fmla="*/ 0 w 2930925"/>
              <a:gd name="connsiteY1-292" fmla="*/ 2032204 h 3060823"/>
              <a:gd name="connsiteX2-293" fmla="*/ 1396998 w 2930925"/>
              <a:gd name="connsiteY2-294" fmla="*/ 0 h 3060823"/>
              <a:gd name="connsiteX3-295" fmla="*/ 2930925 w 2930925"/>
              <a:gd name="connsiteY3-296" fmla="*/ 2461344 h 3060823"/>
              <a:gd name="connsiteX4-297" fmla="*/ 1539930 w 2930925"/>
              <a:gd name="connsiteY4-298" fmla="*/ 3060823 h 3060823"/>
              <a:gd name="connsiteX5-299" fmla="*/ 663159 w 2930925"/>
              <a:gd name="connsiteY5-300" fmla="*/ 2702644 h 3060823"/>
              <a:gd name="connsiteX0-301" fmla="*/ 663159 w 2930925"/>
              <a:gd name="connsiteY0-302" fmla="*/ 2702644 h 2908539"/>
              <a:gd name="connsiteX1-303" fmla="*/ 0 w 2930925"/>
              <a:gd name="connsiteY1-304" fmla="*/ 2032204 h 2908539"/>
              <a:gd name="connsiteX2-305" fmla="*/ 1396998 w 2930925"/>
              <a:gd name="connsiteY2-306" fmla="*/ 0 h 2908539"/>
              <a:gd name="connsiteX3-307" fmla="*/ 2930925 w 2930925"/>
              <a:gd name="connsiteY3-308" fmla="*/ 2461344 h 2908539"/>
              <a:gd name="connsiteX4-309" fmla="*/ 1559196 w 2930925"/>
              <a:gd name="connsiteY4-310" fmla="*/ 2908539 h 2908539"/>
              <a:gd name="connsiteX5-311" fmla="*/ 663159 w 2930925"/>
              <a:gd name="connsiteY5-312" fmla="*/ 2702644 h 2908539"/>
              <a:gd name="connsiteX0-313" fmla="*/ 663159 w 2930925"/>
              <a:gd name="connsiteY0-314" fmla="*/ 2702644 h 2959458"/>
              <a:gd name="connsiteX1-315" fmla="*/ 0 w 2930925"/>
              <a:gd name="connsiteY1-316" fmla="*/ 2032204 h 2959458"/>
              <a:gd name="connsiteX2-317" fmla="*/ 1396998 w 2930925"/>
              <a:gd name="connsiteY2-318" fmla="*/ 0 h 2959458"/>
              <a:gd name="connsiteX3-319" fmla="*/ 2930925 w 2930925"/>
              <a:gd name="connsiteY3-320" fmla="*/ 2461344 h 2959458"/>
              <a:gd name="connsiteX4-321" fmla="*/ 1559412 w 2930925"/>
              <a:gd name="connsiteY4-322" fmla="*/ 2959458 h 2959458"/>
              <a:gd name="connsiteX5-323" fmla="*/ 663159 w 2930925"/>
              <a:gd name="connsiteY5-324" fmla="*/ 2702644 h 2959458"/>
              <a:gd name="connsiteX0-325" fmla="*/ 663159 w 2930925"/>
              <a:gd name="connsiteY0-326" fmla="*/ 2702644 h 2959458"/>
              <a:gd name="connsiteX1-327" fmla="*/ 0 w 2930925"/>
              <a:gd name="connsiteY1-328" fmla="*/ 2032204 h 2959458"/>
              <a:gd name="connsiteX2-329" fmla="*/ 1396998 w 2930925"/>
              <a:gd name="connsiteY2-330" fmla="*/ 0 h 2959458"/>
              <a:gd name="connsiteX3-331" fmla="*/ 2930925 w 2930925"/>
              <a:gd name="connsiteY3-332" fmla="*/ 2461344 h 2959458"/>
              <a:gd name="connsiteX4-333" fmla="*/ 1559412 w 2930925"/>
              <a:gd name="connsiteY4-334" fmla="*/ 2959458 h 2959458"/>
              <a:gd name="connsiteX5-335" fmla="*/ 663159 w 2930925"/>
              <a:gd name="connsiteY5-336" fmla="*/ 2702644 h 2959458"/>
              <a:gd name="connsiteX0-337" fmla="*/ 663159 w 2893222"/>
              <a:gd name="connsiteY0-338" fmla="*/ 2702644 h 2959458"/>
              <a:gd name="connsiteX1-339" fmla="*/ 0 w 2893222"/>
              <a:gd name="connsiteY1-340" fmla="*/ 2032204 h 2959458"/>
              <a:gd name="connsiteX2-341" fmla="*/ 1396998 w 2893222"/>
              <a:gd name="connsiteY2-342" fmla="*/ 0 h 2959458"/>
              <a:gd name="connsiteX3-343" fmla="*/ 2893222 w 2893222"/>
              <a:gd name="connsiteY3-344" fmla="*/ 2404291 h 2959458"/>
              <a:gd name="connsiteX4-345" fmla="*/ 1559412 w 2893222"/>
              <a:gd name="connsiteY4-346" fmla="*/ 2959458 h 2959458"/>
              <a:gd name="connsiteX5-347" fmla="*/ 663159 w 2893222"/>
              <a:gd name="connsiteY5-348" fmla="*/ 2702644 h 2959458"/>
              <a:gd name="connsiteX0-349" fmla="*/ 663159 w 2893222"/>
              <a:gd name="connsiteY0-350" fmla="*/ 2702644 h 2959458"/>
              <a:gd name="connsiteX1-351" fmla="*/ 0 w 2893222"/>
              <a:gd name="connsiteY1-352" fmla="*/ 2032204 h 2959458"/>
              <a:gd name="connsiteX2-353" fmla="*/ 1396998 w 2893222"/>
              <a:gd name="connsiteY2-354" fmla="*/ 0 h 2959458"/>
              <a:gd name="connsiteX3-355" fmla="*/ 2893222 w 2893222"/>
              <a:gd name="connsiteY3-356" fmla="*/ 2404291 h 2959458"/>
              <a:gd name="connsiteX4-357" fmla="*/ 1559412 w 2893222"/>
              <a:gd name="connsiteY4-358" fmla="*/ 2959458 h 2959458"/>
              <a:gd name="connsiteX5-359" fmla="*/ 663159 w 2893222"/>
              <a:gd name="connsiteY5-360" fmla="*/ 2702644 h 2959458"/>
              <a:gd name="connsiteX0-361" fmla="*/ 663159 w 2893222"/>
              <a:gd name="connsiteY0-362" fmla="*/ 2702644 h 2959458"/>
              <a:gd name="connsiteX1-363" fmla="*/ 0 w 2893222"/>
              <a:gd name="connsiteY1-364" fmla="*/ 2032204 h 2959458"/>
              <a:gd name="connsiteX2-365" fmla="*/ 1396998 w 2893222"/>
              <a:gd name="connsiteY2-366" fmla="*/ 0 h 2959458"/>
              <a:gd name="connsiteX3-367" fmla="*/ 2893222 w 2893222"/>
              <a:gd name="connsiteY3-368" fmla="*/ 2404291 h 2959458"/>
              <a:gd name="connsiteX4-369" fmla="*/ 1559412 w 2893222"/>
              <a:gd name="connsiteY4-370" fmla="*/ 2959458 h 2959458"/>
              <a:gd name="connsiteX5-371" fmla="*/ 663159 w 2893222"/>
              <a:gd name="connsiteY5-372" fmla="*/ 2702644 h 29594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25" y="connsiteY4-26"/>
              </a:cxn>
              <a:cxn ang="0">
                <a:pos x="connsiteX5-107" y="connsiteY5-108"/>
              </a:cxn>
            </a:cxnLst>
            <a:rect l="l" t="t" r="r" b="b"/>
            <a:pathLst>
              <a:path w="2893222" h="2959458">
                <a:moveTo>
                  <a:pt x="663159" y="2702644"/>
                </a:moveTo>
                <a:cubicBezTo>
                  <a:pt x="270694" y="2413616"/>
                  <a:pt x="297292" y="2480177"/>
                  <a:pt x="0" y="2032204"/>
                </a:cubicBezTo>
                <a:lnTo>
                  <a:pt x="1396998" y="0"/>
                </a:lnTo>
                <a:lnTo>
                  <a:pt x="2893222" y="2404291"/>
                </a:lnTo>
                <a:cubicBezTo>
                  <a:pt x="2180089" y="2991587"/>
                  <a:pt x="1930209" y="2931200"/>
                  <a:pt x="1559412" y="2959458"/>
                </a:cubicBezTo>
                <a:cubicBezTo>
                  <a:pt x="1254627" y="2941783"/>
                  <a:pt x="930144" y="2872952"/>
                  <a:pt x="663159" y="270264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rnd">
            <a:solidFill>
              <a:srgbClr val="E6E6E6"/>
            </a:solidFill>
            <a:prstDash val="solid"/>
            <a:round/>
          </a:ln>
        </p:spPr>
        <p:txBody>
          <a:bodyPr vert="eaVert" lIns="67072" tIns="33536" rIns="67072" bIns="33536" anchor="ctr"/>
          <a:lstStyle/>
          <a:p>
            <a:pPr>
              <a:defRPr/>
            </a:pPr>
            <a:endParaRPr lang="zh-CN" altLang="en-US" sz="110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2463415" y="1615801"/>
            <a:ext cx="2672612" cy="2684141"/>
          </a:xfrm>
          <a:prstGeom prst="ellips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67072" tIns="33536" rIns="67072" bIns="33536" anchor="ctr"/>
          <a:lstStyle/>
          <a:p>
            <a:pPr algn="ctr">
              <a:defRPr/>
            </a:pPr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4062562" y="1615801"/>
            <a:ext cx="2673775" cy="2684141"/>
          </a:xfrm>
          <a:prstGeom prst="ellips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67072" tIns="33536" rIns="67072" bIns="33536" anchor="ctr"/>
          <a:lstStyle/>
          <a:p>
            <a:pPr algn="ctr">
              <a:defRPr/>
            </a:pPr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>
            <a:cxnSpLocks noChangeShapeType="1"/>
          </p:cNvCxnSpPr>
          <p:nvPr/>
        </p:nvCxnSpPr>
        <p:spPr bwMode="auto">
          <a:xfrm>
            <a:off x="3197278" y="2271068"/>
            <a:ext cx="418686" cy="197397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27" name="直接连接符 26"/>
          <p:cNvCxnSpPr>
            <a:cxnSpLocks noChangeShapeType="1"/>
          </p:cNvCxnSpPr>
          <p:nvPr/>
        </p:nvCxnSpPr>
        <p:spPr bwMode="auto">
          <a:xfrm>
            <a:off x="2973978" y="2877276"/>
            <a:ext cx="432642" cy="0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28" name="直接连接符 27"/>
          <p:cNvCxnSpPr>
            <a:cxnSpLocks noChangeShapeType="1"/>
          </p:cNvCxnSpPr>
          <p:nvPr/>
        </p:nvCxnSpPr>
        <p:spPr bwMode="auto">
          <a:xfrm flipV="1">
            <a:off x="3197277" y="3269736"/>
            <a:ext cx="432642" cy="230103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29" name="直接连接符 28"/>
          <p:cNvCxnSpPr>
            <a:cxnSpLocks noChangeShapeType="1"/>
          </p:cNvCxnSpPr>
          <p:nvPr/>
        </p:nvCxnSpPr>
        <p:spPr bwMode="auto">
          <a:xfrm flipH="1" flipV="1">
            <a:off x="5638448" y="3260392"/>
            <a:ext cx="432642" cy="230103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30" name="直接连接符 29"/>
          <p:cNvCxnSpPr>
            <a:cxnSpLocks noChangeShapeType="1"/>
          </p:cNvCxnSpPr>
          <p:nvPr/>
        </p:nvCxnSpPr>
        <p:spPr bwMode="auto">
          <a:xfrm flipH="1">
            <a:off x="5854769" y="2874940"/>
            <a:ext cx="432642" cy="0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31" name="直接连接符 30"/>
          <p:cNvCxnSpPr>
            <a:cxnSpLocks noChangeShapeType="1"/>
          </p:cNvCxnSpPr>
          <p:nvPr/>
        </p:nvCxnSpPr>
        <p:spPr bwMode="auto">
          <a:xfrm flipH="1">
            <a:off x="5652405" y="2271068"/>
            <a:ext cx="418686" cy="197397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grpSp>
        <p:nvGrpSpPr>
          <p:cNvPr id="32" name="组合 31"/>
          <p:cNvGrpSpPr/>
          <p:nvPr/>
        </p:nvGrpSpPr>
        <p:grpSpPr>
          <a:xfrm>
            <a:off x="3829960" y="2107543"/>
            <a:ext cx="1542159" cy="1548812"/>
            <a:chOff x="5014912" y="2584450"/>
            <a:chExt cx="2105025" cy="2105025"/>
          </a:xfrm>
        </p:grpSpPr>
        <p:sp>
          <p:nvSpPr>
            <p:cNvPr id="33" name="Oval 19"/>
            <p:cNvSpPr>
              <a:spLocks noChangeArrowheads="1"/>
            </p:cNvSpPr>
            <p:nvPr/>
          </p:nvSpPr>
          <p:spPr bwMode="auto">
            <a:xfrm>
              <a:off x="5014912" y="2584450"/>
              <a:ext cx="2105025" cy="2105025"/>
            </a:xfrm>
            <a:prstGeom prst="ellipse">
              <a:avLst/>
            </a:prstGeom>
            <a:solidFill>
              <a:schemeClr val="tx2"/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700" kern="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Oval 19"/>
            <p:cNvSpPr>
              <a:spLocks noChangeArrowheads="1"/>
            </p:cNvSpPr>
            <p:nvPr/>
          </p:nvSpPr>
          <p:spPr bwMode="auto">
            <a:xfrm>
              <a:off x="5497512" y="3066331"/>
              <a:ext cx="1139825" cy="11398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1600" b="1" kern="0" dirty="0">
                  <a:solidFill>
                    <a:srgbClr val="4D4D4D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背景样式</a:t>
              </a:r>
            </a:p>
          </p:txBody>
        </p:sp>
      </p:grpSp>
      <p:sp>
        <p:nvSpPr>
          <p:cNvPr id="35" name="Oval 19"/>
          <p:cNvSpPr>
            <a:spLocks noChangeArrowheads="1"/>
          </p:cNvSpPr>
          <p:nvPr/>
        </p:nvSpPr>
        <p:spPr bwMode="auto">
          <a:xfrm>
            <a:off x="2476206" y="1678875"/>
            <a:ext cx="726886" cy="730020"/>
          </a:xfrm>
          <a:prstGeom prst="ellipse">
            <a:avLst/>
          </a:prstGeom>
          <a:solidFill>
            <a:schemeClr val="tx2"/>
          </a:solidFill>
          <a:ln w="9525">
            <a:noFill/>
            <a:round/>
          </a:ln>
          <a:effectLst/>
        </p:spPr>
        <p:txBody>
          <a:bodyPr lIns="67072" tIns="33536" rIns="67072" bIns="33536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400" kern="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背景颜色</a:t>
            </a:r>
          </a:p>
        </p:txBody>
      </p:sp>
      <p:sp>
        <p:nvSpPr>
          <p:cNvPr id="36" name="Oval 19"/>
          <p:cNvSpPr>
            <a:spLocks noChangeArrowheads="1"/>
          </p:cNvSpPr>
          <p:nvPr/>
        </p:nvSpPr>
        <p:spPr bwMode="auto">
          <a:xfrm>
            <a:off x="6033876" y="1690555"/>
            <a:ext cx="726885" cy="731189"/>
          </a:xfrm>
          <a:prstGeom prst="ellipse">
            <a:avLst/>
          </a:prstGeom>
          <a:solidFill>
            <a:schemeClr val="tx2"/>
          </a:solidFill>
          <a:ln w="9525">
            <a:noFill/>
            <a:round/>
          </a:ln>
          <a:effectLst/>
        </p:spPr>
        <p:txBody>
          <a:bodyPr lIns="67072" tIns="33536" rIns="67072" bIns="33536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背景大小</a:t>
            </a:r>
          </a:p>
        </p:txBody>
      </p:sp>
      <p:sp>
        <p:nvSpPr>
          <p:cNvPr id="37" name="Oval 19"/>
          <p:cNvSpPr>
            <a:spLocks noChangeArrowheads="1"/>
          </p:cNvSpPr>
          <p:nvPr/>
        </p:nvSpPr>
        <p:spPr bwMode="auto">
          <a:xfrm>
            <a:off x="6364172" y="2538548"/>
            <a:ext cx="728048" cy="731189"/>
          </a:xfrm>
          <a:prstGeom prst="ellipse">
            <a:avLst/>
          </a:prstGeom>
          <a:solidFill>
            <a:schemeClr val="tx2"/>
          </a:solidFill>
          <a:ln w="9525">
            <a:noFill/>
            <a:round/>
          </a:ln>
          <a:effectLst/>
        </p:spPr>
        <p:txBody>
          <a:bodyPr lIns="67072" tIns="33536" rIns="67072" bIns="33536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背景定位</a:t>
            </a:r>
          </a:p>
        </p:txBody>
      </p:sp>
      <p:sp>
        <p:nvSpPr>
          <p:cNvPr id="38" name="Oval 19"/>
          <p:cNvSpPr>
            <a:spLocks noChangeArrowheads="1"/>
          </p:cNvSpPr>
          <p:nvPr/>
        </p:nvSpPr>
        <p:spPr bwMode="auto">
          <a:xfrm>
            <a:off x="6069927" y="3377196"/>
            <a:ext cx="728048" cy="731189"/>
          </a:xfrm>
          <a:prstGeom prst="ellipse">
            <a:avLst/>
          </a:prstGeom>
          <a:solidFill>
            <a:schemeClr val="tx2"/>
          </a:solidFill>
          <a:ln w="9525">
            <a:noFill/>
            <a:round/>
          </a:ln>
          <a:effectLst/>
        </p:spPr>
        <p:txBody>
          <a:bodyPr lIns="67072" tIns="33536" rIns="67072" bIns="33536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复合样式</a:t>
            </a:r>
          </a:p>
        </p:txBody>
      </p:sp>
      <p:sp>
        <p:nvSpPr>
          <p:cNvPr id="39" name="Oval 19"/>
          <p:cNvSpPr>
            <a:spLocks noChangeArrowheads="1"/>
          </p:cNvSpPr>
          <p:nvPr/>
        </p:nvSpPr>
        <p:spPr bwMode="auto">
          <a:xfrm>
            <a:off x="2150562" y="2510515"/>
            <a:ext cx="728048" cy="731189"/>
          </a:xfrm>
          <a:prstGeom prst="ellipse">
            <a:avLst/>
          </a:prstGeom>
          <a:solidFill>
            <a:schemeClr val="tx2"/>
          </a:solidFill>
          <a:ln w="9525">
            <a:noFill/>
            <a:round/>
          </a:ln>
          <a:effectLst/>
        </p:spPr>
        <p:txBody>
          <a:bodyPr lIns="67072" tIns="33536" rIns="67072" bIns="33536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400" kern="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背景图片</a:t>
            </a:r>
          </a:p>
        </p:txBody>
      </p:sp>
      <p:sp>
        <p:nvSpPr>
          <p:cNvPr id="40" name="Oval 19"/>
          <p:cNvSpPr>
            <a:spLocks noChangeArrowheads="1"/>
          </p:cNvSpPr>
          <p:nvPr/>
        </p:nvSpPr>
        <p:spPr bwMode="auto">
          <a:xfrm>
            <a:off x="2448295" y="3372523"/>
            <a:ext cx="728048" cy="731189"/>
          </a:xfrm>
          <a:prstGeom prst="ellipse">
            <a:avLst/>
          </a:prstGeom>
          <a:solidFill>
            <a:schemeClr val="tx2"/>
          </a:solidFill>
          <a:ln w="9525">
            <a:noFill/>
            <a:round/>
          </a:ln>
          <a:effectLst/>
        </p:spPr>
        <p:txBody>
          <a:bodyPr lIns="67072" tIns="33536" rIns="67072" bIns="33536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400" kern="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背景铺盖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9552" y="1701021"/>
            <a:ext cx="1749809" cy="284389"/>
          </a:xfrm>
          <a:prstGeom prst="rect">
            <a:avLst/>
          </a:prstGeom>
          <a:noFill/>
        </p:spPr>
        <p:txBody>
          <a:bodyPr wrap="square" lIns="67072" tIns="33536" rIns="67072" bIns="335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background-color</a:t>
            </a:r>
            <a:endParaRPr lang="zh-CN" altLang="en-US" sz="12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23926" y="1701021"/>
            <a:ext cx="1726127" cy="284389"/>
          </a:xfrm>
          <a:prstGeom prst="rect">
            <a:avLst/>
          </a:prstGeom>
          <a:noFill/>
        </p:spPr>
        <p:txBody>
          <a:bodyPr wrap="square" lIns="67072" tIns="33536" rIns="67072" bIns="335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background-size</a:t>
            </a:r>
            <a:endParaRPr lang="zh-CN" altLang="en-US" sz="12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6712" y="2664101"/>
            <a:ext cx="1726127" cy="284389"/>
          </a:xfrm>
          <a:prstGeom prst="rect">
            <a:avLst/>
          </a:prstGeom>
          <a:noFill/>
        </p:spPr>
        <p:txBody>
          <a:bodyPr wrap="square" lIns="67072" tIns="33536" rIns="67072" bIns="335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background-image</a:t>
            </a:r>
            <a:endParaRPr lang="zh-CN" altLang="en-US" sz="12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66353" y="2664101"/>
            <a:ext cx="1726127" cy="284389"/>
          </a:xfrm>
          <a:prstGeom prst="rect">
            <a:avLst/>
          </a:prstGeom>
          <a:noFill/>
        </p:spPr>
        <p:txBody>
          <a:bodyPr wrap="square" lIns="67072" tIns="33536" rIns="67072" bIns="335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background-position</a:t>
            </a:r>
            <a:endParaRPr lang="zh-CN" altLang="en-US" sz="12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42832" y="3502750"/>
            <a:ext cx="1726127" cy="284389"/>
          </a:xfrm>
          <a:prstGeom prst="rect">
            <a:avLst/>
          </a:prstGeom>
          <a:noFill/>
        </p:spPr>
        <p:txBody>
          <a:bodyPr wrap="square" lIns="67072" tIns="33536" rIns="67072" bIns="335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2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1670" y="3502750"/>
            <a:ext cx="1726127" cy="284389"/>
          </a:xfrm>
          <a:prstGeom prst="rect">
            <a:avLst/>
          </a:prstGeom>
          <a:noFill/>
        </p:spPr>
        <p:txBody>
          <a:bodyPr wrap="square" lIns="67072" tIns="33536" rIns="67072" bIns="335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background-repeat</a:t>
            </a:r>
            <a:endParaRPr lang="zh-CN" altLang="en-US" sz="12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3069" y="58298"/>
            <a:ext cx="2386723" cy="430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背景常用样式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13069" y="58298"/>
            <a:ext cx="2386723" cy="430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背景样式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52120" y="3009920"/>
            <a:ext cx="3098800" cy="867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设置样式的背景；包括颜色，背景图片，拼图等等。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复合样式使用时也要注意使用格式，尤其最后需要加上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69" y="699542"/>
            <a:ext cx="5186032" cy="42213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779662"/>
            <a:ext cx="3098800" cy="342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13069" y="58298"/>
            <a:ext cx="2386723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381" y="71120"/>
            <a:ext cx="49434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4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516216" y="458797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931791"/>
            <a:ext cx="8943695" cy="749780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55576" y="987574"/>
            <a:ext cx="4088280" cy="746348"/>
          </a:xfrm>
          <a:prstGeom prst="rect">
            <a:avLst/>
          </a:prstGeom>
          <a:noFill/>
        </p:spPr>
        <p:txBody>
          <a:bodyPr wrap="none" lIns="68571" tIns="34285" rIns="68571" bIns="34285" rtlCol="0">
            <a:spAutoFit/>
          </a:bodyPr>
          <a:lstStyle/>
          <a:p>
            <a:r>
              <a:rPr lang="zh-CN" altLang="en-US" sz="4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感谢您的观看！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6858" y="1784683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代码充满乐趣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36296" y="402799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码趣教育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5058" y="2787774"/>
            <a:ext cx="1198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讲师：北斗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99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99"/>
                            </p:stCondLst>
                            <p:childTnLst>
                              <p:par>
                                <p:cTn id="2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43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63" b="66242"/>
          <a:stretch>
            <a:fillRect/>
          </a:stretch>
        </p:blipFill>
        <p:spPr>
          <a:xfrm flipH="1">
            <a:off x="-1" y="2612419"/>
            <a:ext cx="4958118" cy="2531081"/>
          </a:xfrm>
          <a:prstGeom prst="rect">
            <a:avLst/>
          </a:prstGeom>
        </p:spPr>
      </p:pic>
      <p:sp>
        <p:nvSpPr>
          <p:cNvPr id="25" name="圆角矩形 24"/>
          <p:cNvSpPr/>
          <p:nvPr/>
        </p:nvSpPr>
        <p:spPr>
          <a:xfrm>
            <a:off x="4427984" y="1015860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076056" y="1015654"/>
            <a:ext cx="2972164" cy="503773"/>
            <a:chOff x="6339097" y="1573726"/>
            <a:chExt cx="3744416" cy="511504"/>
          </a:xfrm>
        </p:grpSpPr>
        <p:sp>
          <p:nvSpPr>
            <p:cNvPr id="27" name="圆角矩形 26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896718" y="1614014"/>
              <a:ext cx="3164241" cy="43754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CSS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介绍与基本使用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圆角矩形 28"/>
          <p:cNvSpPr/>
          <p:nvPr/>
        </p:nvSpPr>
        <p:spPr>
          <a:xfrm>
            <a:off x="4427984" y="1715062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058154" y="1714856"/>
            <a:ext cx="2972164" cy="503773"/>
            <a:chOff x="6315199" y="2410178"/>
            <a:chExt cx="3744416" cy="511504"/>
          </a:xfrm>
        </p:grpSpPr>
        <p:sp>
          <p:nvSpPr>
            <p:cNvPr id="31" name="圆角矩形 30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893964" y="2450466"/>
              <a:ext cx="2653076" cy="43754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CSS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选择器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圆角矩形 35"/>
          <p:cNvSpPr/>
          <p:nvPr/>
        </p:nvSpPr>
        <p:spPr>
          <a:xfrm>
            <a:off x="4427984" y="2403863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076056" y="2403654"/>
            <a:ext cx="2972164" cy="503773"/>
            <a:chOff x="6339097" y="3296031"/>
            <a:chExt cx="3744416" cy="511504"/>
          </a:xfrm>
        </p:grpSpPr>
        <p:sp>
          <p:nvSpPr>
            <p:cNvPr id="38" name="圆角矩形 37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98538" y="3336319"/>
              <a:ext cx="2736305" cy="43754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CSS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字体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/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文本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圆角矩形 39"/>
          <p:cNvSpPr/>
          <p:nvPr/>
        </p:nvSpPr>
        <p:spPr>
          <a:xfrm>
            <a:off x="4427984" y="3106714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076056" y="3106349"/>
            <a:ext cx="2972164" cy="503772"/>
            <a:chOff x="6339097" y="4180903"/>
            <a:chExt cx="3744416" cy="511504"/>
          </a:xfrm>
        </p:grpSpPr>
        <p:sp>
          <p:nvSpPr>
            <p:cNvPr id="46" name="圆角矩形 45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898538" y="4221882"/>
              <a:ext cx="2736305" cy="437542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CSS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背景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下箭头 66"/>
          <p:cNvSpPr/>
          <p:nvPr/>
        </p:nvSpPr>
        <p:spPr>
          <a:xfrm rot="16200000">
            <a:off x="3602551" y="1085329"/>
            <a:ext cx="431948" cy="509274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04" tIns="34253" rIns="68504" bIns="34253"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07504" y="915566"/>
            <a:ext cx="2160240" cy="1015580"/>
          </a:xfrm>
          <a:prstGeom prst="rect">
            <a:avLst/>
          </a:prstGeom>
          <a:noFill/>
        </p:spPr>
        <p:txBody>
          <a:bodyPr wrap="square" lIns="91361" tIns="45679" rIns="91361" bIns="45679">
            <a:spAutoFit/>
          </a:bodyPr>
          <a:lstStyle/>
          <a:p>
            <a:pPr algn="r">
              <a:defRPr/>
            </a:pPr>
            <a:r>
              <a:rPr lang="zh-CN" altLang="en-US" sz="3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2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30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8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46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15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650"/>
                            </p:stCondLst>
                            <p:childTnLst>
                              <p:par>
                                <p:cTn id="5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9" grpId="0" animBg="1"/>
      <p:bldP spid="29" grpId="1" animBg="1"/>
      <p:bldP spid="36" grpId="0" animBg="1"/>
      <p:bldP spid="36" grpId="1" animBg="1"/>
      <p:bldP spid="40" grpId="0" animBg="1"/>
      <p:bldP spid="40" grpId="1" animBg="1"/>
      <p:bldP spid="67" grpId="0" animBg="1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2846759" y="1343698"/>
            <a:ext cx="5102700" cy="839134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653255" y="1183401"/>
            <a:ext cx="3515183" cy="3476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</a:p>
        </p:txBody>
      </p:sp>
      <p:sp>
        <p:nvSpPr>
          <p:cNvPr id="37" name="六边形 36"/>
          <p:cNvSpPr/>
          <p:nvPr/>
        </p:nvSpPr>
        <p:spPr>
          <a:xfrm>
            <a:off x="903628" y="2425696"/>
            <a:ext cx="1190447" cy="1026114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38" name="直接箭头连接符 37"/>
          <p:cNvCxnSpPr>
            <a:stCxn id="37" idx="5"/>
            <a:endCxn id="35" idx="1"/>
          </p:cNvCxnSpPr>
          <p:nvPr/>
        </p:nvCxnSpPr>
        <p:spPr>
          <a:xfrm flipV="1">
            <a:off x="1837547" y="1763265"/>
            <a:ext cx="1009212" cy="66243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7" idx="0"/>
            <a:endCxn id="42" idx="1"/>
          </p:cNvCxnSpPr>
          <p:nvPr/>
        </p:nvCxnSpPr>
        <p:spPr>
          <a:xfrm flipV="1">
            <a:off x="2094075" y="2936587"/>
            <a:ext cx="752684" cy="216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7" idx="1"/>
            <a:endCxn id="45" idx="1"/>
          </p:cNvCxnSpPr>
          <p:nvPr/>
        </p:nvCxnSpPr>
        <p:spPr>
          <a:xfrm>
            <a:off x="1837547" y="3451810"/>
            <a:ext cx="1009212" cy="67903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994528" y="1609947"/>
            <a:ext cx="4889839" cy="411781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rgbClr val="FF51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层叠样式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GB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Cascading Style Sheets)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是一种用来表现</a:t>
            </a:r>
            <a:r>
              <a:rPr lang="en-GB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GB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等文件样式的计算机语言。</a:t>
            </a:r>
            <a:r>
              <a:rPr lang="en-GB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不仅可以静态地修饰网页，还可以配合各种脚本语言动态地对网页各元素进行格式化。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846759" y="2517020"/>
            <a:ext cx="5102700" cy="839134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653255" y="2356721"/>
            <a:ext cx="3515183" cy="3476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42299" y="2806771"/>
            <a:ext cx="4537095" cy="285914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就是网页的化妆师，可以让页面变得更加美观。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46759" y="3711282"/>
            <a:ext cx="5102700" cy="839134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653255" y="3550984"/>
            <a:ext cx="3515183" cy="3476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42299" y="4001033"/>
            <a:ext cx="4537095" cy="285914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直接写在标签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写在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标签内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使用外部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文件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3069" y="58298"/>
            <a:ext cx="2386723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980"/>
                                </p:stCondLst>
                                <p:childTnLst>
                                  <p:par>
                                    <p:cTn id="3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48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98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1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6769"/>
                                </p:stCondLst>
                                <p:childTnLst>
                                  <p:par>
                                    <p:cTn id="5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7269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7769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6" grpId="0" animBg="1"/>
          <p:bldP spid="37" grpId="0" animBg="1"/>
          <p:bldP spid="41" grpId="0"/>
          <p:bldP spid="41" grpId="1"/>
          <p:bldP spid="42" grpId="0" animBg="1"/>
          <p:bldP spid="43" grpId="0" animBg="1"/>
          <p:bldP spid="44" grpId="0"/>
          <p:bldP spid="44" grpId="1"/>
          <p:bldP spid="45" grpId="0" animBg="1"/>
          <p:bldP spid="46" grpId="0" animBg="1"/>
          <p:bldP spid="47" grpId="0"/>
          <p:bldP spid="47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980"/>
                                </p:stCondLst>
                                <p:childTnLst>
                                  <p:par>
                                    <p:cTn id="3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48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98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1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6769"/>
                                </p:stCondLst>
                                <p:childTnLst>
                                  <p:par>
                                    <p:cTn id="5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7269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7769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6" grpId="0" animBg="1"/>
          <p:bldP spid="37" grpId="0" animBg="1"/>
          <p:bldP spid="41" grpId="0"/>
          <p:bldP spid="41" grpId="1"/>
          <p:bldP spid="42" grpId="0" animBg="1"/>
          <p:bldP spid="43" grpId="0" animBg="1"/>
          <p:bldP spid="44" grpId="0"/>
          <p:bldP spid="44" grpId="1"/>
          <p:bldP spid="45" grpId="0" animBg="1"/>
          <p:bldP spid="46" grpId="0" animBg="1"/>
          <p:bldP spid="47" grpId="0"/>
          <p:bldP spid="47" grpId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313069" y="58298"/>
            <a:ext cx="2386723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使用方式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628338"/>
            <a:ext cx="7320503" cy="44568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63" b="66242"/>
          <a:stretch>
            <a:fillRect/>
          </a:stretch>
        </p:blipFill>
        <p:spPr>
          <a:xfrm flipH="1">
            <a:off x="-1" y="2612419"/>
            <a:ext cx="4958118" cy="2531081"/>
          </a:xfrm>
          <a:prstGeom prst="rect">
            <a:avLst/>
          </a:prstGeom>
        </p:spPr>
      </p:pic>
      <p:sp>
        <p:nvSpPr>
          <p:cNvPr id="25" name="圆角矩形 24"/>
          <p:cNvSpPr/>
          <p:nvPr/>
        </p:nvSpPr>
        <p:spPr>
          <a:xfrm>
            <a:off x="4427984" y="1015860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427984" y="1715062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427984" y="2403863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4427984" y="3106714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7" name="下箭头 66"/>
          <p:cNvSpPr/>
          <p:nvPr/>
        </p:nvSpPr>
        <p:spPr>
          <a:xfrm rot="16200000">
            <a:off x="3602551" y="1715872"/>
            <a:ext cx="431948" cy="509274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04" tIns="34253" rIns="68504" bIns="34253"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07504" y="915566"/>
            <a:ext cx="2160240" cy="1015580"/>
          </a:xfrm>
          <a:prstGeom prst="rect">
            <a:avLst/>
          </a:prstGeom>
          <a:noFill/>
        </p:spPr>
        <p:txBody>
          <a:bodyPr wrap="square" lIns="91361" tIns="45679" rIns="91361" bIns="45679">
            <a:spAutoFit/>
          </a:bodyPr>
          <a:lstStyle/>
          <a:p>
            <a:pPr algn="r">
              <a:defRPr/>
            </a:pPr>
            <a:r>
              <a:rPr lang="zh-CN" altLang="en-US" sz="3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076056" y="1015654"/>
            <a:ext cx="2972164" cy="503773"/>
            <a:chOff x="6339097" y="1573726"/>
            <a:chExt cx="3744416" cy="511504"/>
          </a:xfrm>
        </p:grpSpPr>
        <p:sp>
          <p:nvSpPr>
            <p:cNvPr id="35" name="圆角矩形 34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896718" y="1614014"/>
              <a:ext cx="3164241" cy="43754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CSS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介绍与基本使用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058154" y="1714856"/>
            <a:ext cx="2972164" cy="503773"/>
            <a:chOff x="6315199" y="2410178"/>
            <a:chExt cx="3744416" cy="511504"/>
          </a:xfrm>
        </p:grpSpPr>
        <p:sp>
          <p:nvSpPr>
            <p:cNvPr id="38" name="圆角矩形 37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93964" y="2450466"/>
              <a:ext cx="2653076" cy="43754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CSS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选择器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076056" y="2403654"/>
            <a:ext cx="2972164" cy="503773"/>
            <a:chOff x="6339097" y="3296031"/>
            <a:chExt cx="3744416" cy="511504"/>
          </a:xfrm>
        </p:grpSpPr>
        <p:sp>
          <p:nvSpPr>
            <p:cNvPr id="41" name="圆角矩形 40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898538" y="3336319"/>
              <a:ext cx="2736305" cy="43754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CSS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字体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/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文本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076056" y="3106349"/>
            <a:ext cx="2972164" cy="503772"/>
            <a:chOff x="6339097" y="4180903"/>
            <a:chExt cx="3744416" cy="511504"/>
          </a:xfrm>
        </p:grpSpPr>
        <p:sp>
          <p:nvSpPr>
            <p:cNvPr id="44" name="圆角矩形 43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898538" y="4221882"/>
              <a:ext cx="2736305" cy="437542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CSS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背景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2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7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2" dur="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5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650"/>
                            </p:stCondLst>
                            <p:childTnLst>
                              <p:par>
                                <p:cTn id="4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9" grpId="0" animBg="1"/>
      <p:bldP spid="29" grpId="1" animBg="1"/>
      <p:bldP spid="29" grpId="2" animBg="1"/>
      <p:bldP spid="33" grpId="0" animBg="1"/>
      <p:bldP spid="33" grpId="1" animBg="1"/>
      <p:bldP spid="59" grpId="0" animBg="1"/>
      <p:bldP spid="59" grpId="1" animBg="1"/>
      <p:bldP spid="67" grpId="0" animBg="1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2846759" y="1343698"/>
            <a:ext cx="5102700" cy="839134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653255" y="1183401"/>
            <a:ext cx="3515183" cy="3476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选择器作用</a:t>
            </a:r>
          </a:p>
        </p:txBody>
      </p:sp>
      <p:sp>
        <p:nvSpPr>
          <p:cNvPr id="37" name="六边形 36"/>
          <p:cNvSpPr/>
          <p:nvPr/>
        </p:nvSpPr>
        <p:spPr>
          <a:xfrm>
            <a:off x="903628" y="2425696"/>
            <a:ext cx="1190447" cy="1026114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38" name="直接箭头连接符 37"/>
          <p:cNvCxnSpPr>
            <a:stCxn id="37" idx="5"/>
            <a:endCxn id="35" idx="1"/>
          </p:cNvCxnSpPr>
          <p:nvPr/>
        </p:nvCxnSpPr>
        <p:spPr>
          <a:xfrm flipV="1">
            <a:off x="1837547" y="1763265"/>
            <a:ext cx="1009212" cy="66243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7" idx="0"/>
            <a:endCxn id="42" idx="1"/>
          </p:cNvCxnSpPr>
          <p:nvPr/>
        </p:nvCxnSpPr>
        <p:spPr>
          <a:xfrm flipV="1">
            <a:off x="2094075" y="2936587"/>
            <a:ext cx="752684" cy="216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7" idx="1"/>
            <a:endCxn id="45" idx="1"/>
          </p:cNvCxnSpPr>
          <p:nvPr/>
        </p:nvCxnSpPr>
        <p:spPr>
          <a:xfrm>
            <a:off x="1837547" y="3451810"/>
            <a:ext cx="1009212" cy="67903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16966" y="1677858"/>
            <a:ext cx="4889839" cy="285914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给指定的元素设置样式，能够更加精准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846759" y="2517020"/>
            <a:ext cx="5102700" cy="839134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653255" y="2356721"/>
            <a:ext cx="3515183" cy="3476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选择器权重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42299" y="2806771"/>
            <a:ext cx="4537095" cy="52598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选择器也有权重差别，当出现冲突样式的时候，选择权重大的样式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46759" y="3711282"/>
            <a:ext cx="5102700" cy="839134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653255" y="3550984"/>
            <a:ext cx="3515183" cy="3476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选择器种类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42299" y="4001033"/>
            <a:ext cx="4537095" cy="52598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有标签选择器、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选择器、兄弟选择器、后代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子代选择器、复杂选择器、伪类选择器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3069" y="58298"/>
            <a:ext cx="2386723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选择器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579"/>
                                </p:stCondLst>
                                <p:childTnLst>
                                  <p:par>
                                    <p:cTn id="3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079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579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1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4519"/>
                                </p:stCondLst>
                                <p:childTnLst>
                                  <p:par>
                                    <p:cTn id="5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019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519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6" grpId="0" animBg="1"/>
          <p:bldP spid="37" grpId="0" animBg="1"/>
          <p:bldP spid="41" grpId="0"/>
          <p:bldP spid="41" grpId="1"/>
          <p:bldP spid="42" grpId="0" animBg="1"/>
          <p:bldP spid="43" grpId="0" animBg="1"/>
          <p:bldP spid="44" grpId="0"/>
          <p:bldP spid="44" grpId="1"/>
          <p:bldP spid="45" grpId="0" animBg="1"/>
          <p:bldP spid="46" grpId="0" animBg="1"/>
          <p:bldP spid="47" grpId="0"/>
          <p:bldP spid="47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579"/>
                                </p:stCondLst>
                                <p:childTnLst>
                                  <p:par>
                                    <p:cTn id="3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079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579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1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4519"/>
                                </p:stCondLst>
                                <p:childTnLst>
                                  <p:par>
                                    <p:cTn id="5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019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519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6" grpId="0" animBg="1"/>
          <p:bldP spid="37" grpId="0" animBg="1"/>
          <p:bldP spid="41" grpId="0"/>
          <p:bldP spid="41" grpId="1"/>
          <p:bldP spid="42" grpId="0" animBg="1"/>
          <p:bldP spid="43" grpId="0" animBg="1"/>
          <p:bldP spid="44" grpId="0"/>
          <p:bldP spid="44" grpId="1"/>
          <p:bldP spid="45" grpId="0" animBg="1"/>
          <p:bldP spid="46" grpId="0" animBg="1"/>
          <p:bldP spid="47" grpId="0"/>
          <p:bldP spid="47" grpId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2581306" y="1687402"/>
            <a:ext cx="1861058" cy="2576469"/>
            <a:chOff x="1827008" y="2120901"/>
            <a:chExt cx="2298700" cy="3181426"/>
          </a:xfrm>
        </p:grpSpPr>
        <p:sp>
          <p:nvSpPr>
            <p:cNvPr id="51" name="矩形 50"/>
            <p:cNvSpPr/>
            <p:nvPr/>
          </p:nvSpPr>
          <p:spPr>
            <a:xfrm>
              <a:off x="1827008" y="2120901"/>
              <a:ext cx="2298700" cy="4445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827008" y="2565400"/>
              <a:ext cx="2298700" cy="273692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696877" y="1687402"/>
            <a:ext cx="1861058" cy="2576469"/>
            <a:chOff x="1827008" y="2120901"/>
            <a:chExt cx="2298700" cy="3181427"/>
          </a:xfrm>
        </p:grpSpPr>
        <p:sp>
          <p:nvSpPr>
            <p:cNvPr id="54" name="矩形 53"/>
            <p:cNvSpPr/>
            <p:nvPr/>
          </p:nvSpPr>
          <p:spPr>
            <a:xfrm>
              <a:off x="1827008" y="2120901"/>
              <a:ext cx="2298700" cy="4445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5" name="矩形 54"/>
            <p:cNvSpPr/>
            <p:nvPr/>
          </p:nvSpPr>
          <p:spPr>
            <a:xfrm>
              <a:off x="1827008" y="2565400"/>
              <a:ext cx="2298700" cy="27369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812448" y="1687402"/>
            <a:ext cx="1861058" cy="2576469"/>
            <a:chOff x="1827008" y="2120901"/>
            <a:chExt cx="2298700" cy="3181426"/>
          </a:xfrm>
        </p:grpSpPr>
        <p:sp>
          <p:nvSpPr>
            <p:cNvPr id="57" name="矩形 56"/>
            <p:cNvSpPr/>
            <p:nvPr/>
          </p:nvSpPr>
          <p:spPr>
            <a:xfrm>
              <a:off x="1827008" y="2120901"/>
              <a:ext cx="2298700" cy="4445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8" name="矩形 57"/>
            <p:cNvSpPr/>
            <p:nvPr/>
          </p:nvSpPr>
          <p:spPr>
            <a:xfrm>
              <a:off x="1827008" y="2565400"/>
              <a:ext cx="2298700" cy="273692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65734" y="1687402"/>
            <a:ext cx="1861058" cy="2576468"/>
            <a:chOff x="1827008" y="2120901"/>
            <a:chExt cx="2298700" cy="3181425"/>
          </a:xfrm>
        </p:grpSpPr>
        <p:sp>
          <p:nvSpPr>
            <p:cNvPr id="60" name="矩形 59"/>
            <p:cNvSpPr/>
            <p:nvPr/>
          </p:nvSpPr>
          <p:spPr>
            <a:xfrm>
              <a:off x="1827008" y="2120901"/>
              <a:ext cx="2298700" cy="4445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827008" y="2565398"/>
              <a:ext cx="2298700" cy="27369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62" name="文本框 29"/>
          <p:cNvSpPr txBox="1"/>
          <p:nvPr/>
        </p:nvSpPr>
        <p:spPr>
          <a:xfrm>
            <a:off x="770660" y="1708157"/>
            <a:ext cx="1251206" cy="315435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</a:p>
        </p:txBody>
      </p:sp>
      <p:sp>
        <p:nvSpPr>
          <p:cNvPr id="63" name="文本框 30"/>
          <p:cNvSpPr txBox="1"/>
          <p:nvPr/>
        </p:nvSpPr>
        <p:spPr>
          <a:xfrm>
            <a:off x="5001803" y="1708157"/>
            <a:ext cx="1251206" cy="315435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群组选择器</a:t>
            </a:r>
          </a:p>
        </p:txBody>
      </p:sp>
      <p:sp>
        <p:nvSpPr>
          <p:cNvPr id="64" name="文本框 31"/>
          <p:cNvSpPr txBox="1"/>
          <p:nvPr/>
        </p:nvSpPr>
        <p:spPr>
          <a:xfrm>
            <a:off x="2886232" y="1708157"/>
            <a:ext cx="1251206" cy="315435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</a:p>
        </p:txBody>
      </p:sp>
      <p:sp>
        <p:nvSpPr>
          <p:cNvPr id="65" name="文本框 32"/>
          <p:cNvSpPr txBox="1"/>
          <p:nvPr/>
        </p:nvSpPr>
        <p:spPr>
          <a:xfrm>
            <a:off x="7117374" y="1708157"/>
            <a:ext cx="1251206" cy="315435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层次选择器</a:t>
            </a:r>
          </a:p>
        </p:txBody>
      </p:sp>
      <p:sp>
        <p:nvSpPr>
          <p:cNvPr id="66" name="文本框 33"/>
          <p:cNvSpPr txBox="1"/>
          <p:nvPr/>
        </p:nvSpPr>
        <p:spPr>
          <a:xfrm>
            <a:off x="611560" y="2319655"/>
            <a:ext cx="1512168" cy="807877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通过标签的 </a:t>
            </a:r>
            <a:r>
              <a:rPr lang="en-GB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属性，选择 对应的元素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 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是唯一的</a:t>
            </a:r>
          </a:p>
        </p:txBody>
      </p:sp>
      <p:sp>
        <p:nvSpPr>
          <p:cNvPr id="67" name="文本框 34"/>
          <p:cNvSpPr txBox="1"/>
          <p:nvPr/>
        </p:nvSpPr>
        <p:spPr>
          <a:xfrm>
            <a:off x="2719747" y="2319655"/>
            <a:ext cx="1584176" cy="992543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通过标签的 </a:t>
            </a:r>
            <a:r>
              <a:rPr lang="en-GB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 ，选择对应的元素 </a:t>
            </a:r>
          </a:p>
          <a:p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借助了一个类的概念，一处定义，可以多处使用</a:t>
            </a:r>
          </a:p>
        </p:txBody>
      </p:sp>
      <p:sp>
        <p:nvSpPr>
          <p:cNvPr id="68" name="文本框 35"/>
          <p:cNvSpPr txBox="1"/>
          <p:nvPr/>
        </p:nvSpPr>
        <p:spPr>
          <a:xfrm>
            <a:off x="4860032" y="2319655"/>
            <a:ext cx="1584176" cy="807877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群组选择器是可以同时选择多个标签的选择器</a:t>
            </a:r>
          </a:p>
          <a:p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36"/>
          <p:cNvSpPr txBox="1"/>
          <p:nvPr/>
        </p:nvSpPr>
        <p:spPr>
          <a:xfrm>
            <a:off x="6994394" y="2319655"/>
            <a:ext cx="1541419" cy="623211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层次选择器分为，子代、后代、相邻和兄弟等四种选择器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3069" y="58298"/>
            <a:ext cx="2386723" cy="430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选择器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13069" y="58298"/>
            <a:ext cx="2386723" cy="430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简单选择器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52" y="771550"/>
            <a:ext cx="4186848" cy="37958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603" y="843558"/>
            <a:ext cx="2952328" cy="39575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167">
      <a:dk1>
        <a:srgbClr val="000000"/>
      </a:dk1>
      <a:lt1>
        <a:srgbClr val="FFFFFF"/>
      </a:lt1>
      <a:dk2>
        <a:srgbClr val="67B0E3"/>
      </a:dk2>
      <a:lt2>
        <a:srgbClr val="A0A0A0"/>
      </a:lt2>
      <a:accent1>
        <a:srgbClr val="B5B5B5"/>
      </a:accent1>
      <a:accent2>
        <a:srgbClr val="B5B5B5"/>
      </a:accent2>
      <a:accent3>
        <a:srgbClr val="B5B5B5"/>
      </a:accent3>
      <a:accent4>
        <a:srgbClr val="B5B5B5"/>
      </a:accent4>
      <a:accent5>
        <a:srgbClr val="B5B5B5"/>
      </a:accent5>
      <a:accent6>
        <a:srgbClr val="B5B5B5"/>
      </a:accent6>
      <a:hlink>
        <a:srgbClr val="0000FF"/>
      </a:hlink>
      <a:folHlink>
        <a:srgbClr val="800080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1161</Words>
  <Application>Microsoft Office PowerPoint</Application>
  <PresentationFormat>全屏显示(16:9)</PresentationFormat>
  <Paragraphs>195</Paragraphs>
  <Slides>25</Slides>
  <Notes>25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dc:description>第一PPT模板网-WWW.1PPT.COM</dc:description>
  <cp:lastModifiedBy>xb21cn</cp:lastModifiedBy>
  <cp:revision>204</cp:revision>
  <dcterms:created xsi:type="dcterms:W3CDTF">2014-12-16T06:14:00Z</dcterms:created>
  <dcterms:modified xsi:type="dcterms:W3CDTF">2021-04-24T10:59:40Z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