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257" r:id="rId5"/>
    <p:sldId id="258" r:id="rId6"/>
    <p:sldId id="262" r:id="rId7"/>
    <p:sldId id="287" r:id="rId8"/>
    <p:sldId id="259" r:id="rId9"/>
    <p:sldId id="303" r:id="rId10"/>
    <p:sldId id="315" r:id="rId11"/>
    <p:sldId id="286" r:id="rId12"/>
    <p:sldId id="268" r:id="rId13"/>
    <p:sldId id="291" r:id="rId14"/>
    <p:sldId id="295" r:id="rId15"/>
    <p:sldId id="316" r:id="rId16"/>
    <p:sldId id="310" r:id="rId17"/>
    <p:sldId id="260" r:id="rId18"/>
    <p:sldId id="301" r:id="rId19"/>
    <p:sldId id="275" r:id="rId20"/>
    <p:sldId id="276" r:id="rId21"/>
    <p:sldId id="261" r:id="rId22"/>
    <p:sldId id="313" r:id="rId23"/>
    <p:sldId id="280" r:id="rId24"/>
    <p:sldId id="281" r:id="rId25"/>
    <p:sldId id="299" r:id="rId26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701"/>
    <a:srgbClr val="00E300"/>
    <a:srgbClr val="C8DF00"/>
    <a:srgbClr val="ED7D31"/>
    <a:srgbClr val="663B76"/>
    <a:srgbClr val="E87070"/>
    <a:srgbClr val="C75885"/>
    <a:srgbClr val="00ADBD"/>
    <a:srgbClr val="00AF92"/>
    <a:srgbClr val="FF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3009" autoAdjust="0"/>
  </p:normalViewPr>
  <p:slideViewPr>
    <p:cSldViewPr snapToGrid="0">
      <p:cViewPr varScale="1">
        <p:scale>
          <a:sx n="103" d="100"/>
          <a:sy n="103" d="100"/>
        </p:scale>
        <p:origin x="77" y="82"/>
      </p:cViewPr>
      <p:guideLst>
        <p:guide orient="horz" pos="161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bilibili.com/video/av63419939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940" y="3778711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09107" y="3132956"/>
            <a:ext cx="450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核心编程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开班典礼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54114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为什么要学习</a:t>
            </a:r>
            <a:r>
              <a:rPr lang="en-US" altLang="zh-CN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python</a:t>
            </a:r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？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2401" y="1484673"/>
            <a:ext cx="2361076" cy="811064"/>
            <a:chOff x="1064979" y="1968117"/>
            <a:chExt cx="3147691" cy="1081668"/>
          </a:xfrm>
        </p:grpSpPr>
        <p:sp>
          <p:nvSpPr>
            <p:cNvPr id="4" name="任意多边形 3"/>
            <p:cNvSpPr/>
            <p:nvPr/>
          </p:nvSpPr>
          <p:spPr bwMode="auto">
            <a:xfrm rot="10800000">
              <a:off x="1064979" y="1968117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01ACBE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 rot="10800000">
              <a:off x="1064979" y="1975711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 bwMode="auto">
            <a:xfrm rot="10800000">
              <a:off x="1348136" y="2196985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61769" y="1176846"/>
            <a:ext cx="1603916" cy="1429949"/>
            <a:chOff x="2077338" y="1557586"/>
            <a:chExt cx="2138277" cy="1907040"/>
          </a:xfrm>
        </p:grpSpPr>
        <p:sp>
          <p:nvSpPr>
            <p:cNvPr id="8" name="任意多边形 7"/>
            <p:cNvSpPr/>
            <p:nvPr/>
          </p:nvSpPr>
          <p:spPr bwMode="auto">
            <a:xfrm rot="10800000">
              <a:off x="2082168" y="1557586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10800000">
              <a:off x="2077338" y="1569492"/>
              <a:ext cx="2138277" cy="18951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 rot="10800000">
              <a:off x="2395981" y="1852194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4650" y="3402321"/>
            <a:ext cx="2361076" cy="811064"/>
            <a:chOff x="1054646" y="4525573"/>
            <a:chExt cx="3147691" cy="1081668"/>
          </a:xfrm>
        </p:grpSpPr>
        <p:sp>
          <p:nvSpPr>
            <p:cNvPr id="12" name="任意多边形 11"/>
            <p:cNvSpPr/>
            <p:nvPr/>
          </p:nvSpPr>
          <p:spPr bwMode="auto">
            <a:xfrm rot="10800000">
              <a:off x="1054646" y="4525573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10800000">
              <a:off x="1054646" y="4533167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>
                <a:alpha val="0"/>
              </a:srgb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 rot="10800000">
              <a:off x="1337803" y="4754441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4019" y="3094494"/>
            <a:ext cx="1603916" cy="1429949"/>
            <a:chOff x="2067005" y="4115042"/>
            <a:chExt cx="2138277" cy="1907040"/>
          </a:xfrm>
        </p:grpSpPr>
        <p:sp>
          <p:nvSpPr>
            <p:cNvPr id="16" name="任意多边形 15"/>
            <p:cNvSpPr/>
            <p:nvPr/>
          </p:nvSpPr>
          <p:spPr bwMode="auto">
            <a:xfrm rot="10800000">
              <a:off x="2071834" y="4115042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7" name="Freeform 5"/>
            <p:cNvSpPr/>
            <p:nvPr/>
          </p:nvSpPr>
          <p:spPr bwMode="auto">
            <a:xfrm rot="10800000">
              <a:off x="2067005" y="4126947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18" name="Freeform 5"/>
            <p:cNvSpPr/>
            <p:nvPr/>
          </p:nvSpPr>
          <p:spPr bwMode="auto">
            <a:xfrm rot="10800000">
              <a:off x="2385648" y="4409648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87776" y="1475746"/>
            <a:ext cx="2361076" cy="811064"/>
            <a:chOff x="6249554" y="1968118"/>
            <a:chExt cx="3147691" cy="1081668"/>
          </a:xfrm>
        </p:grpSpPr>
        <p:sp>
          <p:nvSpPr>
            <p:cNvPr id="20" name="任意多边形 19"/>
            <p:cNvSpPr/>
            <p:nvPr/>
          </p:nvSpPr>
          <p:spPr bwMode="auto">
            <a:xfrm rot="10800000">
              <a:off x="6249554" y="1968118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 rot="10800000">
              <a:off x="6249554" y="1975712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 bwMode="auto">
            <a:xfrm rot="10800000">
              <a:off x="6532711" y="2196986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47145" y="1167920"/>
            <a:ext cx="1603916" cy="1429949"/>
            <a:chOff x="7261913" y="1557587"/>
            <a:chExt cx="2138277" cy="1907040"/>
          </a:xfrm>
        </p:grpSpPr>
        <p:sp>
          <p:nvSpPr>
            <p:cNvPr id="24" name="任意多边形 23"/>
            <p:cNvSpPr/>
            <p:nvPr/>
          </p:nvSpPr>
          <p:spPr bwMode="auto">
            <a:xfrm rot="10800000">
              <a:off x="7266742" y="1557587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0800000">
              <a:off x="7261913" y="1569492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6" name="Freeform 5"/>
            <p:cNvSpPr/>
            <p:nvPr/>
          </p:nvSpPr>
          <p:spPr bwMode="auto">
            <a:xfrm rot="10800000">
              <a:off x="7580556" y="1852194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0027" y="3393394"/>
            <a:ext cx="2361076" cy="811064"/>
            <a:chOff x="6239222" y="4525573"/>
            <a:chExt cx="3147691" cy="1081668"/>
          </a:xfrm>
        </p:grpSpPr>
        <p:sp>
          <p:nvSpPr>
            <p:cNvPr id="28" name="任意多边形 27"/>
            <p:cNvSpPr/>
            <p:nvPr/>
          </p:nvSpPr>
          <p:spPr bwMode="auto">
            <a:xfrm rot="10800000">
              <a:off x="6239222" y="4525573"/>
              <a:ext cx="3147690" cy="1074074"/>
            </a:xfrm>
            <a:custGeom>
              <a:avLst/>
              <a:gdLst>
                <a:gd name="connsiteX0" fmla="*/ 3494407 w 4138458"/>
                <a:gd name="connsiteY0" fmla="*/ 1121227 h 1412149"/>
                <a:gd name="connsiteX1" fmla="*/ 3567991 w 4138458"/>
                <a:gd name="connsiteY1" fmla="*/ 1078962 h 1412149"/>
                <a:gd name="connsiteX2" fmla="*/ 3758764 w 4138458"/>
                <a:gd name="connsiteY2" fmla="*/ 748339 h 1412149"/>
                <a:gd name="connsiteX3" fmla="*/ 3758764 w 4138458"/>
                <a:gd name="connsiteY3" fmla="*/ 663809 h 1412149"/>
                <a:gd name="connsiteX4" fmla="*/ 3567991 w 4138458"/>
                <a:gd name="connsiteY4" fmla="*/ 333186 h 1412149"/>
                <a:gd name="connsiteX5" fmla="*/ 3494407 w 4138458"/>
                <a:gd name="connsiteY5" fmla="*/ 290921 h 1412149"/>
                <a:gd name="connsiteX6" fmla="*/ 3333442 w 4138458"/>
                <a:gd name="connsiteY6" fmla="*/ 290921 h 1412149"/>
                <a:gd name="connsiteX7" fmla="*/ 3295129 w 4138458"/>
                <a:gd name="connsiteY7" fmla="*/ 290921 h 1412149"/>
                <a:gd name="connsiteX8" fmla="*/ 3289167 w 4138458"/>
                <a:gd name="connsiteY8" fmla="*/ 290921 h 1412149"/>
                <a:gd name="connsiteX9" fmla="*/ 3247435 w 4138458"/>
                <a:gd name="connsiteY9" fmla="*/ 290921 h 1412149"/>
                <a:gd name="connsiteX10" fmla="*/ 3238801 w 4138458"/>
                <a:gd name="connsiteY10" fmla="*/ 290921 h 1412149"/>
                <a:gd name="connsiteX11" fmla="*/ 3134164 w 4138458"/>
                <a:gd name="connsiteY11" fmla="*/ 290921 h 1412149"/>
                <a:gd name="connsiteX12" fmla="*/ 3112861 w 4138458"/>
                <a:gd name="connsiteY12" fmla="*/ 290921 h 1412149"/>
                <a:gd name="connsiteX13" fmla="*/ 3095851 w 4138458"/>
                <a:gd name="connsiteY13" fmla="*/ 290921 h 1412149"/>
                <a:gd name="connsiteX14" fmla="*/ 3089889 w 4138458"/>
                <a:gd name="connsiteY14" fmla="*/ 290921 h 1412149"/>
                <a:gd name="connsiteX15" fmla="*/ 3048157 w 4138458"/>
                <a:gd name="connsiteY15" fmla="*/ 290921 h 1412149"/>
                <a:gd name="connsiteX16" fmla="*/ 3039523 w 4138458"/>
                <a:gd name="connsiteY16" fmla="*/ 290921 h 1412149"/>
                <a:gd name="connsiteX17" fmla="*/ 2934886 w 4138458"/>
                <a:gd name="connsiteY17" fmla="*/ 290921 h 1412149"/>
                <a:gd name="connsiteX18" fmla="*/ 2913583 w 4138458"/>
                <a:gd name="connsiteY18" fmla="*/ 290921 h 1412149"/>
                <a:gd name="connsiteX19" fmla="*/ 2840245 w 4138458"/>
                <a:gd name="connsiteY19" fmla="*/ 290921 h 1412149"/>
                <a:gd name="connsiteX20" fmla="*/ 2714305 w 4138458"/>
                <a:gd name="connsiteY20" fmla="*/ 290921 h 1412149"/>
                <a:gd name="connsiteX21" fmla="*/ 2709913 w 4138458"/>
                <a:gd name="connsiteY21" fmla="*/ 292233 h 1412149"/>
                <a:gd name="connsiteX22" fmla="*/ 2705494 w 4138458"/>
                <a:gd name="connsiteY22" fmla="*/ 290921 h 1412149"/>
                <a:gd name="connsiteX23" fmla="*/ 2323948 w 4138458"/>
                <a:gd name="connsiteY23" fmla="*/ 290921 h 1412149"/>
                <a:gd name="connsiteX24" fmla="*/ 2319556 w 4138458"/>
                <a:gd name="connsiteY24" fmla="*/ 292233 h 1412149"/>
                <a:gd name="connsiteX25" fmla="*/ 2315137 w 4138458"/>
                <a:gd name="connsiteY25" fmla="*/ 290921 h 1412149"/>
                <a:gd name="connsiteX26" fmla="*/ 2059531 w 4138458"/>
                <a:gd name="connsiteY26" fmla="*/ 290921 h 1412149"/>
                <a:gd name="connsiteX27" fmla="*/ 1955409 w 4138458"/>
                <a:gd name="connsiteY27" fmla="*/ 290921 h 1412149"/>
                <a:gd name="connsiteX28" fmla="*/ 1949447 w 4138458"/>
                <a:gd name="connsiteY28" fmla="*/ 290921 h 1412149"/>
                <a:gd name="connsiteX29" fmla="*/ 1933591 w 4138458"/>
                <a:gd name="connsiteY29" fmla="*/ 290921 h 1412149"/>
                <a:gd name="connsiteX30" fmla="*/ 1907716 w 4138458"/>
                <a:gd name="connsiteY30" fmla="*/ 290921 h 1412149"/>
                <a:gd name="connsiteX31" fmla="*/ 1699803 w 4138458"/>
                <a:gd name="connsiteY31" fmla="*/ 290921 h 1412149"/>
                <a:gd name="connsiteX32" fmla="*/ 1666857 w 4138458"/>
                <a:gd name="connsiteY32" fmla="*/ 290921 h 1412149"/>
                <a:gd name="connsiteX33" fmla="*/ 1660895 w 4138458"/>
                <a:gd name="connsiteY33" fmla="*/ 290921 h 1412149"/>
                <a:gd name="connsiteX34" fmla="*/ 1619163 w 4138458"/>
                <a:gd name="connsiteY34" fmla="*/ 290921 h 1412149"/>
                <a:gd name="connsiteX35" fmla="*/ 1573863 w 4138458"/>
                <a:gd name="connsiteY35" fmla="*/ 290921 h 1412149"/>
                <a:gd name="connsiteX36" fmla="*/ 1508939 w 4138458"/>
                <a:gd name="connsiteY36" fmla="*/ 290921 h 1412149"/>
                <a:gd name="connsiteX37" fmla="*/ 1505892 w 4138458"/>
                <a:gd name="connsiteY37" fmla="*/ 290921 h 1412149"/>
                <a:gd name="connsiteX38" fmla="*/ 1502977 w 4138458"/>
                <a:gd name="connsiteY38" fmla="*/ 290921 h 1412149"/>
                <a:gd name="connsiteX39" fmla="*/ 1461246 w 4138458"/>
                <a:gd name="connsiteY39" fmla="*/ 290921 h 1412149"/>
                <a:gd name="connsiteX40" fmla="*/ 1411251 w 4138458"/>
                <a:gd name="connsiteY40" fmla="*/ 290921 h 1412149"/>
                <a:gd name="connsiteX41" fmla="*/ 1347974 w 4138458"/>
                <a:gd name="connsiteY41" fmla="*/ 290921 h 1412149"/>
                <a:gd name="connsiteX42" fmla="*/ 1285311 w 4138458"/>
                <a:gd name="connsiteY42" fmla="*/ 290921 h 1412149"/>
                <a:gd name="connsiteX43" fmla="*/ 1253333 w 4138458"/>
                <a:gd name="connsiteY43" fmla="*/ 290921 h 1412149"/>
                <a:gd name="connsiteX44" fmla="*/ 1173474 w 4138458"/>
                <a:gd name="connsiteY44" fmla="*/ 290921 h 1412149"/>
                <a:gd name="connsiteX45" fmla="*/ 1167512 w 4138458"/>
                <a:gd name="connsiteY45" fmla="*/ 290921 h 1412149"/>
                <a:gd name="connsiteX46" fmla="*/ 1127393 w 4138458"/>
                <a:gd name="connsiteY46" fmla="*/ 290921 h 1412149"/>
                <a:gd name="connsiteX47" fmla="*/ 1125780 w 4138458"/>
                <a:gd name="connsiteY47" fmla="*/ 290921 h 1412149"/>
                <a:gd name="connsiteX48" fmla="*/ 1030708 w 4138458"/>
                <a:gd name="connsiteY48" fmla="*/ 290921 h 1412149"/>
                <a:gd name="connsiteX49" fmla="*/ 1024746 w 4138458"/>
                <a:gd name="connsiteY49" fmla="*/ 290921 h 1412149"/>
                <a:gd name="connsiteX50" fmla="*/ 1012509 w 4138458"/>
                <a:gd name="connsiteY50" fmla="*/ 290921 h 1412149"/>
                <a:gd name="connsiteX51" fmla="*/ 983015 w 4138458"/>
                <a:gd name="connsiteY51" fmla="*/ 290921 h 1412149"/>
                <a:gd name="connsiteX52" fmla="*/ 917868 w 4138458"/>
                <a:gd name="connsiteY52" fmla="*/ 290921 h 1412149"/>
                <a:gd name="connsiteX53" fmla="*/ 869743 w 4138458"/>
                <a:gd name="connsiteY53" fmla="*/ 290921 h 1412149"/>
                <a:gd name="connsiteX54" fmla="*/ 791928 w 4138458"/>
                <a:gd name="connsiteY54" fmla="*/ 290921 h 1412149"/>
                <a:gd name="connsiteX55" fmla="*/ 775102 w 4138458"/>
                <a:gd name="connsiteY55" fmla="*/ 290921 h 1412149"/>
                <a:gd name="connsiteX56" fmla="*/ 649162 w 4138458"/>
                <a:gd name="connsiteY56" fmla="*/ 290921 h 1412149"/>
                <a:gd name="connsiteX57" fmla="*/ 575578 w 4138458"/>
                <a:gd name="connsiteY57" fmla="*/ 333186 h 1412149"/>
                <a:gd name="connsiteX58" fmla="*/ 384805 w 4138458"/>
                <a:gd name="connsiteY58" fmla="*/ 663809 h 1412149"/>
                <a:gd name="connsiteX59" fmla="*/ 384805 w 4138458"/>
                <a:gd name="connsiteY59" fmla="*/ 748339 h 1412149"/>
                <a:gd name="connsiteX60" fmla="*/ 575578 w 4138458"/>
                <a:gd name="connsiteY60" fmla="*/ 1078962 h 1412149"/>
                <a:gd name="connsiteX61" fmla="*/ 649162 w 4138458"/>
                <a:gd name="connsiteY61" fmla="*/ 1121227 h 1412149"/>
                <a:gd name="connsiteX62" fmla="*/ 791928 w 4138458"/>
                <a:gd name="connsiteY62" fmla="*/ 1121227 h 1412149"/>
                <a:gd name="connsiteX63" fmla="*/ 1030708 w 4138458"/>
                <a:gd name="connsiteY63" fmla="*/ 1121227 h 1412149"/>
                <a:gd name="connsiteX64" fmla="*/ 1127393 w 4138458"/>
                <a:gd name="connsiteY64" fmla="*/ 1121227 h 1412149"/>
                <a:gd name="connsiteX65" fmla="*/ 1173474 w 4138458"/>
                <a:gd name="connsiteY65" fmla="*/ 1121227 h 1412149"/>
                <a:gd name="connsiteX66" fmla="*/ 1285311 w 4138458"/>
                <a:gd name="connsiteY66" fmla="*/ 1121227 h 1412149"/>
                <a:gd name="connsiteX67" fmla="*/ 1508939 w 4138458"/>
                <a:gd name="connsiteY67" fmla="*/ 1121227 h 1412149"/>
                <a:gd name="connsiteX68" fmla="*/ 1573863 w 4138458"/>
                <a:gd name="connsiteY68" fmla="*/ 1121227 h 1412149"/>
                <a:gd name="connsiteX69" fmla="*/ 1666857 w 4138458"/>
                <a:gd name="connsiteY69" fmla="*/ 1121227 h 1412149"/>
                <a:gd name="connsiteX70" fmla="*/ 1933591 w 4138458"/>
                <a:gd name="connsiteY70" fmla="*/ 1121227 h 1412149"/>
                <a:gd name="connsiteX71" fmla="*/ 1955409 w 4138458"/>
                <a:gd name="connsiteY71" fmla="*/ 1121227 h 1412149"/>
                <a:gd name="connsiteX72" fmla="*/ 2315137 w 4138458"/>
                <a:gd name="connsiteY72" fmla="*/ 1121227 h 1412149"/>
                <a:gd name="connsiteX73" fmla="*/ 2319556 w 4138458"/>
                <a:gd name="connsiteY73" fmla="*/ 1119915 h 1412149"/>
                <a:gd name="connsiteX74" fmla="*/ 2323948 w 4138458"/>
                <a:gd name="connsiteY74" fmla="*/ 1121227 h 1412149"/>
                <a:gd name="connsiteX75" fmla="*/ 2705494 w 4138458"/>
                <a:gd name="connsiteY75" fmla="*/ 1121227 h 1412149"/>
                <a:gd name="connsiteX76" fmla="*/ 2709913 w 4138458"/>
                <a:gd name="connsiteY76" fmla="*/ 1119915 h 1412149"/>
                <a:gd name="connsiteX77" fmla="*/ 2714305 w 4138458"/>
                <a:gd name="connsiteY77" fmla="*/ 1121227 h 1412149"/>
                <a:gd name="connsiteX78" fmla="*/ 2913583 w 4138458"/>
                <a:gd name="connsiteY78" fmla="*/ 1121227 h 1412149"/>
                <a:gd name="connsiteX79" fmla="*/ 3095851 w 4138458"/>
                <a:gd name="connsiteY79" fmla="*/ 1121227 h 1412149"/>
                <a:gd name="connsiteX80" fmla="*/ 3112861 w 4138458"/>
                <a:gd name="connsiteY80" fmla="*/ 1121227 h 1412149"/>
                <a:gd name="connsiteX81" fmla="*/ 3295129 w 4138458"/>
                <a:gd name="connsiteY81" fmla="*/ 1121227 h 1412149"/>
                <a:gd name="connsiteX82" fmla="*/ 3671470 w 4138458"/>
                <a:gd name="connsiteY82" fmla="*/ 1412149 h 1412149"/>
                <a:gd name="connsiteX83" fmla="*/ 3163470 w 4138458"/>
                <a:gd name="connsiteY83" fmla="*/ 1412149 h 1412149"/>
                <a:gd name="connsiteX84" fmla="*/ 3022552 w 4138458"/>
                <a:gd name="connsiteY84" fmla="*/ 1412149 h 1412149"/>
                <a:gd name="connsiteX85" fmla="*/ 2554799 w 4138458"/>
                <a:gd name="connsiteY85" fmla="*/ 1412149 h 1412149"/>
                <a:gd name="connsiteX86" fmla="*/ 2514552 w 4138458"/>
                <a:gd name="connsiteY86" fmla="*/ 1412149 h 1412149"/>
                <a:gd name="connsiteX87" fmla="*/ 2266137 w 4138458"/>
                <a:gd name="connsiteY87" fmla="*/ 1412149 h 1412149"/>
                <a:gd name="connsiteX88" fmla="*/ 1905881 w 4138458"/>
                <a:gd name="connsiteY88" fmla="*/ 1412149 h 1412149"/>
                <a:gd name="connsiteX89" fmla="*/ 1809866 w 4138458"/>
                <a:gd name="connsiteY89" fmla="*/ 1412149 h 1412149"/>
                <a:gd name="connsiteX90" fmla="*/ 1617219 w 4138458"/>
                <a:gd name="connsiteY90" fmla="*/ 1412149 h 1412149"/>
                <a:gd name="connsiteX91" fmla="*/ 1489857 w 4138458"/>
                <a:gd name="connsiteY91" fmla="*/ 1412149 h 1412149"/>
                <a:gd name="connsiteX92" fmla="*/ 1301866 w 4138458"/>
                <a:gd name="connsiteY92" fmla="*/ 1412149 h 1412149"/>
                <a:gd name="connsiteX93" fmla="*/ 1160948 w 4138458"/>
                <a:gd name="connsiteY93" fmla="*/ 1412149 h 1412149"/>
                <a:gd name="connsiteX94" fmla="*/ 1115038 w 4138458"/>
                <a:gd name="connsiteY94" fmla="*/ 1412149 h 1412149"/>
                <a:gd name="connsiteX95" fmla="*/ 840939 w 4138458"/>
                <a:gd name="connsiteY95" fmla="*/ 1412149 h 1412149"/>
                <a:gd name="connsiteX96" fmla="*/ 652948 w 4138458"/>
                <a:gd name="connsiteY96" fmla="*/ 1412149 h 1412149"/>
                <a:gd name="connsiteX97" fmla="*/ 466120 w 4138458"/>
                <a:gd name="connsiteY97" fmla="*/ 1412149 h 1412149"/>
                <a:gd name="connsiteX98" fmla="*/ 340972 w 4138458"/>
                <a:gd name="connsiteY98" fmla="*/ 1340266 h 1412149"/>
                <a:gd name="connsiteX99" fmla="*/ 16513 w 4138458"/>
                <a:gd name="connsiteY99" fmla="*/ 777957 h 1412149"/>
                <a:gd name="connsiteX100" fmla="*/ 16513 w 4138458"/>
                <a:gd name="connsiteY100" fmla="*/ 634192 h 1412149"/>
                <a:gd name="connsiteX101" fmla="*/ 340972 w 4138458"/>
                <a:gd name="connsiteY101" fmla="*/ 71883 h 1412149"/>
                <a:gd name="connsiteX102" fmla="*/ 466120 w 4138458"/>
                <a:gd name="connsiteY102" fmla="*/ 0 h 1412149"/>
                <a:gd name="connsiteX103" fmla="*/ 652948 w 4138458"/>
                <a:gd name="connsiteY103" fmla="*/ 0 h 1412149"/>
                <a:gd name="connsiteX104" fmla="*/ 680314 w 4138458"/>
                <a:gd name="connsiteY104" fmla="*/ 0 h 1412149"/>
                <a:gd name="connsiteX105" fmla="*/ 840939 w 4138458"/>
                <a:gd name="connsiteY105" fmla="*/ 0 h 1412149"/>
                <a:gd name="connsiteX106" fmla="*/ 841276 w 4138458"/>
                <a:gd name="connsiteY106" fmla="*/ 0 h 1412149"/>
                <a:gd name="connsiteX107" fmla="*/ 867142 w 4138458"/>
                <a:gd name="connsiteY107" fmla="*/ 0 h 1412149"/>
                <a:gd name="connsiteX108" fmla="*/ 956611 w 4138458"/>
                <a:gd name="connsiteY108" fmla="*/ 0 h 1412149"/>
                <a:gd name="connsiteX109" fmla="*/ 1028104 w 4138458"/>
                <a:gd name="connsiteY109" fmla="*/ 0 h 1412149"/>
                <a:gd name="connsiteX110" fmla="*/ 1033923 w 4138458"/>
                <a:gd name="connsiteY110" fmla="*/ 0 h 1412149"/>
                <a:gd name="connsiteX111" fmla="*/ 1055133 w 4138458"/>
                <a:gd name="connsiteY111" fmla="*/ 0 h 1412149"/>
                <a:gd name="connsiteX112" fmla="*/ 1080817 w 4138458"/>
                <a:gd name="connsiteY112" fmla="*/ 0 h 1412149"/>
                <a:gd name="connsiteX113" fmla="*/ 1115038 w 4138458"/>
                <a:gd name="connsiteY113" fmla="*/ 0 h 1412149"/>
                <a:gd name="connsiteX114" fmla="*/ 1143439 w 4138458"/>
                <a:gd name="connsiteY114" fmla="*/ 0 h 1412149"/>
                <a:gd name="connsiteX115" fmla="*/ 1160948 w 4138458"/>
                <a:gd name="connsiteY115" fmla="*/ 0 h 1412149"/>
                <a:gd name="connsiteX116" fmla="*/ 1216095 w 4138458"/>
                <a:gd name="connsiteY116" fmla="*/ 0 h 1412149"/>
                <a:gd name="connsiteX117" fmla="*/ 1220751 w 4138458"/>
                <a:gd name="connsiteY117" fmla="*/ 0 h 1412149"/>
                <a:gd name="connsiteX118" fmla="*/ 1267645 w 4138458"/>
                <a:gd name="connsiteY118" fmla="*/ 0 h 1412149"/>
                <a:gd name="connsiteX119" fmla="*/ 1291726 w 4138458"/>
                <a:gd name="connsiteY119" fmla="*/ 0 h 1412149"/>
                <a:gd name="connsiteX120" fmla="*/ 1301866 w 4138458"/>
                <a:gd name="connsiteY120" fmla="*/ 0 h 1412149"/>
                <a:gd name="connsiteX121" fmla="*/ 1331430 w 4138458"/>
                <a:gd name="connsiteY121" fmla="*/ 0 h 1412149"/>
                <a:gd name="connsiteX122" fmla="*/ 1375142 w 4138458"/>
                <a:gd name="connsiteY122" fmla="*/ 0 h 1412149"/>
                <a:gd name="connsiteX123" fmla="*/ 1408742 w 4138458"/>
                <a:gd name="connsiteY123" fmla="*/ 0 h 1412149"/>
                <a:gd name="connsiteX124" fmla="*/ 1455636 w 4138458"/>
                <a:gd name="connsiteY124" fmla="*/ 0 h 1412149"/>
                <a:gd name="connsiteX125" fmla="*/ 1479717 w 4138458"/>
                <a:gd name="connsiteY125" fmla="*/ 0 h 1412149"/>
                <a:gd name="connsiteX126" fmla="*/ 1489857 w 4138458"/>
                <a:gd name="connsiteY126" fmla="*/ 0 h 1412149"/>
                <a:gd name="connsiteX127" fmla="*/ 1536104 w 4138458"/>
                <a:gd name="connsiteY127" fmla="*/ 0 h 1412149"/>
                <a:gd name="connsiteX128" fmla="*/ 1617219 w 4138458"/>
                <a:gd name="connsiteY128" fmla="*/ 0 h 1412149"/>
                <a:gd name="connsiteX129" fmla="*/ 1651439 w 4138458"/>
                <a:gd name="connsiteY129" fmla="*/ 0 h 1412149"/>
                <a:gd name="connsiteX130" fmla="*/ 1728751 w 4138458"/>
                <a:gd name="connsiteY130" fmla="*/ 0 h 1412149"/>
                <a:gd name="connsiteX131" fmla="*/ 1775645 w 4138458"/>
                <a:gd name="connsiteY131" fmla="*/ 0 h 1412149"/>
                <a:gd name="connsiteX132" fmla="*/ 1799726 w 4138458"/>
                <a:gd name="connsiteY132" fmla="*/ 0 h 1412149"/>
                <a:gd name="connsiteX133" fmla="*/ 1809866 w 4138458"/>
                <a:gd name="connsiteY133" fmla="*/ 0 h 1412149"/>
                <a:gd name="connsiteX134" fmla="*/ 1831413 w 4138458"/>
                <a:gd name="connsiteY134" fmla="*/ 0 h 1412149"/>
                <a:gd name="connsiteX135" fmla="*/ 1905881 w 4138458"/>
                <a:gd name="connsiteY135" fmla="*/ 0 h 1412149"/>
                <a:gd name="connsiteX136" fmla="*/ 1992375 w 4138458"/>
                <a:gd name="connsiteY136" fmla="*/ 0 h 1412149"/>
                <a:gd name="connsiteX137" fmla="*/ 2107709 w 4138458"/>
                <a:gd name="connsiteY137" fmla="*/ 0 h 1412149"/>
                <a:gd name="connsiteX138" fmla="*/ 2120075 w 4138458"/>
                <a:gd name="connsiteY138" fmla="*/ 0 h 1412149"/>
                <a:gd name="connsiteX139" fmla="*/ 2185022 w 4138458"/>
                <a:gd name="connsiteY139" fmla="*/ 0 h 1412149"/>
                <a:gd name="connsiteX140" fmla="*/ 2231916 w 4138458"/>
                <a:gd name="connsiteY140" fmla="*/ 0 h 1412149"/>
                <a:gd name="connsiteX141" fmla="*/ 2255997 w 4138458"/>
                <a:gd name="connsiteY141" fmla="*/ 0 h 1412149"/>
                <a:gd name="connsiteX142" fmla="*/ 2266137 w 4138458"/>
                <a:gd name="connsiteY142" fmla="*/ 0 h 1412149"/>
                <a:gd name="connsiteX143" fmla="*/ 2281036 w 4138458"/>
                <a:gd name="connsiteY143" fmla="*/ 0 h 1412149"/>
                <a:gd name="connsiteX144" fmla="*/ 2473684 w 4138458"/>
                <a:gd name="connsiteY144" fmla="*/ 0 h 1412149"/>
                <a:gd name="connsiteX145" fmla="*/ 2514552 w 4138458"/>
                <a:gd name="connsiteY145" fmla="*/ 0 h 1412149"/>
                <a:gd name="connsiteX146" fmla="*/ 2520578 w 4138458"/>
                <a:gd name="connsiteY146" fmla="*/ 0 h 1412149"/>
                <a:gd name="connsiteX147" fmla="*/ 2544659 w 4138458"/>
                <a:gd name="connsiteY147" fmla="*/ 0 h 1412149"/>
                <a:gd name="connsiteX148" fmla="*/ 2554799 w 4138458"/>
                <a:gd name="connsiteY148" fmla="*/ 0 h 1412149"/>
                <a:gd name="connsiteX149" fmla="*/ 2680485 w 4138458"/>
                <a:gd name="connsiteY149" fmla="*/ 0 h 1412149"/>
                <a:gd name="connsiteX150" fmla="*/ 3005042 w 4138458"/>
                <a:gd name="connsiteY150" fmla="*/ 0 h 1412149"/>
                <a:gd name="connsiteX151" fmla="*/ 3022552 w 4138458"/>
                <a:gd name="connsiteY151" fmla="*/ 0 h 1412149"/>
                <a:gd name="connsiteX152" fmla="*/ 3082355 w 4138458"/>
                <a:gd name="connsiteY152" fmla="*/ 0 h 1412149"/>
                <a:gd name="connsiteX153" fmla="*/ 3129249 w 4138458"/>
                <a:gd name="connsiteY153" fmla="*/ 0 h 1412149"/>
                <a:gd name="connsiteX154" fmla="*/ 3153330 w 4138458"/>
                <a:gd name="connsiteY154" fmla="*/ 0 h 1412149"/>
                <a:gd name="connsiteX155" fmla="*/ 3163470 w 4138458"/>
                <a:gd name="connsiteY155" fmla="*/ 0 h 1412149"/>
                <a:gd name="connsiteX156" fmla="*/ 3236746 w 4138458"/>
                <a:gd name="connsiteY156" fmla="*/ 0 h 1412149"/>
                <a:gd name="connsiteX157" fmla="*/ 3671470 w 4138458"/>
                <a:gd name="connsiteY157" fmla="*/ 0 h 1412149"/>
                <a:gd name="connsiteX158" fmla="*/ 3796617 w 4138458"/>
                <a:gd name="connsiteY158" fmla="*/ 71883 h 1412149"/>
                <a:gd name="connsiteX159" fmla="*/ 4121076 w 4138458"/>
                <a:gd name="connsiteY159" fmla="*/ 634192 h 1412149"/>
                <a:gd name="connsiteX160" fmla="*/ 4121076 w 4138458"/>
                <a:gd name="connsiteY160" fmla="*/ 777957 h 1412149"/>
                <a:gd name="connsiteX161" fmla="*/ 3796617 w 4138458"/>
                <a:gd name="connsiteY161" fmla="*/ 1340266 h 1412149"/>
                <a:gd name="connsiteX162" fmla="*/ 3671470 w 4138458"/>
                <a:gd name="connsiteY162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138458" h="1412149">
                  <a:moveTo>
                    <a:pt x="3494407" y="1121227"/>
                  </a:moveTo>
                  <a:cubicBezTo>
                    <a:pt x="3521660" y="1121227"/>
                    <a:pt x="3554364" y="1102140"/>
                    <a:pt x="3567991" y="1078962"/>
                  </a:cubicBezTo>
                  <a:cubicBezTo>
                    <a:pt x="3567991" y="1078962"/>
                    <a:pt x="3567991" y="1078962"/>
                    <a:pt x="3758764" y="748339"/>
                  </a:cubicBezTo>
                  <a:cubicBezTo>
                    <a:pt x="3772390" y="725162"/>
                    <a:pt x="3772390" y="686987"/>
                    <a:pt x="3758764" y="663809"/>
                  </a:cubicBezTo>
                  <a:cubicBezTo>
                    <a:pt x="3758764" y="663809"/>
                    <a:pt x="3758764" y="663809"/>
                    <a:pt x="3567991" y="333186"/>
                  </a:cubicBezTo>
                  <a:cubicBezTo>
                    <a:pt x="3554364" y="310009"/>
                    <a:pt x="3521660" y="290921"/>
                    <a:pt x="3494407" y="290921"/>
                  </a:cubicBezTo>
                  <a:cubicBezTo>
                    <a:pt x="3494407" y="290921"/>
                    <a:pt x="3494407" y="290921"/>
                    <a:pt x="3333442" y="290921"/>
                  </a:cubicBezTo>
                  <a:lnTo>
                    <a:pt x="3295129" y="290921"/>
                  </a:lnTo>
                  <a:lnTo>
                    <a:pt x="3289167" y="290921"/>
                  </a:lnTo>
                  <a:lnTo>
                    <a:pt x="3247435" y="290921"/>
                  </a:lnTo>
                  <a:lnTo>
                    <a:pt x="3238801" y="290921"/>
                  </a:lnTo>
                  <a:lnTo>
                    <a:pt x="3134164" y="290921"/>
                  </a:lnTo>
                  <a:lnTo>
                    <a:pt x="3112861" y="290921"/>
                  </a:lnTo>
                  <a:lnTo>
                    <a:pt x="3095851" y="290921"/>
                  </a:lnTo>
                  <a:lnTo>
                    <a:pt x="3089889" y="290921"/>
                  </a:lnTo>
                  <a:lnTo>
                    <a:pt x="3048157" y="290921"/>
                  </a:lnTo>
                  <a:lnTo>
                    <a:pt x="3039523" y="290921"/>
                  </a:lnTo>
                  <a:lnTo>
                    <a:pt x="2934886" y="290921"/>
                  </a:lnTo>
                  <a:lnTo>
                    <a:pt x="2913583" y="290921"/>
                  </a:lnTo>
                  <a:lnTo>
                    <a:pt x="2840245" y="290921"/>
                  </a:lnTo>
                  <a:cubicBezTo>
                    <a:pt x="2803730" y="290921"/>
                    <a:pt x="2761998" y="290921"/>
                    <a:pt x="2714305" y="290921"/>
                  </a:cubicBezTo>
                  <a:lnTo>
                    <a:pt x="2709913" y="292233"/>
                  </a:lnTo>
                  <a:lnTo>
                    <a:pt x="2705494" y="290921"/>
                  </a:lnTo>
                  <a:cubicBezTo>
                    <a:pt x="2705494" y="290921"/>
                    <a:pt x="2705494" y="290921"/>
                    <a:pt x="2323948" y="290921"/>
                  </a:cubicBezTo>
                  <a:lnTo>
                    <a:pt x="2319556" y="292233"/>
                  </a:lnTo>
                  <a:lnTo>
                    <a:pt x="2315137" y="290921"/>
                  </a:lnTo>
                  <a:cubicBezTo>
                    <a:pt x="2315137" y="290921"/>
                    <a:pt x="2315137" y="290921"/>
                    <a:pt x="2059531" y="290921"/>
                  </a:cubicBezTo>
                  <a:lnTo>
                    <a:pt x="1955409" y="290921"/>
                  </a:lnTo>
                  <a:lnTo>
                    <a:pt x="1949447" y="290921"/>
                  </a:lnTo>
                  <a:lnTo>
                    <a:pt x="1933591" y="290921"/>
                  </a:lnTo>
                  <a:lnTo>
                    <a:pt x="1907716" y="290921"/>
                  </a:lnTo>
                  <a:cubicBezTo>
                    <a:pt x="1871946" y="290921"/>
                    <a:pt x="1809348" y="290921"/>
                    <a:pt x="1699803" y="290921"/>
                  </a:cubicBezTo>
                  <a:lnTo>
                    <a:pt x="1666857" y="290921"/>
                  </a:lnTo>
                  <a:lnTo>
                    <a:pt x="1660895" y="290921"/>
                  </a:lnTo>
                  <a:lnTo>
                    <a:pt x="1619163" y="290921"/>
                  </a:lnTo>
                  <a:lnTo>
                    <a:pt x="1573863" y="290921"/>
                  </a:lnTo>
                  <a:lnTo>
                    <a:pt x="1508939" y="290921"/>
                  </a:lnTo>
                  <a:lnTo>
                    <a:pt x="1505892" y="290921"/>
                  </a:lnTo>
                  <a:lnTo>
                    <a:pt x="1502977" y="290921"/>
                  </a:lnTo>
                  <a:lnTo>
                    <a:pt x="1461246" y="290921"/>
                  </a:lnTo>
                  <a:lnTo>
                    <a:pt x="1411251" y="290921"/>
                  </a:lnTo>
                  <a:lnTo>
                    <a:pt x="1347974" y="290921"/>
                  </a:lnTo>
                  <a:lnTo>
                    <a:pt x="1285311" y="290921"/>
                  </a:lnTo>
                  <a:lnTo>
                    <a:pt x="1253333" y="290921"/>
                  </a:lnTo>
                  <a:lnTo>
                    <a:pt x="1173474" y="290921"/>
                  </a:lnTo>
                  <a:lnTo>
                    <a:pt x="1167512" y="290921"/>
                  </a:lnTo>
                  <a:lnTo>
                    <a:pt x="1127393" y="290921"/>
                  </a:lnTo>
                  <a:lnTo>
                    <a:pt x="1125780" y="290921"/>
                  </a:lnTo>
                  <a:lnTo>
                    <a:pt x="1030708" y="290921"/>
                  </a:lnTo>
                  <a:cubicBezTo>
                    <a:pt x="1030708" y="290921"/>
                    <a:pt x="1030708" y="290921"/>
                    <a:pt x="1024746" y="290921"/>
                  </a:cubicBezTo>
                  <a:lnTo>
                    <a:pt x="1012509" y="290921"/>
                  </a:lnTo>
                  <a:lnTo>
                    <a:pt x="983015" y="290921"/>
                  </a:lnTo>
                  <a:lnTo>
                    <a:pt x="917868" y="290921"/>
                  </a:lnTo>
                  <a:lnTo>
                    <a:pt x="869743" y="290921"/>
                  </a:lnTo>
                  <a:lnTo>
                    <a:pt x="791928" y="290921"/>
                  </a:lnTo>
                  <a:lnTo>
                    <a:pt x="775102" y="290921"/>
                  </a:lnTo>
                  <a:cubicBezTo>
                    <a:pt x="738587" y="290921"/>
                    <a:pt x="696855" y="290921"/>
                    <a:pt x="649162" y="290921"/>
                  </a:cubicBezTo>
                  <a:cubicBezTo>
                    <a:pt x="622590" y="290921"/>
                    <a:pt x="589204" y="310009"/>
                    <a:pt x="575578" y="333186"/>
                  </a:cubicBezTo>
                  <a:cubicBezTo>
                    <a:pt x="575578" y="333186"/>
                    <a:pt x="575578" y="333186"/>
                    <a:pt x="384805" y="663809"/>
                  </a:cubicBezTo>
                  <a:cubicBezTo>
                    <a:pt x="371859" y="686987"/>
                    <a:pt x="371859" y="725162"/>
                    <a:pt x="384805" y="748339"/>
                  </a:cubicBezTo>
                  <a:cubicBezTo>
                    <a:pt x="384805" y="748339"/>
                    <a:pt x="384805" y="748339"/>
                    <a:pt x="575578" y="1078962"/>
                  </a:cubicBezTo>
                  <a:cubicBezTo>
                    <a:pt x="589204" y="1102140"/>
                    <a:pt x="622590" y="1121227"/>
                    <a:pt x="649162" y="1121227"/>
                  </a:cubicBezTo>
                  <a:lnTo>
                    <a:pt x="791928" y="1121227"/>
                  </a:lnTo>
                  <a:lnTo>
                    <a:pt x="1030708" y="1121227"/>
                  </a:lnTo>
                  <a:lnTo>
                    <a:pt x="1127393" y="1121227"/>
                  </a:lnTo>
                  <a:lnTo>
                    <a:pt x="1173474" y="1121227"/>
                  </a:lnTo>
                  <a:lnTo>
                    <a:pt x="1285311" y="1121227"/>
                  </a:lnTo>
                  <a:lnTo>
                    <a:pt x="1508939" y="1121227"/>
                  </a:lnTo>
                  <a:lnTo>
                    <a:pt x="1573863" y="1121227"/>
                  </a:lnTo>
                  <a:lnTo>
                    <a:pt x="1666857" y="1121227"/>
                  </a:lnTo>
                  <a:lnTo>
                    <a:pt x="1933591" y="1121227"/>
                  </a:lnTo>
                  <a:lnTo>
                    <a:pt x="1955409" y="1121227"/>
                  </a:lnTo>
                  <a:lnTo>
                    <a:pt x="2315137" y="1121227"/>
                  </a:lnTo>
                  <a:lnTo>
                    <a:pt x="2319556" y="1119915"/>
                  </a:lnTo>
                  <a:lnTo>
                    <a:pt x="2323948" y="1121227"/>
                  </a:lnTo>
                  <a:lnTo>
                    <a:pt x="2705494" y="1121227"/>
                  </a:lnTo>
                  <a:lnTo>
                    <a:pt x="2709913" y="1119915"/>
                  </a:lnTo>
                  <a:lnTo>
                    <a:pt x="2714305" y="1121227"/>
                  </a:lnTo>
                  <a:lnTo>
                    <a:pt x="2913583" y="1121227"/>
                  </a:lnTo>
                  <a:lnTo>
                    <a:pt x="3095851" y="1121227"/>
                  </a:lnTo>
                  <a:lnTo>
                    <a:pt x="3112861" y="1121227"/>
                  </a:lnTo>
                  <a:lnTo>
                    <a:pt x="3295129" y="1121227"/>
                  </a:lnTo>
                  <a:close/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noFill/>
            </a:ln>
            <a:effectLst>
              <a:innerShdw blurRad="1016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 bwMode="auto">
            <a:xfrm rot="10800000">
              <a:off x="6239222" y="4533167"/>
              <a:ext cx="3147691" cy="1074074"/>
            </a:xfrm>
            <a:custGeom>
              <a:avLst/>
              <a:gdLst>
                <a:gd name="connsiteX0" fmla="*/ 3671470 w 4138458"/>
                <a:gd name="connsiteY0" fmla="*/ 1412149 h 1412149"/>
                <a:gd name="connsiteX1" fmla="*/ 3163470 w 4138458"/>
                <a:gd name="connsiteY1" fmla="*/ 1412149 h 1412149"/>
                <a:gd name="connsiteX2" fmla="*/ 3022552 w 4138458"/>
                <a:gd name="connsiteY2" fmla="*/ 1412149 h 1412149"/>
                <a:gd name="connsiteX3" fmla="*/ 2554799 w 4138458"/>
                <a:gd name="connsiteY3" fmla="*/ 1412149 h 1412149"/>
                <a:gd name="connsiteX4" fmla="*/ 2514552 w 4138458"/>
                <a:gd name="connsiteY4" fmla="*/ 1412149 h 1412149"/>
                <a:gd name="connsiteX5" fmla="*/ 2266137 w 4138458"/>
                <a:gd name="connsiteY5" fmla="*/ 1412149 h 1412149"/>
                <a:gd name="connsiteX6" fmla="*/ 1905881 w 4138458"/>
                <a:gd name="connsiteY6" fmla="*/ 1412149 h 1412149"/>
                <a:gd name="connsiteX7" fmla="*/ 1809866 w 4138458"/>
                <a:gd name="connsiteY7" fmla="*/ 1412149 h 1412149"/>
                <a:gd name="connsiteX8" fmla="*/ 1617219 w 4138458"/>
                <a:gd name="connsiteY8" fmla="*/ 1412149 h 1412149"/>
                <a:gd name="connsiteX9" fmla="*/ 1489857 w 4138458"/>
                <a:gd name="connsiteY9" fmla="*/ 1412149 h 1412149"/>
                <a:gd name="connsiteX10" fmla="*/ 1301866 w 4138458"/>
                <a:gd name="connsiteY10" fmla="*/ 1412149 h 1412149"/>
                <a:gd name="connsiteX11" fmla="*/ 1160948 w 4138458"/>
                <a:gd name="connsiteY11" fmla="*/ 1412149 h 1412149"/>
                <a:gd name="connsiteX12" fmla="*/ 1115038 w 4138458"/>
                <a:gd name="connsiteY12" fmla="*/ 1412149 h 1412149"/>
                <a:gd name="connsiteX13" fmla="*/ 840939 w 4138458"/>
                <a:gd name="connsiteY13" fmla="*/ 1412149 h 1412149"/>
                <a:gd name="connsiteX14" fmla="*/ 652948 w 4138458"/>
                <a:gd name="connsiteY14" fmla="*/ 1412149 h 1412149"/>
                <a:gd name="connsiteX15" fmla="*/ 466120 w 4138458"/>
                <a:gd name="connsiteY15" fmla="*/ 1412149 h 1412149"/>
                <a:gd name="connsiteX16" fmla="*/ 340972 w 4138458"/>
                <a:gd name="connsiteY16" fmla="*/ 1340266 h 1412149"/>
                <a:gd name="connsiteX17" fmla="*/ 16513 w 4138458"/>
                <a:gd name="connsiteY17" fmla="*/ 777957 h 1412149"/>
                <a:gd name="connsiteX18" fmla="*/ 16513 w 4138458"/>
                <a:gd name="connsiteY18" fmla="*/ 634192 h 1412149"/>
                <a:gd name="connsiteX19" fmla="*/ 340972 w 4138458"/>
                <a:gd name="connsiteY19" fmla="*/ 71883 h 1412149"/>
                <a:gd name="connsiteX20" fmla="*/ 466120 w 4138458"/>
                <a:gd name="connsiteY20" fmla="*/ 0 h 1412149"/>
                <a:gd name="connsiteX21" fmla="*/ 652948 w 4138458"/>
                <a:gd name="connsiteY21" fmla="*/ 0 h 1412149"/>
                <a:gd name="connsiteX22" fmla="*/ 680314 w 4138458"/>
                <a:gd name="connsiteY22" fmla="*/ 0 h 1412149"/>
                <a:gd name="connsiteX23" fmla="*/ 840939 w 4138458"/>
                <a:gd name="connsiteY23" fmla="*/ 0 h 1412149"/>
                <a:gd name="connsiteX24" fmla="*/ 841276 w 4138458"/>
                <a:gd name="connsiteY24" fmla="*/ 0 h 1412149"/>
                <a:gd name="connsiteX25" fmla="*/ 867142 w 4138458"/>
                <a:gd name="connsiteY25" fmla="*/ 0 h 1412149"/>
                <a:gd name="connsiteX26" fmla="*/ 956611 w 4138458"/>
                <a:gd name="connsiteY26" fmla="*/ 0 h 1412149"/>
                <a:gd name="connsiteX27" fmla="*/ 1028104 w 4138458"/>
                <a:gd name="connsiteY27" fmla="*/ 0 h 1412149"/>
                <a:gd name="connsiteX28" fmla="*/ 1033923 w 4138458"/>
                <a:gd name="connsiteY28" fmla="*/ 0 h 1412149"/>
                <a:gd name="connsiteX29" fmla="*/ 1055133 w 4138458"/>
                <a:gd name="connsiteY29" fmla="*/ 0 h 1412149"/>
                <a:gd name="connsiteX30" fmla="*/ 1080817 w 4138458"/>
                <a:gd name="connsiteY30" fmla="*/ 0 h 1412149"/>
                <a:gd name="connsiteX31" fmla="*/ 1115038 w 4138458"/>
                <a:gd name="connsiteY31" fmla="*/ 0 h 1412149"/>
                <a:gd name="connsiteX32" fmla="*/ 1143439 w 4138458"/>
                <a:gd name="connsiteY32" fmla="*/ 0 h 1412149"/>
                <a:gd name="connsiteX33" fmla="*/ 1160948 w 4138458"/>
                <a:gd name="connsiteY33" fmla="*/ 0 h 1412149"/>
                <a:gd name="connsiteX34" fmla="*/ 1216095 w 4138458"/>
                <a:gd name="connsiteY34" fmla="*/ 0 h 1412149"/>
                <a:gd name="connsiteX35" fmla="*/ 1220751 w 4138458"/>
                <a:gd name="connsiteY35" fmla="*/ 0 h 1412149"/>
                <a:gd name="connsiteX36" fmla="*/ 1267645 w 4138458"/>
                <a:gd name="connsiteY36" fmla="*/ 0 h 1412149"/>
                <a:gd name="connsiteX37" fmla="*/ 1291726 w 4138458"/>
                <a:gd name="connsiteY37" fmla="*/ 0 h 1412149"/>
                <a:gd name="connsiteX38" fmla="*/ 1301866 w 4138458"/>
                <a:gd name="connsiteY38" fmla="*/ 0 h 1412149"/>
                <a:gd name="connsiteX39" fmla="*/ 1331430 w 4138458"/>
                <a:gd name="connsiteY39" fmla="*/ 0 h 1412149"/>
                <a:gd name="connsiteX40" fmla="*/ 1375142 w 4138458"/>
                <a:gd name="connsiteY40" fmla="*/ 0 h 1412149"/>
                <a:gd name="connsiteX41" fmla="*/ 1408742 w 4138458"/>
                <a:gd name="connsiteY41" fmla="*/ 0 h 1412149"/>
                <a:gd name="connsiteX42" fmla="*/ 1455636 w 4138458"/>
                <a:gd name="connsiteY42" fmla="*/ 0 h 1412149"/>
                <a:gd name="connsiteX43" fmla="*/ 1479717 w 4138458"/>
                <a:gd name="connsiteY43" fmla="*/ 0 h 1412149"/>
                <a:gd name="connsiteX44" fmla="*/ 1489857 w 4138458"/>
                <a:gd name="connsiteY44" fmla="*/ 0 h 1412149"/>
                <a:gd name="connsiteX45" fmla="*/ 1536104 w 4138458"/>
                <a:gd name="connsiteY45" fmla="*/ 0 h 1412149"/>
                <a:gd name="connsiteX46" fmla="*/ 1617219 w 4138458"/>
                <a:gd name="connsiteY46" fmla="*/ 0 h 1412149"/>
                <a:gd name="connsiteX47" fmla="*/ 1651439 w 4138458"/>
                <a:gd name="connsiteY47" fmla="*/ 0 h 1412149"/>
                <a:gd name="connsiteX48" fmla="*/ 1728751 w 4138458"/>
                <a:gd name="connsiteY48" fmla="*/ 0 h 1412149"/>
                <a:gd name="connsiteX49" fmla="*/ 1775645 w 4138458"/>
                <a:gd name="connsiteY49" fmla="*/ 0 h 1412149"/>
                <a:gd name="connsiteX50" fmla="*/ 1799726 w 4138458"/>
                <a:gd name="connsiteY50" fmla="*/ 0 h 1412149"/>
                <a:gd name="connsiteX51" fmla="*/ 1809866 w 4138458"/>
                <a:gd name="connsiteY51" fmla="*/ 0 h 1412149"/>
                <a:gd name="connsiteX52" fmla="*/ 1831413 w 4138458"/>
                <a:gd name="connsiteY52" fmla="*/ 0 h 1412149"/>
                <a:gd name="connsiteX53" fmla="*/ 1905881 w 4138458"/>
                <a:gd name="connsiteY53" fmla="*/ 0 h 1412149"/>
                <a:gd name="connsiteX54" fmla="*/ 1992375 w 4138458"/>
                <a:gd name="connsiteY54" fmla="*/ 0 h 1412149"/>
                <a:gd name="connsiteX55" fmla="*/ 2107709 w 4138458"/>
                <a:gd name="connsiteY55" fmla="*/ 0 h 1412149"/>
                <a:gd name="connsiteX56" fmla="*/ 2120075 w 4138458"/>
                <a:gd name="connsiteY56" fmla="*/ 0 h 1412149"/>
                <a:gd name="connsiteX57" fmla="*/ 2185022 w 4138458"/>
                <a:gd name="connsiteY57" fmla="*/ 0 h 1412149"/>
                <a:gd name="connsiteX58" fmla="*/ 2231916 w 4138458"/>
                <a:gd name="connsiteY58" fmla="*/ 0 h 1412149"/>
                <a:gd name="connsiteX59" fmla="*/ 2255997 w 4138458"/>
                <a:gd name="connsiteY59" fmla="*/ 0 h 1412149"/>
                <a:gd name="connsiteX60" fmla="*/ 2266137 w 4138458"/>
                <a:gd name="connsiteY60" fmla="*/ 0 h 1412149"/>
                <a:gd name="connsiteX61" fmla="*/ 2281036 w 4138458"/>
                <a:gd name="connsiteY61" fmla="*/ 0 h 1412149"/>
                <a:gd name="connsiteX62" fmla="*/ 2473684 w 4138458"/>
                <a:gd name="connsiteY62" fmla="*/ 0 h 1412149"/>
                <a:gd name="connsiteX63" fmla="*/ 2514552 w 4138458"/>
                <a:gd name="connsiteY63" fmla="*/ 0 h 1412149"/>
                <a:gd name="connsiteX64" fmla="*/ 2520578 w 4138458"/>
                <a:gd name="connsiteY64" fmla="*/ 0 h 1412149"/>
                <a:gd name="connsiteX65" fmla="*/ 2544659 w 4138458"/>
                <a:gd name="connsiteY65" fmla="*/ 0 h 1412149"/>
                <a:gd name="connsiteX66" fmla="*/ 2554799 w 4138458"/>
                <a:gd name="connsiteY66" fmla="*/ 0 h 1412149"/>
                <a:gd name="connsiteX67" fmla="*/ 2680485 w 4138458"/>
                <a:gd name="connsiteY67" fmla="*/ 0 h 1412149"/>
                <a:gd name="connsiteX68" fmla="*/ 3005042 w 4138458"/>
                <a:gd name="connsiteY68" fmla="*/ 0 h 1412149"/>
                <a:gd name="connsiteX69" fmla="*/ 3022552 w 4138458"/>
                <a:gd name="connsiteY69" fmla="*/ 0 h 1412149"/>
                <a:gd name="connsiteX70" fmla="*/ 3082355 w 4138458"/>
                <a:gd name="connsiteY70" fmla="*/ 0 h 1412149"/>
                <a:gd name="connsiteX71" fmla="*/ 3129249 w 4138458"/>
                <a:gd name="connsiteY71" fmla="*/ 0 h 1412149"/>
                <a:gd name="connsiteX72" fmla="*/ 3153330 w 4138458"/>
                <a:gd name="connsiteY72" fmla="*/ 0 h 1412149"/>
                <a:gd name="connsiteX73" fmla="*/ 3163470 w 4138458"/>
                <a:gd name="connsiteY73" fmla="*/ 0 h 1412149"/>
                <a:gd name="connsiteX74" fmla="*/ 3236746 w 4138458"/>
                <a:gd name="connsiteY74" fmla="*/ 0 h 1412149"/>
                <a:gd name="connsiteX75" fmla="*/ 3671470 w 4138458"/>
                <a:gd name="connsiteY75" fmla="*/ 0 h 1412149"/>
                <a:gd name="connsiteX76" fmla="*/ 3796617 w 4138458"/>
                <a:gd name="connsiteY76" fmla="*/ 71883 h 1412149"/>
                <a:gd name="connsiteX77" fmla="*/ 4121076 w 4138458"/>
                <a:gd name="connsiteY77" fmla="*/ 634192 h 1412149"/>
                <a:gd name="connsiteX78" fmla="*/ 4121076 w 4138458"/>
                <a:gd name="connsiteY78" fmla="*/ 777957 h 1412149"/>
                <a:gd name="connsiteX79" fmla="*/ 3796617 w 4138458"/>
                <a:gd name="connsiteY79" fmla="*/ 1340266 h 1412149"/>
                <a:gd name="connsiteX80" fmla="*/ 3671470 w 4138458"/>
                <a:gd name="connsiteY80" fmla="*/ 1412149 h 141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138458" h="1412149">
                  <a:moveTo>
                    <a:pt x="3671470" y="1412149"/>
                  </a:moveTo>
                  <a:lnTo>
                    <a:pt x="3163470" y="1412149"/>
                  </a:lnTo>
                  <a:lnTo>
                    <a:pt x="3022552" y="1412149"/>
                  </a:lnTo>
                  <a:lnTo>
                    <a:pt x="2554799" y="1412149"/>
                  </a:lnTo>
                  <a:lnTo>
                    <a:pt x="2514552" y="1412149"/>
                  </a:lnTo>
                  <a:lnTo>
                    <a:pt x="2266137" y="1412149"/>
                  </a:lnTo>
                  <a:lnTo>
                    <a:pt x="1905881" y="1412149"/>
                  </a:lnTo>
                  <a:lnTo>
                    <a:pt x="1809866" y="1412149"/>
                  </a:lnTo>
                  <a:lnTo>
                    <a:pt x="1617219" y="1412149"/>
                  </a:lnTo>
                  <a:lnTo>
                    <a:pt x="1489857" y="1412149"/>
                  </a:lnTo>
                  <a:lnTo>
                    <a:pt x="1301866" y="1412149"/>
                  </a:lnTo>
                  <a:lnTo>
                    <a:pt x="1160948" y="1412149"/>
                  </a:lnTo>
                  <a:lnTo>
                    <a:pt x="1115038" y="1412149"/>
                  </a:lnTo>
                  <a:lnTo>
                    <a:pt x="840939" y="1412149"/>
                  </a:lnTo>
                  <a:lnTo>
                    <a:pt x="652948" y="1412149"/>
                  </a:lnTo>
                  <a:lnTo>
                    <a:pt x="466120" y="1412149"/>
                  </a:lnTo>
                  <a:cubicBezTo>
                    <a:pt x="420928" y="1412149"/>
                    <a:pt x="364147" y="1379686"/>
                    <a:pt x="340972" y="1340266"/>
                  </a:cubicBezTo>
                  <a:cubicBezTo>
                    <a:pt x="16513" y="777957"/>
                    <a:pt x="16513" y="777957"/>
                    <a:pt x="16513" y="777957"/>
                  </a:cubicBezTo>
                  <a:cubicBezTo>
                    <a:pt x="-5504" y="738538"/>
                    <a:pt x="-5504" y="673611"/>
                    <a:pt x="16513" y="634192"/>
                  </a:cubicBezTo>
                  <a:cubicBezTo>
                    <a:pt x="340972" y="71883"/>
                    <a:pt x="340972" y="71883"/>
                    <a:pt x="340972" y="71883"/>
                  </a:cubicBezTo>
                  <a:cubicBezTo>
                    <a:pt x="364147" y="32463"/>
                    <a:pt x="420928" y="0"/>
                    <a:pt x="466120" y="0"/>
                  </a:cubicBezTo>
                  <a:lnTo>
                    <a:pt x="652948" y="0"/>
                  </a:lnTo>
                  <a:lnTo>
                    <a:pt x="680314" y="0"/>
                  </a:lnTo>
                  <a:lnTo>
                    <a:pt x="840939" y="0"/>
                  </a:lnTo>
                  <a:lnTo>
                    <a:pt x="841276" y="0"/>
                  </a:lnTo>
                  <a:lnTo>
                    <a:pt x="867142" y="0"/>
                  </a:lnTo>
                  <a:lnTo>
                    <a:pt x="956611" y="0"/>
                  </a:lnTo>
                  <a:lnTo>
                    <a:pt x="1028104" y="0"/>
                  </a:lnTo>
                  <a:lnTo>
                    <a:pt x="1033923" y="0"/>
                  </a:lnTo>
                  <a:lnTo>
                    <a:pt x="1055133" y="0"/>
                  </a:lnTo>
                  <a:lnTo>
                    <a:pt x="1080817" y="0"/>
                  </a:lnTo>
                  <a:cubicBezTo>
                    <a:pt x="1115038" y="0"/>
                    <a:pt x="1115038" y="0"/>
                    <a:pt x="1115038" y="0"/>
                  </a:cubicBezTo>
                  <a:lnTo>
                    <a:pt x="1143439" y="0"/>
                  </a:lnTo>
                  <a:lnTo>
                    <a:pt x="1160948" y="0"/>
                  </a:lnTo>
                  <a:lnTo>
                    <a:pt x="1216095" y="0"/>
                  </a:lnTo>
                  <a:lnTo>
                    <a:pt x="1220751" y="0"/>
                  </a:lnTo>
                  <a:lnTo>
                    <a:pt x="1267645" y="0"/>
                  </a:lnTo>
                  <a:lnTo>
                    <a:pt x="1291726" y="0"/>
                  </a:lnTo>
                  <a:lnTo>
                    <a:pt x="1301866" y="0"/>
                  </a:lnTo>
                  <a:lnTo>
                    <a:pt x="1331430" y="0"/>
                  </a:lnTo>
                  <a:lnTo>
                    <a:pt x="1375142" y="0"/>
                  </a:lnTo>
                  <a:lnTo>
                    <a:pt x="1408742" y="0"/>
                  </a:lnTo>
                  <a:lnTo>
                    <a:pt x="1455636" y="0"/>
                  </a:lnTo>
                  <a:lnTo>
                    <a:pt x="1479717" y="0"/>
                  </a:lnTo>
                  <a:lnTo>
                    <a:pt x="1489857" y="0"/>
                  </a:lnTo>
                  <a:lnTo>
                    <a:pt x="1536104" y="0"/>
                  </a:lnTo>
                  <a:lnTo>
                    <a:pt x="1617219" y="0"/>
                  </a:lnTo>
                  <a:lnTo>
                    <a:pt x="1651439" y="0"/>
                  </a:lnTo>
                  <a:lnTo>
                    <a:pt x="1728751" y="0"/>
                  </a:lnTo>
                  <a:lnTo>
                    <a:pt x="1775645" y="0"/>
                  </a:lnTo>
                  <a:lnTo>
                    <a:pt x="1799726" y="0"/>
                  </a:lnTo>
                  <a:lnTo>
                    <a:pt x="1809866" y="0"/>
                  </a:lnTo>
                  <a:lnTo>
                    <a:pt x="1831413" y="0"/>
                  </a:lnTo>
                  <a:lnTo>
                    <a:pt x="1905881" y="0"/>
                  </a:lnTo>
                  <a:lnTo>
                    <a:pt x="1992375" y="0"/>
                  </a:lnTo>
                  <a:lnTo>
                    <a:pt x="2107709" y="0"/>
                  </a:lnTo>
                  <a:lnTo>
                    <a:pt x="2120075" y="0"/>
                  </a:lnTo>
                  <a:lnTo>
                    <a:pt x="2185022" y="0"/>
                  </a:lnTo>
                  <a:lnTo>
                    <a:pt x="2231916" y="0"/>
                  </a:lnTo>
                  <a:lnTo>
                    <a:pt x="2255997" y="0"/>
                  </a:lnTo>
                  <a:lnTo>
                    <a:pt x="2266137" y="0"/>
                  </a:lnTo>
                  <a:lnTo>
                    <a:pt x="2281036" y="0"/>
                  </a:lnTo>
                  <a:cubicBezTo>
                    <a:pt x="2372290" y="0"/>
                    <a:pt x="2433126" y="0"/>
                    <a:pt x="2473684" y="0"/>
                  </a:cubicBezTo>
                  <a:lnTo>
                    <a:pt x="2514552" y="0"/>
                  </a:lnTo>
                  <a:lnTo>
                    <a:pt x="2520578" y="0"/>
                  </a:lnTo>
                  <a:lnTo>
                    <a:pt x="2544659" y="0"/>
                  </a:lnTo>
                  <a:lnTo>
                    <a:pt x="2554799" y="0"/>
                  </a:lnTo>
                  <a:lnTo>
                    <a:pt x="2680485" y="0"/>
                  </a:lnTo>
                  <a:cubicBezTo>
                    <a:pt x="2830376" y="0"/>
                    <a:pt x="2933750" y="0"/>
                    <a:pt x="3005042" y="0"/>
                  </a:cubicBezTo>
                  <a:lnTo>
                    <a:pt x="3022552" y="0"/>
                  </a:lnTo>
                  <a:lnTo>
                    <a:pt x="3082355" y="0"/>
                  </a:lnTo>
                  <a:lnTo>
                    <a:pt x="3129249" y="0"/>
                  </a:lnTo>
                  <a:lnTo>
                    <a:pt x="3153330" y="0"/>
                  </a:lnTo>
                  <a:lnTo>
                    <a:pt x="3163470" y="0"/>
                  </a:lnTo>
                  <a:lnTo>
                    <a:pt x="3236746" y="0"/>
                  </a:lnTo>
                  <a:cubicBezTo>
                    <a:pt x="3671470" y="0"/>
                    <a:pt x="3671470" y="0"/>
                    <a:pt x="3671470" y="0"/>
                  </a:cubicBezTo>
                  <a:cubicBezTo>
                    <a:pt x="3717821" y="0"/>
                    <a:pt x="3773442" y="32463"/>
                    <a:pt x="3796617" y="71883"/>
                  </a:cubicBezTo>
                  <a:cubicBezTo>
                    <a:pt x="4121076" y="634192"/>
                    <a:pt x="4121076" y="634192"/>
                    <a:pt x="4121076" y="634192"/>
                  </a:cubicBezTo>
                  <a:cubicBezTo>
                    <a:pt x="4144252" y="673611"/>
                    <a:pt x="4144252" y="738538"/>
                    <a:pt x="4121076" y="777957"/>
                  </a:cubicBezTo>
                  <a:cubicBezTo>
                    <a:pt x="3796617" y="1340266"/>
                    <a:pt x="3796617" y="1340266"/>
                    <a:pt x="3796617" y="1340266"/>
                  </a:cubicBezTo>
                  <a:cubicBezTo>
                    <a:pt x="3773442" y="1379686"/>
                    <a:pt x="3717821" y="1412149"/>
                    <a:pt x="3671470" y="141214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9F9F9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 bwMode="auto">
            <a:xfrm rot="10800000">
              <a:off x="6522379" y="4754441"/>
              <a:ext cx="2581375" cy="631527"/>
            </a:xfrm>
            <a:custGeom>
              <a:avLst/>
              <a:gdLst>
                <a:gd name="connsiteX0" fmla="*/ 3119312 w 3393888"/>
                <a:gd name="connsiteY0" fmla="*/ 830306 h 830306"/>
                <a:gd name="connsiteX1" fmla="*/ 2920034 w 3393888"/>
                <a:gd name="connsiteY1" fmla="*/ 830306 h 830306"/>
                <a:gd name="connsiteX2" fmla="*/ 2737766 w 3393888"/>
                <a:gd name="connsiteY2" fmla="*/ 830306 h 830306"/>
                <a:gd name="connsiteX3" fmla="*/ 2720756 w 3393888"/>
                <a:gd name="connsiteY3" fmla="*/ 830306 h 830306"/>
                <a:gd name="connsiteX4" fmla="*/ 2538488 w 3393888"/>
                <a:gd name="connsiteY4" fmla="*/ 830306 h 830306"/>
                <a:gd name="connsiteX5" fmla="*/ 2339210 w 3393888"/>
                <a:gd name="connsiteY5" fmla="*/ 830306 h 830306"/>
                <a:gd name="connsiteX6" fmla="*/ 2334818 w 3393888"/>
                <a:gd name="connsiteY6" fmla="*/ 828994 h 830306"/>
                <a:gd name="connsiteX7" fmla="*/ 2330399 w 3393888"/>
                <a:gd name="connsiteY7" fmla="*/ 830306 h 830306"/>
                <a:gd name="connsiteX8" fmla="*/ 1948853 w 3393888"/>
                <a:gd name="connsiteY8" fmla="*/ 830306 h 830306"/>
                <a:gd name="connsiteX9" fmla="*/ 1944461 w 3393888"/>
                <a:gd name="connsiteY9" fmla="*/ 828994 h 830306"/>
                <a:gd name="connsiteX10" fmla="*/ 1940042 w 3393888"/>
                <a:gd name="connsiteY10" fmla="*/ 830306 h 830306"/>
                <a:gd name="connsiteX11" fmla="*/ 1580314 w 3393888"/>
                <a:gd name="connsiteY11" fmla="*/ 830306 h 830306"/>
                <a:gd name="connsiteX12" fmla="*/ 1558496 w 3393888"/>
                <a:gd name="connsiteY12" fmla="*/ 830306 h 830306"/>
                <a:gd name="connsiteX13" fmla="*/ 1291762 w 3393888"/>
                <a:gd name="connsiteY13" fmla="*/ 830306 h 830306"/>
                <a:gd name="connsiteX14" fmla="*/ 1198768 w 3393888"/>
                <a:gd name="connsiteY14" fmla="*/ 830306 h 830306"/>
                <a:gd name="connsiteX15" fmla="*/ 1133844 w 3393888"/>
                <a:gd name="connsiteY15" fmla="*/ 830306 h 830306"/>
                <a:gd name="connsiteX16" fmla="*/ 910216 w 3393888"/>
                <a:gd name="connsiteY16" fmla="*/ 830306 h 830306"/>
                <a:gd name="connsiteX17" fmla="*/ 798379 w 3393888"/>
                <a:gd name="connsiteY17" fmla="*/ 830306 h 830306"/>
                <a:gd name="connsiteX18" fmla="*/ 752298 w 3393888"/>
                <a:gd name="connsiteY18" fmla="*/ 830306 h 830306"/>
                <a:gd name="connsiteX19" fmla="*/ 655613 w 3393888"/>
                <a:gd name="connsiteY19" fmla="*/ 830306 h 830306"/>
                <a:gd name="connsiteX20" fmla="*/ 416833 w 3393888"/>
                <a:gd name="connsiteY20" fmla="*/ 830306 h 830306"/>
                <a:gd name="connsiteX21" fmla="*/ 274067 w 3393888"/>
                <a:gd name="connsiteY21" fmla="*/ 830306 h 830306"/>
                <a:gd name="connsiteX22" fmla="*/ 200483 w 3393888"/>
                <a:gd name="connsiteY22" fmla="*/ 788041 h 830306"/>
                <a:gd name="connsiteX23" fmla="*/ 9710 w 3393888"/>
                <a:gd name="connsiteY23" fmla="*/ 457418 h 830306"/>
                <a:gd name="connsiteX24" fmla="*/ 9710 w 3393888"/>
                <a:gd name="connsiteY24" fmla="*/ 372888 h 830306"/>
                <a:gd name="connsiteX25" fmla="*/ 200483 w 3393888"/>
                <a:gd name="connsiteY25" fmla="*/ 42265 h 830306"/>
                <a:gd name="connsiteX26" fmla="*/ 274067 w 3393888"/>
                <a:gd name="connsiteY26" fmla="*/ 0 h 830306"/>
                <a:gd name="connsiteX27" fmla="*/ 400007 w 3393888"/>
                <a:gd name="connsiteY27" fmla="*/ 0 h 830306"/>
                <a:gd name="connsiteX28" fmla="*/ 416833 w 3393888"/>
                <a:gd name="connsiteY28" fmla="*/ 0 h 830306"/>
                <a:gd name="connsiteX29" fmla="*/ 494648 w 3393888"/>
                <a:gd name="connsiteY29" fmla="*/ 0 h 830306"/>
                <a:gd name="connsiteX30" fmla="*/ 542773 w 3393888"/>
                <a:gd name="connsiteY30" fmla="*/ 0 h 830306"/>
                <a:gd name="connsiteX31" fmla="*/ 607920 w 3393888"/>
                <a:gd name="connsiteY31" fmla="*/ 0 h 830306"/>
                <a:gd name="connsiteX32" fmla="*/ 637414 w 3393888"/>
                <a:gd name="connsiteY32" fmla="*/ 0 h 830306"/>
                <a:gd name="connsiteX33" fmla="*/ 649651 w 3393888"/>
                <a:gd name="connsiteY33" fmla="*/ 0 h 830306"/>
                <a:gd name="connsiteX34" fmla="*/ 655613 w 3393888"/>
                <a:gd name="connsiteY34" fmla="*/ 0 h 830306"/>
                <a:gd name="connsiteX35" fmla="*/ 750685 w 3393888"/>
                <a:gd name="connsiteY35" fmla="*/ 0 h 830306"/>
                <a:gd name="connsiteX36" fmla="*/ 752298 w 3393888"/>
                <a:gd name="connsiteY36" fmla="*/ 0 h 830306"/>
                <a:gd name="connsiteX37" fmla="*/ 792417 w 3393888"/>
                <a:gd name="connsiteY37" fmla="*/ 0 h 830306"/>
                <a:gd name="connsiteX38" fmla="*/ 798379 w 3393888"/>
                <a:gd name="connsiteY38" fmla="*/ 0 h 830306"/>
                <a:gd name="connsiteX39" fmla="*/ 878238 w 3393888"/>
                <a:gd name="connsiteY39" fmla="*/ 0 h 830306"/>
                <a:gd name="connsiteX40" fmla="*/ 910216 w 3393888"/>
                <a:gd name="connsiteY40" fmla="*/ 0 h 830306"/>
                <a:gd name="connsiteX41" fmla="*/ 972879 w 3393888"/>
                <a:gd name="connsiteY41" fmla="*/ 0 h 830306"/>
                <a:gd name="connsiteX42" fmla="*/ 1036156 w 3393888"/>
                <a:gd name="connsiteY42" fmla="*/ 0 h 830306"/>
                <a:gd name="connsiteX43" fmla="*/ 1086151 w 3393888"/>
                <a:gd name="connsiteY43" fmla="*/ 0 h 830306"/>
                <a:gd name="connsiteX44" fmla="*/ 1127882 w 3393888"/>
                <a:gd name="connsiteY44" fmla="*/ 0 h 830306"/>
                <a:gd name="connsiteX45" fmla="*/ 1130797 w 3393888"/>
                <a:gd name="connsiteY45" fmla="*/ 0 h 830306"/>
                <a:gd name="connsiteX46" fmla="*/ 1133844 w 3393888"/>
                <a:gd name="connsiteY46" fmla="*/ 0 h 830306"/>
                <a:gd name="connsiteX47" fmla="*/ 1198768 w 3393888"/>
                <a:gd name="connsiteY47" fmla="*/ 0 h 830306"/>
                <a:gd name="connsiteX48" fmla="*/ 1244068 w 3393888"/>
                <a:gd name="connsiteY48" fmla="*/ 0 h 830306"/>
                <a:gd name="connsiteX49" fmla="*/ 1285800 w 3393888"/>
                <a:gd name="connsiteY49" fmla="*/ 0 h 830306"/>
                <a:gd name="connsiteX50" fmla="*/ 1291762 w 3393888"/>
                <a:gd name="connsiteY50" fmla="*/ 0 h 830306"/>
                <a:gd name="connsiteX51" fmla="*/ 1324708 w 3393888"/>
                <a:gd name="connsiteY51" fmla="*/ 0 h 830306"/>
                <a:gd name="connsiteX52" fmla="*/ 1532621 w 3393888"/>
                <a:gd name="connsiteY52" fmla="*/ 0 h 830306"/>
                <a:gd name="connsiteX53" fmla="*/ 1558496 w 3393888"/>
                <a:gd name="connsiteY53" fmla="*/ 0 h 830306"/>
                <a:gd name="connsiteX54" fmla="*/ 1574352 w 3393888"/>
                <a:gd name="connsiteY54" fmla="*/ 0 h 830306"/>
                <a:gd name="connsiteX55" fmla="*/ 1580314 w 3393888"/>
                <a:gd name="connsiteY55" fmla="*/ 0 h 830306"/>
                <a:gd name="connsiteX56" fmla="*/ 1684436 w 3393888"/>
                <a:gd name="connsiteY56" fmla="*/ 0 h 830306"/>
                <a:gd name="connsiteX57" fmla="*/ 1940042 w 3393888"/>
                <a:gd name="connsiteY57" fmla="*/ 0 h 830306"/>
                <a:gd name="connsiteX58" fmla="*/ 1944461 w 3393888"/>
                <a:gd name="connsiteY58" fmla="*/ 1312 h 830306"/>
                <a:gd name="connsiteX59" fmla="*/ 1948853 w 3393888"/>
                <a:gd name="connsiteY59" fmla="*/ 0 h 830306"/>
                <a:gd name="connsiteX60" fmla="*/ 2330399 w 3393888"/>
                <a:gd name="connsiteY60" fmla="*/ 0 h 830306"/>
                <a:gd name="connsiteX61" fmla="*/ 2334818 w 3393888"/>
                <a:gd name="connsiteY61" fmla="*/ 1312 h 830306"/>
                <a:gd name="connsiteX62" fmla="*/ 2339210 w 3393888"/>
                <a:gd name="connsiteY62" fmla="*/ 0 h 830306"/>
                <a:gd name="connsiteX63" fmla="*/ 2465150 w 3393888"/>
                <a:gd name="connsiteY63" fmla="*/ 0 h 830306"/>
                <a:gd name="connsiteX64" fmla="*/ 2538488 w 3393888"/>
                <a:gd name="connsiteY64" fmla="*/ 0 h 830306"/>
                <a:gd name="connsiteX65" fmla="*/ 2559791 w 3393888"/>
                <a:gd name="connsiteY65" fmla="*/ 0 h 830306"/>
                <a:gd name="connsiteX66" fmla="*/ 2664428 w 3393888"/>
                <a:gd name="connsiteY66" fmla="*/ 0 h 830306"/>
                <a:gd name="connsiteX67" fmla="*/ 2673062 w 3393888"/>
                <a:gd name="connsiteY67" fmla="*/ 0 h 830306"/>
                <a:gd name="connsiteX68" fmla="*/ 2714794 w 3393888"/>
                <a:gd name="connsiteY68" fmla="*/ 0 h 830306"/>
                <a:gd name="connsiteX69" fmla="*/ 2720756 w 3393888"/>
                <a:gd name="connsiteY69" fmla="*/ 0 h 830306"/>
                <a:gd name="connsiteX70" fmla="*/ 2737766 w 3393888"/>
                <a:gd name="connsiteY70" fmla="*/ 0 h 830306"/>
                <a:gd name="connsiteX71" fmla="*/ 2759069 w 3393888"/>
                <a:gd name="connsiteY71" fmla="*/ 0 h 830306"/>
                <a:gd name="connsiteX72" fmla="*/ 2863706 w 3393888"/>
                <a:gd name="connsiteY72" fmla="*/ 0 h 830306"/>
                <a:gd name="connsiteX73" fmla="*/ 2872340 w 3393888"/>
                <a:gd name="connsiteY73" fmla="*/ 0 h 830306"/>
                <a:gd name="connsiteX74" fmla="*/ 2914072 w 3393888"/>
                <a:gd name="connsiteY74" fmla="*/ 0 h 830306"/>
                <a:gd name="connsiteX75" fmla="*/ 2920034 w 3393888"/>
                <a:gd name="connsiteY75" fmla="*/ 0 h 830306"/>
                <a:gd name="connsiteX76" fmla="*/ 2958347 w 3393888"/>
                <a:gd name="connsiteY76" fmla="*/ 0 h 830306"/>
                <a:gd name="connsiteX77" fmla="*/ 3119312 w 3393888"/>
                <a:gd name="connsiteY77" fmla="*/ 0 h 830306"/>
                <a:gd name="connsiteX78" fmla="*/ 3192896 w 3393888"/>
                <a:gd name="connsiteY78" fmla="*/ 42265 h 830306"/>
                <a:gd name="connsiteX79" fmla="*/ 3383669 w 3393888"/>
                <a:gd name="connsiteY79" fmla="*/ 372888 h 830306"/>
                <a:gd name="connsiteX80" fmla="*/ 3383669 w 3393888"/>
                <a:gd name="connsiteY80" fmla="*/ 457418 h 830306"/>
                <a:gd name="connsiteX81" fmla="*/ 3192896 w 3393888"/>
                <a:gd name="connsiteY81" fmla="*/ 788041 h 830306"/>
                <a:gd name="connsiteX82" fmla="*/ 3119312 w 3393888"/>
                <a:gd name="connsiteY82" fmla="*/ 830306 h 8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393888" h="830306">
                  <a:moveTo>
                    <a:pt x="3119312" y="830306"/>
                  </a:moveTo>
                  <a:lnTo>
                    <a:pt x="2920034" y="830306"/>
                  </a:lnTo>
                  <a:lnTo>
                    <a:pt x="2737766" y="830306"/>
                  </a:lnTo>
                  <a:lnTo>
                    <a:pt x="2720756" y="830306"/>
                  </a:lnTo>
                  <a:lnTo>
                    <a:pt x="2538488" y="830306"/>
                  </a:lnTo>
                  <a:lnTo>
                    <a:pt x="2339210" y="830306"/>
                  </a:lnTo>
                  <a:lnTo>
                    <a:pt x="2334818" y="828994"/>
                  </a:lnTo>
                  <a:lnTo>
                    <a:pt x="2330399" y="830306"/>
                  </a:lnTo>
                  <a:lnTo>
                    <a:pt x="1948853" y="830306"/>
                  </a:lnTo>
                  <a:lnTo>
                    <a:pt x="1944461" y="828994"/>
                  </a:lnTo>
                  <a:lnTo>
                    <a:pt x="1940042" y="830306"/>
                  </a:lnTo>
                  <a:lnTo>
                    <a:pt x="1580314" y="830306"/>
                  </a:lnTo>
                  <a:lnTo>
                    <a:pt x="1558496" y="830306"/>
                  </a:lnTo>
                  <a:lnTo>
                    <a:pt x="1291762" y="830306"/>
                  </a:lnTo>
                  <a:lnTo>
                    <a:pt x="1198768" y="830306"/>
                  </a:lnTo>
                  <a:lnTo>
                    <a:pt x="1133844" y="830306"/>
                  </a:lnTo>
                  <a:lnTo>
                    <a:pt x="910216" y="830306"/>
                  </a:lnTo>
                  <a:lnTo>
                    <a:pt x="798379" y="830306"/>
                  </a:lnTo>
                  <a:lnTo>
                    <a:pt x="752298" y="830306"/>
                  </a:lnTo>
                  <a:lnTo>
                    <a:pt x="655613" y="830306"/>
                  </a:lnTo>
                  <a:lnTo>
                    <a:pt x="416833" y="830306"/>
                  </a:lnTo>
                  <a:lnTo>
                    <a:pt x="274067" y="830306"/>
                  </a:lnTo>
                  <a:cubicBezTo>
                    <a:pt x="247495" y="830306"/>
                    <a:pt x="214109" y="811219"/>
                    <a:pt x="200483" y="788041"/>
                  </a:cubicBezTo>
                  <a:cubicBezTo>
                    <a:pt x="9710" y="457418"/>
                    <a:pt x="9710" y="457418"/>
                    <a:pt x="9710" y="457418"/>
                  </a:cubicBezTo>
                  <a:cubicBezTo>
                    <a:pt x="-3236" y="434241"/>
                    <a:pt x="-3236" y="396066"/>
                    <a:pt x="9710" y="372888"/>
                  </a:cubicBezTo>
                  <a:cubicBezTo>
                    <a:pt x="200483" y="42265"/>
                    <a:pt x="200483" y="42265"/>
                    <a:pt x="200483" y="42265"/>
                  </a:cubicBezTo>
                  <a:cubicBezTo>
                    <a:pt x="214109" y="19088"/>
                    <a:pt x="247495" y="0"/>
                    <a:pt x="274067" y="0"/>
                  </a:cubicBezTo>
                  <a:cubicBezTo>
                    <a:pt x="321760" y="0"/>
                    <a:pt x="363492" y="0"/>
                    <a:pt x="400007" y="0"/>
                  </a:cubicBezTo>
                  <a:lnTo>
                    <a:pt x="416833" y="0"/>
                  </a:lnTo>
                  <a:lnTo>
                    <a:pt x="494648" y="0"/>
                  </a:lnTo>
                  <a:lnTo>
                    <a:pt x="542773" y="0"/>
                  </a:lnTo>
                  <a:lnTo>
                    <a:pt x="607920" y="0"/>
                  </a:lnTo>
                  <a:lnTo>
                    <a:pt x="637414" y="0"/>
                  </a:lnTo>
                  <a:lnTo>
                    <a:pt x="649651" y="0"/>
                  </a:lnTo>
                  <a:cubicBezTo>
                    <a:pt x="655613" y="0"/>
                    <a:pt x="655613" y="0"/>
                    <a:pt x="655613" y="0"/>
                  </a:cubicBezTo>
                  <a:lnTo>
                    <a:pt x="750685" y="0"/>
                  </a:lnTo>
                  <a:lnTo>
                    <a:pt x="752298" y="0"/>
                  </a:lnTo>
                  <a:lnTo>
                    <a:pt x="792417" y="0"/>
                  </a:lnTo>
                  <a:lnTo>
                    <a:pt x="798379" y="0"/>
                  </a:lnTo>
                  <a:lnTo>
                    <a:pt x="878238" y="0"/>
                  </a:lnTo>
                  <a:lnTo>
                    <a:pt x="910216" y="0"/>
                  </a:lnTo>
                  <a:lnTo>
                    <a:pt x="972879" y="0"/>
                  </a:lnTo>
                  <a:lnTo>
                    <a:pt x="1036156" y="0"/>
                  </a:lnTo>
                  <a:lnTo>
                    <a:pt x="1086151" y="0"/>
                  </a:lnTo>
                  <a:lnTo>
                    <a:pt x="1127882" y="0"/>
                  </a:lnTo>
                  <a:lnTo>
                    <a:pt x="1130797" y="0"/>
                  </a:lnTo>
                  <a:lnTo>
                    <a:pt x="1133844" y="0"/>
                  </a:lnTo>
                  <a:lnTo>
                    <a:pt x="1198768" y="0"/>
                  </a:lnTo>
                  <a:lnTo>
                    <a:pt x="1244068" y="0"/>
                  </a:lnTo>
                  <a:lnTo>
                    <a:pt x="1285800" y="0"/>
                  </a:lnTo>
                  <a:lnTo>
                    <a:pt x="1291762" y="0"/>
                  </a:lnTo>
                  <a:lnTo>
                    <a:pt x="1324708" y="0"/>
                  </a:lnTo>
                  <a:cubicBezTo>
                    <a:pt x="1434253" y="0"/>
                    <a:pt x="1496851" y="0"/>
                    <a:pt x="1532621" y="0"/>
                  </a:cubicBezTo>
                  <a:lnTo>
                    <a:pt x="1558496" y="0"/>
                  </a:lnTo>
                  <a:lnTo>
                    <a:pt x="1574352" y="0"/>
                  </a:lnTo>
                  <a:lnTo>
                    <a:pt x="1580314" y="0"/>
                  </a:lnTo>
                  <a:lnTo>
                    <a:pt x="1684436" y="0"/>
                  </a:lnTo>
                  <a:cubicBezTo>
                    <a:pt x="1940042" y="0"/>
                    <a:pt x="1940042" y="0"/>
                    <a:pt x="1940042" y="0"/>
                  </a:cubicBezTo>
                  <a:lnTo>
                    <a:pt x="1944461" y="1312"/>
                  </a:lnTo>
                  <a:lnTo>
                    <a:pt x="1948853" y="0"/>
                  </a:lnTo>
                  <a:cubicBezTo>
                    <a:pt x="2330399" y="0"/>
                    <a:pt x="2330399" y="0"/>
                    <a:pt x="2330399" y="0"/>
                  </a:cubicBezTo>
                  <a:lnTo>
                    <a:pt x="2334818" y="1312"/>
                  </a:lnTo>
                  <a:lnTo>
                    <a:pt x="2339210" y="0"/>
                  </a:lnTo>
                  <a:cubicBezTo>
                    <a:pt x="2386903" y="0"/>
                    <a:pt x="2428635" y="0"/>
                    <a:pt x="2465150" y="0"/>
                  </a:cubicBezTo>
                  <a:lnTo>
                    <a:pt x="2538488" y="0"/>
                  </a:lnTo>
                  <a:lnTo>
                    <a:pt x="2559791" y="0"/>
                  </a:lnTo>
                  <a:lnTo>
                    <a:pt x="2664428" y="0"/>
                  </a:lnTo>
                  <a:lnTo>
                    <a:pt x="2673062" y="0"/>
                  </a:lnTo>
                  <a:lnTo>
                    <a:pt x="2714794" y="0"/>
                  </a:lnTo>
                  <a:lnTo>
                    <a:pt x="2720756" y="0"/>
                  </a:lnTo>
                  <a:lnTo>
                    <a:pt x="2737766" y="0"/>
                  </a:lnTo>
                  <a:lnTo>
                    <a:pt x="2759069" y="0"/>
                  </a:lnTo>
                  <a:lnTo>
                    <a:pt x="2863706" y="0"/>
                  </a:lnTo>
                  <a:lnTo>
                    <a:pt x="2872340" y="0"/>
                  </a:lnTo>
                  <a:lnTo>
                    <a:pt x="2914072" y="0"/>
                  </a:lnTo>
                  <a:lnTo>
                    <a:pt x="2920034" y="0"/>
                  </a:lnTo>
                  <a:lnTo>
                    <a:pt x="2958347" y="0"/>
                  </a:lnTo>
                  <a:cubicBezTo>
                    <a:pt x="3119312" y="0"/>
                    <a:pt x="3119312" y="0"/>
                    <a:pt x="3119312" y="0"/>
                  </a:cubicBezTo>
                  <a:cubicBezTo>
                    <a:pt x="3146565" y="0"/>
                    <a:pt x="3179269" y="19088"/>
                    <a:pt x="3192896" y="42265"/>
                  </a:cubicBezTo>
                  <a:cubicBezTo>
                    <a:pt x="3383669" y="372888"/>
                    <a:pt x="3383669" y="372888"/>
                    <a:pt x="3383669" y="372888"/>
                  </a:cubicBezTo>
                  <a:cubicBezTo>
                    <a:pt x="3397295" y="396066"/>
                    <a:pt x="3397295" y="434241"/>
                    <a:pt x="3383669" y="457418"/>
                  </a:cubicBezTo>
                  <a:cubicBezTo>
                    <a:pt x="3192896" y="788041"/>
                    <a:pt x="3192896" y="788041"/>
                    <a:pt x="3192896" y="788041"/>
                  </a:cubicBezTo>
                  <a:cubicBezTo>
                    <a:pt x="3179269" y="811219"/>
                    <a:pt x="3146565" y="830306"/>
                    <a:pt x="3119312" y="830306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rgbClr val="B6B6B6"/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39395" y="3085567"/>
            <a:ext cx="1603916" cy="1429949"/>
            <a:chOff x="7251581" y="4115042"/>
            <a:chExt cx="2138277" cy="1907040"/>
          </a:xfrm>
        </p:grpSpPr>
        <p:sp>
          <p:nvSpPr>
            <p:cNvPr id="32" name="任意多边形 31"/>
            <p:cNvSpPr/>
            <p:nvPr/>
          </p:nvSpPr>
          <p:spPr bwMode="auto">
            <a:xfrm rot="10800000">
              <a:off x="7256410" y="4115042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noFill/>
            </a:ln>
            <a:effectLst>
              <a:outerShdw blurRad="1524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 rot="10800000">
              <a:off x="7251581" y="4126947"/>
              <a:ext cx="2138277" cy="18951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4" name="Freeform 5"/>
            <p:cNvSpPr/>
            <p:nvPr/>
          </p:nvSpPr>
          <p:spPr bwMode="auto">
            <a:xfrm rot="10800000">
              <a:off x="7570224" y="4409649"/>
              <a:ext cx="1495486" cy="13254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38100">
              <a:gradFill flip="none" rotWithShape="1">
                <a:gsLst>
                  <a:gs pos="0">
                    <a:srgbClr val="F7F7F7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35" name="文本框 269"/>
          <p:cNvSpPr txBox="1"/>
          <p:nvPr/>
        </p:nvSpPr>
        <p:spPr>
          <a:xfrm>
            <a:off x="571227" y="1681236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01</a:t>
            </a:r>
            <a:endParaRPr lang="zh-CN" altLang="en-US" sz="2400" dirty="0">
              <a:solidFill>
                <a:srgbClr val="01ACB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6" name="文本框 270"/>
          <p:cNvSpPr txBox="1"/>
          <p:nvPr/>
        </p:nvSpPr>
        <p:spPr>
          <a:xfrm>
            <a:off x="4984333" y="1672309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02</a:t>
            </a:r>
            <a:endParaRPr lang="zh-CN" altLang="en-US" sz="2400" dirty="0">
              <a:solidFill>
                <a:srgbClr val="FFB8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7" name="文本框 271"/>
          <p:cNvSpPr txBox="1"/>
          <p:nvPr/>
        </p:nvSpPr>
        <p:spPr>
          <a:xfrm>
            <a:off x="565512" y="3599450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8" name="文本框 272"/>
          <p:cNvSpPr txBox="1"/>
          <p:nvPr/>
        </p:nvSpPr>
        <p:spPr>
          <a:xfrm>
            <a:off x="4962559" y="3590523"/>
            <a:ext cx="5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</a:rPr>
              <a:t>04</a:t>
            </a:r>
            <a:endParaRPr lang="zh-CN" altLang="en-US" sz="2400" dirty="0">
              <a:solidFill>
                <a:srgbClr val="00AF9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</a:endParaRPr>
          </a:p>
        </p:txBody>
      </p:sp>
      <p:sp>
        <p:nvSpPr>
          <p:cNvPr id="39" name="文本框 273"/>
          <p:cNvSpPr txBox="1"/>
          <p:nvPr/>
        </p:nvSpPr>
        <p:spPr>
          <a:xfrm>
            <a:off x="1305315" y="1704839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优雅简洁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74"/>
          <p:cNvSpPr txBox="1"/>
          <p:nvPr/>
        </p:nvSpPr>
        <p:spPr>
          <a:xfrm>
            <a:off x="5720694" y="1695912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胶水语言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275"/>
          <p:cNvSpPr txBox="1"/>
          <p:nvPr/>
        </p:nvSpPr>
        <p:spPr>
          <a:xfrm>
            <a:off x="1305315" y="3616537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应用广泛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276"/>
          <p:cNvSpPr txBox="1"/>
          <p:nvPr/>
        </p:nvSpPr>
        <p:spPr>
          <a:xfrm>
            <a:off x="5720694" y="3607610"/>
            <a:ext cx="1116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效率高</a:t>
            </a:r>
            <a:endParaRPr lang="zh-CN" altLang="en-US" sz="18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113"/>
          <p:cNvSpPr txBox="1"/>
          <p:nvPr/>
        </p:nvSpPr>
        <p:spPr>
          <a:xfrm>
            <a:off x="2901075" y="1383894"/>
            <a:ext cx="1616912" cy="89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先对于其他的编程语言，要更加 优雅 、简洁，入门更加容易，同时语法规则更加简单明了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13"/>
          <p:cNvSpPr txBox="1"/>
          <p:nvPr/>
        </p:nvSpPr>
        <p:spPr>
          <a:xfrm>
            <a:off x="2901075" y="2956438"/>
            <a:ext cx="1637685" cy="193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后台、爬虫、数据分析、机器学习、人工智能、自动化测试、自动化运维、量化交易、金融分析等方面都有很好的应用。因此学会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可以选择从事的方向非常多，这些年在金融方向上的重要性也逐年提高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113"/>
          <p:cNvSpPr txBox="1"/>
          <p:nvPr/>
        </p:nvSpPr>
        <p:spPr>
          <a:xfrm>
            <a:off x="7164624" y="1072269"/>
            <a:ext cx="1705055" cy="1314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是一门胶水语言，也是一门脚本语言，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可以很方便的和其他编程语言进行交互，可以调用其他的语言写的程序， 也可以嵌入其他语言当中去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113"/>
          <p:cNvSpPr txBox="1"/>
          <p:nvPr/>
        </p:nvSpPr>
        <p:spPr>
          <a:xfrm>
            <a:off x="7164625" y="2956438"/>
            <a:ext cx="1705055" cy="172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的开发效率高，代码量更少。同样的项目，和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的代码量可能只有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代码的四分之一</a:t>
            </a: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可移植性好，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本身是开源的，所以能够很快的移植到许多平台上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9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如何学好</a:t>
            </a:r>
            <a:r>
              <a:rPr lang="en-US" altLang="zh-CN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Python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636590" y="973525"/>
            <a:ext cx="1056855" cy="3830884"/>
            <a:chOff x="7391780" y="1019626"/>
            <a:chExt cx="1408957" cy="5109028"/>
          </a:xfrm>
        </p:grpSpPr>
        <p:sp>
          <p:nvSpPr>
            <p:cNvPr id="4" name="圆角矩形 25"/>
            <p:cNvSpPr/>
            <p:nvPr/>
          </p:nvSpPr>
          <p:spPr>
            <a:xfrm rot="16200000" flipH="1" flipV="1">
              <a:off x="7087693" y="1782061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-1" fmla="*/ 0 w 2114558"/>
                <a:gd name="connsiteY0-2" fmla="*/ 129861 h 1036320"/>
                <a:gd name="connsiteX1-3" fmla="*/ 129861 w 2114558"/>
                <a:gd name="connsiteY1-4" fmla="*/ 0 h 1036320"/>
                <a:gd name="connsiteX2-5" fmla="*/ 1576810 w 2114558"/>
                <a:gd name="connsiteY2-6" fmla="*/ 0 h 1036320"/>
                <a:gd name="connsiteX3-7" fmla="*/ 1706671 w 2114558"/>
                <a:gd name="connsiteY3-8" fmla="*/ 129861 h 1036320"/>
                <a:gd name="connsiteX4-9" fmla="*/ 2114550 w 2114558"/>
                <a:gd name="connsiteY4-10" fmla="*/ 509588 h 1036320"/>
                <a:gd name="connsiteX5-11" fmla="*/ 1706671 w 2114558"/>
                <a:gd name="connsiteY5-12" fmla="*/ 906459 h 1036320"/>
                <a:gd name="connsiteX6-13" fmla="*/ 1576810 w 2114558"/>
                <a:gd name="connsiteY6-14" fmla="*/ 1036320 h 1036320"/>
                <a:gd name="connsiteX7-15" fmla="*/ 129861 w 2114558"/>
                <a:gd name="connsiteY7-16" fmla="*/ 1036320 h 1036320"/>
                <a:gd name="connsiteX8-17" fmla="*/ 0 w 2114558"/>
                <a:gd name="connsiteY8-18" fmla="*/ 906459 h 1036320"/>
                <a:gd name="connsiteX9" fmla="*/ 0 w 2114558"/>
                <a:gd name="connsiteY9" fmla="*/ 129861 h 1036320"/>
                <a:gd name="connsiteX0-19" fmla="*/ 0 w 2114560"/>
                <a:gd name="connsiteY0-20" fmla="*/ 129861 h 1036320"/>
                <a:gd name="connsiteX1-21" fmla="*/ 129861 w 2114560"/>
                <a:gd name="connsiteY1-22" fmla="*/ 0 h 1036320"/>
                <a:gd name="connsiteX2-23" fmla="*/ 1576810 w 2114560"/>
                <a:gd name="connsiteY2-24" fmla="*/ 0 h 1036320"/>
                <a:gd name="connsiteX3-25" fmla="*/ 1778109 w 2114560"/>
                <a:gd name="connsiteY3-26" fmla="*/ 148911 h 1036320"/>
                <a:gd name="connsiteX4-27" fmla="*/ 2114550 w 2114560"/>
                <a:gd name="connsiteY4-28" fmla="*/ 509588 h 1036320"/>
                <a:gd name="connsiteX5-29" fmla="*/ 1706671 w 2114560"/>
                <a:gd name="connsiteY5-30" fmla="*/ 906459 h 1036320"/>
                <a:gd name="connsiteX6-31" fmla="*/ 1576810 w 2114560"/>
                <a:gd name="connsiteY6-32" fmla="*/ 1036320 h 1036320"/>
                <a:gd name="connsiteX7-33" fmla="*/ 129861 w 2114560"/>
                <a:gd name="connsiteY7-34" fmla="*/ 1036320 h 1036320"/>
                <a:gd name="connsiteX8-35" fmla="*/ 0 w 2114560"/>
                <a:gd name="connsiteY8-36" fmla="*/ 906459 h 1036320"/>
                <a:gd name="connsiteX9-37" fmla="*/ 0 w 2114560"/>
                <a:gd name="connsiteY9-38" fmla="*/ 129861 h 1036320"/>
                <a:gd name="connsiteX0-39" fmla="*/ 0 w 2114567"/>
                <a:gd name="connsiteY0-40" fmla="*/ 129861 h 1036320"/>
                <a:gd name="connsiteX1-41" fmla="*/ 129861 w 2114567"/>
                <a:gd name="connsiteY1-42" fmla="*/ 0 h 1036320"/>
                <a:gd name="connsiteX2-43" fmla="*/ 1576810 w 2114567"/>
                <a:gd name="connsiteY2-44" fmla="*/ 0 h 1036320"/>
                <a:gd name="connsiteX3-45" fmla="*/ 1778109 w 2114567"/>
                <a:gd name="connsiteY3-46" fmla="*/ 148911 h 1036320"/>
                <a:gd name="connsiteX4-47" fmla="*/ 2114550 w 2114567"/>
                <a:gd name="connsiteY4-48" fmla="*/ 509588 h 1036320"/>
                <a:gd name="connsiteX5-49" fmla="*/ 1706671 w 2114567"/>
                <a:gd name="connsiteY5-50" fmla="*/ 906459 h 1036320"/>
                <a:gd name="connsiteX6-51" fmla="*/ 1576810 w 2114567"/>
                <a:gd name="connsiteY6-52" fmla="*/ 1036320 h 1036320"/>
                <a:gd name="connsiteX7-53" fmla="*/ 129861 w 2114567"/>
                <a:gd name="connsiteY7-54" fmla="*/ 1036320 h 1036320"/>
                <a:gd name="connsiteX8-55" fmla="*/ 0 w 2114567"/>
                <a:gd name="connsiteY8-56" fmla="*/ 906459 h 1036320"/>
                <a:gd name="connsiteX9-57" fmla="*/ 0 w 2114567"/>
                <a:gd name="connsiteY9-58" fmla="*/ 129861 h 1036320"/>
                <a:gd name="connsiteX0-59" fmla="*/ 0 w 2114568"/>
                <a:gd name="connsiteY0-60" fmla="*/ 129861 h 1036320"/>
                <a:gd name="connsiteX1-61" fmla="*/ 129861 w 2114568"/>
                <a:gd name="connsiteY1-62" fmla="*/ 0 h 1036320"/>
                <a:gd name="connsiteX2-63" fmla="*/ 1576810 w 2114568"/>
                <a:gd name="connsiteY2-64" fmla="*/ 0 h 1036320"/>
                <a:gd name="connsiteX3-65" fmla="*/ 1782872 w 2114568"/>
                <a:gd name="connsiteY3-66" fmla="*/ 129861 h 1036320"/>
                <a:gd name="connsiteX4-67" fmla="*/ 2114550 w 2114568"/>
                <a:gd name="connsiteY4-68" fmla="*/ 509588 h 1036320"/>
                <a:gd name="connsiteX5-69" fmla="*/ 1706671 w 2114568"/>
                <a:gd name="connsiteY5-70" fmla="*/ 906459 h 1036320"/>
                <a:gd name="connsiteX6-71" fmla="*/ 1576810 w 2114568"/>
                <a:gd name="connsiteY6-72" fmla="*/ 1036320 h 1036320"/>
                <a:gd name="connsiteX7-73" fmla="*/ 129861 w 2114568"/>
                <a:gd name="connsiteY7-74" fmla="*/ 1036320 h 1036320"/>
                <a:gd name="connsiteX8-75" fmla="*/ 0 w 2114568"/>
                <a:gd name="connsiteY8-76" fmla="*/ 906459 h 1036320"/>
                <a:gd name="connsiteX9-77" fmla="*/ 0 w 2114568"/>
                <a:gd name="connsiteY9-78" fmla="*/ 129861 h 1036320"/>
                <a:gd name="connsiteX0-79" fmla="*/ 0 w 2114568"/>
                <a:gd name="connsiteY0-80" fmla="*/ 129861 h 1036320"/>
                <a:gd name="connsiteX1-81" fmla="*/ 129861 w 2114568"/>
                <a:gd name="connsiteY1-82" fmla="*/ 0 h 1036320"/>
                <a:gd name="connsiteX2-83" fmla="*/ 1576810 w 2114568"/>
                <a:gd name="connsiteY2-84" fmla="*/ 0 h 1036320"/>
                <a:gd name="connsiteX3-85" fmla="*/ 1782872 w 2114568"/>
                <a:gd name="connsiteY3-86" fmla="*/ 129861 h 1036320"/>
                <a:gd name="connsiteX4-87" fmla="*/ 2114550 w 2114568"/>
                <a:gd name="connsiteY4-88" fmla="*/ 509588 h 1036320"/>
                <a:gd name="connsiteX5-89" fmla="*/ 1706671 w 2114568"/>
                <a:gd name="connsiteY5-90" fmla="*/ 906459 h 1036320"/>
                <a:gd name="connsiteX6-91" fmla="*/ 1576810 w 2114568"/>
                <a:gd name="connsiteY6-92" fmla="*/ 1036320 h 1036320"/>
                <a:gd name="connsiteX7-93" fmla="*/ 129861 w 2114568"/>
                <a:gd name="connsiteY7-94" fmla="*/ 1036320 h 1036320"/>
                <a:gd name="connsiteX8-95" fmla="*/ 0 w 2114568"/>
                <a:gd name="connsiteY8-96" fmla="*/ 906459 h 1036320"/>
                <a:gd name="connsiteX9-97" fmla="*/ 0 w 2114568"/>
                <a:gd name="connsiteY9-98" fmla="*/ 129861 h 1036320"/>
                <a:gd name="connsiteX0-99" fmla="*/ 0 w 2114571"/>
                <a:gd name="connsiteY0-100" fmla="*/ 129861 h 1036320"/>
                <a:gd name="connsiteX1-101" fmla="*/ 129861 w 2114571"/>
                <a:gd name="connsiteY1-102" fmla="*/ 0 h 1036320"/>
                <a:gd name="connsiteX2-103" fmla="*/ 1576810 w 2114571"/>
                <a:gd name="connsiteY2-104" fmla="*/ 0 h 1036320"/>
                <a:gd name="connsiteX3-105" fmla="*/ 1811447 w 2114571"/>
                <a:gd name="connsiteY3-106" fmla="*/ 120336 h 1036320"/>
                <a:gd name="connsiteX4-107" fmla="*/ 2114550 w 2114571"/>
                <a:gd name="connsiteY4-108" fmla="*/ 509588 h 1036320"/>
                <a:gd name="connsiteX5-109" fmla="*/ 1706671 w 2114571"/>
                <a:gd name="connsiteY5-110" fmla="*/ 906459 h 1036320"/>
                <a:gd name="connsiteX6-111" fmla="*/ 1576810 w 2114571"/>
                <a:gd name="connsiteY6-112" fmla="*/ 1036320 h 1036320"/>
                <a:gd name="connsiteX7-113" fmla="*/ 129861 w 2114571"/>
                <a:gd name="connsiteY7-114" fmla="*/ 1036320 h 1036320"/>
                <a:gd name="connsiteX8-115" fmla="*/ 0 w 2114571"/>
                <a:gd name="connsiteY8-116" fmla="*/ 906459 h 1036320"/>
                <a:gd name="connsiteX9-117" fmla="*/ 0 w 2114571"/>
                <a:gd name="connsiteY9-118" fmla="*/ 129861 h 1036320"/>
                <a:gd name="connsiteX0-119" fmla="*/ 0 w 2114571"/>
                <a:gd name="connsiteY0-120" fmla="*/ 129861 h 1036320"/>
                <a:gd name="connsiteX1-121" fmla="*/ 129861 w 2114571"/>
                <a:gd name="connsiteY1-122" fmla="*/ 0 h 1036320"/>
                <a:gd name="connsiteX2-123" fmla="*/ 1576810 w 2114571"/>
                <a:gd name="connsiteY2-124" fmla="*/ 0 h 1036320"/>
                <a:gd name="connsiteX3-125" fmla="*/ 1811447 w 2114571"/>
                <a:gd name="connsiteY3-126" fmla="*/ 120336 h 1036320"/>
                <a:gd name="connsiteX4-127" fmla="*/ 2114550 w 2114571"/>
                <a:gd name="connsiteY4-128" fmla="*/ 509588 h 1036320"/>
                <a:gd name="connsiteX5-129" fmla="*/ 1706671 w 2114571"/>
                <a:gd name="connsiteY5-130" fmla="*/ 906459 h 1036320"/>
                <a:gd name="connsiteX6-131" fmla="*/ 1576810 w 2114571"/>
                <a:gd name="connsiteY6-132" fmla="*/ 1036320 h 1036320"/>
                <a:gd name="connsiteX7-133" fmla="*/ 129861 w 2114571"/>
                <a:gd name="connsiteY7-134" fmla="*/ 1036320 h 1036320"/>
                <a:gd name="connsiteX8-135" fmla="*/ 0 w 2114571"/>
                <a:gd name="connsiteY8-136" fmla="*/ 906459 h 1036320"/>
                <a:gd name="connsiteX9-137" fmla="*/ 0 w 2114571"/>
                <a:gd name="connsiteY9-138" fmla="*/ 129861 h 1036320"/>
                <a:gd name="connsiteX0-139" fmla="*/ 0 w 2114581"/>
                <a:gd name="connsiteY0-140" fmla="*/ 129861 h 1036320"/>
                <a:gd name="connsiteX1-141" fmla="*/ 129861 w 2114581"/>
                <a:gd name="connsiteY1-142" fmla="*/ 0 h 1036320"/>
                <a:gd name="connsiteX2-143" fmla="*/ 1576810 w 2114581"/>
                <a:gd name="connsiteY2-144" fmla="*/ 0 h 1036320"/>
                <a:gd name="connsiteX3-145" fmla="*/ 1811447 w 2114581"/>
                <a:gd name="connsiteY3-146" fmla="*/ 120336 h 1036320"/>
                <a:gd name="connsiteX4-147" fmla="*/ 2114550 w 2114581"/>
                <a:gd name="connsiteY4-148" fmla="*/ 509588 h 1036320"/>
                <a:gd name="connsiteX5-149" fmla="*/ 1706671 w 2114581"/>
                <a:gd name="connsiteY5-150" fmla="*/ 906459 h 1036320"/>
                <a:gd name="connsiteX6-151" fmla="*/ 1576810 w 2114581"/>
                <a:gd name="connsiteY6-152" fmla="*/ 1036320 h 1036320"/>
                <a:gd name="connsiteX7-153" fmla="*/ 129861 w 2114581"/>
                <a:gd name="connsiteY7-154" fmla="*/ 1036320 h 1036320"/>
                <a:gd name="connsiteX8-155" fmla="*/ 0 w 2114581"/>
                <a:gd name="connsiteY8-156" fmla="*/ 906459 h 1036320"/>
                <a:gd name="connsiteX9-157" fmla="*/ 0 w 2114581"/>
                <a:gd name="connsiteY9-158" fmla="*/ 129861 h 1036320"/>
                <a:gd name="connsiteX0-159" fmla="*/ 0 w 2114586"/>
                <a:gd name="connsiteY0-160" fmla="*/ 129861 h 1036320"/>
                <a:gd name="connsiteX1-161" fmla="*/ 129861 w 2114586"/>
                <a:gd name="connsiteY1-162" fmla="*/ 0 h 1036320"/>
                <a:gd name="connsiteX2-163" fmla="*/ 1576810 w 2114586"/>
                <a:gd name="connsiteY2-164" fmla="*/ 0 h 1036320"/>
                <a:gd name="connsiteX3-165" fmla="*/ 1811447 w 2114586"/>
                <a:gd name="connsiteY3-166" fmla="*/ 120336 h 1036320"/>
                <a:gd name="connsiteX4-167" fmla="*/ 2114550 w 2114586"/>
                <a:gd name="connsiteY4-168" fmla="*/ 509588 h 1036320"/>
                <a:gd name="connsiteX5-169" fmla="*/ 1706671 w 2114586"/>
                <a:gd name="connsiteY5-170" fmla="*/ 906459 h 1036320"/>
                <a:gd name="connsiteX6-171" fmla="*/ 1576810 w 2114586"/>
                <a:gd name="connsiteY6-172" fmla="*/ 1036320 h 1036320"/>
                <a:gd name="connsiteX7-173" fmla="*/ 129861 w 2114586"/>
                <a:gd name="connsiteY7-174" fmla="*/ 1036320 h 1036320"/>
                <a:gd name="connsiteX8-175" fmla="*/ 0 w 2114586"/>
                <a:gd name="connsiteY8-176" fmla="*/ 906459 h 1036320"/>
                <a:gd name="connsiteX9-177" fmla="*/ 0 w 2114586"/>
                <a:gd name="connsiteY9-178" fmla="*/ 129861 h 1036320"/>
                <a:gd name="connsiteX0-179" fmla="*/ 0 w 2114586"/>
                <a:gd name="connsiteY0-180" fmla="*/ 129861 h 1036320"/>
                <a:gd name="connsiteX1-181" fmla="*/ 129861 w 2114586"/>
                <a:gd name="connsiteY1-182" fmla="*/ 0 h 1036320"/>
                <a:gd name="connsiteX2-183" fmla="*/ 1576810 w 2114586"/>
                <a:gd name="connsiteY2-184" fmla="*/ 0 h 1036320"/>
                <a:gd name="connsiteX3-185" fmla="*/ 1811447 w 2114586"/>
                <a:gd name="connsiteY3-186" fmla="*/ 120336 h 1036320"/>
                <a:gd name="connsiteX4-187" fmla="*/ 2114550 w 2114586"/>
                <a:gd name="connsiteY4-188" fmla="*/ 509588 h 1036320"/>
                <a:gd name="connsiteX5-189" fmla="*/ 1706671 w 2114586"/>
                <a:gd name="connsiteY5-190" fmla="*/ 906459 h 1036320"/>
                <a:gd name="connsiteX6-191" fmla="*/ 1576810 w 2114586"/>
                <a:gd name="connsiteY6-192" fmla="*/ 1036320 h 1036320"/>
                <a:gd name="connsiteX7-193" fmla="*/ 129861 w 2114586"/>
                <a:gd name="connsiteY7-194" fmla="*/ 1036320 h 1036320"/>
                <a:gd name="connsiteX8-195" fmla="*/ 0 w 2114586"/>
                <a:gd name="connsiteY8-196" fmla="*/ 906459 h 1036320"/>
                <a:gd name="connsiteX9-197" fmla="*/ 0 w 2114586"/>
                <a:gd name="connsiteY9-198" fmla="*/ 129861 h 1036320"/>
                <a:gd name="connsiteX0-199" fmla="*/ 0 w 2114586"/>
                <a:gd name="connsiteY0-200" fmla="*/ 129861 h 1036320"/>
                <a:gd name="connsiteX1-201" fmla="*/ 129861 w 2114586"/>
                <a:gd name="connsiteY1-202" fmla="*/ 0 h 1036320"/>
                <a:gd name="connsiteX2-203" fmla="*/ 1576810 w 2114586"/>
                <a:gd name="connsiteY2-204" fmla="*/ 0 h 1036320"/>
                <a:gd name="connsiteX3-205" fmla="*/ 1811447 w 2114586"/>
                <a:gd name="connsiteY3-206" fmla="*/ 120336 h 1036320"/>
                <a:gd name="connsiteX4-207" fmla="*/ 2114550 w 2114586"/>
                <a:gd name="connsiteY4-208" fmla="*/ 509588 h 1036320"/>
                <a:gd name="connsiteX5-209" fmla="*/ 1706671 w 2114586"/>
                <a:gd name="connsiteY5-210" fmla="*/ 906459 h 1036320"/>
                <a:gd name="connsiteX6-211" fmla="*/ 1576810 w 2114586"/>
                <a:gd name="connsiteY6-212" fmla="*/ 1036320 h 1036320"/>
                <a:gd name="connsiteX7-213" fmla="*/ 129861 w 2114586"/>
                <a:gd name="connsiteY7-214" fmla="*/ 1036320 h 1036320"/>
                <a:gd name="connsiteX8-215" fmla="*/ 0 w 2114586"/>
                <a:gd name="connsiteY8-216" fmla="*/ 906459 h 1036320"/>
                <a:gd name="connsiteX9-217" fmla="*/ 0 w 2114586"/>
                <a:gd name="connsiteY9-218" fmla="*/ 129861 h 1036320"/>
                <a:gd name="connsiteX0-219" fmla="*/ 0 w 2114586"/>
                <a:gd name="connsiteY0-220" fmla="*/ 129861 h 1036320"/>
                <a:gd name="connsiteX1-221" fmla="*/ 129861 w 2114586"/>
                <a:gd name="connsiteY1-222" fmla="*/ 0 h 1036320"/>
                <a:gd name="connsiteX2-223" fmla="*/ 1576810 w 2114586"/>
                <a:gd name="connsiteY2-224" fmla="*/ 0 h 1036320"/>
                <a:gd name="connsiteX3-225" fmla="*/ 1811447 w 2114586"/>
                <a:gd name="connsiteY3-226" fmla="*/ 120336 h 1036320"/>
                <a:gd name="connsiteX4-227" fmla="*/ 2114550 w 2114586"/>
                <a:gd name="connsiteY4-228" fmla="*/ 509588 h 1036320"/>
                <a:gd name="connsiteX5-229" fmla="*/ 1749534 w 2114586"/>
                <a:gd name="connsiteY5-230" fmla="*/ 930271 h 1036320"/>
                <a:gd name="connsiteX6-231" fmla="*/ 1576810 w 2114586"/>
                <a:gd name="connsiteY6-232" fmla="*/ 1036320 h 1036320"/>
                <a:gd name="connsiteX7-233" fmla="*/ 129861 w 2114586"/>
                <a:gd name="connsiteY7-234" fmla="*/ 1036320 h 1036320"/>
                <a:gd name="connsiteX8-235" fmla="*/ 0 w 2114586"/>
                <a:gd name="connsiteY8-236" fmla="*/ 906459 h 1036320"/>
                <a:gd name="connsiteX9-237" fmla="*/ 0 w 2114586"/>
                <a:gd name="connsiteY9-238" fmla="*/ 129861 h 1036320"/>
                <a:gd name="connsiteX0-239" fmla="*/ 0 w 2114586"/>
                <a:gd name="connsiteY0-240" fmla="*/ 129861 h 1036320"/>
                <a:gd name="connsiteX1-241" fmla="*/ 129861 w 2114586"/>
                <a:gd name="connsiteY1-242" fmla="*/ 0 h 1036320"/>
                <a:gd name="connsiteX2-243" fmla="*/ 1576810 w 2114586"/>
                <a:gd name="connsiteY2-244" fmla="*/ 0 h 1036320"/>
                <a:gd name="connsiteX3-245" fmla="*/ 1811447 w 2114586"/>
                <a:gd name="connsiteY3-246" fmla="*/ 120336 h 1036320"/>
                <a:gd name="connsiteX4-247" fmla="*/ 2114550 w 2114586"/>
                <a:gd name="connsiteY4-248" fmla="*/ 509588 h 1036320"/>
                <a:gd name="connsiteX5-249" fmla="*/ 1749534 w 2114586"/>
                <a:gd name="connsiteY5-250" fmla="*/ 930271 h 1036320"/>
                <a:gd name="connsiteX6-251" fmla="*/ 1576810 w 2114586"/>
                <a:gd name="connsiteY6-252" fmla="*/ 1036320 h 1036320"/>
                <a:gd name="connsiteX7-253" fmla="*/ 129861 w 2114586"/>
                <a:gd name="connsiteY7-254" fmla="*/ 1036320 h 1036320"/>
                <a:gd name="connsiteX8-255" fmla="*/ 0 w 2114586"/>
                <a:gd name="connsiteY8-256" fmla="*/ 906459 h 1036320"/>
                <a:gd name="connsiteX9-257" fmla="*/ 0 w 2114586"/>
                <a:gd name="connsiteY9-258" fmla="*/ 129861 h 1036320"/>
                <a:gd name="connsiteX0-259" fmla="*/ 0 w 2114586"/>
                <a:gd name="connsiteY0-260" fmla="*/ 129861 h 1036320"/>
                <a:gd name="connsiteX1-261" fmla="*/ 129861 w 2114586"/>
                <a:gd name="connsiteY1-262" fmla="*/ 0 h 1036320"/>
                <a:gd name="connsiteX2-263" fmla="*/ 1576810 w 2114586"/>
                <a:gd name="connsiteY2-264" fmla="*/ 0 h 1036320"/>
                <a:gd name="connsiteX3-265" fmla="*/ 1811447 w 2114586"/>
                <a:gd name="connsiteY3-266" fmla="*/ 120336 h 1036320"/>
                <a:gd name="connsiteX4-267" fmla="*/ 2114550 w 2114586"/>
                <a:gd name="connsiteY4-268" fmla="*/ 509588 h 1036320"/>
                <a:gd name="connsiteX5-269" fmla="*/ 1749534 w 2114586"/>
                <a:gd name="connsiteY5-270" fmla="*/ 930271 h 1036320"/>
                <a:gd name="connsiteX6-271" fmla="*/ 1576810 w 2114586"/>
                <a:gd name="connsiteY6-272" fmla="*/ 1036320 h 1036320"/>
                <a:gd name="connsiteX7-273" fmla="*/ 129861 w 2114586"/>
                <a:gd name="connsiteY7-274" fmla="*/ 1036320 h 1036320"/>
                <a:gd name="connsiteX8-275" fmla="*/ 0 w 2114586"/>
                <a:gd name="connsiteY8-276" fmla="*/ 906459 h 1036320"/>
                <a:gd name="connsiteX9-277" fmla="*/ 0 w 2114586"/>
                <a:gd name="connsiteY9-278" fmla="*/ 129861 h 1036320"/>
                <a:gd name="connsiteX0-279" fmla="*/ 0 w 2114598"/>
                <a:gd name="connsiteY0-280" fmla="*/ 129861 h 1036320"/>
                <a:gd name="connsiteX1-281" fmla="*/ 129861 w 2114598"/>
                <a:gd name="connsiteY1-282" fmla="*/ 0 h 1036320"/>
                <a:gd name="connsiteX2-283" fmla="*/ 1576810 w 2114598"/>
                <a:gd name="connsiteY2-284" fmla="*/ 0 h 1036320"/>
                <a:gd name="connsiteX3-285" fmla="*/ 1811447 w 2114598"/>
                <a:gd name="connsiteY3-286" fmla="*/ 120336 h 1036320"/>
                <a:gd name="connsiteX4-287" fmla="*/ 2114550 w 2114598"/>
                <a:gd name="connsiteY4-288" fmla="*/ 509588 h 1036320"/>
                <a:gd name="connsiteX5-289" fmla="*/ 1782871 w 2114598"/>
                <a:gd name="connsiteY5-290" fmla="*/ 939796 h 1036320"/>
                <a:gd name="connsiteX6-291" fmla="*/ 1576810 w 2114598"/>
                <a:gd name="connsiteY6-292" fmla="*/ 1036320 h 1036320"/>
                <a:gd name="connsiteX7-293" fmla="*/ 129861 w 2114598"/>
                <a:gd name="connsiteY7-294" fmla="*/ 1036320 h 1036320"/>
                <a:gd name="connsiteX8-295" fmla="*/ 0 w 2114598"/>
                <a:gd name="connsiteY8-296" fmla="*/ 906459 h 1036320"/>
                <a:gd name="connsiteX9-297" fmla="*/ 0 w 2114598"/>
                <a:gd name="connsiteY9-298" fmla="*/ 129861 h 1036320"/>
                <a:gd name="connsiteX0-299" fmla="*/ 0 w 2114598"/>
                <a:gd name="connsiteY0-300" fmla="*/ 129861 h 1036320"/>
                <a:gd name="connsiteX1-301" fmla="*/ 129861 w 2114598"/>
                <a:gd name="connsiteY1-302" fmla="*/ 0 h 1036320"/>
                <a:gd name="connsiteX2-303" fmla="*/ 1576810 w 2114598"/>
                <a:gd name="connsiteY2-304" fmla="*/ 0 h 1036320"/>
                <a:gd name="connsiteX3-305" fmla="*/ 1811447 w 2114598"/>
                <a:gd name="connsiteY3-306" fmla="*/ 120336 h 1036320"/>
                <a:gd name="connsiteX4-307" fmla="*/ 2114550 w 2114598"/>
                <a:gd name="connsiteY4-308" fmla="*/ 509588 h 1036320"/>
                <a:gd name="connsiteX5-309" fmla="*/ 1782871 w 2114598"/>
                <a:gd name="connsiteY5-310" fmla="*/ 939796 h 1036320"/>
                <a:gd name="connsiteX6-311" fmla="*/ 1576810 w 2114598"/>
                <a:gd name="connsiteY6-312" fmla="*/ 1036320 h 1036320"/>
                <a:gd name="connsiteX7-313" fmla="*/ 129861 w 2114598"/>
                <a:gd name="connsiteY7-314" fmla="*/ 1036320 h 1036320"/>
                <a:gd name="connsiteX8-315" fmla="*/ 0 w 2114598"/>
                <a:gd name="connsiteY8-316" fmla="*/ 906459 h 1036320"/>
                <a:gd name="connsiteX9-317" fmla="*/ 0 w 2114598"/>
                <a:gd name="connsiteY9-318" fmla="*/ 129861 h 1036320"/>
                <a:gd name="connsiteX0-319" fmla="*/ 0 w 2114614"/>
                <a:gd name="connsiteY0-320" fmla="*/ 129861 h 1036320"/>
                <a:gd name="connsiteX1-321" fmla="*/ 129861 w 2114614"/>
                <a:gd name="connsiteY1-322" fmla="*/ 0 h 1036320"/>
                <a:gd name="connsiteX2-323" fmla="*/ 1576810 w 2114614"/>
                <a:gd name="connsiteY2-324" fmla="*/ 0 h 1036320"/>
                <a:gd name="connsiteX3-325" fmla="*/ 1811447 w 2114614"/>
                <a:gd name="connsiteY3-326" fmla="*/ 120336 h 1036320"/>
                <a:gd name="connsiteX4-327" fmla="*/ 2114550 w 2114614"/>
                <a:gd name="connsiteY4-328" fmla="*/ 509588 h 1036320"/>
                <a:gd name="connsiteX5-329" fmla="*/ 1782871 w 2114614"/>
                <a:gd name="connsiteY5-330" fmla="*/ 939796 h 1036320"/>
                <a:gd name="connsiteX6-331" fmla="*/ 1576810 w 2114614"/>
                <a:gd name="connsiteY6-332" fmla="*/ 1036320 h 1036320"/>
                <a:gd name="connsiteX7-333" fmla="*/ 129861 w 2114614"/>
                <a:gd name="connsiteY7-334" fmla="*/ 1036320 h 1036320"/>
                <a:gd name="connsiteX8-335" fmla="*/ 0 w 2114614"/>
                <a:gd name="connsiteY8-336" fmla="*/ 906459 h 1036320"/>
                <a:gd name="connsiteX9-337" fmla="*/ 0 w 2114614"/>
                <a:gd name="connsiteY9-338" fmla="*/ 129861 h 1036320"/>
                <a:gd name="connsiteX0-339" fmla="*/ 0 w 2114586"/>
                <a:gd name="connsiteY0-340" fmla="*/ 129861 h 1036320"/>
                <a:gd name="connsiteX1-341" fmla="*/ 129861 w 2114586"/>
                <a:gd name="connsiteY1-342" fmla="*/ 0 h 1036320"/>
                <a:gd name="connsiteX2-343" fmla="*/ 1576810 w 2114586"/>
                <a:gd name="connsiteY2-344" fmla="*/ 0 h 1036320"/>
                <a:gd name="connsiteX3-345" fmla="*/ 1811447 w 2114586"/>
                <a:gd name="connsiteY3-346" fmla="*/ 120336 h 1036320"/>
                <a:gd name="connsiteX4-347" fmla="*/ 2114550 w 2114586"/>
                <a:gd name="connsiteY4-348" fmla="*/ 509588 h 1036320"/>
                <a:gd name="connsiteX5-349" fmla="*/ 1782871 w 2114586"/>
                <a:gd name="connsiteY5-350" fmla="*/ 939796 h 1036320"/>
                <a:gd name="connsiteX6-351" fmla="*/ 1576810 w 2114586"/>
                <a:gd name="connsiteY6-352" fmla="*/ 1036320 h 1036320"/>
                <a:gd name="connsiteX7-353" fmla="*/ 129861 w 2114586"/>
                <a:gd name="connsiteY7-354" fmla="*/ 1036320 h 1036320"/>
                <a:gd name="connsiteX8-355" fmla="*/ 0 w 2114586"/>
                <a:gd name="connsiteY8-356" fmla="*/ 906459 h 1036320"/>
                <a:gd name="connsiteX9-357" fmla="*/ 0 w 2114586"/>
                <a:gd name="connsiteY9-358" fmla="*/ 129861 h 1036320"/>
                <a:gd name="connsiteX0-359" fmla="*/ 0 w 2114586"/>
                <a:gd name="connsiteY0-360" fmla="*/ 129861 h 1036320"/>
                <a:gd name="connsiteX1-361" fmla="*/ 129861 w 2114586"/>
                <a:gd name="connsiteY1-362" fmla="*/ 0 h 1036320"/>
                <a:gd name="connsiteX2-363" fmla="*/ 1576810 w 2114586"/>
                <a:gd name="connsiteY2-364" fmla="*/ 0 h 1036320"/>
                <a:gd name="connsiteX3-365" fmla="*/ 1811447 w 2114586"/>
                <a:gd name="connsiteY3-366" fmla="*/ 120336 h 1036320"/>
                <a:gd name="connsiteX4-367" fmla="*/ 2114550 w 2114586"/>
                <a:gd name="connsiteY4-368" fmla="*/ 509588 h 1036320"/>
                <a:gd name="connsiteX5-369" fmla="*/ 1806683 w 2114586"/>
                <a:gd name="connsiteY5-370" fmla="*/ 944558 h 1036320"/>
                <a:gd name="connsiteX6-371" fmla="*/ 1576810 w 2114586"/>
                <a:gd name="connsiteY6-372" fmla="*/ 1036320 h 1036320"/>
                <a:gd name="connsiteX7-373" fmla="*/ 129861 w 2114586"/>
                <a:gd name="connsiteY7-374" fmla="*/ 1036320 h 1036320"/>
                <a:gd name="connsiteX8-375" fmla="*/ 0 w 2114586"/>
                <a:gd name="connsiteY8-376" fmla="*/ 906459 h 1036320"/>
                <a:gd name="connsiteX9-377" fmla="*/ 0 w 2114586"/>
                <a:gd name="connsiteY9-378" fmla="*/ 129861 h 1036320"/>
                <a:gd name="connsiteX0-379" fmla="*/ 0 w 2114731"/>
                <a:gd name="connsiteY0-380" fmla="*/ 129861 h 1036320"/>
                <a:gd name="connsiteX1-381" fmla="*/ 129861 w 2114731"/>
                <a:gd name="connsiteY1-382" fmla="*/ 0 h 1036320"/>
                <a:gd name="connsiteX2-383" fmla="*/ 1576810 w 2114731"/>
                <a:gd name="connsiteY2-384" fmla="*/ 0 h 1036320"/>
                <a:gd name="connsiteX3-385" fmla="*/ 1811447 w 2114731"/>
                <a:gd name="connsiteY3-386" fmla="*/ 120336 h 1036320"/>
                <a:gd name="connsiteX4-387" fmla="*/ 2114550 w 2114731"/>
                <a:gd name="connsiteY4-388" fmla="*/ 509588 h 1036320"/>
                <a:gd name="connsiteX5-389" fmla="*/ 1806683 w 2114731"/>
                <a:gd name="connsiteY5-390" fmla="*/ 944558 h 1036320"/>
                <a:gd name="connsiteX6-391" fmla="*/ 1576810 w 2114731"/>
                <a:gd name="connsiteY6-392" fmla="*/ 1036320 h 1036320"/>
                <a:gd name="connsiteX7-393" fmla="*/ 129861 w 2114731"/>
                <a:gd name="connsiteY7-394" fmla="*/ 1036320 h 1036320"/>
                <a:gd name="connsiteX8-395" fmla="*/ 0 w 2114731"/>
                <a:gd name="connsiteY8-396" fmla="*/ 906459 h 1036320"/>
                <a:gd name="connsiteX9-397" fmla="*/ 0 w 2114731"/>
                <a:gd name="connsiteY9-398" fmla="*/ 129861 h 1036320"/>
                <a:gd name="connsiteX0-399" fmla="*/ 0 w 2143202"/>
                <a:gd name="connsiteY0-400" fmla="*/ 129861 h 1036320"/>
                <a:gd name="connsiteX1-401" fmla="*/ 129861 w 2143202"/>
                <a:gd name="connsiteY1-402" fmla="*/ 0 h 1036320"/>
                <a:gd name="connsiteX2-403" fmla="*/ 1576810 w 2143202"/>
                <a:gd name="connsiteY2-404" fmla="*/ 0 h 1036320"/>
                <a:gd name="connsiteX3-405" fmla="*/ 1811447 w 2143202"/>
                <a:gd name="connsiteY3-406" fmla="*/ 120336 h 1036320"/>
                <a:gd name="connsiteX4-407" fmla="*/ 2143125 w 2143202"/>
                <a:gd name="connsiteY4-408" fmla="*/ 509588 h 1036320"/>
                <a:gd name="connsiteX5-409" fmla="*/ 1806683 w 2143202"/>
                <a:gd name="connsiteY5-410" fmla="*/ 944558 h 1036320"/>
                <a:gd name="connsiteX6-411" fmla="*/ 1576810 w 2143202"/>
                <a:gd name="connsiteY6-412" fmla="*/ 1036320 h 1036320"/>
                <a:gd name="connsiteX7-413" fmla="*/ 129861 w 2143202"/>
                <a:gd name="connsiteY7-414" fmla="*/ 1036320 h 1036320"/>
                <a:gd name="connsiteX8-415" fmla="*/ 0 w 2143202"/>
                <a:gd name="connsiteY8-416" fmla="*/ 906459 h 1036320"/>
                <a:gd name="connsiteX9-417" fmla="*/ 0 w 2143202"/>
                <a:gd name="connsiteY9-418" fmla="*/ 129861 h 1036320"/>
                <a:gd name="connsiteX0-419" fmla="*/ 0 w 2143202"/>
                <a:gd name="connsiteY0-420" fmla="*/ 129861 h 1036320"/>
                <a:gd name="connsiteX1-421" fmla="*/ 129861 w 2143202"/>
                <a:gd name="connsiteY1-422" fmla="*/ 0 h 1036320"/>
                <a:gd name="connsiteX2-423" fmla="*/ 1576810 w 2143202"/>
                <a:gd name="connsiteY2-424" fmla="*/ 0 h 1036320"/>
                <a:gd name="connsiteX3-425" fmla="*/ 1840022 w 2143202"/>
                <a:gd name="connsiteY3-426" fmla="*/ 107636 h 1036320"/>
                <a:gd name="connsiteX4-427" fmla="*/ 2143125 w 2143202"/>
                <a:gd name="connsiteY4-428" fmla="*/ 509588 h 1036320"/>
                <a:gd name="connsiteX5-429" fmla="*/ 1806683 w 2143202"/>
                <a:gd name="connsiteY5-430" fmla="*/ 944558 h 1036320"/>
                <a:gd name="connsiteX6-431" fmla="*/ 1576810 w 2143202"/>
                <a:gd name="connsiteY6-432" fmla="*/ 1036320 h 1036320"/>
                <a:gd name="connsiteX7-433" fmla="*/ 129861 w 2143202"/>
                <a:gd name="connsiteY7-434" fmla="*/ 1036320 h 1036320"/>
                <a:gd name="connsiteX8-435" fmla="*/ 0 w 2143202"/>
                <a:gd name="connsiteY8-436" fmla="*/ 906459 h 1036320"/>
                <a:gd name="connsiteX9-437" fmla="*/ 0 w 2143202"/>
                <a:gd name="connsiteY9-438" fmla="*/ 129861 h 1036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圆角矩形 25"/>
            <p:cNvSpPr/>
            <p:nvPr/>
          </p:nvSpPr>
          <p:spPr>
            <a:xfrm rot="5400000" flipH="1">
              <a:off x="7087693" y="4390860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-1" fmla="*/ 0 w 2114558"/>
                <a:gd name="connsiteY0-2" fmla="*/ 129861 h 1036320"/>
                <a:gd name="connsiteX1-3" fmla="*/ 129861 w 2114558"/>
                <a:gd name="connsiteY1-4" fmla="*/ 0 h 1036320"/>
                <a:gd name="connsiteX2-5" fmla="*/ 1576810 w 2114558"/>
                <a:gd name="connsiteY2-6" fmla="*/ 0 h 1036320"/>
                <a:gd name="connsiteX3-7" fmla="*/ 1706671 w 2114558"/>
                <a:gd name="connsiteY3-8" fmla="*/ 129861 h 1036320"/>
                <a:gd name="connsiteX4-9" fmla="*/ 2114550 w 2114558"/>
                <a:gd name="connsiteY4-10" fmla="*/ 509588 h 1036320"/>
                <a:gd name="connsiteX5-11" fmla="*/ 1706671 w 2114558"/>
                <a:gd name="connsiteY5-12" fmla="*/ 906459 h 1036320"/>
                <a:gd name="connsiteX6-13" fmla="*/ 1576810 w 2114558"/>
                <a:gd name="connsiteY6-14" fmla="*/ 1036320 h 1036320"/>
                <a:gd name="connsiteX7-15" fmla="*/ 129861 w 2114558"/>
                <a:gd name="connsiteY7-16" fmla="*/ 1036320 h 1036320"/>
                <a:gd name="connsiteX8-17" fmla="*/ 0 w 2114558"/>
                <a:gd name="connsiteY8-18" fmla="*/ 906459 h 1036320"/>
                <a:gd name="connsiteX9" fmla="*/ 0 w 2114558"/>
                <a:gd name="connsiteY9" fmla="*/ 129861 h 1036320"/>
                <a:gd name="connsiteX0-19" fmla="*/ 0 w 2114560"/>
                <a:gd name="connsiteY0-20" fmla="*/ 129861 h 1036320"/>
                <a:gd name="connsiteX1-21" fmla="*/ 129861 w 2114560"/>
                <a:gd name="connsiteY1-22" fmla="*/ 0 h 1036320"/>
                <a:gd name="connsiteX2-23" fmla="*/ 1576810 w 2114560"/>
                <a:gd name="connsiteY2-24" fmla="*/ 0 h 1036320"/>
                <a:gd name="connsiteX3-25" fmla="*/ 1778109 w 2114560"/>
                <a:gd name="connsiteY3-26" fmla="*/ 148911 h 1036320"/>
                <a:gd name="connsiteX4-27" fmla="*/ 2114550 w 2114560"/>
                <a:gd name="connsiteY4-28" fmla="*/ 509588 h 1036320"/>
                <a:gd name="connsiteX5-29" fmla="*/ 1706671 w 2114560"/>
                <a:gd name="connsiteY5-30" fmla="*/ 906459 h 1036320"/>
                <a:gd name="connsiteX6-31" fmla="*/ 1576810 w 2114560"/>
                <a:gd name="connsiteY6-32" fmla="*/ 1036320 h 1036320"/>
                <a:gd name="connsiteX7-33" fmla="*/ 129861 w 2114560"/>
                <a:gd name="connsiteY7-34" fmla="*/ 1036320 h 1036320"/>
                <a:gd name="connsiteX8-35" fmla="*/ 0 w 2114560"/>
                <a:gd name="connsiteY8-36" fmla="*/ 906459 h 1036320"/>
                <a:gd name="connsiteX9-37" fmla="*/ 0 w 2114560"/>
                <a:gd name="connsiteY9-38" fmla="*/ 129861 h 1036320"/>
                <a:gd name="connsiteX0-39" fmla="*/ 0 w 2114567"/>
                <a:gd name="connsiteY0-40" fmla="*/ 129861 h 1036320"/>
                <a:gd name="connsiteX1-41" fmla="*/ 129861 w 2114567"/>
                <a:gd name="connsiteY1-42" fmla="*/ 0 h 1036320"/>
                <a:gd name="connsiteX2-43" fmla="*/ 1576810 w 2114567"/>
                <a:gd name="connsiteY2-44" fmla="*/ 0 h 1036320"/>
                <a:gd name="connsiteX3-45" fmla="*/ 1778109 w 2114567"/>
                <a:gd name="connsiteY3-46" fmla="*/ 148911 h 1036320"/>
                <a:gd name="connsiteX4-47" fmla="*/ 2114550 w 2114567"/>
                <a:gd name="connsiteY4-48" fmla="*/ 509588 h 1036320"/>
                <a:gd name="connsiteX5-49" fmla="*/ 1706671 w 2114567"/>
                <a:gd name="connsiteY5-50" fmla="*/ 906459 h 1036320"/>
                <a:gd name="connsiteX6-51" fmla="*/ 1576810 w 2114567"/>
                <a:gd name="connsiteY6-52" fmla="*/ 1036320 h 1036320"/>
                <a:gd name="connsiteX7-53" fmla="*/ 129861 w 2114567"/>
                <a:gd name="connsiteY7-54" fmla="*/ 1036320 h 1036320"/>
                <a:gd name="connsiteX8-55" fmla="*/ 0 w 2114567"/>
                <a:gd name="connsiteY8-56" fmla="*/ 906459 h 1036320"/>
                <a:gd name="connsiteX9-57" fmla="*/ 0 w 2114567"/>
                <a:gd name="connsiteY9-58" fmla="*/ 129861 h 1036320"/>
                <a:gd name="connsiteX0-59" fmla="*/ 0 w 2114568"/>
                <a:gd name="connsiteY0-60" fmla="*/ 129861 h 1036320"/>
                <a:gd name="connsiteX1-61" fmla="*/ 129861 w 2114568"/>
                <a:gd name="connsiteY1-62" fmla="*/ 0 h 1036320"/>
                <a:gd name="connsiteX2-63" fmla="*/ 1576810 w 2114568"/>
                <a:gd name="connsiteY2-64" fmla="*/ 0 h 1036320"/>
                <a:gd name="connsiteX3-65" fmla="*/ 1782872 w 2114568"/>
                <a:gd name="connsiteY3-66" fmla="*/ 129861 h 1036320"/>
                <a:gd name="connsiteX4-67" fmla="*/ 2114550 w 2114568"/>
                <a:gd name="connsiteY4-68" fmla="*/ 509588 h 1036320"/>
                <a:gd name="connsiteX5-69" fmla="*/ 1706671 w 2114568"/>
                <a:gd name="connsiteY5-70" fmla="*/ 906459 h 1036320"/>
                <a:gd name="connsiteX6-71" fmla="*/ 1576810 w 2114568"/>
                <a:gd name="connsiteY6-72" fmla="*/ 1036320 h 1036320"/>
                <a:gd name="connsiteX7-73" fmla="*/ 129861 w 2114568"/>
                <a:gd name="connsiteY7-74" fmla="*/ 1036320 h 1036320"/>
                <a:gd name="connsiteX8-75" fmla="*/ 0 w 2114568"/>
                <a:gd name="connsiteY8-76" fmla="*/ 906459 h 1036320"/>
                <a:gd name="connsiteX9-77" fmla="*/ 0 w 2114568"/>
                <a:gd name="connsiteY9-78" fmla="*/ 129861 h 1036320"/>
                <a:gd name="connsiteX0-79" fmla="*/ 0 w 2114568"/>
                <a:gd name="connsiteY0-80" fmla="*/ 129861 h 1036320"/>
                <a:gd name="connsiteX1-81" fmla="*/ 129861 w 2114568"/>
                <a:gd name="connsiteY1-82" fmla="*/ 0 h 1036320"/>
                <a:gd name="connsiteX2-83" fmla="*/ 1576810 w 2114568"/>
                <a:gd name="connsiteY2-84" fmla="*/ 0 h 1036320"/>
                <a:gd name="connsiteX3-85" fmla="*/ 1782872 w 2114568"/>
                <a:gd name="connsiteY3-86" fmla="*/ 129861 h 1036320"/>
                <a:gd name="connsiteX4-87" fmla="*/ 2114550 w 2114568"/>
                <a:gd name="connsiteY4-88" fmla="*/ 509588 h 1036320"/>
                <a:gd name="connsiteX5-89" fmla="*/ 1706671 w 2114568"/>
                <a:gd name="connsiteY5-90" fmla="*/ 906459 h 1036320"/>
                <a:gd name="connsiteX6-91" fmla="*/ 1576810 w 2114568"/>
                <a:gd name="connsiteY6-92" fmla="*/ 1036320 h 1036320"/>
                <a:gd name="connsiteX7-93" fmla="*/ 129861 w 2114568"/>
                <a:gd name="connsiteY7-94" fmla="*/ 1036320 h 1036320"/>
                <a:gd name="connsiteX8-95" fmla="*/ 0 w 2114568"/>
                <a:gd name="connsiteY8-96" fmla="*/ 906459 h 1036320"/>
                <a:gd name="connsiteX9-97" fmla="*/ 0 w 2114568"/>
                <a:gd name="connsiteY9-98" fmla="*/ 129861 h 1036320"/>
                <a:gd name="connsiteX0-99" fmla="*/ 0 w 2114571"/>
                <a:gd name="connsiteY0-100" fmla="*/ 129861 h 1036320"/>
                <a:gd name="connsiteX1-101" fmla="*/ 129861 w 2114571"/>
                <a:gd name="connsiteY1-102" fmla="*/ 0 h 1036320"/>
                <a:gd name="connsiteX2-103" fmla="*/ 1576810 w 2114571"/>
                <a:gd name="connsiteY2-104" fmla="*/ 0 h 1036320"/>
                <a:gd name="connsiteX3-105" fmla="*/ 1811447 w 2114571"/>
                <a:gd name="connsiteY3-106" fmla="*/ 120336 h 1036320"/>
                <a:gd name="connsiteX4-107" fmla="*/ 2114550 w 2114571"/>
                <a:gd name="connsiteY4-108" fmla="*/ 509588 h 1036320"/>
                <a:gd name="connsiteX5-109" fmla="*/ 1706671 w 2114571"/>
                <a:gd name="connsiteY5-110" fmla="*/ 906459 h 1036320"/>
                <a:gd name="connsiteX6-111" fmla="*/ 1576810 w 2114571"/>
                <a:gd name="connsiteY6-112" fmla="*/ 1036320 h 1036320"/>
                <a:gd name="connsiteX7-113" fmla="*/ 129861 w 2114571"/>
                <a:gd name="connsiteY7-114" fmla="*/ 1036320 h 1036320"/>
                <a:gd name="connsiteX8-115" fmla="*/ 0 w 2114571"/>
                <a:gd name="connsiteY8-116" fmla="*/ 906459 h 1036320"/>
                <a:gd name="connsiteX9-117" fmla="*/ 0 w 2114571"/>
                <a:gd name="connsiteY9-118" fmla="*/ 129861 h 1036320"/>
                <a:gd name="connsiteX0-119" fmla="*/ 0 w 2114571"/>
                <a:gd name="connsiteY0-120" fmla="*/ 129861 h 1036320"/>
                <a:gd name="connsiteX1-121" fmla="*/ 129861 w 2114571"/>
                <a:gd name="connsiteY1-122" fmla="*/ 0 h 1036320"/>
                <a:gd name="connsiteX2-123" fmla="*/ 1576810 w 2114571"/>
                <a:gd name="connsiteY2-124" fmla="*/ 0 h 1036320"/>
                <a:gd name="connsiteX3-125" fmla="*/ 1811447 w 2114571"/>
                <a:gd name="connsiteY3-126" fmla="*/ 120336 h 1036320"/>
                <a:gd name="connsiteX4-127" fmla="*/ 2114550 w 2114571"/>
                <a:gd name="connsiteY4-128" fmla="*/ 509588 h 1036320"/>
                <a:gd name="connsiteX5-129" fmla="*/ 1706671 w 2114571"/>
                <a:gd name="connsiteY5-130" fmla="*/ 906459 h 1036320"/>
                <a:gd name="connsiteX6-131" fmla="*/ 1576810 w 2114571"/>
                <a:gd name="connsiteY6-132" fmla="*/ 1036320 h 1036320"/>
                <a:gd name="connsiteX7-133" fmla="*/ 129861 w 2114571"/>
                <a:gd name="connsiteY7-134" fmla="*/ 1036320 h 1036320"/>
                <a:gd name="connsiteX8-135" fmla="*/ 0 w 2114571"/>
                <a:gd name="connsiteY8-136" fmla="*/ 906459 h 1036320"/>
                <a:gd name="connsiteX9-137" fmla="*/ 0 w 2114571"/>
                <a:gd name="connsiteY9-138" fmla="*/ 129861 h 1036320"/>
                <a:gd name="connsiteX0-139" fmla="*/ 0 w 2114581"/>
                <a:gd name="connsiteY0-140" fmla="*/ 129861 h 1036320"/>
                <a:gd name="connsiteX1-141" fmla="*/ 129861 w 2114581"/>
                <a:gd name="connsiteY1-142" fmla="*/ 0 h 1036320"/>
                <a:gd name="connsiteX2-143" fmla="*/ 1576810 w 2114581"/>
                <a:gd name="connsiteY2-144" fmla="*/ 0 h 1036320"/>
                <a:gd name="connsiteX3-145" fmla="*/ 1811447 w 2114581"/>
                <a:gd name="connsiteY3-146" fmla="*/ 120336 h 1036320"/>
                <a:gd name="connsiteX4-147" fmla="*/ 2114550 w 2114581"/>
                <a:gd name="connsiteY4-148" fmla="*/ 509588 h 1036320"/>
                <a:gd name="connsiteX5-149" fmla="*/ 1706671 w 2114581"/>
                <a:gd name="connsiteY5-150" fmla="*/ 906459 h 1036320"/>
                <a:gd name="connsiteX6-151" fmla="*/ 1576810 w 2114581"/>
                <a:gd name="connsiteY6-152" fmla="*/ 1036320 h 1036320"/>
                <a:gd name="connsiteX7-153" fmla="*/ 129861 w 2114581"/>
                <a:gd name="connsiteY7-154" fmla="*/ 1036320 h 1036320"/>
                <a:gd name="connsiteX8-155" fmla="*/ 0 w 2114581"/>
                <a:gd name="connsiteY8-156" fmla="*/ 906459 h 1036320"/>
                <a:gd name="connsiteX9-157" fmla="*/ 0 w 2114581"/>
                <a:gd name="connsiteY9-158" fmla="*/ 129861 h 1036320"/>
                <a:gd name="connsiteX0-159" fmla="*/ 0 w 2114586"/>
                <a:gd name="connsiteY0-160" fmla="*/ 129861 h 1036320"/>
                <a:gd name="connsiteX1-161" fmla="*/ 129861 w 2114586"/>
                <a:gd name="connsiteY1-162" fmla="*/ 0 h 1036320"/>
                <a:gd name="connsiteX2-163" fmla="*/ 1576810 w 2114586"/>
                <a:gd name="connsiteY2-164" fmla="*/ 0 h 1036320"/>
                <a:gd name="connsiteX3-165" fmla="*/ 1811447 w 2114586"/>
                <a:gd name="connsiteY3-166" fmla="*/ 120336 h 1036320"/>
                <a:gd name="connsiteX4-167" fmla="*/ 2114550 w 2114586"/>
                <a:gd name="connsiteY4-168" fmla="*/ 509588 h 1036320"/>
                <a:gd name="connsiteX5-169" fmla="*/ 1706671 w 2114586"/>
                <a:gd name="connsiteY5-170" fmla="*/ 906459 h 1036320"/>
                <a:gd name="connsiteX6-171" fmla="*/ 1576810 w 2114586"/>
                <a:gd name="connsiteY6-172" fmla="*/ 1036320 h 1036320"/>
                <a:gd name="connsiteX7-173" fmla="*/ 129861 w 2114586"/>
                <a:gd name="connsiteY7-174" fmla="*/ 1036320 h 1036320"/>
                <a:gd name="connsiteX8-175" fmla="*/ 0 w 2114586"/>
                <a:gd name="connsiteY8-176" fmla="*/ 906459 h 1036320"/>
                <a:gd name="connsiteX9-177" fmla="*/ 0 w 2114586"/>
                <a:gd name="connsiteY9-178" fmla="*/ 129861 h 1036320"/>
                <a:gd name="connsiteX0-179" fmla="*/ 0 w 2114586"/>
                <a:gd name="connsiteY0-180" fmla="*/ 129861 h 1036320"/>
                <a:gd name="connsiteX1-181" fmla="*/ 129861 w 2114586"/>
                <a:gd name="connsiteY1-182" fmla="*/ 0 h 1036320"/>
                <a:gd name="connsiteX2-183" fmla="*/ 1576810 w 2114586"/>
                <a:gd name="connsiteY2-184" fmla="*/ 0 h 1036320"/>
                <a:gd name="connsiteX3-185" fmla="*/ 1811447 w 2114586"/>
                <a:gd name="connsiteY3-186" fmla="*/ 120336 h 1036320"/>
                <a:gd name="connsiteX4-187" fmla="*/ 2114550 w 2114586"/>
                <a:gd name="connsiteY4-188" fmla="*/ 509588 h 1036320"/>
                <a:gd name="connsiteX5-189" fmla="*/ 1706671 w 2114586"/>
                <a:gd name="connsiteY5-190" fmla="*/ 906459 h 1036320"/>
                <a:gd name="connsiteX6-191" fmla="*/ 1576810 w 2114586"/>
                <a:gd name="connsiteY6-192" fmla="*/ 1036320 h 1036320"/>
                <a:gd name="connsiteX7-193" fmla="*/ 129861 w 2114586"/>
                <a:gd name="connsiteY7-194" fmla="*/ 1036320 h 1036320"/>
                <a:gd name="connsiteX8-195" fmla="*/ 0 w 2114586"/>
                <a:gd name="connsiteY8-196" fmla="*/ 906459 h 1036320"/>
                <a:gd name="connsiteX9-197" fmla="*/ 0 w 2114586"/>
                <a:gd name="connsiteY9-198" fmla="*/ 129861 h 1036320"/>
                <a:gd name="connsiteX0-199" fmla="*/ 0 w 2114586"/>
                <a:gd name="connsiteY0-200" fmla="*/ 129861 h 1036320"/>
                <a:gd name="connsiteX1-201" fmla="*/ 129861 w 2114586"/>
                <a:gd name="connsiteY1-202" fmla="*/ 0 h 1036320"/>
                <a:gd name="connsiteX2-203" fmla="*/ 1576810 w 2114586"/>
                <a:gd name="connsiteY2-204" fmla="*/ 0 h 1036320"/>
                <a:gd name="connsiteX3-205" fmla="*/ 1811447 w 2114586"/>
                <a:gd name="connsiteY3-206" fmla="*/ 120336 h 1036320"/>
                <a:gd name="connsiteX4-207" fmla="*/ 2114550 w 2114586"/>
                <a:gd name="connsiteY4-208" fmla="*/ 509588 h 1036320"/>
                <a:gd name="connsiteX5-209" fmla="*/ 1706671 w 2114586"/>
                <a:gd name="connsiteY5-210" fmla="*/ 906459 h 1036320"/>
                <a:gd name="connsiteX6-211" fmla="*/ 1576810 w 2114586"/>
                <a:gd name="connsiteY6-212" fmla="*/ 1036320 h 1036320"/>
                <a:gd name="connsiteX7-213" fmla="*/ 129861 w 2114586"/>
                <a:gd name="connsiteY7-214" fmla="*/ 1036320 h 1036320"/>
                <a:gd name="connsiteX8-215" fmla="*/ 0 w 2114586"/>
                <a:gd name="connsiteY8-216" fmla="*/ 906459 h 1036320"/>
                <a:gd name="connsiteX9-217" fmla="*/ 0 w 2114586"/>
                <a:gd name="connsiteY9-218" fmla="*/ 129861 h 1036320"/>
                <a:gd name="connsiteX0-219" fmla="*/ 0 w 2114586"/>
                <a:gd name="connsiteY0-220" fmla="*/ 129861 h 1036320"/>
                <a:gd name="connsiteX1-221" fmla="*/ 129861 w 2114586"/>
                <a:gd name="connsiteY1-222" fmla="*/ 0 h 1036320"/>
                <a:gd name="connsiteX2-223" fmla="*/ 1576810 w 2114586"/>
                <a:gd name="connsiteY2-224" fmla="*/ 0 h 1036320"/>
                <a:gd name="connsiteX3-225" fmla="*/ 1811447 w 2114586"/>
                <a:gd name="connsiteY3-226" fmla="*/ 120336 h 1036320"/>
                <a:gd name="connsiteX4-227" fmla="*/ 2114550 w 2114586"/>
                <a:gd name="connsiteY4-228" fmla="*/ 509588 h 1036320"/>
                <a:gd name="connsiteX5-229" fmla="*/ 1749534 w 2114586"/>
                <a:gd name="connsiteY5-230" fmla="*/ 930271 h 1036320"/>
                <a:gd name="connsiteX6-231" fmla="*/ 1576810 w 2114586"/>
                <a:gd name="connsiteY6-232" fmla="*/ 1036320 h 1036320"/>
                <a:gd name="connsiteX7-233" fmla="*/ 129861 w 2114586"/>
                <a:gd name="connsiteY7-234" fmla="*/ 1036320 h 1036320"/>
                <a:gd name="connsiteX8-235" fmla="*/ 0 w 2114586"/>
                <a:gd name="connsiteY8-236" fmla="*/ 906459 h 1036320"/>
                <a:gd name="connsiteX9-237" fmla="*/ 0 w 2114586"/>
                <a:gd name="connsiteY9-238" fmla="*/ 129861 h 1036320"/>
                <a:gd name="connsiteX0-239" fmla="*/ 0 w 2114586"/>
                <a:gd name="connsiteY0-240" fmla="*/ 129861 h 1036320"/>
                <a:gd name="connsiteX1-241" fmla="*/ 129861 w 2114586"/>
                <a:gd name="connsiteY1-242" fmla="*/ 0 h 1036320"/>
                <a:gd name="connsiteX2-243" fmla="*/ 1576810 w 2114586"/>
                <a:gd name="connsiteY2-244" fmla="*/ 0 h 1036320"/>
                <a:gd name="connsiteX3-245" fmla="*/ 1811447 w 2114586"/>
                <a:gd name="connsiteY3-246" fmla="*/ 120336 h 1036320"/>
                <a:gd name="connsiteX4-247" fmla="*/ 2114550 w 2114586"/>
                <a:gd name="connsiteY4-248" fmla="*/ 509588 h 1036320"/>
                <a:gd name="connsiteX5-249" fmla="*/ 1749534 w 2114586"/>
                <a:gd name="connsiteY5-250" fmla="*/ 930271 h 1036320"/>
                <a:gd name="connsiteX6-251" fmla="*/ 1576810 w 2114586"/>
                <a:gd name="connsiteY6-252" fmla="*/ 1036320 h 1036320"/>
                <a:gd name="connsiteX7-253" fmla="*/ 129861 w 2114586"/>
                <a:gd name="connsiteY7-254" fmla="*/ 1036320 h 1036320"/>
                <a:gd name="connsiteX8-255" fmla="*/ 0 w 2114586"/>
                <a:gd name="connsiteY8-256" fmla="*/ 906459 h 1036320"/>
                <a:gd name="connsiteX9-257" fmla="*/ 0 w 2114586"/>
                <a:gd name="connsiteY9-258" fmla="*/ 129861 h 1036320"/>
                <a:gd name="connsiteX0-259" fmla="*/ 0 w 2114586"/>
                <a:gd name="connsiteY0-260" fmla="*/ 129861 h 1036320"/>
                <a:gd name="connsiteX1-261" fmla="*/ 129861 w 2114586"/>
                <a:gd name="connsiteY1-262" fmla="*/ 0 h 1036320"/>
                <a:gd name="connsiteX2-263" fmla="*/ 1576810 w 2114586"/>
                <a:gd name="connsiteY2-264" fmla="*/ 0 h 1036320"/>
                <a:gd name="connsiteX3-265" fmla="*/ 1811447 w 2114586"/>
                <a:gd name="connsiteY3-266" fmla="*/ 120336 h 1036320"/>
                <a:gd name="connsiteX4-267" fmla="*/ 2114550 w 2114586"/>
                <a:gd name="connsiteY4-268" fmla="*/ 509588 h 1036320"/>
                <a:gd name="connsiteX5-269" fmla="*/ 1749534 w 2114586"/>
                <a:gd name="connsiteY5-270" fmla="*/ 930271 h 1036320"/>
                <a:gd name="connsiteX6-271" fmla="*/ 1576810 w 2114586"/>
                <a:gd name="connsiteY6-272" fmla="*/ 1036320 h 1036320"/>
                <a:gd name="connsiteX7-273" fmla="*/ 129861 w 2114586"/>
                <a:gd name="connsiteY7-274" fmla="*/ 1036320 h 1036320"/>
                <a:gd name="connsiteX8-275" fmla="*/ 0 w 2114586"/>
                <a:gd name="connsiteY8-276" fmla="*/ 906459 h 1036320"/>
                <a:gd name="connsiteX9-277" fmla="*/ 0 w 2114586"/>
                <a:gd name="connsiteY9-278" fmla="*/ 129861 h 1036320"/>
                <a:gd name="connsiteX0-279" fmla="*/ 0 w 2114598"/>
                <a:gd name="connsiteY0-280" fmla="*/ 129861 h 1036320"/>
                <a:gd name="connsiteX1-281" fmla="*/ 129861 w 2114598"/>
                <a:gd name="connsiteY1-282" fmla="*/ 0 h 1036320"/>
                <a:gd name="connsiteX2-283" fmla="*/ 1576810 w 2114598"/>
                <a:gd name="connsiteY2-284" fmla="*/ 0 h 1036320"/>
                <a:gd name="connsiteX3-285" fmla="*/ 1811447 w 2114598"/>
                <a:gd name="connsiteY3-286" fmla="*/ 120336 h 1036320"/>
                <a:gd name="connsiteX4-287" fmla="*/ 2114550 w 2114598"/>
                <a:gd name="connsiteY4-288" fmla="*/ 509588 h 1036320"/>
                <a:gd name="connsiteX5-289" fmla="*/ 1782871 w 2114598"/>
                <a:gd name="connsiteY5-290" fmla="*/ 939796 h 1036320"/>
                <a:gd name="connsiteX6-291" fmla="*/ 1576810 w 2114598"/>
                <a:gd name="connsiteY6-292" fmla="*/ 1036320 h 1036320"/>
                <a:gd name="connsiteX7-293" fmla="*/ 129861 w 2114598"/>
                <a:gd name="connsiteY7-294" fmla="*/ 1036320 h 1036320"/>
                <a:gd name="connsiteX8-295" fmla="*/ 0 w 2114598"/>
                <a:gd name="connsiteY8-296" fmla="*/ 906459 h 1036320"/>
                <a:gd name="connsiteX9-297" fmla="*/ 0 w 2114598"/>
                <a:gd name="connsiteY9-298" fmla="*/ 129861 h 1036320"/>
                <a:gd name="connsiteX0-299" fmla="*/ 0 w 2114598"/>
                <a:gd name="connsiteY0-300" fmla="*/ 129861 h 1036320"/>
                <a:gd name="connsiteX1-301" fmla="*/ 129861 w 2114598"/>
                <a:gd name="connsiteY1-302" fmla="*/ 0 h 1036320"/>
                <a:gd name="connsiteX2-303" fmla="*/ 1576810 w 2114598"/>
                <a:gd name="connsiteY2-304" fmla="*/ 0 h 1036320"/>
                <a:gd name="connsiteX3-305" fmla="*/ 1811447 w 2114598"/>
                <a:gd name="connsiteY3-306" fmla="*/ 120336 h 1036320"/>
                <a:gd name="connsiteX4-307" fmla="*/ 2114550 w 2114598"/>
                <a:gd name="connsiteY4-308" fmla="*/ 509588 h 1036320"/>
                <a:gd name="connsiteX5-309" fmla="*/ 1782871 w 2114598"/>
                <a:gd name="connsiteY5-310" fmla="*/ 939796 h 1036320"/>
                <a:gd name="connsiteX6-311" fmla="*/ 1576810 w 2114598"/>
                <a:gd name="connsiteY6-312" fmla="*/ 1036320 h 1036320"/>
                <a:gd name="connsiteX7-313" fmla="*/ 129861 w 2114598"/>
                <a:gd name="connsiteY7-314" fmla="*/ 1036320 h 1036320"/>
                <a:gd name="connsiteX8-315" fmla="*/ 0 w 2114598"/>
                <a:gd name="connsiteY8-316" fmla="*/ 906459 h 1036320"/>
                <a:gd name="connsiteX9-317" fmla="*/ 0 w 2114598"/>
                <a:gd name="connsiteY9-318" fmla="*/ 129861 h 1036320"/>
                <a:gd name="connsiteX0-319" fmla="*/ 0 w 2114614"/>
                <a:gd name="connsiteY0-320" fmla="*/ 129861 h 1036320"/>
                <a:gd name="connsiteX1-321" fmla="*/ 129861 w 2114614"/>
                <a:gd name="connsiteY1-322" fmla="*/ 0 h 1036320"/>
                <a:gd name="connsiteX2-323" fmla="*/ 1576810 w 2114614"/>
                <a:gd name="connsiteY2-324" fmla="*/ 0 h 1036320"/>
                <a:gd name="connsiteX3-325" fmla="*/ 1811447 w 2114614"/>
                <a:gd name="connsiteY3-326" fmla="*/ 120336 h 1036320"/>
                <a:gd name="connsiteX4-327" fmla="*/ 2114550 w 2114614"/>
                <a:gd name="connsiteY4-328" fmla="*/ 509588 h 1036320"/>
                <a:gd name="connsiteX5-329" fmla="*/ 1782871 w 2114614"/>
                <a:gd name="connsiteY5-330" fmla="*/ 939796 h 1036320"/>
                <a:gd name="connsiteX6-331" fmla="*/ 1576810 w 2114614"/>
                <a:gd name="connsiteY6-332" fmla="*/ 1036320 h 1036320"/>
                <a:gd name="connsiteX7-333" fmla="*/ 129861 w 2114614"/>
                <a:gd name="connsiteY7-334" fmla="*/ 1036320 h 1036320"/>
                <a:gd name="connsiteX8-335" fmla="*/ 0 w 2114614"/>
                <a:gd name="connsiteY8-336" fmla="*/ 906459 h 1036320"/>
                <a:gd name="connsiteX9-337" fmla="*/ 0 w 2114614"/>
                <a:gd name="connsiteY9-338" fmla="*/ 129861 h 1036320"/>
                <a:gd name="connsiteX0-339" fmla="*/ 0 w 2114586"/>
                <a:gd name="connsiteY0-340" fmla="*/ 129861 h 1036320"/>
                <a:gd name="connsiteX1-341" fmla="*/ 129861 w 2114586"/>
                <a:gd name="connsiteY1-342" fmla="*/ 0 h 1036320"/>
                <a:gd name="connsiteX2-343" fmla="*/ 1576810 w 2114586"/>
                <a:gd name="connsiteY2-344" fmla="*/ 0 h 1036320"/>
                <a:gd name="connsiteX3-345" fmla="*/ 1811447 w 2114586"/>
                <a:gd name="connsiteY3-346" fmla="*/ 120336 h 1036320"/>
                <a:gd name="connsiteX4-347" fmla="*/ 2114550 w 2114586"/>
                <a:gd name="connsiteY4-348" fmla="*/ 509588 h 1036320"/>
                <a:gd name="connsiteX5-349" fmla="*/ 1782871 w 2114586"/>
                <a:gd name="connsiteY5-350" fmla="*/ 939796 h 1036320"/>
                <a:gd name="connsiteX6-351" fmla="*/ 1576810 w 2114586"/>
                <a:gd name="connsiteY6-352" fmla="*/ 1036320 h 1036320"/>
                <a:gd name="connsiteX7-353" fmla="*/ 129861 w 2114586"/>
                <a:gd name="connsiteY7-354" fmla="*/ 1036320 h 1036320"/>
                <a:gd name="connsiteX8-355" fmla="*/ 0 w 2114586"/>
                <a:gd name="connsiteY8-356" fmla="*/ 906459 h 1036320"/>
                <a:gd name="connsiteX9-357" fmla="*/ 0 w 2114586"/>
                <a:gd name="connsiteY9-358" fmla="*/ 129861 h 1036320"/>
                <a:gd name="connsiteX0-359" fmla="*/ 0 w 2114586"/>
                <a:gd name="connsiteY0-360" fmla="*/ 129861 h 1036320"/>
                <a:gd name="connsiteX1-361" fmla="*/ 129861 w 2114586"/>
                <a:gd name="connsiteY1-362" fmla="*/ 0 h 1036320"/>
                <a:gd name="connsiteX2-363" fmla="*/ 1576810 w 2114586"/>
                <a:gd name="connsiteY2-364" fmla="*/ 0 h 1036320"/>
                <a:gd name="connsiteX3-365" fmla="*/ 1811447 w 2114586"/>
                <a:gd name="connsiteY3-366" fmla="*/ 120336 h 1036320"/>
                <a:gd name="connsiteX4-367" fmla="*/ 2114550 w 2114586"/>
                <a:gd name="connsiteY4-368" fmla="*/ 509588 h 1036320"/>
                <a:gd name="connsiteX5-369" fmla="*/ 1806683 w 2114586"/>
                <a:gd name="connsiteY5-370" fmla="*/ 944558 h 1036320"/>
                <a:gd name="connsiteX6-371" fmla="*/ 1576810 w 2114586"/>
                <a:gd name="connsiteY6-372" fmla="*/ 1036320 h 1036320"/>
                <a:gd name="connsiteX7-373" fmla="*/ 129861 w 2114586"/>
                <a:gd name="connsiteY7-374" fmla="*/ 1036320 h 1036320"/>
                <a:gd name="connsiteX8-375" fmla="*/ 0 w 2114586"/>
                <a:gd name="connsiteY8-376" fmla="*/ 906459 h 1036320"/>
                <a:gd name="connsiteX9-377" fmla="*/ 0 w 2114586"/>
                <a:gd name="connsiteY9-378" fmla="*/ 129861 h 1036320"/>
                <a:gd name="connsiteX0-379" fmla="*/ 0 w 2114731"/>
                <a:gd name="connsiteY0-380" fmla="*/ 129861 h 1036320"/>
                <a:gd name="connsiteX1-381" fmla="*/ 129861 w 2114731"/>
                <a:gd name="connsiteY1-382" fmla="*/ 0 h 1036320"/>
                <a:gd name="connsiteX2-383" fmla="*/ 1576810 w 2114731"/>
                <a:gd name="connsiteY2-384" fmla="*/ 0 h 1036320"/>
                <a:gd name="connsiteX3-385" fmla="*/ 1811447 w 2114731"/>
                <a:gd name="connsiteY3-386" fmla="*/ 120336 h 1036320"/>
                <a:gd name="connsiteX4-387" fmla="*/ 2114550 w 2114731"/>
                <a:gd name="connsiteY4-388" fmla="*/ 509588 h 1036320"/>
                <a:gd name="connsiteX5-389" fmla="*/ 1806683 w 2114731"/>
                <a:gd name="connsiteY5-390" fmla="*/ 944558 h 1036320"/>
                <a:gd name="connsiteX6-391" fmla="*/ 1576810 w 2114731"/>
                <a:gd name="connsiteY6-392" fmla="*/ 1036320 h 1036320"/>
                <a:gd name="connsiteX7-393" fmla="*/ 129861 w 2114731"/>
                <a:gd name="connsiteY7-394" fmla="*/ 1036320 h 1036320"/>
                <a:gd name="connsiteX8-395" fmla="*/ 0 w 2114731"/>
                <a:gd name="connsiteY8-396" fmla="*/ 906459 h 1036320"/>
                <a:gd name="connsiteX9-397" fmla="*/ 0 w 2114731"/>
                <a:gd name="connsiteY9-398" fmla="*/ 129861 h 1036320"/>
                <a:gd name="connsiteX0-399" fmla="*/ 0 w 2143202"/>
                <a:gd name="connsiteY0-400" fmla="*/ 129861 h 1036320"/>
                <a:gd name="connsiteX1-401" fmla="*/ 129861 w 2143202"/>
                <a:gd name="connsiteY1-402" fmla="*/ 0 h 1036320"/>
                <a:gd name="connsiteX2-403" fmla="*/ 1576810 w 2143202"/>
                <a:gd name="connsiteY2-404" fmla="*/ 0 h 1036320"/>
                <a:gd name="connsiteX3-405" fmla="*/ 1811447 w 2143202"/>
                <a:gd name="connsiteY3-406" fmla="*/ 120336 h 1036320"/>
                <a:gd name="connsiteX4-407" fmla="*/ 2143125 w 2143202"/>
                <a:gd name="connsiteY4-408" fmla="*/ 509588 h 1036320"/>
                <a:gd name="connsiteX5-409" fmla="*/ 1806683 w 2143202"/>
                <a:gd name="connsiteY5-410" fmla="*/ 944558 h 1036320"/>
                <a:gd name="connsiteX6-411" fmla="*/ 1576810 w 2143202"/>
                <a:gd name="connsiteY6-412" fmla="*/ 1036320 h 1036320"/>
                <a:gd name="connsiteX7-413" fmla="*/ 129861 w 2143202"/>
                <a:gd name="connsiteY7-414" fmla="*/ 1036320 h 1036320"/>
                <a:gd name="connsiteX8-415" fmla="*/ 0 w 2143202"/>
                <a:gd name="connsiteY8-416" fmla="*/ 906459 h 1036320"/>
                <a:gd name="connsiteX9-417" fmla="*/ 0 w 2143202"/>
                <a:gd name="connsiteY9-418" fmla="*/ 129861 h 1036320"/>
                <a:gd name="connsiteX0-419" fmla="*/ 0 w 2143202"/>
                <a:gd name="connsiteY0-420" fmla="*/ 129861 h 1036320"/>
                <a:gd name="connsiteX1-421" fmla="*/ 129861 w 2143202"/>
                <a:gd name="connsiteY1-422" fmla="*/ 0 h 1036320"/>
                <a:gd name="connsiteX2-423" fmla="*/ 1576810 w 2143202"/>
                <a:gd name="connsiteY2-424" fmla="*/ 0 h 1036320"/>
                <a:gd name="connsiteX3-425" fmla="*/ 1840022 w 2143202"/>
                <a:gd name="connsiteY3-426" fmla="*/ 107636 h 1036320"/>
                <a:gd name="connsiteX4-427" fmla="*/ 2143125 w 2143202"/>
                <a:gd name="connsiteY4-428" fmla="*/ 509588 h 1036320"/>
                <a:gd name="connsiteX5-429" fmla="*/ 1806683 w 2143202"/>
                <a:gd name="connsiteY5-430" fmla="*/ 944558 h 1036320"/>
                <a:gd name="connsiteX6-431" fmla="*/ 1576810 w 2143202"/>
                <a:gd name="connsiteY6-432" fmla="*/ 1036320 h 1036320"/>
                <a:gd name="connsiteX7-433" fmla="*/ 129861 w 2143202"/>
                <a:gd name="connsiteY7-434" fmla="*/ 1036320 h 1036320"/>
                <a:gd name="connsiteX8-435" fmla="*/ 0 w 2143202"/>
                <a:gd name="connsiteY8-436" fmla="*/ 906459 h 1036320"/>
                <a:gd name="connsiteX9-437" fmla="*/ 0 w 2143202"/>
                <a:gd name="connsiteY9-438" fmla="*/ 129861 h 1036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5400000" flipH="1">
              <a:off x="5541745" y="2869661"/>
              <a:ext cx="5109028" cy="1408957"/>
            </a:xfrm>
            <a:custGeom>
              <a:avLst/>
              <a:gdLst>
                <a:gd name="connsiteX0" fmla="*/ 5051503 w 5428342"/>
                <a:gd name="connsiteY0" fmla="*/ 225265 h 1497017"/>
                <a:gd name="connsiteX1" fmla="*/ 5175324 w 5428342"/>
                <a:gd name="connsiteY1" fmla="*/ 349086 h 1497017"/>
                <a:gd name="connsiteX2" fmla="*/ 5175324 w 5428342"/>
                <a:gd name="connsiteY2" fmla="*/ 748509 h 1497017"/>
                <a:gd name="connsiteX3" fmla="*/ 5174003 w 5428342"/>
                <a:gd name="connsiteY3" fmla="*/ 748509 h 1497017"/>
                <a:gd name="connsiteX4" fmla="*/ 5174003 w 5428342"/>
                <a:gd name="connsiteY4" fmla="*/ 748509 h 1497017"/>
                <a:gd name="connsiteX5" fmla="*/ 5175323 w 5428342"/>
                <a:gd name="connsiteY5" fmla="*/ 748509 h 1497017"/>
                <a:gd name="connsiteX6" fmla="*/ 5175323 w 5428342"/>
                <a:gd name="connsiteY6" fmla="*/ 1147932 h 1497017"/>
                <a:gd name="connsiteX7" fmla="*/ 5051502 w 5428342"/>
                <a:gd name="connsiteY7" fmla="*/ 1271753 h 1497017"/>
                <a:gd name="connsiteX8" fmla="*/ 4181935 w 5428342"/>
                <a:gd name="connsiteY8" fmla="*/ 1271753 h 1497017"/>
                <a:gd name="connsiteX9" fmla="*/ 3733494 w 5428342"/>
                <a:gd name="connsiteY9" fmla="*/ 1271753 h 1497017"/>
                <a:gd name="connsiteX10" fmla="*/ 3639436 w 5428342"/>
                <a:gd name="connsiteY10" fmla="*/ 1271753 h 1497017"/>
                <a:gd name="connsiteX11" fmla="*/ 3514076 w 5428342"/>
                <a:gd name="connsiteY11" fmla="*/ 1244454 h 1497017"/>
                <a:gd name="connsiteX12" fmla="*/ 3342954 w 5428342"/>
                <a:gd name="connsiteY12" fmla="*/ 1141461 h 1497017"/>
                <a:gd name="connsiteX13" fmla="*/ 3326962 w 5428342"/>
                <a:gd name="connsiteY13" fmla="*/ 1131780 h 1497017"/>
                <a:gd name="connsiteX14" fmla="*/ 2818407 w 5428342"/>
                <a:gd name="connsiteY14" fmla="*/ 838338 h 1497017"/>
                <a:gd name="connsiteX15" fmla="*/ 2609938 w 5428342"/>
                <a:gd name="connsiteY15" fmla="*/ 838338 h 1497017"/>
                <a:gd name="connsiteX16" fmla="*/ 1984645 w 5428342"/>
                <a:gd name="connsiteY16" fmla="*/ 1199139 h 1497017"/>
                <a:gd name="connsiteX17" fmla="*/ 1981719 w 5428342"/>
                <a:gd name="connsiteY17" fmla="*/ 1199139 h 1497017"/>
                <a:gd name="connsiteX18" fmla="*/ 1906428 w 5428342"/>
                <a:gd name="connsiteY18" fmla="*/ 1244454 h 1497017"/>
                <a:gd name="connsiteX19" fmla="*/ 1781068 w 5428342"/>
                <a:gd name="connsiteY19" fmla="*/ 1271753 h 1497017"/>
                <a:gd name="connsiteX20" fmla="*/ 1734358 w 5428342"/>
                <a:gd name="connsiteY20" fmla="*/ 1271753 h 1497017"/>
                <a:gd name="connsiteX21" fmla="*/ 1238568 w 5428342"/>
                <a:gd name="connsiteY21" fmla="*/ 1271753 h 1497017"/>
                <a:gd name="connsiteX22" fmla="*/ 376844 w 5428342"/>
                <a:gd name="connsiteY22" fmla="*/ 1271753 h 1497017"/>
                <a:gd name="connsiteX23" fmla="*/ 253023 w 5428342"/>
                <a:gd name="connsiteY23" fmla="*/ 1147932 h 1497017"/>
                <a:gd name="connsiteX24" fmla="*/ 253023 w 5428342"/>
                <a:gd name="connsiteY24" fmla="*/ 851378 h 1497017"/>
                <a:gd name="connsiteX25" fmla="*/ 252910 w 5428342"/>
                <a:gd name="connsiteY25" fmla="*/ 851378 h 1497017"/>
                <a:gd name="connsiteX26" fmla="*/ 252910 w 5428342"/>
                <a:gd name="connsiteY26" fmla="*/ 645638 h 1497017"/>
                <a:gd name="connsiteX27" fmla="*/ 253024 w 5428342"/>
                <a:gd name="connsiteY27" fmla="*/ 645638 h 1497017"/>
                <a:gd name="connsiteX28" fmla="*/ 253024 w 5428342"/>
                <a:gd name="connsiteY28" fmla="*/ 349086 h 1497017"/>
                <a:gd name="connsiteX29" fmla="*/ 376845 w 5428342"/>
                <a:gd name="connsiteY29" fmla="*/ 225265 h 1497017"/>
                <a:gd name="connsiteX30" fmla="*/ 1238569 w 5428342"/>
                <a:gd name="connsiteY30" fmla="*/ 225265 h 1497017"/>
                <a:gd name="connsiteX31" fmla="*/ 1734359 w 5428342"/>
                <a:gd name="connsiteY31" fmla="*/ 225265 h 1497017"/>
                <a:gd name="connsiteX32" fmla="*/ 1781069 w 5428342"/>
                <a:gd name="connsiteY32" fmla="*/ 225265 h 1497017"/>
                <a:gd name="connsiteX33" fmla="*/ 1906429 w 5428342"/>
                <a:gd name="connsiteY33" fmla="*/ 252564 h 1497017"/>
                <a:gd name="connsiteX34" fmla="*/ 1981720 w 5428342"/>
                <a:gd name="connsiteY34" fmla="*/ 297879 h 1497017"/>
                <a:gd name="connsiteX35" fmla="*/ 1984646 w 5428342"/>
                <a:gd name="connsiteY35" fmla="*/ 297879 h 1497017"/>
                <a:gd name="connsiteX36" fmla="*/ 2609939 w 5428342"/>
                <a:gd name="connsiteY36" fmla="*/ 658680 h 1497017"/>
                <a:gd name="connsiteX37" fmla="*/ 2818408 w 5428342"/>
                <a:gd name="connsiteY37" fmla="*/ 658680 h 1497017"/>
                <a:gd name="connsiteX38" fmla="*/ 3326963 w 5428342"/>
                <a:gd name="connsiteY38" fmla="*/ 365238 h 1497017"/>
                <a:gd name="connsiteX39" fmla="*/ 3342955 w 5428342"/>
                <a:gd name="connsiteY39" fmla="*/ 355557 h 1497017"/>
                <a:gd name="connsiteX40" fmla="*/ 3514076 w 5428342"/>
                <a:gd name="connsiteY40" fmla="*/ 252564 h 1497017"/>
                <a:gd name="connsiteX41" fmla="*/ 3639436 w 5428342"/>
                <a:gd name="connsiteY41" fmla="*/ 225265 h 1497017"/>
                <a:gd name="connsiteX42" fmla="*/ 3733495 w 5428342"/>
                <a:gd name="connsiteY42" fmla="*/ 225265 h 1497017"/>
                <a:gd name="connsiteX43" fmla="*/ 4181936 w 5428342"/>
                <a:gd name="connsiteY43" fmla="*/ 225265 h 1497017"/>
                <a:gd name="connsiteX44" fmla="*/ 3605041 w 5428342"/>
                <a:gd name="connsiteY44" fmla="*/ 0 h 1497017"/>
                <a:gd name="connsiteX45" fmla="*/ 3392166 w 5428342"/>
                <a:gd name="connsiteY45" fmla="*/ 58972 h 1497017"/>
                <a:gd name="connsiteX46" fmla="*/ 2818407 w 5428342"/>
                <a:gd name="connsiteY46" fmla="*/ 395057 h 1497017"/>
                <a:gd name="connsiteX47" fmla="*/ 2609938 w 5428342"/>
                <a:gd name="connsiteY47" fmla="*/ 395057 h 1497017"/>
                <a:gd name="connsiteX48" fmla="*/ 2214473 w 5428342"/>
                <a:gd name="connsiteY48" fmla="*/ 166869 h 1497017"/>
                <a:gd name="connsiteX49" fmla="*/ 2121315 w 5428342"/>
                <a:gd name="connsiteY49" fmla="*/ 109372 h 1497017"/>
                <a:gd name="connsiteX50" fmla="*/ 2037624 w 5428342"/>
                <a:gd name="connsiteY50" fmla="*/ 58972 h 1497017"/>
                <a:gd name="connsiteX51" fmla="*/ 1824749 w 5428342"/>
                <a:gd name="connsiteY51" fmla="*/ 0 h 1497017"/>
                <a:gd name="connsiteX52" fmla="*/ 1230424 w 5428342"/>
                <a:gd name="connsiteY52" fmla="*/ 849 h 1497017"/>
                <a:gd name="connsiteX53" fmla="*/ 1230424 w 5428342"/>
                <a:gd name="connsiteY53" fmla="*/ 2413 h 1497017"/>
                <a:gd name="connsiteX54" fmla="*/ 133438 w 5428342"/>
                <a:gd name="connsiteY54" fmla="*/ 2413 h 1497017"/>
                <a:gd name="connsiteX55" fmla="*/ 0 w 5428342"/>
                <a:gd name="connsiteY55" fmla="*/ 135851 h 1497017"/>
                <a:gd name="connsiteX56" fmla="*/ 0 w 5428342"/>
                <a:gd name="connsiteY56" fmla="*/ 914375 h 1497017"/>
                <a:gd name="connsiteX57" fmla="*/ 0 w 5428342"/>
                <a:gd name="connsiteY57" fmla="*/ 1363579 h 1497017"/>
                <a:gd name="connsiteX58" fmla="*/ 133438 w 5428342"/>
                <a:gd name="connsiteY58" fmla="*/ 1497017 h 1497017"/>
                <a:gd name="connsiteX59" fmla="*/ 1686405 w 5428342"/>
                <a:gd name="connsiteY59" fmla="*/ 1497017 h 1497017"/>
                <a:gd name="connsiteX60" fmla="*/ 1686405 w 5428342"/>
                <a:gd name="connsiteY60" fmla="*/ 1496820 h 1497017"/>
                <a:gd name="connsiteX61" fmla="*/ 1824749 w 5428342"/>
                <a:gd name="connsiteY61" fmla="*/ 1497017 h 1497017"/>
                <a:gd name="connsiteX62" fmla="*/ 2037624 w 5428342"/>
                <a:gd name="connsiteY62" fmla="*/ 1438045 h 1497017"/>
                <a:gd name="connsiteX63" fmla="*/ 2121315 w 5428342"/>
                <a:gd name="connsiteY63" fmla="*/ 1387645 h 1497017"/>
                <a:gd name="connsiteX64" fmla="*/ 2154423 w 5428342"/>
                <a:gd name="connsiteY64" fmla="*/ 1367211 h 1497017"/>
                <a:gd name="connsiteX65" fmla="*/ 2609938 w 5428342"/>
                <a:gd name="connsiteY65" fmla="*/ 1104373 h 1497017"/>
                <a:gd name="connsiteX66" fmla="*/ 2818407 w 5428342"/>
                <a:gd name="connsiteY66" fmla="*/ 1104373 h 1497017"/>
                <a:gd name="connsiteX67" fmla="*/ 3119246 w 5428342"/>
                <a:gd name="connsiteY67" fmla="*/ 1277961 h 1497017"/>
                <a:gd name="connsiteX68" fmla="*/ 3119246 w 5428342"/>
                <a:gd name="connsiteY68" fmla="*/ 1280155 h 1497017"/>
                <a:gd name="connsiteX69" fmla="*/ 3180682 w 5428342"/>
                <a:gd name="connsiteY69" fmla="*/ 1317854 h 1497017"/>
                <a:gd name="connsiteX70" fmla="*/ 3377450 w 5428342"/>
                <a:gd name="connsiteY70" fmla="*/ 1438045 h 1497017"/>
                <a:gd name="connsiteX71" fmla="*/ 3590324 w 5428342"/>
                <a:gd name="connsiteY71" fmla="*/ 1497017 h 1497017"/>
                <a:gd name="connsiteX72" fmla="*/ 3630476 w 5428342"/>
                <a:gd name="connsiteY72" fmla="*/ 1496960 h 1497017"/>
                <a:gd name="connsiteX73" fmla="*/ 3630476 w 5428342"/>
                <a:gd name="connsiteY73" fmla="*/ 1497017 h 1497017"/>
                <a:gd name="connsiteX74" fmla="*/ 5294904 w 5428342"/>
                <a:gd name="connsiteY74" fmla="*/ 1497017 h 1497017"/>
                <a:gd name="connsiteX75" fmla="*/ 5428342 w 5428342"/>
                <a:gd name="connsiteY75" fmla="*/ 1363579 h 1497017"/>
                <a:gd name="connsiteX76" fmla="*/ 5428342 w 5428342"/>
                <a:gd name="connsiteY76" fmla="*/ 914375 h 1497017"/>
                <a:gd name="connsiteX77" fmla="*/ 5428342 w 5428342"/>
                <a:gd name="connsiteY77" fmla="*/ 135851 h 1497017"/>
                <a:gd name="connsiteX78" fmla="*/ 5294904 w 5428342"/>
                <a:gd name="connsiteY78" fmla="*/ 2413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428342" h="1497017">
                  <a:moveTo>
                    <a:pt x="5051503" y="225265"/>
                  </a:moveTo>
                  <a:cubicBezTo>
                    <a:pt x="5119887" y="225265"/>
                    <a:pt x="5175324" y="280702"/>
                    <a:pt x="5175324" y="349086"/>
                  </a:cubicBezTo>
                  <a:lnTo>
                    <a:pt x="5175324" y="748509"/>
                  </a:lnTo>
                  <a:lnTo>
                    <a:pt x="5174003" y="748509"/>
                  </a:lnTo>
                  <a:lnTo>
                    <a:pt x="5174003" y="748509"/>
                  </a:lnTo>
                  <a:lnTo>
                    <a:pt x="5175323" y="748509"/>
                  </a:lnTo>
                  <a:lnTo>
                    <a:pt x="5175323" y="1147932"/>
                  </a:lnTo>
                  <a:cubicBezTo>
                    <a:pt x="5175323" y="1216316"/>
                    <a:pt x="5119886" y="1271753"/>
                    <a:pt x="5051502" y="1271753"/>
                  </a:cubicBezTo>
                  <a:lnTo>
                    <a:pt x="4181935" y="1271753"/>
                  </a:lnTo>
                  <a:lnTo>
                    <a:pt x="3733494" y="1271753"/>
                  </a:lnTo>
                  <a:lnTo>
                    <a:pt x="3639436" y="1271753"/>
                  </a:lnTo>
                  <a:cubicBezTo>
                    <a:pt x="3606696" y="1267479"/>
                    <a:pt x="3543196" y="1263204"/>
                    <a:pt x="3514076" y="1244454"/>
                  </a:cubicBezTo>
                  <a:cubicBezTo>
                    <a:pt x="3453199" y="1208094"/>
                    <a:pt x="3396266" y="1173732"/>
                    <a:pt x="3342954" y="1141461"/>
                  </a:cubicBezTo>
                  <a:lnTo>
                    <a:pt x="3326962" y="1131780"/>
                  </a:lnTo>
                  <a:lnTo>
                    <a:pt x="2818407" y="838338"/>
                  </a:lnTo>
                  <a:cubicBezTo>
                    <a:pt x="2761246" y="806413"/>
                    <a:pt x="2667099" y="806413"/>
                    <a:pt x="2609938" y="838338"/>
                  </a:cubicBezTo>
                  <a:lnTo>
                    <a:pt x="1984645" y="1199139"/>
                  </a:lnTo>
                  <a:lnTo>
                    <a:pt x="1981719" y="1199139"/>
                  </a:lnTo>
                  <a:lnTo>
                    <a:pt x="1906428" y="1244454"/>
                  </a:lnTo>
                  <a:cubicBezTo>
                    <a:pt x="1877307" y="1263204"/>
                    <a:pt x="1813808" y="1267479"/>
                    <a:pt x="1781068" y="1271753"/>
                  </a:cubicBezTo>
                  <a:lnTo>
                    <a:pt x="1734358" y="1271753"/>
                  </a:lnTo>
                  <a:lnTo>
                    <a:pt x="1238568" y="1271753"/>
                  </a:lnTo>
                  <a:lnTo>
                    <a:pt x="376844" y="1271753"/>
                  </a:lnTo>
                  <a:cubicBezTo>
                    <a:pt x="308460" y="1271753"/>
                    <a:pt x="253023" y="1216316"/>
                    <a:pt x="253023" y="1147932"/>
                  </a:cubicBezTo>
                  <a:lnTo>
                    <a:pt x="253023" y="851378"/>
                  </a:lnTo>
                  <a:lnTo>
                    <a:pt x="252910" y="851378"/>
                  </a:lnTo>
                  <a:lnTo>
                    <a:pt x="252910" y="645638"/>
                  </a:lnTo>
                  <a:lnTo>
                    <a:pt x="253024" y="645638"/>
                  </a:lnTo>
                  <a:lnTo>
                    <a:pt x="253024" y="349086"/>
                  </a:lnTo>
                  <a:cubicBezTo>
                    <a:pt x="253024" y="280702"/>
                    <a:pt x="308461" y="225265"/>
                    <a:pt x="376845" y="225265"/>
                  </a:cubicBezTo>
                  <a:lnTo>
                    <a:pt x="1238569" y="225265"/>
                  </a:lnTo>
                  <a:lnTo>
                    <a:pt x="1734359" y="225265"/>
                  </a:lnTo>
                  <a:lnTo>
                    <a:pt x="1781069" y="225265"/>
                  </a:lnTo>
                  <a:cubicBezTo>
                    <a:pt x="1813808" y="229540"/>
                    <a:pt x="1877308" y="233814"/>
                    <a:pt x="1906429" y="252564"/>
                  </a:cubicBezTo>
                  <a:lnTo>
                    <a:pt x="1981720" y="297879"/>
                  </a:lnTo>
                  <a:lnTo>
                    <a:pt x="1984646" y="297879"/>
                  </a:lnTo>
                  <a:lnTo>
                    <a:pt x="2609939" y="658680"/>
                  </a:lnTo>
                  <a:cubicBezTo>
                    <a:pt x="2667099" y="690605"/>
                    <a:pt x="2761247" y="690605"/>
                    <a:pt x="2818408" y="658680"/>
                  </a:cubicBezTo>
                  <a:lnTo>
                    <a:pt x="3326963" y="365238"/>
                  </a:lnTo>
                  <a:lnTo>
                    <a:pt x="3342955" y="355557"/>
                  </a:lnTo>
                  <a:cubicBezTo>
                    <a:pt x="3396266" y="323286"/>
                    <a:pt x="3453200" y="288924"/>
                    <a:pt x="3514076" y="252564"/>
                  </a:cubicBezTo>
                  <a:cubicBezTo>
                    <a:pt x="3543197" y="233814"/>
                    <a:pt x="3606697" y="229540"/>
                    <a:pt x="3639436" y="225265"/>
                  </a:cubicBezTo>
                  <a:lnTo>
                    <a:pt x="3733495" y="225265"/>
                  </a:lnTo>
                  <a:lnTo>
                    <a:pt x="4181936" y="225265"/>
                  </a:lnTo>
                  <a:close/>
                  <a:moveTo>
                    <a:pt x="3605041" y="0"/>
                  </a:move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AEAEA"/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5400000" flipH="1">
              <a:off x="5541745" y="2869661"/>
              <a:ext cx="5109028" cy="1408957"/>
            </a:xfrm>
            <a:custGeom>
              <a:avLst/>
              <a:gdLst>
                <a:gd name="connsiteX0" fmla="*/ 5428342 w 5428342"/>
                <a:gd name="connsiteY0" fmla="*/ 1363579 h 1497017"/>
                <a:gd name="connsiteX1" fmla="*/ 5428342 w 5428342"/>
                <a:gd name="connsiteY1" fmla="*/ 914375 h 1497017"/>
                <a:gd name="connsiteX2" fmla="*/ 5428342 w 5428342"/>
                <a:gd name="connsiteY2" fmla="*/ 135851 h 1497017"/>
                <a:gd name="connsiteX3" fmla="*/ 5294904 w 5428342"/>
                <a:gd name="connsiteY3" fmla="*/ 2413 h 1497017"/>
                <a:gd name="connsiteX4" fmla="*/ 3605041 w 5428342"/>
                <a:gd name="connsiteY4" fmla="*/ 0 h 1497017"/>
                <a:gd name="connsiteX5" fmla="*/ 3392166 w 5428342"/>
                <a:gd name="connsiteY5" fmla="*/ 58972 h 1497017"/>
                <a:gd name="connsiteX6" fmla="*/ 2818407 w 5428342"/>
                <a:gd name="connsiteY6" fmla="*/ 395057 h 1497017"/>
                <a:gd name="connsiteX7" fmla="*/ 2609938 w 5428342"/>
                <a:gd name="connsiteY7" fmla="*/ 395057 h 1497017"/>
                <a:gd name="connsiteX8" fmla="*/ 2214473 w 5428342"/>
                <a:gd name="connsiteY8" fmla="*/ 166869 h 1497017"/>
                <a:gd name="connsiteX9" fmla="*/ 2121315 w 5428342"/>
                <a:gd name="connsiteY9" fmla="*/ 109372 h 1497017"/>
                <a:gd name="connsiteX10" fmla="*/ 2037624 w 5428342"/>
                <a:gd name="connsiteY10" fmla="*/ 58972 h 1497017"/>
                <a:gd name="connsiteX11" fmla="*/ 1824749 w 5428342"/>
                <a:gd name="connsiteY11" fmla="*/ 0 h 1497017"/>
                <a:gd name="connsiteX12" fmla="*/ 1230424 w 5428342"/>
                <a:gd name="connsiteY12" fmla="*/ 849 h 1497017"/>
                <a:gd name="connsiteX13" fmla="*/ 1230424 w 5428342"/>
                <a:gd name="connsiteY13" fmla="*/ 2413 h 1497017"/>
                <a:gd name="connsiteX14" fmla="*/ 133438 w 5428342"/>
                <a:gd name="connsiteY14" fmla="*/ 2413 h 1497017"/>
                <a:gd name="connsiteX15" fmla="*/ 0 w 5428342"/>
                <a:gd name="connsiteY15" fmla="*/ 135851 h 1497017"/>
                <a:gd name="connsiteX16" fmla="*/ 0 w 5428342"/>
                <a:gd name="connsiteY16" fmla="*/ 914375 h 1497017"/>
                <a:gd name="connsiteX17" fmla="*/ 0 w 5428342"/>
                <a:gd name="connsiteY17" fmla="*/ 1363579 h 1497017"/>
                <a:gd name="connsiteX18" fmla="*/ 133438 w 5428342"/>
                <a:gd name="connsiteY18" fmla="*/ 1497017 h 1497017"/>
                <a:gd name="connsiteX19" fmla="*/ 1686405 w 5428342"/>
                <a:gd name="connsiteY19" fmla="*/ 1497017 h 1497017"/>
                <a:gd name="connsiteX20" fmla="*/ 1686405 w 5428342"/>
                <a:gd name="connsiteY20" fmla="*/ 1496820 h 1497017"/>
                <a:gd name="connsiteX21" fmla="*/ 1824749 w 5428342"/>
                <a:gd name="connsiteY21" fmla="*/ 1497017 h 1497017"/>
                <a:gd name="connsiteX22" fmla="*/ 2037624 w 5428342"/>
                <a:gd name="connsiteY22" fmla="*/ 1438045 h 1497017"/>
                <a:gd name="connsiteX23" fmla="*/ 2121315 w 5428342"/>
                <a:gd name="connsiteY23" fmla="*/ 1387645 h 1497017"/>
                <a:gd name="connsiteX24" fmla="*/ 2154423 w 5428342"/>
                <a:gd name="connsiteY24" fmla="*/ 1367211 h 1497017"/>
                <a:gd name="connsiteX25" fmla="*/ 2609938 w 5428342"/>
                <a:gd name="connsiteY25" fmla="*/ 1104373 h 1497017"/>
                <a:gd name="connsiteX26" fmla="*/ 2818407 w 5428342"/>
                <a:gd name="connsiteY26" fmla="*/ 1104373 h 1497017"/>
                <a:gd name="connsiteX27" fmla="*/ 3119246 w 5428342"/>
                <a:gd name="connsiteY27" fmla="*/ 1277961 h 1497017"/>
                <a:gd name="connsiteX28" fmla="*/ 3119246 w 5428342"/>
                <a:gd name="connsiteY28" fmla="*/ 1280155 h 1497017"/>
                <a:gd name="connsiteX29" fmla="*/ 3180682 w 5428342"/>
                <a:gd name="connsiteY29" fmla="*/ 1317854 h 1497017"/>
                <a:gd name="connsiteX30" fmla="*/ 3377450 w 5428342"/>
                <a:gd name="connsiteY30" fmla="*/ 1438045 h 1497017"/>
                <a:gd name="connsiteX31" fmla="*/ 3590324 w 5428342"/>
                <a:gd name="connsiteY31" fmla="*/ 1497017 h 1497017"/>
                <a:gd name="connsiteX32" fmla="*/ 3630476 w 5428342"/>
                <a:gd name="connsiteY32" fmla="*/ 1496960 h 1497017"/>
                <a:gd name="connsiteX33" fmla="*/ 3630476 w 5428342"/>
                <a:gd name="connsiteY33" fmla="*/ 1497017 h 1497017"/>
                <a:gd name="connsiteX34" fmla="*/ 5294904 w 5428342"/>
                <a:gd name="connsiteY34" fmla="*/ 1497017 h 1497017"/>
                <a:gd name="connsiteX35" fmla="*/ 5428342 w 5428342"/>
                <a:gd name="connsiteY35" fmla="*/ 1363579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28342" h="1497017">
                  <a:moveTo>
                    <a:pt x="5428342" y="1363579"/>
                  </a:move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lnTo>
                    <a:pt x="3605041" y="0"/>
                  </a:ln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>
              <a:gradFill flip="none" rotWithShape="1">
                <a:gsLst>
                  <a:gs pos="59000">
                    <a:srgbClr val="FBFBFB"/>
                  </a:gs>
                  <a:gs pos="0">
                    <a:srgbClr val="C7C7C7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Group 41"/>
            <p:cNvGrpSpPr>
              <a:grpSpLocks noChangeAspect="1"/>
            </p:cNvGrpSpPr>
            <p:nvPr/>
          </p:nvGrpSpPr>
          <p:grpSpPr bwMode="auto">
            <a:xfrm>
              <a:off x="7876457" y="4698265"/>
              <a:ext cx="447011" cy="547203"/>
              <a:chOff x="3783" y="2089"/>
              <a:chExt cx="116" cy="142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42"/>
              <p:cNvSpPr/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43"/>
              <p:cNvSpPr/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44"/>
              <p:cNvSpPr/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5"/>
              <p:cNvSpPr/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6"/>
              <p:cNvSpPr/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7"/>
              <p:cNvSpPr/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8"/>
              <p:cNvSpPr/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9"/>
              <p:cNvSpPr/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Group 62"/>
            <p:cNvGrpSpPr>
              <a:grpSpLocks noChangeAspect="1"/>
            </p:cNvGrpSpPr>
            <p:nvPr/>
          </p:nvGrpSpPr>
          <p:grpSpPr bwMode="auto">
            <a:xfrm>
              <a:off x="7821335" y="1946316"/>
              <a:ext cx="549846" cy="439024"/>
              <a:chOff x="3775" y="2110"/>
              <a:chExt cx="129" cy="103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 63"/>
              <p:cNvSpPr/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64"/>
              <p:cNvSpPr/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8884" y="2360729"/>
            <a:ext cx="3832270" cy="1056475"/>
            <a:chOff x="5541746" y="2869660"/>
            <a:chExt cx="5109028" cy="1408959"/>
          </a:xfrm>
        </p:grpSpPr>
        <p:sp>
          <p:nvSpPr>
            <p:cNvPr id="22" name="圆角矩形 25"/>
            <p:cNvSpPr/>
            <p:nvPr/>
          </p:nvSpPr>
          <p:spPr>
            <a:xfrm flipH="1">
              <a:off x="8399066" y="3086459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-1" fmla="*/ 0 w 2114558"/>
                <a:gd name="connsiteY0-2" fmla="*/ 129861 h 1036320"/>
                <a:gd name="connsiteX1-3" fmla="*/ 129861 w 2114558"/>
                <a:gd name="connsiteY1-4" fmla="*/ 0 h 1036320"/>
                <a:gd name="connsiteX2-5" fmla="*/ 1576810 w 2114558"/>
                <a:gd name="connsiteY2-6" fmla="*/ 0 h 1036320"/>
                <a:gd name="connsiteX3-7" fmla="*/ 1706671 w 2114558"/>
                <a:gd name="connsiteY3-8" fmla="*/ 129861 h 1036320"/>
                <a:gd name="connsiteX4-9" fmla="*/ 2114550 w 2114558"/>
                <a:gd name="connsiteY4-10" fmla="*/ 509588 h 1036320"/>
                <a:gd name="connsiteX5-11" fmla="*/ 1706671 w 2114558"/>
                <a:gd name="connsiteY5-12" fmla="*/ 906459 h 1036320"/>
                <a:gd name="connsiteX6-13" fmla="*/ 1576810 w 2114558"/>
                <a:gd name="connsiteY6-14" fmla="*/ 1036320 h 1036320"/>
                <a:gd name="connsiteX7-15" fmla="*/ 129861 w 2114558"/>
                <a:gd name="connsiteY7-16" fmla="*/ 1036320 h 1036320"/>
                <a:gd name="connsiteX8-17" fmla="*/ 0 w 2114558"/>
                <a:gd name="connsiteY8-18" fmla="*/ 906459 h 1036320"/>
                <a:gd name="connsiteX9" fmla="*/ 0 w 2114558"/>
                <a:gd name="connsiteY9" fmla="*/ 129861 h 1036320"/>
                <a:gd name="connsiteX0-19" fmla="*/ 0 w 2114560"/>
                <a:gd name="connsiteY0-20" fmla="*/ 129861 h 1036320"/>
                <a:gd name="connsiteX1-21" fmla="*/ 129861 w 2114560"/>
                <a:gd name="connsiteY1-22" fmla="*/ 0 h 1036320"/>
                <a:gd name="connsiteX2-23" fmla="*/ 1576810 w 2114560"/>
                <a:gd name="connsiteY2-24" fmla="*/ 0 h 1036320"/>
                <a:gd name="connsiteX3-25" fmla="*/ 1778109 w 2114560"/>
                <a:gd name="connsiteY3-26" fmla="*/ 148911 h 1036320"/>
                <a:gd name="connsiteX4-27" fmla="*/ 2114550 w 2114560"/>
                <a:gd name="connsiteY4-28" fmla="*/ 509588 h 1036320"/>
                <a:gd name="connsiteX5-29" fmla="*/ 1706671 w 2114560"/>
                <a:gd name="connsiteY5-30" fmla="*/ 906459 h 1036320"/>
                <a:gd name="connsiteX6-31" fmla="*/ 1576810 w 2114560"/>
                <a:gd name="connsiteY6-32" fmla="*/ 1036320 h 1036320"/>
                <a:gd name="connsiteX7-33" fmla="*/ 129861 w 2114560"/>
                <a:gd name="connsiteY7-34" fmla="*/ 1036320 h 1036320"/>
                <a:gd name="connsiteX8-35" fmla="*/ 0 w 2114560"/>
                <a:gd name="connsiteY8-36" fmla="*/ 906459 h 1036320"/>
                <a:gd name="connsiteX9-37" fmla="*/ 0 w 2114560"/>
                <a:gd name="connsiteY9-38" fmla="*/ 129861 h 1036320"/>
                <a:gd name="connsiteX0-39" fmla="*/ 0 w 2114567"/>
                <a:gd name="connsiteY0-40" fmla="*/ 129861 h 1036320"/>
                <a:gd name="connsiteX1-41" fmla="*/ 129861 w 2114567"/>
                <a:gd name="connsiteY1-42" fmla="*/ 0 h 1036320"/>
                <a:gd name="connsiteX2-43" fmla="*/ 1576810 w 2114567"/>
                <a:gd name="connsiteY2-44" fmla="*/ 0 h 1036320"/>
                <a:gd name="connsiteX3-45" fmla="*/ 1778109 w 2114567"/>
                <a:gd name="connsiteY3-46" fmla="*/ 148911 h 1036320"/>
                <a:gd name="connsiteX4-47" fmla="*/ 2114550 w 2114567"/>
                <a:gd name="connsiteY4-48" fmla="*/ 509588 h 1036320"/>
                <a:gd name="connsiteX5-49" fmla="*/ 1706671 w 2114567"/>
                <a:gd name="connsiteY5-50" fmla="*/ 906459 h 1036320"/>
                <a:gd name="connsiteX6-51" fmla="*/ 1576810 w 2114567"/>
                <a:gd name="connsiteY6-52" fmla="*/ 1036320 h 1036320"/>
                <a:gd name="connsiteX7-53" fmla="*/ 129861 w 2114567"/>
                <a:gd name="connsiteY7-54" fmla="*/ 1036320 h 1036320"/>
                <a:gd name="connsiteX8-55" fmla="*/ 0 w 2114567"/>
                <a:gd name="connsiteY8-56" fmla="*/ 906459 h 1036320"/>
                <a:gd name="connsiteX9-57" fmla="*/ 0 w 2114567"/>
                <a:gd name="connsiteY9-58" fmla="*/ 129861 h 1036320"/>
                <a:gd name="connsiteX0-59" fmla="*/ 0 w 2114568"/>
                <a:gd name="connsiteY0-60" fmla="*/ 129861 h 1036320"/>
                <a:gd name="connsiteX1-61" fmla="*/ 129861 w 2114568"/>
                <a:gd name="connsiteY1-62" fmla="*/ 0 h 1036320"/>
                <a:gd name="connsiteX2-63" fmla="*/ 1576810 w 2114568"/>
                <a:gd name="connsiteY2-64" fmla="*/ 0 h 1036320"/>
                <a:gd name="connsiteX3-65" fmla="*/ 1782872 w 2114568"/>
                <a:gd name="connsiteY3-66" fmla="*/ 129861 h 1036320"/>
                <a:gd name="connsiteX4-67" fmla="*/ 2114550 w 2114568"/>
                <a:gd name="connsiteY4-68" fmla="*/ 509588 h 1036320"/>
                <a:gd name="connsiteX5-69" fmla="*/ 1706671 w 2114568"/>
                <a:gd name="connsiteY5-70" fmla="*/ 906459 h 1036320"/>
                <a:gd name="connsiteX6-71" fmla="*/ 1576810 w 2114568"/>
                <a:gd name="connsiteY6-72" fmla="*/ 1036320 h 1036320"/>
                <a:gd name="connsiteX7-73" fmla="*/ 129861 w 2114568"/>
                <a:gd name="connsiteY7-74" fmla="*/ 1036320 h 1036320"/>
                <a:gd name="connsiteX8-75" fmla="*/ 0 w 2114568"/>
                <a:gd name="connsiteY8-76" fmla="*/ 906459 h 1036320"/>
                <a:gd name="connsiteX9-77" fmla="*/ 0 w 2114568"/>
                <a:gd name="connsiteY9-78" fmla="*/ 129861 h 1036320"/>
                <a:gd name="connsiteX0-79" fmla="*/ 0 w 2114568"/>
                <a:gd name="connsiteY0-80" fmla="*/ 129861 h 1036320"/>
                <a:gd name="connsiteX1-81" fmla="*/ 129861 w 2114568"/>
                <a:gd name="connsiteY1-82" fmla="*/ 0 h 1036320"/>
                <a:gd name="connsiteX2-83" fmla="*/ 1576810 w 2114568"/>
                <a:gd name="connsiteY2-84" fmla="*/ 0 h 1036320"/>
                <a:gd name="connsiteX3-85" fmla="*/ 1782872 w 2114568"/>
                <a:gd name="connsiteY3-86" fmla="*/ 129861 h 1036320"/>
                <a:gd name="connsiteX4-87" fmla="*/ 2114550 w 2114568"/>
                <a:gd name="connsiteY4-88" fmla="*/ 509588 h 1036320"/>
                <a:gd name="connsiteX5-89" fmla="*/ 1706671 w 2114568"/>
                <a:gd name="connsiteY5-90" fmla="*/ 906459 h 1036320"/>
                <a:gd name="connsiteX6-91" fmla="*/ 1576810 w 2114568"/>
                <a:gd name="connsiteY6-92" fmla="*/ 1036320 h 1036320"/>
                <a:gd name="connsiteX7-93" fmla="*/ 129861 w 2114568"/>
                <a:gd name="connsiteY7-94" fmla="*/ 1036320 h 1036320"/>
                <a:gd name="connsiteX8-95" fmla="*/ 0 w 2114568"/>
                <a:gd name="connsiteY8-96" fmla="*/ 906459 h 1036320"/>
                <a:gd name="connsiteX9-97" fmla="*/ 0 w 2114568"/>
                <a:gd name="connsiteY9-98" fmla="*/ 129861 h 1036320"/>
                <a:gd name="connsiteX0-99" fmla="*/ 0 w 2114571"/>
                <a:gd name="connsiteY0-100" fmla="*/ 129861 h 1036320"/>
                <a:gd name="connsiteX1-101" fmla="*/ 129861 w 2114571"/>
                <a:gd name="connsiteY1-102" fmla="*/ 0 h 1036320"/>
                <a:gd name="connsiteX2-103" fmla="*/ 1576810 w 2114571"/>
                <a:gd name="connsiteY2-104" fmla="*/ 0 h 1036320"/>
                <a:gd name="connsiteX3-105" fmla="*/ 1811447 w 2114571"/>
                <a:gd name="connsiteY3-106" fmla="*/ 120336 h 1036320"/>
                <a:gd name="connsiteX4-107" fmla="*/ 2114550 w 2114571"/>
                <a:gd name="connsiteY4-108" fmla="*/ 509588 h 1036320"/>
                <a:gd name="connsiteX5-109" fmla="*/ 1706671 w 2114571"/>
                <a:gd name="connsiteY5-110" fmla="*/ 906459 h 1036320"/>
                <a:gd name="connsiteX6-111" fmla="*/ 1576810 w 2114571"/>
                <a:gd name="connsiteY6-112" fmla="*/ 1036320 h 1036320"/>
                <a:gd name="connsiteX7-113" fmla="*/ 129861 w 2114571"/>
                <a:gd name="connsiteY7-114" fmla="*/ 1036320 h 1036320"/>
                <a:gd name="connsiteX8-115" fmla="*/ 0 w 2114571"/>
                <a:gd name="connsiteY8-116" fmla="*/ 906459 h 1036320"/>
                <a:gd name="connsiteX9-117" fmla="*/ 0 w 2114571"/>
                <a:gd name="connsiteY9-118" fmla="*/ 129861 h 1036320"/>
                <a:gd name="connsiteX0-119" fmla="*/ 0 w 2114571"/>
                <a:gd name="connsiteY0-120" fmla="*/ 129861 h 1036320"/>
                <a:gd name="connsiteX1-121" fmla="*/ 129861 w 2114571"/>
                <a:gd name="connsiteY1-122" fmla="*/ 0 h 1036320"/>
                <a:gd name="connsiteX2-123" fmla="*/ 1576810 w 2114571"/>
                <a:gd name="connsiteY2-124" fmla="*/ 0 h 1036320"/>
                <a:gd name="connsiteX3-125" fmla="*/ 1811447 w 2114571"/>
                <a:gd name="connsiteY3-126" fmla="*/ 120336 h 1036320"/>
                <a:gd name="connsiteX4-127" fmla="*/ 2114550 w 2114571"/>
                <a:gd name="connsiteY4-128" fmla="*/ 509588 h 1036320"/>
                <a:gd name="connsiteX5-129" fmla="*/ 1706671 w 2114571"/>
                <a:gd name="connsiteY5-130" fmla="*/ 906459 h 1036320"/>
                <a:gd name="connsiteX6-131" fmla="*/ 1576810 w 2114571"/>
                <a:gd name="connsiteY6-132" fmla="*/ 1036320 h 1036320"/>
                <a:gd name="connsiteX7-133" fmla="*/ 129861 w 2114571"/>
                <a:gd name="connsiteY7-134" fmla="*/ 1036320 h 1036320"/>
                <a:gd name="connsiteX8-135" fmla="*/ 0 w 2114571"/>
                <a:gd name="connsiteY8-136" fmla="*/ 906459 h 1036320"/>
                <a:gd name="connsiteX9-137" fmla="*/ 0 w 2114571"/>
                <a:gd name="connsiteY9-138" fmla="*/ 129861 h 1036320"/>
                <a:gd name="connsiteX0-139" fmla="*/ 0 w 2114581"/>
                <a:gd name="connsiteY0-140" fmla="*/ 129861 h 1036320"/>
                <a:gd name="connsiteX1-141" fmla="*/ 129861 w 2114581"/>
                <a:gd name="connsiteY1-142" fmla="*/ 0 h 1036320"/>
                <a:gd name="connsiteX2-143" fmla="*/ 1576810 w 2114581"/>
                <a:gd name="connsiteY2-144" fmla="*/ 0 h 1036320"/>
                <a:gd name="connsiteX3-145" fmla="*/ 1811447 w 2114581"/>
                <a:gd name="connsiteY3-146" fmla="*/ 120336 h 1036320"/>
                <a:gd name="connsiteX4-147" fmla="*/ 2114550 w 2114581"/>
                <a:gd name="connsiteY4-148" fmla="*/ 509588 h 1036320"/>
                <a:gd name="connsiteX5-149" fmla="*/ 1706671 w 2114581"/>
                <a:gd name="connsiteY5-150" fmla="*/ 906459 h 1036320"/>
                <a:gd name="connsiteX6-151" fmla="*/ 1576810 w 2114581"/>
                <a:gd name="connsiteY6-152" fmla="*/ 1036320 h 1036320"/>
                <a:gd name="connsiteX7-153" fmla="*/ 129861 w 2114581"/>
                <a:gd name="connsiteY7-154" fmla="*/ 1036320 h 1036320"/>
                <a:gd name="connsiteX8-155" fmla="*/ 0 w 2114581"/>
                <a:gd name="connsiteY8-156" fmla="*/ 906459 h 1036320"/>
                <a:gd name="connsiteX9-157" fmla="*/ 0 w 2114581"/>
                <a:gd name="connsiteY9-158" fmla="*/ 129861 h 1036320"/>
                <a:gd name="connsiteX0-159" fmla="*/ 0 w 2114586"/>
                <a:gd name="connsiteY0-160" fmla="*/ 129861 h 1036320"/>
                <a:gd name="connsiteX1-161" fmla="*/ 129861 w 2114586"/>
                <a:gd name="connsiteY1-162" fmla="*/ 0 h 1036320"/>
                <a:gd name="connsiteX2-163" fmla="*/ 1576810 w 2114586"/>
                <a:gd name="connsiteY2-164" fmla="*/ 0 h 1036320"/>
                <a:gd name="connsiteX3-165" fmla="*/ 1811447 w 2114586"/>
                <a:gd name="connsiteY3-166" fmla="*/ 120336 h 1036320"/>
                <a:gd name="connsiteX4-167" fmla="*/ 2114550 w 2114586"/>
                <a:gd name="connsiteY4-168" fmla="*/ 509588 h 1036320"/>
                <a:gd name="connsiteX5-169" fmla="*/ 1706671 w 2114586"/>
                <a:gd name="connsiteY5-170" fmla="*/ 906459 h 1036320"/>
                <a:gd name="connsiteX6-171" fmla="*/ 1576810 w 2114586"/>
                <a:gd name="connsiteY6-172" fmla="*/ 1036320 h 1036320"/>
                <a:gd name="connsiteX7-173" fmla="*/ 129861 w 2114586"/>
                <a:gd name="connsiteY7-174" fmla="*/ 1036320 h 1036320"/>
                <a:gd name="connsiteX8-175" fmla="*/ 0 w 2114586"/>
                <a:gd name="connsiteY8-176" fmla="*/ 906459 h 1036320"/>
                <a:gd name="connsiteX9-177" fmla="*/ 0 w 2114586"/>
                <a:gd name="connsiteY9-178" fmla="*/ 129861 h 1036320"/>
                <a:gd name="connsiteX0-179" fmla="*/ 0 w 2114586"/>
                <a:gd name="connsiteY0-180" fmla="*/ 129861 h 1036320"/>
                <a:gd name="connsiteX1-181" fmla="*/ 129861 w 2114586"/>
                <a:gd name="connsiteY1-182" fmla="*/ 0 h 1036320"/>
                <a:gd name="connsiteX2-183" fmla="*/ 1576810 w 2114586"/>
                <a:gd name="connsiteY2-184" fmla="*/ 0 h 1036320"/>
                <a:gd name="connsiteX3-185" fmla="*/ 1811447 w 2114586"/>
                <a:gd name="connsiteY3-186" fmla="*/ 120336 h 1036320"/>
                <a:gd name="connsiteX4-187" fmla="*/ 2114550 w 2114586"/>
                <a:gd name="connsiteY4-188" fmla="*/ 509588 h 1036320"/>
                <a:gd name="connsiteX5-189" fmla="*/ 1706671 w 2114586"/>
                <a:gd name="connsiteY5-190" fmla="*/ 906459 h 1036320"/>
                <a:gd name="connsiteX6-191" fmla="*/ 1576810 w 2114586"/>
                <a:gd name="connsiteY6-192" fmla="*/ 1036320 h 1036320"/>
                <a:gd name="connsiteX7-193" fmla="*/ 129861 w 2114586"/>
                <a:gd name="connsiteY7-194" fmla="*/ 1036320 h 1036320"/>
                <a:gd name="connsiteX8-195" fmla="*/ 0 w 2114586"/>
                <a:gd name="connsiteY8-196" fmla="*/ 906459 h 1036320"/>
                <a:gd name="connsiteX9-197" fmla="*/ 0 w 2114586"/>
                <a:gd name="connsiteY9-198" fmla="*/ 129861 h 1036320"/>
                <a:gd name="connsiteX0-199" fmla="*/ 0 w 2114586"/>
                <a:gd name="connsiteY0-200" fmla="*/ 129861 h 1036320"/>
                <a:gd name="connsiteX1-201" fmla="*/ 129861 w 2114586"/>
                <a:gd name="connsiteY1-202" fmla="*/ 0 h 1036320"/>
                <a:gd name="connsiteX2-203" fmla="*/ 1576810 w 2114586"/>
                <a:gd name="connsiteY2-204" fmla="*/ 0 h 1036320"/>
                <a:gd name="connsiteX3-205" fmla="*/ 1811447 w 2114586"/>
                <a:gd name="connsiteY3-206" fmla="*/ 120336 h 1036320"/>
                <a:gd name="connsiteX4-207" fmla="*/ 2114550 w 2114586"/>
                <a:gd name="connsiteY4-208" fmla="*/ 509588 h 1036320"/>
                <a:gd name="connsiteX5-209" fmla="*/ 1706671 w 2114586"/>
                <a:gd name="connsiteY5-210" fmla="*/ 906459 h 1036320"/>
                <a:gd name="connsiteX6-211" fmla="*/ 1576810 w 2114586"/>
                <a:gd name="connsiteY6-212" fmla="*/ 1036320 h 1036320"/>
                <a:gd name="connsiteX7-213" fmla="*/ 129861 w 2114586"/>
                <a:gd name="connsiteY7-214" fmla="*/ 1036320 h 1036320"/>
                <a:gd name="connsiteX8-215" fmla="*/ 0 w 2114586"/>
                <a:gd name="connsiteY8-216" fmla="*/ 906459 h 1036320"/>
                <a:gd name="connsiteX9-217" fmla="*/ 0 w 2114586"/>
                <a:gd name="connsiteY9-218" fmla="*/ 129861 h 1036320"/>
                <a:gd name="connsiteX0-219" fmla="*/ 0 w 2114586"/>
                <a:gd name="connsiteY0-220" fmla="*/ 129861 h 1036320"/>
                <a:gd name="connsiteX1-221" fmla="*/ 129861 w 2114586"/>
                <a:gd name="connsiteY1-222" fmla="*/ 0 h 1036320"/>
                <a:gd name="connsiteX2-223" fmla="*/ 1576810 w 2114586"/>
                <a:gd name="connsiteY2-224" fmla="*/ 0 h 1036320"/>
                <a:gd name="connsiteX3-225" fmla="*/ 1811447 w 2114586"/>
                <a:gd name="connsiteY3-226" fmla="*/ 120336 h 1036320"/>
                <a:gd name="connsiteX4-227" fmla="*/ 2114550 w 2114586"/>
                <a:gd name="connsiteY4-228" fmla="*/ 509588 h 1036320"/>
                <a:gd name="connsiteX5-229" fmla="*/ 1749534 w 2114586"/>
                <a:gd name="connsiteY5-230" fmla="*/ 930271 h 1036320"/>
                <a:gd name="connsiteX6-231" fmla="*/ 1576810 w 2114586"/>
                <a:gd name="connsiteY6-232" fmla="*/ 1036320 h 1036320"/>
                <a:gd name="connsiteX7-233" fmla="*/ 129861 w 2114586"/>
                <a:gd name="connsiteY7-234" fmla="*/ 1036320 h 1036320"/>
                <a:gd name="connsiteX8-235" fmla="*/ 0 w 2114586"/>
                <a:gd name="connsiteY8-236" fmla="*/ 906459 h 1036320"/>
                <a:gd name="connsiteX9-237" fmla="*/ 0 w 2114586"/>
                <a:gd name="connsiteY9-238" fmla="*/ 129861 h 1036320"/>
                <a:gd name="connsiteX0-239" fmla="*/ 0 w 2114586"/>
                <a:gd name="connsiteY0-240" fmla="*/ 129861 h 1036320"/>
                <a:gd name="connsiteX1-241" fmla="*/ 129861 w 2114586"/>
                <a:gd name="connsiteY1-242" fmla="*/ 0 h 1036320"/>
                <a:gd name="connsiteX2-243" fmla="*/ 1576810 w 2114586"/>
                <a:gd name="connsiteY2-244" fmla="*/ 0 h 1036320"/>
                <a:gd name="connsiteX3-245" fmla="*/ 1811447 w 2114586"/>
                <a:gd name="connsiteY3-246" fmla="*/ 120336 h 1036320"/>
                <a:gd name="connsiteX4-247" fmla="*/ 2114550 w 2114586"/>
                <a:gd name="connsiteY4-248" fmla="*/ 509588 h 1036320"/>
                <a:gd name="connsiteX5-249" fmla="*/ 1749534 w 2114586"/>
                <a:gd name="connsiteY5-250" fmla="*/ 930271 h 1036320"/>
                <a:gd name="connsiteX6-251" fmla="*/ 1576810 w 2114586"/>
                <a:gd name="connsiteY6-252" fmla="*/ 1036320 h 1036320"/>
                <a:gd name="connsiteX7-253" fmla="*/ 129861 w 2114586"/>
                <a:gd name="connsiteY7-254" fmla="*/ 1036320 h 1036320"/>
                <a:gd name="connsiteX8-255" fmla="*/ 0 w 2114586"/>
                <a:gd name="connsiteY8-256" fmla="*/ 906459 h 1036320"/>
                <a:gd name="connsiteX9-257" fmla="*/ 0 w 2114586"/>
                <a:gd name="connsiteY9-258" fmla="*/ 129861 h 1036320"/>
                <a:gd name="connsiteX0-259" fmla="*/ 0 w 2114586"/>
                <a:gd name="connsiteY0-260" fmla="*/ 129861 h 1036320"/>
                <a:gd name="connsiteX1-261" fmla="*/ 129861 w 2114586"/>
                <a:gd name="connsiteY1-262" fmla="*/ 0 h 1036320"/>
                <a:gd name="connsiteX2-263" fmla="*/ 1576810 w 2114586"/>
                <a:gd name="connsiteY2-264" fmla="*/ 0 h 1036320"/>
                <a:gd name="connsiteX3-265" fmla="*/ 1811447 w 2114586"/>
                <a:gd name="connsiteY3-266" fmla="*/ 120336 h 1036320"/>
                <a:gd name="connsiteX4-267" fmla="*/ 2114550 w 2114586"/>
                <a:gd name="connsiteY4-268" fmla="*/ 509588 h 1036320"/>
                <a:gd name="connsiteX5-269" fmla="*/ 1749534 w 2114586"/>
                <a:gd name="connsiteY5-270" fmla="*/ 930271 h 1036320"/>
                <a:gd name="connsiteX6-271" fmla="*/ 1576810 w 2114586"/>
                <a:gd name="connsiteY6-272" fmla="*/ 1036320 h 1036320"/>
                <a:gd name="connsiteX7-273" fmla="*/ 129861 w 2114586"/>
                <a:gd name="connsiteY7-274" fmla="*/ 1036320 h 1036320"/>
                <a:gd name="connsiteX8-275" fmla="*/ 0 w 2114586"/>
                <a:gd name="connsiteY8-276" fmla="*/ 906459 h 1036320"/>
                <a:gd name="connsiteX9-277" fmla="*/ 0 w 2114586"/>
                <a:gd name="connsiteY9-278" fmla="*/ 129861 h 1036320"/>
                <a:gd name="connsiteX0-279" fmla="*/ 0 w 2114598"/>
                <a:gd name="connsiteY0-280" fmla="*/ 129861 h 1036320"/>
                <a:gd name="connsiteX1-281" fmla="*/ 129861 w 2114598"/>
                <a:gd name="connsiteY1-282" fmla="*/ 0 h 1036320"/>
                <a:gd name="connsiteX2-283" fmla="*/ 1576810 w 2114598"/>
                <a:gd name="connsiteY2-284" fmla="*/ 0 h 1036320"/>
                <a:gd name="connsiteX3-285" fmla="*/ 1811447 w 2114598"/>
                <a:gd name="connsiteY3-286" fmla="*/ 120336 h 1036320"/>
                <a:gd name="connsiteX4-287" fmla="*/ 2114550 w 2114598"/>
                <a:gd name="connsiteY4-288" fmla="*/ 509588 h 1036320"/>
                <a:gd name="connsiteX5-289" fmla="*/ 1782871 w 2114598"/>
                <a:gd name="connsiteY5-290" fmla="*/ 939796 h 1036320"/>
                <a:gd name="connsiteX6-291" fmla="*/ 1576810 w 2114598"/>
                <a:gd name="connsiteY6-292" fmla="*/ 1036320 h 1036320"/>
                <a:gd name="connsiteX7-293" fmla="*/ 129861 w 2114598"/>
                <a:gd name="connsiteY7-294" fmla="*/ 1036320 h 1036320"/>
                <a:gd name="connsiteX8-295" fmla="*/ 0 w 2114598"/>
                <a:gd name="connsiteY8-296" fmla="*/ 906459 h 1036320"/>
                <a:gd name="connsiteX9-297" fmla="*/ 0 w 2114598"/>
                <a:gd name="connsiteY9-298" fmla="*/ 129861 h 1036320"/>
                <a:gd name="connsiteX0-299" fmla="*/ 0 w 2114598"/>
                <a:gd name="connsiteY0-300" fmla="*/ 129861 h 1036320"/>
                <a:gd name="connsiteX1-301" fmla="*/ 129861 w 2114598"/>
                <a:gd name="connsiteY1-302" fmla="*/ 0 h 1036320"/>
                <a:gd name="connsiteX2-303" fmla="*/ 1576810 w 2114598"/>
                <a:gd name="connsiteY2-304" fmla="*/ 0 h 1036320"/>
                <a:gd name="connsiteX3-305" fmla="*/ 1811447 w 2114598"/>
                <a:gd name="connsiteY3-306" fmla="*/ 120336 h 1036320"/>
                <a:gd name="connsiteX4-307" fmla="*/ 2114550 w 2114598"/>
                <a:gd name="connsiteY4-308" fmla="*/ 509588 h 1036320"/>
                <a:gd name="connsiteX5-309" fmla="*/ 1782871 w 2114598"/>
                <a:gd name="connsiteY5-310" fmla="*/ 939796 h 1036320"/>
                <a:gd name="connsiteX6-311" fmla="*/ 1576810 w 2114598"/>
                <a:gd name="connsiteY6-312" fmla="*/ 1036320 h 1036320"/>
                <a:gd name="connsiteX7-313" fmla="*/ 129861 w 2114598"/>
                <a:gd name="connsiteY7-314" fmla="*/ 1036320 h 1036320"/>
                <a:gd name="connsiteX8-315" fmla="*/ 0 w 2114598"/>
                <a:gd name="connsiteY8-316" fmla="*/ 906459 h 1036320"/>
                <a:gd name="connsiteX9-317" fmla="*/ 0 w 2114598"/>
                <a:gd name="connsiteY9-318" fmla="*/ 129861 h 1036320"/>
                <a:gd name="connsiteX0-319" fmla="*/ 0 w 2114614"/>
                <a:gd name="connsiteY0-320" fmla="*/ 129861 h 1036320"/>
                <a:gd name="connsiteX1-321" fmla="*/ 129861 w 2114614"/>
                <a:gd name="connsiteY1-322" fmla="*/ 0 h 1036320"/>
                <a:gd name="connsiteX2-323" fmla="*/ 1576810 w 2114614"/>
                <a:gd name="connsiteY2-324" fmla="*/ 0 h 1036320"/>
                <a:gd name="connsiteX3-325" fmla="*/ 1811447 w 2114614"/>
                <a:gd name="connsiteY3-326" fmla="*/ 120336 h 1036320"/>
                <a:gd name="connsiteX4-327" fmla="*/ 2114550 w 2114614"/>
                <a:gd name="connsiteY4-328" fmla="*/ 509588 h 1036320"/>
                <a:gd name="connsiteX5-329" fmla="*/ 1782871 w 2114614"/>
                <a:gd name="connsiteY5-330" fmla="*/ 939796 h 1036320"/>
                <a:gd name="connsiteX6-331" fmla="*/ 1576810 w 2114614"/>
                <a:gd name="connsiteY6-332" fmla="*/ 1036320 h 1036320"/>
                <a:gd name="connsiteX7-333" fmla="*/ 129861 w 2114614"/>
                <a:gd name="connsiteY7-334" fmla="*/ 1036320 h 1036320"/>
                <a:gd name="connsiteX8-335" fmla="*/ 0 w 2114614"/>
                <a:gd name="connsiteY8-336" fmla="*/ 906459 h 1036320"/>
                <a:gd name="connsiteX9-337" fmla="*/ 0 w 2114614"/>
                <a:gd name="connsiteY9-338" fmla="*/ 129861 h 1036320"/>
                <a:gd name="connsiteX0-339" fmla="*/ 0 w 2114586"/>
                <a:gd name="connsiteY0-340" fmla="*/ 129861 h 1036320"/>
                <a:gd name="connsiteX1-341" fmla="*/ 129861 w 2114586"/>
                <a:gd name="connsiteY1-342" fmla="*/ 0 h 1036320"/>
                <a:gd name="connsiteX2-343" fmla="*/ 1576810 w 2114586"/>
                <a:gd name="connsiteY2-344" fmla="*/ 0 h 1036320"/>
                <a:gd name="connsiteX3-345" fmla="*/ 1811447 w 2114586"/>
                <a:gd name="connsiteY3-346" fmla="*/ 120336 h 1036320"/>
                <a:gd name="connsiteX4-347" fmla="*/ 2114550 w 2114586"/>
                <a:gd name="connsiteY4-348" fmla="*/ 509588 h 1036320"/>
                <a:gd name="connsiteX5-349" fmla="*/ 1782871 w 2114586"/>
                <a:gd name="connsiteY5-350" fmla="*/ 939796 h 1036320"/>
                <a:gd name="connsiteX6-351" fmla="*/ 1576810 w 2114586"/>
                <a:gd name="connsiteY6-352" fmla="*/ 1036320 h 1036320"/>
                <a:gd name="connsiteX7-353" fmla="*/ 129861 w 2114586"/>
                <a:gd name="connsiteY7-354" fmla="*/ 1036320 h 1036320"/>
                <a:gd name="connsiteX8-355" fmla="*/ 0 w 2114586"/>
                <a:gd name="connsiteY8-356" fmla="*/ 906459 h 1036320"/>
                <a:gd name="connsiteX9-357" fmla="*/ 0 w 2114586"/>
                <a:gd name="connsiteY9-358" fmla="*/ 129861 h 1036320"/>
                <a:gd name="connsiteX0-359" fmla="*/ 0 w 2114586"/>
                <a:gd name="connsiteY0-360" fmla="*/ 129861 h 1036320"/>
                <a:gd name="connsiteX1-361" fmla="*/ 129861 w 2114586"/>
                <a:gd name="connsiteY1-362" fmla="*/ 0 h 1036320"/>
                <a:gd name="connsiteX2-363" fmla="*/ 1576810 w 2114586"/>
                <a:gd name="connsiteY2-364" fmla="*/ 0 h 1036320"/>
                <a:gd name="connsiteX3-365" fmla="*/ 1811447 w 2114586"/>
                <a:gd name="connsiteY3-366" fmla="*/ 120336 h 1036320"/>
                <a:gd name="connsiteX4-367" fmla="*/ 2114550 w 2114586"/>
                <a:gd name="connsiteY4-368" fmla="*/ 509588 h 1036320"/>
                <a:gd name="connsiteX5-369" fmla="*/ 1806683 w 2114586"/>
                <a:gd name="connsiteY5-370" fmla="*/ 944558 h 1036320"/>
                <a:gd name="connsiteX6-371" fmla="*/ 1576810 w 2114586"/>
                <a:gd name="connsiteY6-372" fmla="*/ 1036320 h 1036320"/>
                <a:gd name="connsiteX7-373" fmla="*/ 129861 w 2114586"/>
                <a:gd name="connsiteY7-374" fmla="*/ 1036320 h 1036320"/>
                <a:gd name="connsiteX8-375" fmla="*/ 0 w 2114586"/>
                <a:gd name="connsiteY8-376" fmla="*/ 906459 h 1036320"/>
                <a:gd name="connsiteX9-377" fmla="*/ 0 w 2114586"/>
                <a:gd name="connsiteY9-378" fmla="*/ 129861 h 1036320"/>
                <a:gd name="connsiteX0-379" fmla="*/ 0 w 2114731"/>
                <a:gd name="connsiteY0-380" fmla="*/ 129861 h 1036320"/>
                <a:gd name="connsiteX1-381" fmla="*/ 129861 w 2114731"/>
                <a:gd name="connsiteY1-382" fmla="*/ 0 h 1036320"/>
                <a:gd name="connsiteX2-383" fmla="*/ 1576810 w 2114731"/>
                <a:gd name="connsiteY2-384" fmla="*/ 0 h 1036320"/>
                <a:gd name="connsiteX3-385" fmla="*/ 1811447 w 2114731"/>
                <a:gd name="connsiteY3-386" fmla="*/ 120336 h 1036320"/>
                <a:gd name="connsiteX4-387" fmla="*/ 2114550 w 2114731"/>
                <a:gd name="connsiteY4-388" fmla="*/ 509588 h 1036320"/>
                <a:gd name="connsiteX5-389" fmla="*/ 1806683 w 2114731"/>
                <a:gd name="connsiteY5-390" fmla="*/ 944558 h 1036320"/>
                <a:gd name="connsiteX6-391" fmla="*/ 1576810 w 2114731"/>
                <a:gd name="connsiteY6-392" fmla="*/ 1036320 h 1036320"/>
                <a:gd name="connsiteX7-393" fmla="*/ 129861 w 2114731"/>
                <a:gd name="connsiteY7-394" fmla="*/ 1036320 h 1036320"/>
                <a:gd name="connsiteX8-395" fmla="*/ 0 w 2114731"/>
                <a:gd name="connsiteY8-396" fmla="*/ 906459 h 1036320"/>
                <a:gd name="connsiteX9-397" fmla="*/ 0 w 2114731"/>
                <a:gd name="connsiteY9-398" fmla="*/ 129861 h 1036320"/>
                <a:gd name="connsiteX0-399" fmla="*/ 0 w 2143202"/>
                <a:gd name="connsiteY0-400" fmla="*/ 129861 h 1036320"/>
                <a:gd name="connsiteX1-401" fmla="*/ 129861 w 2143202"/>
                <a:gd name="connsiteY1-402" fmla="*/ 0 h 1036320"/>
                <a:gd name="connsiteX2-403" fmla="*/ 1576810 w 2143202"/>
                <a:gd name="connsiteY2-404" fmla="*/ 0 h 1036320"/>
                <a:gd name="connsiteX3-405" fmla="*/ 1811447 w 2143202"/>
                <a:gd name="connsiteY3-406" fmla="*/ 120336 h 1036320"/>
                <a:gd name="connsiteX4-407" fmla="*/ 2143125 w 2143202"/>
                <a:gd name="connsiteY4-408" fmla="*/ 509588 h 1036320"/>
                <a:gd name="connsiteX5-409" fmla="*/ 1806683 w 2143202"/>
                <a:gd name="connsiteY5-410" fmla="*/ 944558 h 1036320"/>
                <a:gd name="connsiteX6-411" fmla="*/ 1576810 w 2143202"/>
                <a:gd name="connsiteY6-412" fmla="*/ 1036320 h 1036320"/>
                <a:gd name="connsiteX7-413" fmla="*/ 129861 w 2143202"/>
                <a:gd name="connsiteY7-414" fmla="*/ 1036320 h 1036320"/>
                <a:gd name="connsiteX8-415" fmla="*/ 0 w 2143202"/>
                <a:gd name="connsiteY8-416" fmla="*/ 906459 h 1036320"/>
                <a:gd name="connsiteX9-417" fmla="*/ 0 w 2143202"/>
                <a:gd name="connsiteY9-418" fmla="*/ 129861 h 1036320"/>
                <a:gd name="connsiteX0-419" fmla="*/ 0 w 2143202"/>
                <a:gd name="connsiteY0-420" fmla="*/ 129861 h 1036320"/>
                <a:gd name="connsiteX1-421" fmla="*/ 129861 w 2143202"/>
                <a:gd name="connsiteY1-422" fmla="*/ 0 h 1036320"/>
                <a:gd name="connsiteX2-423" fmla="*/ 1576810 w 2143202"/>
                <a:gd name="connsiteY2-424" fmla="*/ 0 h 1036320"/>
                <a:gd name="connsiteX3-425" fmla="*/ 1840022 w 2143202"/>
                <a:gd name="connsiteY3-426" fmla="*/ 107636 h 1036320"/>
                <a:gd name="connsiteX4-427" fmla="*/ 2143125 w 2143202"/>
                <a:gd name="connsiteY4-428" fmla="*/ 509588 h 1036320"/>
                <a:gd name="connsiteX5-429" fmla="*/ 1806683 w 2143202"/>
                <a:gd name="connsiteY5-430" fmla="*/ 944558 h 1036320"/>
                <a:gd name="connsiteX6-431" fmla="*/ 1576810 w 2143202"/>
                <a:gd name="connsiteY6-432" fmla="*/ 1036320 h 1036320"/>
                <a:gd name="connsiteX7-433" fmla="*/ 129861 w 2143202"/>
                <a:gd name="connsiteY7-434" fmla="*/ 1036320 h 1036320"/>
                <a:gd name="connsiteX8-435" fmla="*/ 0 w 2143202"/>
                <a:gd name="connsiteY8-436" fmla="*/ 906459 h 1036320"/>
                <a:gd name="connsiteX9-437" fmla="*/ 0 w 2143202"/>
                <a:gd name="connsiteY9-438" fmla="*/ 129861 h 1036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圆角矩形 25"/>
            <p:cNvSpPr/>
            <p:nvPr/>
          </p:nvSpPr>
          <p:spPr>
            <a:xfrm>
              <a:off x="5781023" y="3086459"/>
              <a:ext cx="2017131" cy="975360"/>
            </a:xfrm>
            <a:custGeom>
              <a:avLst/>
              <a:gdLst>
                <a:gd name="connsiteX0" fmla="*/ 0 w 1706671"/>
                <a:gd name="connsiteY0" fmla="*/ 129861 h 1036320"/>
                <a:gd name="connsiteX1" fmla="*/ 129861 w 1706671"/>
                <a:gd name="connsiteY1" fmla="*/ 0 h 1036320"/>
                <a:gd name="connsiteX2" fmla="*/ 1576810 w 1706671"/>
                <a:gd name="connsiteY2" fmla="*/ 0 h 1036320"/>
                <a:gd name="connsiteX3" fmla="*/ 1706671 w 1706671"/>
                <a:gd name="connsiteY3" fmla="*/ 129861 h 1036320"/>
                <a:gd name="connsiteX4" fmla="*/ 1706671 w 1706671"/>
                <a:gd name="connsiteY4" fmla="*/ 906459 h 1036320"/>
                <a:gd name="connsiteX5" fmla="*/ 1576810 w 1706671"/>
                <a:gd name="connsiteY5" fmla="*/ 1036320 h 1036320"/>
                <a:gd name="connsiteX6" fmla="*/ 129861 w 1706671"/>
                <a:gd name="connsiteY6" fmla="*/ 1036320 h 1036320"/>
                <a:gd name="connsiteX7" fmla="*/ 0 w 1706671"/>
                <a:gd name="connsiteY7" fmla="*/ 906459 h 1036320"/>
                <a:gd name="connsiteX8" fmla="*/ 0 w 1706671"/>
                <a:gd name="connsiteY8" fmla="*/ 129861 h 1036320"/>
                <a:gd name="connsiteX0-1" fmla="*/ 0 w 2114558"/>
                <a:gd name="connsiteY0-2" fmla="*/ 129861 h 1036320"/>
                <a:gd name="connsiteX1-3" fmla="*/ 129861 w 2114558"/>
                <a:gd name="connsiteY1-4" fmla="*/ 0 h 1036320"/>
                <a:gd name="connsiteX2-5" fmla="*/ 1576810 w 2114558"/>
                <a:gd name="connsiteY2-6" fmla="*/ 0 h 1036320"/>
                <a:gd name="connsiteX3-7" fmla="*/ 1706671 w 2114558"/>
                <a:gd name="connsiteY3-8" fmla="*/ 129861 h 1036320"/>
                <a:gd name="connsiteX4-9" fmla="*/ 2114550 w 2114558"/>
                <a:gd name="connsiteY4-10" fmla="*/ 509588 h 1036320"/>
                <a:gd name="connsiteX5-11" fmla="*/ 1706671 w 2114558"/>
                <a:gd name="connsiteY5-12" fmla="*/ 906459 h 1036320"/>
                <a:gd name="connsiteX6-13" fmla="*/ 1576810 w 2114558"/>
                <a:gd name="connsiteY6-14" fmla="*/ 1036320 h 1036320"/>
                <a:gd name="connsiteX7-15" fmla="*/ 129861 w 2114558"/>
                <a:gd name="connsiteY7-16" fmla="*/ 1036320 h 1036320"/>
                <a:gd name="connsiteX8-17" fmla="*/ 0 w 2114558"/>
                <a:gd name="connsiteY8-18" fmla="*/ 906459 h 1036320"/>
                <a:gd name="connsiteX9" fmla="*/ 0 w 2114558"/>
                <a:gd name="connsiteY9" fmla="*/ 129861 h 1036320"/>
                <a:gd name="connsiteX0-19" fmla="*/ 0 w 2114560"/>
                <a:gd name="connsiteY0-20" fmla="*/ 129861 h 1036320"/>
                <a:gd name="connsiteX1-21" fmla="*/ 129861 w 2114560"/>
                <a:gd name="connsiteY1-22" fmla="*/ 0 h 1036320"/>
                <a:gd name="connsiteX2-23" fmla="*/ 1576810 w 2114560"/>
                <a:gd name="connsiteY2-24" fmla="*/ 0 h 1036320"/>
                <a:gd name="connsiteX3-25" fmla="*/ 1778109 w 2114560"/>
                <a:gd name="connsiteY3-26" fmla="*/ 148911 h 1036320"/>
                <a:gd name="connsiteX4-27" fmla="*/ 2114550 w 2114560"/>
                <a:gd name="connsiteY4-28" fmla="*/ 509588 h 1036320"/>
                <a:gd name="connsiteX5-29" fmla="*/ 1706671 w 2114560"/>
                <a:gd name="connsiteY5-30" fmla="*/ 906459 h 1036320"/>
                <a:gd name="connsiteX6-31" fmla="*/ 1576810 w 2114560"/>
                <a:gd name="connsiteY6-32" fmla="*/ 1036320 h 1036320"/>
                <a:gd name="connsiteX7-33" fmla="*/ 129861 w 2114560"/>
                <a:gd name="connsiteY7-34" fmla="*/ 1036320 h 1036320"/>
                <a:gd name="connsiteX8-35" fmla="*/ 0 w 2114560"/>
                <a:gd name="connsiteY8-36" fmla="*/ 906459 h 1036320"/>
                <a:gd name="connsiteX9-37" fmla="*/ 0 w 2114560"/>
                <a:gd name="connsiteY9-38" fmla="*/ 129861 h 1036320"/>
                <a:gd name="connsiteX0-39" fmla="*/ 0 w 2114567"/>
                <a:gd name="connsiteY0-40" fmla="*/ 129861 h 1036320"/>
                <a:gd name="connsiteX1-41" fmla="*/ 129861 w 2114567"/>
                <a:gd name="connsiteY1-42" fmla="*/ 0 h 1036320"/>
                <a:gd name="connsiteX2-43" fmla="*/ 1576810 w 2114567"/>
                <a:gd name="connsiteY2-44" fmla="*/ 0 h 1036320"/>
                <a:gd name="connsiteX3-45" fmla="*/ 1778109 w 2114567"/>
                <a:gd name="connsiteY3-46" fmla="*/ 148911 h 1036320"/>
                <a:gd name="connsiteX4-47" fmla="*/ 2114550 w 2114567"/>
                <a:gd name="connsiteY4-48" fmla="*/ 509588 h 1036320"/>
                <a:gd name="connsiteX5-49" fmla="*/ 1706671 w 2114567"/>
                <a:gd name="connsiteY5-50" fmla="*/ 906459 h 1036320"/>
                <a:gd name="connsiteX6-51" fmla="*/ 1576810 w 2114567"/>
                <a:gd name="connsiteY6-52" fmla="*/ 1036320 h 1036320"/>
                <a:gd name="connsiteX7-53" fmla="*/ 129861 w 2114567"/>
                <a:gd name="connsiteY7-54" fmla="*/ 1036320 h 1036320"/>
                <a:gd name="connsiteX8-55" fmla="*/ 0 w 2114567"/>
                <a:gd name="connsiteY8-56" fmla="*/ 906459 h 1036320"/>
                <a:gd name="connsiteX9-57" fmla="*/ 0 w 2114567"/>
                <a:gd name="connsiteY9-58" fmla="*/ 129861 h 1036320"/>
                <a:gd name="connsiteX0-59" fmla="*/ 0 w 2114568"/>
                <a:gd name="connsiteY0-60" fmla="*/ 129861 h 1036320"/>
                <a:gd name="connsiteX1-61" fmla="*/ 129861 w 2114568"/>
                <a:gd name="connsiteY1-62" fmla="*/ 0 h 1036320"/>
                <a:gd name="connsiteX2-63" fmla="*/ 1576810 w 2114568"/>
                <a:gd name="connsiteY2-64" fmla="*/ 0 h 1036320"/>
                <a:gd name="connsiteX3-65" fmla="*/ 1782872 w 2114568"/>
                <a:gd name="connsiteY3-66" fmla="*/ 129861 h 1036320"/>
                <a:gd name="connsiteX4-67" fmla="*/ 2114550 w 2114568"/>
                <a:gd name="connsiteY4-68" fmla="*/ 509588 h 1036320"/>
                <a:gd name="connsiteX5-69" fmla="*/ 1706671 w 2114568"/>
                <a:gd name="connsiteY5-70" fmla="*/ 906459 h 1036320"/>
                <a:gd name="connsiteX6-71" fmla="*/ 1576810 w 2114568"/>
                <a:gd name="connsiteY6-72" fmla="*/ 1036320 h 1036320"/>
                <a:gd name="connsiteX7-73" fmla="*/ 129861 w 2114568"/>
                <a:gd name="connsiteY7-74" fmla="*/ 1036320 h 1036320"/>
                <a:gd name="connsiteX8-75" fmla="*/ 0 w 2114568"/>
                <a:gd name="connsiteY8-76" fmla="*/ 906459 h 1036320"/>
                <a:gd name="connsiteX9-77" fmla="*/ 0 w 2114568"/>
                <a:gd name="connsiteY9-78" fmla="*/ 129861 h 1036320"/>
                <a:gd name="connsiteX0-79" fmla="*/ 0 w 2114568"/>
                <a:gd name="connsiteY0-80" fmla="*/ 129861 h 1036320"/>
                <a:gd name="connsiteX1-81" fmla="*/ 129861 w 2114568"/>
                <a:gd name="connsiteY1-82" fmla="*/ 0 h 1036320"/>
                <a:gd name="connsiteX2-83" fmla="*/ 1576810 w 2114568"/>
                <a:gd name="connsiteY2-84" fmla="*/ 0 h 1036320"/>
                <a:gd name="connsiteX3-85" fmla="*/ 1782872 w 2114568"/>
                <a:gd name="connsiteY3-86" fmla="*/ 129861 h 1036320"/>
                <a:gd name="connsiteX4-87" fmla="*/ 2114550 w 2114568"/>
                <a:gd name="connsiteY4-88" fmla="*/ 509588 h 1036320"/>
                <a:gd name="connsiteX5-89" fmla="*/ 1706671 w 2114568"/>
                <a:gd name="connsiteY5-90" fmla="*/ 906459 h 1036320"/>
                <a:gd name="connsiteX6-91" fmla="*/ 1576810 w 2114568"/>
                <a:gd name="connsiteY6-92" fmla="*/ 1036320 h 1036320"/>
                <a:gd name="connsiteX7-93" fmla="*/ 129861 w 2114568"/>
                <a:gd name="connsiteY7-94" fmla="*/ 1036320 h 1036320"/>
                <a:gd name="connsiteX8-95" fmla="*/ 0 w 2114568"/>
                <a:gd name="connsiteY8-96" fmla="*/ 906459 h 1036320"/>
                <a:gd name="connsiteX9-97" fmla="*/ 0 w 2114568"/>
                <a:gd name="connsiteY9-98" fmla="*/ 129861 h 1036320"/>
                <a:gd name="connsiteX0-99" fmla="*/ 0 w 2114571"/>
                <a:gd name="connsiteY0-100" fmla="*/ 129861 h 1036320"/>
                <a:gd name="connsiteX1-101" fmla="*/ 129861 w 2114571"/>
                <a:gd name="connsiteY1-102" fmla="*/ 0 h 1036320"/>
                <a:gd name="connsiteX2-103" fmla="*/ 1576810 w 2114571"/>
                <a:gd name="connsiteY2-104" fmla="*/ 0 h 1036320"/>
                <a:gd name="connsiteX3-105" fmla="*/ 1811447 w 2114571"/>
                <a:gd name="connsiteY3-106" fmla="*/ 120336 h 1036320"/>
                <a:gd name="connsiteX4-107" fmla="*/ 2114550 w 2114571"/>
                <a:gd name="connsiteY4-108" fmla="*/ 509588 h 1036320"/>
                <a:gd name="connsiteX5-109" fmla="*/ 1706671 w 2114571"/>
                <a:gd name="connsiteY5-110" fmla="*/ 906459 h 1036320"/>
                <a:gd name="connsiteX6-111" fmla="*/ 1576810 w 2114571"/>
                <a:gd name="connsiteY6-112" fmla="*/ 1036320 h 1036320"/>
                <a:gd name="connsiteX7-113" fmla="*/ 129861 w 2114571"/>
                <a:gd name="connsiteY7-114" fmla="*/ 1036320 h 1036320"/>
                <a:gd name="connsiteX8-115" fmla="*/ 0 w 2114571"/>
                <a:gd name="connsiteY8-116" fmla="*/ 906459 h 1036320"/>
                <a:gd name="connsiteX9-117" fmla="*/ 0 w 2114571"/>
                <a:gd name="connsiteY9-118" fmla="*/ 129861 h 1036320"/>
                <a:gd name="connsiteX0-119" fmla="*/ 0 w 2114571"/>
                <a:gd name="connsiteY0-120" fmla="*/ 129861 h 1036320"/>
                <a:gd name="connsiteX1-121" fmla="*/ 129861 w 2114571"/>
                <a:gd name="connsiteY1-122" fmla="*/ 0 h 1036320"/>
                <a:gd name="connsiteX2-123" fmla="*/ 1576810 w 2114571"/>
                <a:gd name="connsiteY2-124" fmla="*/ 0 h 1036320"/>
                <a:gd name="connsiteX3-125" fmla="*/ 1811447 w 2114571"/>
                <a:gd name="connsiteY3-126" fmla="*/ 120336 h 1036320"/>
                <a:gd name="connsiteX4-127" fmla="*/ 2114550 w 2114571"/>
                <a:gd name="connsiteY4-128" fmla="*/ 509588 h 1036320"/>
                <a:gd name="connsiteX5-129" fmla="*/ 1706671 w 2114571"/>
                <a:gd name="connsiteY5-130" fmla="*/ 906459 h 1036320"/>
                <a:gd name="connsiteX6-131" fmla="*/ 1576810 w 2114571"/>
                <a:gd name="connsiteY6-132" fmla="*/ 1036320 h 1036320"/>
                <a:gd name="connsiteX7-133" fmla="*/ 129861 w 2114571"/>
                <a:gd name="connsiteY7-134" fmla="*/ 1036320 h 1036320"/>
                <a:gd name="connsiteX8-135" fmla="*/ 0 w 2114571"/>
                <a:gd name="connsiteY8-136" fmla="*/ 906459 h 1036320"/>
                <a:gd name="connsiteX9-137" fmla="*/ 0 w 2114571"/>
                <a:gd name="connsiteY9-138" fmla="*/ 129861 h 1036320"/>
                <a:gd name="connsiteX0-139" fmla="*/ 0 w 2114581"/>
                <a:gd name="connsiteY0-140" fmla="*/ 129861 h 1036320"/>
                <a:gd name="connsiteX1-141" fmla="*/ 129861 w 2114581"/>
                <a:gd name="connsiteY1-142" fmla="*/ 0 h 1036320"/>
                <a:gd name="connsiteX2-143" fmla="*/ 1576810 w 2114581"/>
                <a:gd name="connsiteY2-144" fmla="*/ 0 h 1036320"/>
                <a:gd name="connsiteX3-145" fmla="*/ 1811447 w 2114581"/>
                <a:gd name="connsiteY3-146" fmla="*/ 120336 h 1036320"/>
                <a:gd name="connsiteX4-147" fmla="*/ 2114550 w 2114581"/>
                <a:gd name="connsiteY4-148" fmla="*/ 509588 h 1036320"/>
                <a:gd name="connsiteX5-149" fmla="*/ 1706671 w 2114581"/>
                <a:gd name="connsiteY5-150" fmla="*/ 906459 h 1036320"/>
                <a:gd name="connsiteX6-151" fmla="*/ 1576810 w 2114581"/>
                <a:gd name="connsiteY6-152" fmla="*/ 1036320 h 1036320"/>
                <a:gd name="connsiteX7-153" fmla="*/ 129861 w 2114581"/>
                <a:gd name="connsiteY7-154" fmla="*/ 1036320 h 1036320"/>
                <a:gd name="connsiteX8-155" fmla="*/ 0 w 2114581"/>
                <a:gd name="connsiteY8-156" fmla="*/ 906459 h 1036320"/>
                <a:gd name="connsiteX9-157" fmla="*/ 0 w 2114581"/>
                <a:gd name="connsiteY9-158" fmla="*/ 129861 h 1036320"/>
                <a:gd name="connsiteX0-159" fmla="*/ 0 w 2114586"/>
                <a:gd name="connsiteY0-160" fmla="*/ 129861 h 1036320"/>
                <a:gd name="connsiteX1-161" fmla="*/ 129861 w 2114586"/>
                <a:gd name="connsiteY1-162" fmla="*/ 0 h 1036320"/>
                <a:gd name="connsiteX2-163" fmla="*/ 1576810 w 2114586"/>
                <a:gd name="connsiteY2-164" fmla="*/ 0 h 1036320"/>
                <a:gd name="connsiteX3-165" fmla="*/ 1811447 w 2114586"/>
                <a:gd name="connsiteY3-166" fmla="*/ 120336 h 1036320"/>
                <a:gd name="connsiteX4-167" fmla="*/ 2114550 w 2114586"/>
                <a:gd name="connsiteY4-168" fmla="*/ 509588 h 1036320"/>
                <a:gd name="connsiteX5-169" fmla="*/ 1706671 w 2114586"/>
                <a:gd name="connsiteY5-170" fmla="*/ 906459 h 1036320"/>
                <a:gd name="connsiteX6-171" fmla="*/ 1576810 w 2114586"/>
                <a:gd name="connsiteY6-172" fmla="*/ 1036320 h 1036320"/>
                <a:gd name="connsiteX7-173" fmla="*/ 129861 w 2114586"/>
                <a:gd name="connsiteY7-174" fmla="*/ 1036320 h 1036320"/>
                <a:gd name="connsiteX8-175" fmla="*/ 0 w 2114586"/>
                <a:gd name="connsiteY8-176" fmla="*/ 906459 h 1036320"/>
                <a:gd name="connsiteX9-177" fmla="*/ 0 w 2114586"/>
                <a:gd name="connsiteY9-178" fmla="*/ 129861 h 1036320"/>
                <a:gd name="connsiteX0-179" fmla="*/ 0 w 2114586"/>
                <a:gd name="connsiteY0-180" fmla="*/ 129861 h 1036320"/>
                <a:gd name="connsiteX1-181" fmla="*/ 129861 w 2114586"/>
                <a:gd name="connsiteY1-182" fmla="*/ 0 h 1036320"/>
                <a:gd name="connsiteX2-183" fmla="*/ 1576810 w 2114586"/>
                <a:gd name="connsiteY2-184" fmla="*/ 0 h 1036320"/>
                <a:gd name="connsiteX3-185" fmla="*/ 1811447 w 2114586"/>
                <a:gd name="connsiteY3-186" fmla="*/ 120336 h 1036320"/>
                <a:gd name="connsiteX4-187" fmla="*/ 2114550 w 2114586"/>
                <a:gd name="connsiteY4-188" fmla="*/ 509588 h 1036320"/>
                <a:gd name="connsiteX5-189" fmla="*/ 1706671 w 2114586"/>
                <a:gd name="connsiteY5-190" fmla="*/ 906459 h 1036320"/>
                <a:gd name="connsiteX6-191" fmla="*/ 1576810 w 2114586"/>
                <a:gd name="connsiteY6-192" fmla="*/ 1036320 h 1036320"/>
                <a:gd name="connsiteX7-193" fmla="*/ 129861 w 2114586"/>
                <a:gd name="connsiteY7-194" fmla="*/ 1036320 h 1036320"/>
                <a:gd name="connsiteX8-195" fmla="*/ 0 w 2114586"/>
                <a:gd name="connsiteY8-196" fmla="*/ 906459 h 1036320"/>
                <a:gd name="connsiteX9-197" fmla="*/ 0 w 2114586"/>
                <a:gd name="connsiteY9-198" fmla="*/ 129861 h 1036320"/>
                <a:gd name="connsiteX0-199" fmla="*/ 0 w 2114586"/>
                <a:gd name="connsiteY0-200" fmla="*/ 129861 h 1036320"/>
                <a:gd name="connsiteX1-201" fmla="*/ 129861 w 2114586"/>
                <a:gd name="connsiteY1-202" fmla="*/ 0 h 1036320"/>
                <a:gd name="connsiteX2-203" fmla="*/ 1576810 w 2114586"/>
                <a:gd name="connsiteY2-204" fmla="*/ 0 h 1036320"/>
                <a:gd name="connsiteX3-205" fmla="*/ 1811447 w 2114586"/>
                <a:gd name="connsiteY3-206" fmla="*/ 120336 h 1036320"/>
                <a:gd name="connsiteX4-207" fmla="*/ 2114550 w 2114586"/>
                <a:gd name="connsiteY4-208" fmla="*/ 509588 h 1036320"/>
                <a:gd name="connsiteX5-209" fmla="*/ 1706671 w 2114586"/>
                <a:gd name="connsiteY5-210" fmla="*/ 906459 h 1036320"/>
                <a:gd name="connsiteX6-211" fmla="*/ 1576810 w 2114586"/>
                <a:gd name="connsiteY6-212" fmla="*/ 1036320 h 1036320"/>
                <a:gd name="connsiteX7-213" fmla="*/ 129861 w 2114586"/>
                <a:gd name="connsiteY7-214" fmla="*/ 1036320 h 1036320"/>
                <a:gd name="connsiteX8-215" fmla="*/ 0 w 2114586"/>
                <a:gd name="connsiteY8-216" fmla="*/ 906459 h 1036320"/>
                <a:gd name="connsiteX9-217" fmla="*/ 0 w 2114586"/>
                <a:gd name="connsiteY9-218" fmla="*/ 129861 h 1036320"/>
                <a:gd name="connsiteX0-219" fmla="*/ 0 w 2114586"/>
                <a:gd name="connsiteY0-220" fmla="*/ 129861 h 1036320"/>
                <a:gd name="connsiteX1-221" fmla="*/ 129861 w 2114586"/>
                <a:gd name="connsiteY1-222" fmla="*/ 0 h 1036320"/>
                <a:gd name="connsiteX2-223" fmla="*/ 1576810 w 2114586"/>
                <a:gd name="connsiteY2-224" fmla="*/ 0 h 1036320"/>
                <a:gd name="connsiteX3-225" fmla="*/ 1811447 w 2114586"/>
                <a:gd name="connsiteY3-226" fmla="*/ 120336 h 1036320"/>
                <a:gd name="connsiteX4-227" fmla="*/ 2114550 w 2114586"/>
                <a:gd name="connsiteY4-228" fmla="*/ 509588 h 1036320"/>
                <a:gd name="connsiteX5-229" fmla="*/ 1749534 w 2114586"/>
                <a:gd name="connsiteY5-230" fmla="*/ 930271 h 1036320"/>
                <a:gd name="connsiteX6-231" fmla="*/ 1576810 w 2114586"/>
                <a:gd name="connsiteY6-232" fmla="*/ 1036320 h 1036320"/>
                <a:gd name="connsiteX7-233" fmla="*/ 129861 w 2114586"/>
                <a:gd name="connsiteY7-234" fmla="*/ 1036320 h 1036320"/>
                <a:gd name="connsiteX8-235" fmla="*/ 0 w 2114586"/>
                <a:gd name="connsiteY8-236" fmla="*/ 906459 h 1036320"/>
                <a:gd name="connsiteX9-237" fmla="*/ 0 w 2114586"/>
                <a:gd name="connsiteY9-238" fmla="*/ 129861 h 1036320"/>
                <a:gd name="connsiteX0-239" fmla="*/ 0 w 2114586"/>
                <a:gd name="connsiteY0-240" fmla="*/ 129861 h 1036320"/>
                <a:gd name="connsiteX1-241" fmla="*/ 129861 w 2114586"/>
                <a:gd name="connsiteY1-242" fmla="*/ 0 h 1036320"/>
                <a:gd name="connsiteX2-243" fmla="*/ 1576810 w 2114586"/>
                <a:gd name="connsiteY2-244" fmla="*/ 0 h 1036320"/>
                <a:gd name="connsiteX3-245" fmla="*/ 1811447 w 2114586"/>
                <a:gd name="connsiteY3-246" fmla="*/ 120336 h 1036320"/>
                <a:gd name="connsiteX4-247" fmla="*/ 2114550 w 2114586"/>
                <a:gd name="connsiteY4-248" fmla="*/ 509588 h 1036320"/>
                <a:gd name="connsiteX5-249" fmla="*/ 1749534 w 2114586"/>
                <a:gd name="connsiteY5-250" fmla="*/ 930271 h 1036320"/>
                <a:gd name="connsiteX6-251" fmla="*/ 1576810 w 2114586"/>
                <a:gd name="connsiteY6-252" fmla="*/ 1036320 h 1036320"/>
                <a:gd name="connsiteX7-253" fmla="*/ 129861 w 2114586"/>
                <a:gd name="connsiteY7-254" fmla="*/ 1036320 h 1036320"/>
                <a:gd name="connsiteX8-255" fmla="*/ 0 w 2114586"/>
                <a:gd name="connsiteY8-256" fmla="*/ 906459 h 1036320"/>
                <a:gd name="connsiteX9-257" fmla="*/ 0 w 2114586"/>
                <a:gd name="connsiteY9-258" fmla="*/ 129861 h 1036320"/>
                <a:gd name="connsiteX0-259" fmla="*/ 0 w 2114586"/>
                <a:gd name="connsiteY0-260" fmla="*/ 129861 h 1036320"/>
                <a:gd name="connsiteX1-261" fmla="*/ 129861 w 2114586"/>
                <a:gd name="connsiteY1-262" fmla="*/ 0 h 1036320"/>
                <a:gd name="connsiteX2-263" fmla="*/ 1576810 w 2114586"/>
                <a:gd name="connsiteY2-264" fmla="*/ 0 h 1036320"/>
                <a:gd name="connsiteX3-265" fmla="*/ 1811447 w 2114586"/>
                <a:gd name="connsiteY3-266" fmla="*/ 120336 h 1036320"/>
                <a:gd name="connsiteX4-267" fmla="*/ 2114550 w 2114586"/>
                <a:gd name="connsiteY4-268" fmla="*/ 509588 h 1036320"/>
                <a:gd name="connsiteX5-269" fmla="*/ 1749534 w 2114586"/>
                <a:gd name="connsiteY5-270" fmla="*/ 930271 h 1036320"/>
                <a:gd name="connsiteX6-271" fmla="*/ 1576810 w 2114586"/>
                <a:gd name="connsiteY6-272" fmla="*/ 1036320 h 1036320"/>
                <a:gd name="connsiteX7-273" fmla="*/ 129861 w 2114586"/>
                <a:gd name="connsiteY7-274" fmla="*/ 1036320 h 1036320"/>
                <a:gd name="connsiteX8-275" fmla="*/ 0 w 2114586"/>
                <a:gd name="connsiteY8-276" fmla="*/ 906459 h 1036320"/>
                <a:gd name="connsiteX9-277" fmla="*/ 0 w 2114586"/>
                <a:gd name="connsiteY9-278" fmla="*/ 129861 h 1036320"/>
                <a:gd name="connsiteX0-279" fmla="*/ 0 w 2114598"/>
                <a:gd name="connsiteY0-280" fmla="*/ 129861 h 1036320"/>
                <a:gd name="connsiteX1-281" fmla="*/ 129861 w 2114598"/>
                <a:gd name="connsiteY1-282" fmla="*/ 0 h 1036320"/>
                <a:gd name="connsiteX2-283" fmla="*/ 1576810 w 2114598"/>
                <a:gd name="connsiteY2-284" fmla="*/ 0 h 1036320"/>
                <a:gd name="connsiteX3-285" fmla="*/ 1811447 w 2114598"/>
                <a:gd name="connsiteY3-286" fmla="*/ 120336 h 1036320"/>
                <a:gd name="connsiteX4-287" fmla="*/ 2114550 w 2114598"/>
                <a:gd name="connsiteY4-288" fmla="*/ 509588 h 1036320"/>
                <a:gd name="connsiteX5-289" fmla="*/ 1782871 w 2114598"/>
                <a:gd name="connsiteY5-290" fmla="*/ 939796 h 1036320"/>
                <a:gd name="connsiteX6-291" fmla="*/ 1576810 w 2114598"/>
                <a:gd name="connsiteY6-292" fmla="*/ 1036320 h 1036320"/>
                <a:gd name="connsiteX7-293" fmla="*/ 129861 w 2114598"/>
                <a:gd name="connsiteY7-294" fmla="*/ 1036320 h 1036320"/>
                <a:gd name="connsiteX8-295" fmla="*/ 0 w 2114598"/>
                <a:gd name="connsiteY8-296" fmla="*/ 906459 h 1036320"/>
                <a:gd name="connsiteX9-297" fmla="*/ 0 w 2114598"/>
                <a:gd name="connsiteY9-298" fmla="*/ 129861 h 1036320"/>
                <a:gd name="connsiteX0-299" fmla="*/ 0 w 2114598"/>
                <a:gd name="connsiteY0-300" fmla="*/ 129861 h 1036320"/>
                <a:gd name="connsiteX1-301" fmla="*/ 129861 w 2114598"/>
                <a:gd name="connsiteY1-302" fmla="*/ 0 h 1036320"/>
                <a:gd name="connsiteX2-303" fmla="*/ 1576810 w 2114598"/>
                <a:gd name="connsiteY2-304" fmla="*/ 0 h 1036320"/>
                <a:gd name="connsiteX3-305" fmla="*/ 1811447 w 2114598"/>
                <a:gd name="connsiteY3-306" fmla="*/ 120336 h 1036320"/>
                <a:gd name="connsiteX4-307" fmla="*/ 2114550 w 2114598"/>
                <a:gd name="connsiteY4-308" fmla="*/ 509588 h 1036320"/>
                <a:gd name="connsiteX5-309" fmla="*/ 1782871 w 2114598"/>
                <a:gd name="connsiteY5-310" fmla="*/ 939796 h 1036320"/>
                <a:gd name="connsiteX6-311" fmla="*/ 1576810 w 2114598"/>
                <a:gd name="connsiteY6-312" fmla="*/ 1036320 h 1036320"/>
                <a:gd name="connsiteX7-313" fmla="*/ 129861 w 2114598"/>
                <a:gd name="connsiteY7-314" fmla="*/ 1036320 h 1036320"/>
                <a:gd name="connsiteX8-315" fmla="*/ 0 w 2114598"/>
                <a:gd name="connsiteY8-316" fmla="*/ 906459 h 1036320"/>
                <a:gd name="connsiteX9-317" fmla="*/ 0 w 2114598"/>
                <a:gd name="connsiteY9-318" fmla="*/ 129861 h 1036320"/>
                <a:gd name="connsiteX0-319" fmla="*/ 0 w 2114614"/>
                <a:gd name="connsiteY0-320" fmla="*/ 129861 h 1036320"/>
                <a:gd name="connsiteX1-321" fmla="*/ 129861 w 2114614"/>
                <a:gd name="connsiteY1-322" fmla="*/ 0 h 1036320"/>
                <a:gd name="connsiteX2-323" fmla="*/ 1576810 w 2114614"/>
                <a:gd name="connsiteY2-324" fmla="*/ 0 h 1036320"/>
                <a:gd name="connsiteX3-325" fmla="*/ 1811447 w 2114614"/>
                <a:gd name="connsiteY3-326" fmla="*/ 120336 h 1036320"/>
                <a:gd name="connsiteX4-327" fmla="*/ 2114550 w 2114614"/>
                <a:gd name="connsiteY4-328" fmla="*/ 509588 h 1036320"/>
                <a:gd name="connsiteX5-329" fmla="*/ 1782871 w 2114614"/>
                <a:gd name="connsiteY5-330" fmla="*/ 939796 h 1036320"/>
                <a:gd name="connsiteX6-331" fmla="*/ 1576810 w 2114614"/>
                <a:gd name="connsiteY6-332" fmla="*/ 1036320 h 1036320"/>
                <a:gd name="connsiteX7-333" fmla="*/ 129861 w 2114614"/>
                <a:gd name="connsiteY7-334" fmla="*/ 1036320 h 1036320"/>
                <a:gd name="connsiteX8-335" fmla="*/ 0 w 2114614"/>
                <a:gd name="connsiteY8-336" fmla="*/ 906459 h 1036320"/>
                <a:gd name="connsiteX9-337" fmla="*/ 0 w 2114614"/>
                <a:gd name="connsiteY9-338" fmla="*/ 129861 h 1036320"/>
                <a:gd name="connsiteX0-339" fmla="*/ 0 w 2114586"/>
                <a:gd name="connsiteY0-340" fmla="*/ 129861 h 1036320"/>
                <a:gd name="connsiteX1-341" fmla="*/ 129861 w 2114586"/>
                <a:gd name="connsiteY1-342" fmla="*/ 0 h 1036320"/>
                <a:gd name="connsiteX2-343" fmla="*/ 1576810 w 2114586"/>
                <a:gd name="connsiteY2-344" fmla="*/ 0 h 1036320"/>
                <a:gd name="connsiteX3-345" fmla="*/ 1811447 w 2114586"/>
                <a:gd name="connsiteY3-346" fmla="*/ 120336 h 1036320"/>
                <a:gd name="connsiteX4-347" fmla="*/ 2114550 w 2114586"/>
                <a:gd name="connsiteY4-348" fmla="*/ 509588 h 1036320"/>
                <a:gd name="connsiteX5-349" fmla="*/ 1782871 w 2114586"/>
                <a:gd name="connsiteY5-350" fmla="*/ 939796 h 1036320"/>
                <a:gd name="connsiteX6-351" fmla="*/ 1576810 w 2114586"/>
                <a:gd name="connsiteY6-352" fmla="*/ 1036320 h 1036320"/>
                <a:gd name="connsiteX7-353" fmla="*/ 129861 w 2114586"/>
                <a:gd name="connsiteY7-354" fmla="*/ 1036320 h 1036320"/>
                <a:gd name="connsiteX8-355" fmla="*/ 0 w 2114586"/>
                <a:gd name="connsiteY8-356" fmla="*/ 906459 h 1036320"/>
                <a:gd name="connsiteX9-357" fmla="*/ 0 w 2114586"/>
                <a:gd name="connsiteY9-358" fmla="*/ 129861 h 1036320"/>
                <a:gd name="connsiteX0-359" fmla="*/ 0 w 2114586"/>
                <a:gd name="connsiteY0-360" fmla="*/ 129861 h 1036320"/>
                <a:gd name="connsiteX1-361" fmla="*/ 129861 w 2114586"/>
                <a:gd name="connsiteY1-362" fmla="*/ 0 h 1036320"/>
                <a:gd name="connsiteX2-363" fmla="*/ 1576810 w 2114586"/>
                <a:gd name="connsiteY2-364" fmla="*/ 0 h 1036320"/>
                <a:gd name="connsiteX3-365" fmla="*/ 1811447 w 2114586"/>
                <a:gd name="connsiteY3-366" fmla="*/ 120336 h 1036320"/>
                <a:gd name="connsiteX4-367" fmla="*/ 2114550 w 2114586"/>
                <a:gd name="connsiteY4-368" fmla="*/ 509588 h 1036320"/>
                <a:gd name="connsiteX5-369" fmla="*/ 1806683 w 2114586"/>
                <a:gd name="connsiteY5-370" fmla="*/ 944558 h 1036320"/>
                <a:gd name="connsiteX6-371" fmla="*/ 1576810 w 2114586"/>
                <a:gd name="connsiteY6-372" fmla="*/ 1036320 h 1036320"/>
                <a:gd name="connsiteX7-373" fmla="*/ 129861 w 2114586"/>
                <a:gd name="connsiteY7-374" fmla="*/ 1036320 h 1036320"/>
                <a:gd name="connsiteX8-375" fmla="*/ 0 w 2114586"/>
                <a:gd name="connsiteY8-376" fmla="*/ 906459 h 1036320"/>
                <a:gd name="connsiteX9-377" fmla="*/ 0 w 2114586"/>
                <a:gd name="connsiteY9-378" fmla="*/ 129861 h 1036320"/>
                <a:gd name="connsiteX0-379" fmla="*/ 0 w 2114731"/>
                <a:gd name="connsiteY0-380" fmla="*/ 129861 h 1036320"/>
                <a:gd name="connsiteX1-381" fmla="*/ 129861 w 2114731"/>
                <a:gd name="connsiteY1-382" fmla="*/ 0 h 1036320"/>
                <a:gd name="connsiteX2-383" fmla="*/ 1576810 w 2114731"/>
                <a:gd name="connsiteY2-384" fmla="*/ 0 h 1036320"/>
                <a:gd name="connsiteX3-385" fmla="*/ 1811447 w 2114731"/>
                <a:gd name="connsiteY3-386" fmla="*/ 120336 h 1036320"/>
                <a:gd name="connsiteX4-387" fmla="*/ 2114550 w 2114731"/>
                <a:gd name="connsiteY4-388" fmla="*/ 509588 h 1036320"/>
                <a:gd name="connsiteX5-389" fmla="*/ 1806683 w 2114731"/>
                <a:gd name="connsiteY5-390" fmla="*/ 944558 h 1036320"/>
                <a:gd name="connsiteX6-391" fmla="*/ 1576810 w 2114731"/>
                <a:gd name="connsiteY6-392" fmla="*/ 1036320 h 1036320"/>
                <a:gd name="connsiteX7-393" fmla="*/ 129861 w 2114731"/>
                <a:gd name="connsiteY7-394" fmla="*/ 1036320 h 1036320"/>
                <a:gd name="connsiteX8-395" fmla="*/ 0 w 2114731"/>
                <a:gd name="connsiteY8-396" fmla="*/ 906459 h 1036320"/>
                <a:gd name="connsiteX9-397" fmla="*/ 0 w 2114731"/>
                <a:gd name="connsiteY9-398" fmla="*/ 129861 h 1036320"/>
                <a:gd name="connsiteX0-399" fmla="*/ 0 w 2143202"/>
                <a:gd name="connsiteY0-400" fmla="*/ 129861 h 1036320"/>
                <a:gd name="connsiteX1-401" fmla="*/ 129861 w 2143202"/>
                <a:gd name="connsiteY1-402" fmla="*/ 0 h 1036320"/>
                <a:gd name="connsiteX2-403" fmla="*/ 1576810 w 2143202"/>
                <a:gd name="connsiteY2-404" fmla="*/ 0 h 1036320"/>
                <a:gd name="connsiteX3-405" fmla="*/ 1811447 w 2143202"/>
                <a:gd name="connsiteY3-406" fmla="*/ 120336 h 1036320"/>
                <a:gd name="connsiteX4-407" fmla="*/ 2143125 w 2143202"/>
                <a:gd name="connsiteY4-408" fmla="*/ 509588 h 1036320"/>
                <a:gd name="connsiteX5-409" fmla="*/ 1806683 w 2143202"/>
                <a:gd name="connsiteY5-410" fmla="*/ 944558 h 1036320"/>
                <a:gd name="connsiteX6-411" fmla="*/ 1576810 w 2143202"/>
                <a:gd name="connsiteY6-412" fmla="*/ 1036320 h 1036320"/>
                <a:gd name="connsiteX7-413" fmla="*/ 129861 w 2143202"/>
                <a:gd name="connsiteY7-414" fmla="*/ 1036320 h 1036320"/>
                <a:gd name="connsiteX8-415" fmla="*/ 0 w 2143202"/>
                <a:gd name="connsiteY8-416" fmla="*/ 906459 h 1036320"/>
                <a:gd name="connsiteX9-417" fmla="*/ 0 w 2143202"/>
                <a:gd name="connsiteY9-418" fmla="*/ 129861 h 1036320"/>
                <a:gd name="connsiteX0-419" fmla="*/ 0 w 2143202"/>
                <a:gd name="connsiteY0-420" fmla="*/ 129861 h 1036320"/>
                <a:gd name="connsiteX1-421" fmla="*/ 129861 w 2143202"/>
                <a:gd name="connsiteY1-422" fmla="*/ 0 h 1036320"/>
                <a:gd name="connsiteX2-423" fmla="*/ 1576810 w 2143202"/>
                <a:gd name="connsiteY2-424" fmla="*/ 0 h 1036320"/>
                <a:gd name="connsiteX3-425" fmla="*/ 1840022 w 2143202"/>
                <a:gd name="connsiteY3-426" fmla="*/ 107636 h 1036320"/>
                <a:gd name="connsiteX4-427" fmla="*/ 2143125 w 2143202"/>
                <a:gd name="connsiteY4-428" fmla="*/ 509588 h 1036320"/>
                <a:gd name="connsiteX5-429" fmla="*/ 1806683 w 2143202"/>
                <a:gd name="connsiteY5-430" fmla="*/ 944558 h 1036320"/>
                <a:gd name="connsiteX6-431" fmla="*/ 1576810 w 2143202"/>
                <a:gd name="connsiteY6-432" fmla="*/ 1036320 h 1036320"/>
                <a:gd name="connsiteX7-433" fmla="*/ 129861 w 2143202"/>
                <a:gd name="connsiteY7-434" fmla="*/ 1036320 h 1036320"/>
                <a:gd name="connsiteX8-435" fmla="*/ 0 w 2143202"/>
                <a:gd name="connsiteY8-436" fmla="*/ 906459 h 1036320"/>
                <a:gd name="connsiteX9-437" fmla="*/ 0 w 2143202"/>
                <a:gd name="connsiteY9-438" fmla="*/ 129861 h 1036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2143202" h="1036320">
                  <a:moveTo>
                    <a:pt x="0" y="129861"/>
                  </a:moveTo>
                  <a:cubicBezTo>
                    <a:pt x="0" y="58141"/>
                    <a:pt x="58141" y="0"/>
                    <a:pt x="129861" y="0"/>
                  </a:cubicBezTo>
                  <a:lnTo>
                    <a:pt x="1576810" y="0"/>
                  </a:lnTo>
                  <a:cubicBezTo>
                    <a:pt x="1648530" y="0"/>
                    <a:pt x="1782872" y="69254"/>
                    <a:pt x="1840022" y="107636"/>
                  </a:cubicBezTo>
                  <a:cubicBezTo>
                    <a:pt x="2052180" y="223100"/>
                    <a:pt x="2145278" y="375075"/>
                    <a:pt x="2143125" y="509588"/>
                  </a:cubicBezTo>
                  <a:cubicBezTo>
                    <a:pt x="2145278" y="633941"/>
                    <a:pt x="2104568" y="794805"/>
                    <a:pt x="1806683" y="944558"/>
                  </a:cubicBezTo>
                  <a:cubicBezTo>
                    <a:pt x="1720959" y="1021040"/>
                    <a:pt x="1648530" y="1036320"/>
                    <a:pt x="1576810" y="1036320"/>
                  </a:cubicBezTo>
                  <a:lnTo>
                    <a:pt x="129861" y="1036320"/>
                  </a:lnTo>
                  <a:cubicBezTo>
                    <a:pt x="58141" y="1036320"/>
                    <a:pt x="0" y="978179"/>
                    <a:pt x="0" y="906459"/>
                  </a:cubicBezTo>
                  <a:lnTo>
                    <a:pt x="0" y="129861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flipH="1">
              <a:off x="5541746" y="2869662"/>
              <a:ext cx="5109028" cy="1408957"/>
            </a:xfrm>
            <a:custGeom>
              <a:avLst/>
              <a:gdLst>
                <a:gd name="connsiteX0" fmla="*/ 5051503 w 5428342"/>
                <a:gd name="connsiteY0" fmla="*/ 225265 h 1497017"/>
                <a:gd name="connsiteX1" fmla="*/ 5175324 w 5428342"/>
                <a:gd name="connsiteY1" fmla="*/ 349086 h 1497017"/>
                <a:gd name="connsiteX2" fmla="*/ 5175324 w 5428342"/>
                <a:gd name="connsiteY2" fmla="*/ 748509 h 1497017"/>
                <a:gd name="connsiteX3" fmla="*/ 5174003 w 5428342"/>
                <a:gd name="connsiteY3" fmla="*/ 748509 h 1497017"/>
                <a:gd name="connsiteX4" fmla="*/ 5174003 w 5428342"/>
                <a:gd name="connsiteY4" fmla="*/ 748509 h 1497017"/>
                <a:gd name="connsiteX5" fmla="*/ 5175323 w 5428342"/>
                <a:gd name="connsiteY5" fmla="*/ 748509 h 1497017"/>
                <a:gd name="connsiteX6" fmla="*/ 5175323 w 5428342"/>
                <a:gd name="connsiteY6" fmla="*/ 1147932 h 1497017"/>
                <a:gd name="connsiteX7" fmla="*/ 5051502 w 5428342"/>
                <a:gd name="connsiteY7" fmla="*/ 1271753 h 1497017"/>
                <a:gd name="connsiteX8" fmla="*/ 4181935 w 5428342"/>
                <a:gd name="connsiteY8" fmla="*/ 1271753 h 1497017"/>
                <a:gd name="connsiteX9" fmla="*/ 3733494 w 5428342"/>
                <a:gd name="connsiteY9" fmla="*/ 1271753 h 1497017"/>
                <a:gd name="connsiteX10" fmla="*/ 3639436 w 5428342"/>
                <a:gd name="connsiteY10" fmla="*/ 1271753 h 1497017"/>
                <a:gd name="connsiteX11" fmla="*/ 3514076 w 5428342"/>
                <a:gd name="connsiteY11" fmla="*/ 1244454 h 1497017"/>
                <a:gd name="connsiteX12" fmla="*/ 3342954 w 5428342"/>
                <a:gd name="connsiteY12" fmla="*/ 1141461 h 1497017"/>
                <a:gd name="connsiteX13" fmla="*/ 3326962 w 5428342"/>
                <a:gd name="connsiteY13" fmla="*/ 1131780 h 1497017"/>
                <a:gd name="connsiteX14" fmla="*/ 2818407 w 5428342"/>
                <a:gd name="connsiteY14" fmla="*/ 838338 h 1497017"/>
                <a:gd name="connsiteX15" fmla="*/ 2609938 w 5428342"/>
                <a:gd name="connsiteY15" fmla="*/ 838338 h 1497017"/>
                <a:gd name="connsiteX16" fmla="*/ 1984645 w 5428342"/>
                <a:gd name="connsiteY16" fmla="*/ 1199139 h 1497017"/>
                <a:gd name="connsiteX17" fmla="*/ 1981719 w 5428342"/>
                <a:gd name="connsiteY17" fmla="*/ 1199139 h 1497017"/>
                <a:gd name="connsiteX18" fmla="*/ 1906428 w 5428342"/>
                <a:gd name="connsiteY18" fmla="*/ 1244454 h 1497017"/>
                <a:gd name="connsiteX19" fmla="*/ 1781068 w 5428342"/>
                <a:gd name="connsiteY19" fmla="*/ 1271753 h 1497017"/>
                <a:gd name="connsiteX20" fmla="*/ 1734358 w 5428342"/>
                <a:gd name="connsiteY20" fmla="*/ 1271753 h 1497017"/>
                <a:gd name="connsiteX21" fmla="*/ 1238568 w 5428342"/>
                <a:gd name="connsiteY21" fmla="*/ 1271753 h 1497017"/>
                <a:gd name="connsiteX22" fmla="*/ 376844 w 5428342"/>
                <a:gd name="connsiteY22" fmla="*/ 1271753 h 1497017"/>
                <a:gd name="connsiteX23" fmla="*/ 253023 w 5428342"/>
                <a:gd name="connsiteY23" fmla="*/ 1147932 h 1497017"/>
                <a:gd name="connsiteX24" fmla="*/ 253023 w 5428342"/>
                <a:gd name="connsiteY24" fmla="*/ 851378 h 1497017"/>
                <a:gd name="connsiteX25" fmla="*/ 252910 w 5428342"/>
                <a:gd name="connsiteY25" fmla="*/ 851378 h 1497017"/>
                <a:gd name="connsiteX26" fmla="*/ 252910 w 5428342"/>
                <a:gd name="connsiteY26" fmla="*/ 645638 h 1497017"/>
                <a:gd name="connsiteX27" fmla="*/ 253024 w 5428342"/>
                <a:gd name="connsiteY27" fmla="*/ 645638 h 1497017"/>
                <a:gd name="connsiteX28" fmla="*/ 253024 w 5428342"/>
                <a:gd name="connsiteY28" fmla="*/ 349086 h 1497017"/>
                <a:gd name="connsiteX29" fmla="*/ 376845 w 5428342"/>
                <a:gd name="connsiteY29" fmla="*/ 225265 h 1497017"/>
                <a:gd name="connsiteX30" fmla="*/ 1238569 w 5428342"/>
                <a:gd name="connsiteY30" fmla="*/ 225265 h 1497017"/>
                <a:gd name="connsiteX31" fmla="*/ 1734359 w 5428342"/>
                <a:gd name="connsiteY31" fmla="*/ 225265 h 1497017"/>
                <a:gd name="connsiteX32" fmla="*/ 1781069 w 5428342"/>
                <a:gd name="connsiteY32" fmla="*/ 225265 h 1497017"/>
                <a:gd name="connsiteX33" fmla="*/ 1906429 w 5428342"/>
                <a:gd name="connsiteY33" fmla="*/ 252564 h 1497017"/>
                <a:gd name="connsiteX34" fmla="*/ 1981720 w 5428342"/>
                <a:gd name="connsiteY34" fmla="*/ 297879 h 1497017"/>
                <a:gd name="connsiteX35" fmla="*/ 1984646 w 5428342"/>
                <a:gd name="connsiteY35" fmla="*/ 297879 h 1497017"/>
                <a:gd name="connsiteX36" fmla="*/ 2609939 w 5428342"/>
                <a:gd name="connsiteY36" fmla="*/ 658680 h 1497017"/>
                <a:gd name="connsiteX37" fmla="*/ 2818408 w 5428342"/>
                <a:gd name="connsiteY37" fmla="*/ 658680 h 1497017"/>
                <a:gd name="connsiteX38" fmla="*/ 3326963 w 5428342"/>
                <a:gd name="connsiteY38" fmla="*/ 365238 h 1497017"/>
                <a:gd name="connsiteX39" fmla="*/ 3342955 w 5428342"/>
                <a:gd name="connsiteY39" fmla="*/ 355557 h 1497017"/>
                <a:gd name="connsiteX40" fmla="*/ 3514076 w 5428342"/>
                <a:gd name="connsiteY40" fmla="*/ 252564 h 1497017"/>
                <a:gd name="connsiteX41" fmla="*/ 3639436 w 5428342"/>
                <a:gd name="connsiteY41" fmla="*/ 225265 h 1497017"/>
                <a:gd name="connsiteX42" fmla="*/ 3733495 w 5428342"/>
                <a:gd name="connsiteY42" fmla="*/ 225265 h 1497017"/>
                <a:gd name="connsiteX43" fmla="*/ 4181936 w 5428342"/>
                <a:gd name="connsiteY43" fmla="*/ 225265 h 1497017"/>
                <a:gd name="connsiteX44" fmla="*/ 3605041 w 5428342"/>
                <a:gd name="connsiteY44" fmla="*/ 0 h 1497017"/>
                <a:gd name="connsiteX45" fmla="*/ 3392166 w 5428342"/>
                <a:gd name="connsiteY45" fmla="*/ 58972 h 1497017"/>
                <a:gd name="connsiteX46" fmla="*/ 2818407 w 5428342"/>
                <a:gd name="connsiteY46" fmla="*/ 395057 h 1497017"/>
                <a:gd name="connsiteX47" fmla="*/ 2609938 w 5428342"/>
                <a:gd name="connsiteY47" fmla="*/ 395057 h 1497017"/>
                <a:gd name="connsiteX48" fmla="*/ 2214473 w 5428342"/>
                <a:gd name="connsiteY48" fmla="*/ 166869 h 1497017"/>
                <a:gd name="connsiteX49" fmla="*/ 2121315 w 5428342"/>
                <a:gd name="connsiteY49" fmla="*/ 109372 h 1497017"/>
                <a:gd name="connsiteX50" fmla="*/ 2037624 w 5428342"/>
                <a:gd name="connsiteY50" fmla="*/ 58972 h 1497017"/>
                <a:gd name="connsiteX51" fmla="*/ 1824749 w 5428342"/>
                <a:gd name="connsiteY51" fmla="*/ 0 h 1497017"/>
                <a:gd name="connsiteX52" fmla="*/ 1230424 w 5428342"/>
                <a:gd name="connsiteY52" fmla="*/ 849 h 1497017"/>
                <a:gd name="connsiteX53" fmla="*/ 1230424 w 5428342"/>
                <a:gd name="connsiteY53" fmla="*/ 2413 h 1497017"/>
                <a:gd name="connsiteX54" fmla="*/ 133438 w 5428342"/>
                <a:gd name="connsiteY54" fmla="*/ 2413 h 1497017"/>
                <a:gd name="connsiteX55" fmla="*/ 0 w 5428342"/>
                <a:gd name="connsiteY55" fmla="*/ 135851 h 1497017"/>
                <a:gd name="connsiteX56" fmla="*/ 0 w 5428342"/>
                <a:gd name="connsiteY56" fmla="*/ 914375 h 1497017"/>
                <a:gd name="connsiteX57" fmla="*/ 0 w 5428342"/>
                <a:gd name="connsiteY57" fmla="*/ 1363579 h 1497017"/>
                <a:gd name="connsiteX58" fmla="*/ 133438 w 5428342"/>
                <a:gd name="connsiteY58" fmla="*/ 1497017 h 1497017"/>
                <a:gd name="connsiteX59" fmla="*/ 1686405 w 5428342"/>
                <a:gd name="connsiteY59" fmla="*/ 1497017 h 1497017"/>
                <a:gd name="connsiteX60" fmla="*/ 1686405 w 5428342"/>
                <a:gd name="connsiteY60" fmla="*/ 1496820 h 1497017"/>
                <a:gd name="connsiteX61" fmla="*/ 1824749 w 5428342"/>
                <a:gd name="connsiteY61" fmla="*/ 1497017 h 1497017"/>
                <a:gd name="connsiteX62" fmla="*/ 2037624 w 5428342"/>
                <a:gd name="connsiteY62" fmla="*/ 1438045 h 1497017"/>
                <a:gd name="connsiteX63" fmla="*/ 2121315 w 5428342"/>
                <a:gd name="connsiteY63" fmla="*/ 1387645 h 1497017"/>
                <a:gd name="connsiteX64" fmla="*/ 2154423 w 5428342"/>
                <a:gd name="connsiteY64" fmla="*/ 1367211 h 1497017"/>
                <a:gd name="connsiteX65" fmla="*/ 2609938 w 5428342"/>
                <a:gd name="connsiteY65" fmla="*/ 1104373 h 1497017"/>
                <a:gd name="connsiteX66" fmla="*/ 2818407 w 5428342"/>
                <a:gd name="connsiteY66" fmla="*/ 1104373 h 1497017"/>
                <a:gd name="connsiteX67" fmla="*/ 3119246 w 5428342"/>
                <a:gd name="connsiteY67" fmla="*/ 1277961 h 1497017"/>
                <a:gd name="connsiteX68" fmla="*/ 3119246 w 5428342"/>
                <a:gd name="connsiteY68" fmla="*/ 1280155 h 1497017"/>
                <a:gd name="connsiteX69" fmla="*/ 3180682 w 5428342"/>
                <a:gd name="connsiteY69" fmla="*/ 1317854 h 1497017"/>
                <a:gd name="connsiteX70" fmla="*/ 3377450 w 5428342"/>
                <a:gd name="connsiteY70" fmla="*/ 1438045 h 1497017"/>
                <a:gd name="connsiteX71" fmla="*/ 3590324 w 5428342"/>
                <a:gd name="connsiteY71" fmla="*/ 1497017 h 1497017"/>
                <a:gd name="connsiteX72" fmla="*/ 3630476 w 5428342"/>
                <a:gd name="connsiteY72" fmla="*/ 1496960 h 1497017"/>
                <a:gd name="connsiteX73" fmla="*/ 3630476 w 5428342"/>
                <a:gd name="connsiteY73" fmla="*/ 1497017 h 1497017"/>
                <a:gd name="connsiteX74" fmla="*/ 5294904 w 5428342"/>
                <a:gd name="connsiteY74" fmla="*/ 1497017 h 1497017"/>
                <a:gd name="connsiteX75" fmla="*/ 5428342 w 5428342"/>
                <a:gd name="connsiteY75" fmla="*/ 1363579 h 1497017"/>
                <a:gd name="connsiteX76" fmla="*/ 5428342 w 5428342"/>
                <a:gd name="connsiteY76" fmla="*/ 914375 h 1497017"/>
                <a:gd name="connsiteX77" fmla="*/ 5428342 w 5428342"/>
                <a:gd name="connsiteY77" fmla="*/ 135851 h 1497017"/>
                <a:gd name="connsiteX78" fmla="*/ 5294904 w 5428342"/>
                <a:gd name="connsiteY78" fmla="*/ 2413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428342" h="1497017">
                  <a:moveTo>
                    <a:pt x="5051503" y="225265"/>
                  </a:moveTo>
                  <a:cubicBezTo>
                    <a:pt x="5119887" y="225265"/>
                    <a:pt x="5175324" y="280702"/>
                    <a:pt x="5175324" y="349086"/>
                  </a:cubicBezTo>
                  <a:lnTo>
                    <a:pt x="5175324" y="748509"/>
                  </a:lnTo>
                  <a:lnTo>
                    <a:pt x="5174003" y="748509"/>
                  </a:lnTo>
                  <a:lnTo>
                    <a:pt x="5174003" y="748509"/>
                  </a:lnTo>
                  <a:lnTo>
                    <a:pt x="5175323" y="748509"/>
                  </a:lnTo>
                  <a:lnTo>
                    <a:pt x="5175323" y="1147932"/>
                  </a:lnTo>
                  <a:cubicBezTo>
                    <a:pt x="5175323" y="1216316"/>
                    <a:pt x="5119886" y="1271753"/>
                    <a:pt x="5051502" y="1271753"/>
                  </a:cubicBezTo>
                  <a:lnTo>
                    <a:pt x="4181935" y="1271753"/>
                  </a:lnTo>
                  <a:lnTo>
                    <a:pt x="3733494" y="1271753"/>
                  </a:lnTo>
                  <a:lnTo>
                    <a:pt x="3639436" y="1271753"/>
                  </a:lnTo>
                  <a:cubicBezTo>
                    <a:pt x="3606696" y="1267479"/>
                    <a:pt x="3543196" y="1263204"/>
                    <a:pt x="3514076" y="1244454"/>
                  </a:cubicBezTo>
                  <a:cubicBezTo>
                    <a:pt x="3453199" y="1208094"/>
                    <a:pt x="3396266" y="1173732"/>
                    <a:pt x="3342954" y="1141461"/>
                  </a:cubicBezTo>
                  <a:lnTo>
                    <a:pt x="3326962" y="1131780"/>
                  </a:lnTo>
                  <a:lnTo>
                    <a:pt x="2818407" y="838338"/>
                  </a:lnTo>
                  <a:cubicBezTo>
                    <a:pt x="2761246" y="806413"/>
                    <a:pt x="2667099" y="806413"/>
                    <a:pt x="2609938" y="838338"/>
                  </a:cubicBezTo>
                  <a:lnTo>
                    <a:pt x="1984645" y="1199139"/>
                  </a:lnTo>
                  <a:lnTo>
                    <a:pt x="1981719" y="1199139"/>
                  </a:lnTo>
                  <a:lnTo>
                    <a:pt x="1906428" y="1244454"/>
                  </a:lnTo>
                  <a:cubicBezTo>
                    <a:pt x="1877307" y="1263204"/>
                    <a:pt x="1813808" y="1267479"/>
                    <a:pt x="1781068" y="1271753"/>
                  </a:cubicBezTo>
                  <a:lnTo>
                    <a:pt x="1734358" y="1271753"/>
                  </a:lnTo>
                  <a:lnTo>
                    <a:pt x="1238568" y="1271753"/>
                  </a:lnTo>
                  <a:lnTo>
                    <a:pt x="376844" y="1271753"/>
                  </a:lnTo>
                  <a:cubicBezTo>
                    <a:pt x="308460" y="1271753"/>
                    <a:pt x="253023" y="1216316"/>
                    <a:pt x="253023" y="1147932"/>
                  </a:cubicBezTo>
                  <a:lnTo>
                    <a:pt x="253023" y="851378"/>
                  </a:lnTo>
                  <a:lnTo>
                    <a:pt x="252910" y="851378"/>
                  </a:lnTo>
                  <a:lnTo>
                    <a:pt x="252910" y="645638"/>
                  </a:lnTo>
                  <a:lnTo>
                    <a:pt x="253024" y="645638"/>
                  </a:lnTo>
                  <a:lnTo>
                    <a:pt x="253024" y="349086"/>
                  </a:lnTo>
                  <a:cubicBezTo>
                    <a:pt x="253024" y="280702"/>
                    <a:pt x="308461" y="225265"/>
                    <a:pt x="376845" y="225265"/>
                  </a:cubicBezTo>
                  <a:lnTo>
                    <a:pt x="1238569" y="225265"/>
                  </a:lnTo>
                  <a:lnTo>
                    <a:pt x="1734359" y="225265"/>
                  </a:lnTo>
                  <a:lnTo>
                    <a:pt x="1781069" y="225265"/>
                  </a:lnTo>
                  <a:cubicBezTo>
                    <a:pt x="1813808" y="229540"/>
                    <a:pt x="1877308" y="233814"/>
                    <a:pt x="1906429" y="252564"/>
                  </a:cubicBezTo>
                  <a:lnTo>
                    <a:pt x="1981720" y="297879"/>
                  </a:lnTo>
                  <a:lnTo>
                    <a:pt x="1984646" y="297879"/>
                  </a:lnTo>
                  <a:lnTo>
                    <a:pt x="2609939" y="658680"/>
                  </a:lnTo>
                  <a:cubicBezTo>
                    <a:pt x="2667099" y="690605"/>
                    <a:pt x="2761247" y="690605"/>
                    <a:pt x="2818408" y="658680"/>
                  </a:cubicBezTo>
                  <a:lnTo>
                    <a:pt x="3326963" y="365238"/>
                  </a:lnTo>
                  <a:lnTo>
                    <a:pt x="3342955" y="355557"/>
                  </a:lnTo>
                  <a:cubicBezTo>
                    <a:pt x="3396266" y="323286"/>
                    <a:pt x="3453200" y="288924"/>
                    <a:pt x="3514076" y="252564"/>
                  </a:cubicBezTo>
                  <a:cubicBezTo>
                    <a:pt x="3543197" y="233814"/>
                    <a:pt x="3606697" y="229540"/>
                    <a:pt x="3639436" y="225265"/>
                  </a:cubicBezTo>
                  <a:lnTo>
                    <a:pt x="3733495" y="225265"/>
                  </a:lnTo>
                  <a:lnTo>
                    <a:pt x="4181936" y="225265"/>
                  </a:lnTo>
                  <a:close/>
                  <a:moveTo>
                    <a:pt x="3605041" y="0"/>
                  </a:move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AEAEA"/>
                </a:gs>
                <a:gs pos="0">
                  <a:schemeClr val="bg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270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10800000">
              <a:off x="5541746" y="2869660"/>
              <a:ext cx="5109028" cy="1408957"/>
            </a:xfrm>
            <a:custGeom>
              <a:avLst/>
              <a:gdLst>
                <a:gd name="connsiteX0" fmla="*/ 5428342 w 5428342"/>
                <a:gd name="connsiteY0" fmla="*/ 1363579 h 1497017"/>
                <a:gd name="connsiteX1" fmla="*/ 5428342 w 5428342"/>
                <a:gd name="connsiteY1" fmla="*/ 914375 h 1497017"/>
                <a:gd name="connsiteX2" fmla="*/ 5428342 w 5428342"/>
                <a:gd name="connsiteY2" fmla="*/ 135851 h 1497017"/>
                <a:gd name="connsiteX3" fmla="*/ 5294904 w 5428342"/>
                <a:gd name="connsiteY3" fmla="*/ 2413 h 1497017"/>
                <a:gd name="connsiteX4" fmla="*/ 3605041 w 5428342"/>
                <a:gd name="connsiteY4" fmla="*/ 0 h 1497017"/>
                <a:gd name="connsiteX5" fmla="*/ 3392166 w 5428342"/>
                <a:gd name="connsiteY5" fmla="*/ 58972 h 1497017"/>
                <a:gd name="connsiteX6" fmla="*/ 2818407 w 5428342"/>
                <a:gd name="connsiteY6" fmla="*/ 395057 h 1497017"/>
                <a:gd name="connsiteX7" fmla="*/ 2609938 w 5428342"/>
                <a:gd name="connsiteY7" fmla="*/ 395057 h 1497017"/>
                <a:gd name="connsiteX8" fmla="*/ 2214473 w 5428342"/>
                <a:gd name="connsiteY8" fmla="*/ 166869 h 1497017"/>
                <a:gd name="connsiteX9" fmla="*/ 2121315 w 5428342"/>
                <a:gd name="connsiteY9" fmla="*/ 109372 h 1497017"/>
                <a:gd name="connsiteX10" fmla="*/ 2037624 w 5428342"/>
                <a:gd name="connsiteY10" fmla="*/ 58972 h 1497017"/>
                <a:gd name="connsiteX11" fmla="*/ 1824749 w 5428342"/>
                <a:gd name="connsiteY11" fmla="*/ 0 h 1497017"/>
                <a:gd name="connsiteX12" fmla="*/ 1230424 w 5428342"/>
                <a:gd name="connsiteY12" fmla="*/ 849 h 1497017"/>
                <a:gd name="connsiteX13" fmla="*/ 1230424 w 5428342"/>
                <a:gd name="connsiteY13" fmla="*/ 2413 h 1497017"/>
                <a:gd name="connsiteX14" fmla="*/ 133438 w 5428342"/>
                <a:gd name="connsiteY14" fmla="*/ 2413 h 1497017"/>
                <a:gd name="connsiteX15" fmla="*/ 0 w 5428342"/>
                <a:gd name="connsiteY15" fmla="*/ 135851 h 1497017"/>
                <a:gd name="connsiteX16" fmla="*/ 0 w 5428342"/>
                <a:gd name="connsiteY16" fmla="*/ 914375 h 1497017"/>
                <a:gd name="connsiteX17" fmla="*/ 0 w 5428342"/>
                <a:gd name="connsiteY17" fmla="*/ 1363579 h 1497017"/>
                <a:gd name="connsiteX18" fmla="*/ 133438 w 5428342"/>
                <a:gd name="connsiteY18" fmla="*/ 1497017 h 1497017"/>
                <a:gd name="connsiteX19" fmla="*/ 1686405 w 5428342"/>
                <a:gd name="connsiteY19" fmla="*/ 1497017 h 1497017"/>
                <a:gd name="connsiteX20" fmla="*/ 1686405 w 5428342"/>
                <a:gd name="connsiteY20" fmla="*/ 1496820 h 1497017"/>
                <a:gd name="connsiteX21" fmla="*/ 1824749 w 5428342"/>
                <a:gd name="connsiteY21" fmla="*/ 1497017 h 1497017"/>
                <a:gd name="connsiteX22" fmla="*/ 2037624 w 5428342"/>
                <a:gd name="connsiteY22" fmla="*/ 1438045 h 1497017"/>
                <a:gd name="connsiteX23" fmla="*/ 2121315 w 5428342"/>
                <a:gd name="connsiteY23" fmla="*/ 1387645 h 1497017"/>
                <a:gd name="connsiteX24" fmla="*/ 2154423 w 5428342"/>
                <a:gd name="connsiteY24" fmla="*/ 1367211 h 1497017"/>
                <a:gd name="connsiteX25" fmla="*/ 2609938 w 5428342"/>
                <a:gd name="connsiteY25" fmla="*/ 1104373 h 1497017"/>
                <a:gd name="connsiteX26" fmla="*/ 2818407 w 5428342"/>
                <a:gd name="connsiteY26" fmla="*/ 1104373 h 1497017"/>
                <a:gd name="connsiteX27" fmla="*/ 3119246 w 5428342"/>
                <a:gd name="connsiteY27" fmla="*/ 1277961 h 1497017"/>
                <a:gd name="connsiteX28" fmla="*/ 3119246 w 5428342"/>
                <a:gd name="connsiteY28" fmla="*/ 1280155 h 1497017"/>
                <a:gd name="connsiteX29" fmla="*/ 3180682 w 5428342"/>
                <a:gd name="connsiteY29" fmla="*/ 1317854 h 1497017"/>
                <a:gd name="connsiteX30" fmla="*/ 3377450 w 5428342"/>
                <a:gd name="connsiteY30" fmla="*/ 1438045 h 1497017"/>
                <a:gd name="connsiteX31" fmla="*/ 3590324 w 5428342"/>
                <a:gd name="connsiteY31" fmla="*/ 1497017 h 1497017"/>
                <a:gd name="connsiteX32" fmla="*/ 3630476 w 5428342"/>
                <a:gd name="connsiteY32" fmla="*/ 1496960 h 1497017"/>
                <a:gd name="connsiteX33" fmla="*/ 3630476 w 5428342"/>
                <a:gd name="connsiteY33" fmla="*/ 1497017 h 1497017"/>
                <a:gd name="connsiteX34" fmla="*/ 5294904 w 5428342"/>
                <a:gd name="connsiteY34" fmla="*/ 1497017 h 1497017"/>
                <a:gd name="connsiteX35" fmla="*/ 5428342 w 5428342"/>
                <a:gd name="connsiteY35" fmla="*/ 1363579 h 149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28342" h="1497017">
                  <a:moveTo>
                    <a:pt x="5428342" y="1363579"/>
                  </a:moveTo>
                  <a:lnTo>
                    <a:pt x="5428342" y="914375"/>
                  </a:lnTo>
                  <a:lnTo>
                    <a:pt x="5428342" y="135851"/>
                  </a:lnTo>
                  <a:cubicBezTo>
                    <a:pt x="5428342" y="62155"/>
                    <a:pt x="5368600" y="2413"/>
                    <a:pt x="5294904" y="2413"/>
                  </a:cubicBezTo>
                  <a:lnTo>
                    <a:pt x="3605041" y="0"/>
                  </a:lnTo>
                  <a:cubicBezTo>
                    <a:pt x="3490656" y="2769"/>
                    <a:pt x="3467950" y="22427"/>
                    <a:pt x="3392166" y="58972"/>
                  </a:cubicBezTo>
                  <a:cubicBezTo>
                    <a:pt x="3279295" y="124100"/>
                    <a:pt x="2948779" y="339043"/>
                    <a:pt x="2818407" y="395057"/>
                  </a:cubicBezTo>
                  <a:cubicBezTo>
                    <a:pt x="2688036" y="451071"/>
                    <a:pt x="2667099" y="428663"/>
                    <a:pt x="2609938" y="395057"/>
                  </a:cubicBezTo>
                  <a:lnTo>
                    <a:pt x="2214473" y="166869"/>
                  </a:lnTo>
                  <a:lnTo>
                    <a:pt x="2121315" y="109372"/>
                  </a:lnTo>
                  <a:cubicBezTo>
                    <a:pt x="2087603" y="88662"/>
                    <a:pt x="2058788" y="71184"/>
                    <a:pt x="2037624" y="58972"/>
                  </a:cubicBezTo>
                  <a:cubicBezTo>
                    <a:pt x="1961840" y="22427"/>
                    <a:pt x="1939134" y="2769"/>
                    <a:pt x="1824749" y="0"/>
                  </a:cubicBezTo>
                  <a:lnTo>
                    <a:pt x="1230424" y="849"/>
                  </a:lnTo>
                  <a:lnTo>
                    <a:pt x="1230424" y="2413"/>
                  </a:lnTo>
                  <a:lnTo>
                    <a:pt x="133438" y="2413"/>
                  </a:lnTo>
                  <a:cubicBezTo>
                    <a:pt x="59742" y="2413"/>
                    <a:pt x="0" y="62155"/>
                    <a:pt x="0" y="135851"/>
                  </a:cubicBezTo>
                  <a:lnTo>
                    <a:pt x="0" y="914375"/>
                  </a:lnTo>
                  <a:lnTo>
                    <a:pt x="0" y="1363579"/>
                  </a:lnTo>
                  <a:cubicBezTo>
                    <a:pt x="0" y="1437275"/>
                    <a:pt x="59742" y="1497017"/>
                    <a:pt x="133438" y="1497017"/>
                  </a:cubicBezTo>
                  <a:lnTo>
                    <a:pt x="1686405" y="1497017"/>
                  </a:lnTo>
                  <a:lnTo>
                    <a:pt x="1686405" y="1496820"/>
                  </a:lnTo>
                  <a:lnTo>
                    <a:pt x="1824749" y="1497017"/>
                  </a:lnTo>
                  <a:cubicBezTo>
                    <a:pt x="1939134" y="1494248"/>
                    <a:pt x="1961840" y="1474590"/>
                    <a:pt x="2037624" y="1438045"/>
                  </a:cubicBezTo>
                  <a:cubicBezTo>
                    <a:pt x="2058788" y="1425834"/>
                    <a:pt x="2087603" y="1408355"/>
                    <a:pt x="2121315" y="1387645"/>
                  </a:cubicBezTo>
                  <a:lnTo>
                    <a:pt x="2154423" y="1367211"/>
                  </a:lnTo>
                  <a:lnTo>
                    <a:pt x="2609938" y="1104373"/>
                  </a:lnTo>
                  <a:cubicBezTo>
                    <a:pt x="2667099" y="1070767"/>
                    <a:pt x="2761246" y="1070767"/>
                    <a:pt x="2818407" y="1104373"/>
                  </a:cubicBezTo>
                  <a:lnTo>
                    <a:pt x="3119246" y="1277961"/>
                  </a:lnTo>
                  <a:lnTo>
                    <a:pt x="3119246" y="1280155"/>
                  </a:lnTo>
                  <a:lnTo>
                    <a:pt x="3180682" y="1317854"/>
                  </a:lnTo>
                  <a:cubicBezTo>
                    <a:pt x="3262190" y="1368131"/>
                    <a:pt x="3335123" y="1413622"/>
                    <a:pt x="3377450" y="1438045"/>
                  </a:cubicBezTo>
                  <a:cubicBezTo>
                    <a:pt x="3453233" y="1474590"/>
                    <a:pt x="3475939" y="1494248"/>
                    <a:pt x="3590324" y="1497017"/>
                  </a:cubicBezTo>
                  <a:lnTo>
                    <a:pt x="3630476" y="1496960"/>
                  </a:lnTo>
                  <a:lnTo>
                    <a:pt x="3630476" y="1497017"/>
                  </a:lnTo>
                  <a:lnTo>
                    <a:pt x="5294904" y="1497017"/>
                  </a:lnTo>
                  <a:cubicBezTo>
                    <a:pt x="5368600" y="1497017"/>
                    <a:pt x="5428342" y="1437275"/>
                    <a:pt x="5428342" y="1363579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25400">
              <a:gradFill flip="none" rotWithShape="1">
                <a:gsLst>
                  <a:gs pos="59000">
                    <a:srgbClr val="FBFBFB"/>
                  </a:gs>
                  <a:gs pos="0">
                    <a:srgbClr val="C7C7C7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Group 52"/>
            <p:cNvGrpSpPr>
              <a:grpSpLocks noChangeAspect="1"/>
            </p:cNvGrpSpPr>
            <p:nvPr/>
          </p:nvGrpSpPr>
          <p:grpSpPr bwMode="auto">
            <a:xfrm>
              <a:off x="6361914" y="3292988"/>
              <a:ext cx="567188" cy="562297"/>
              <a:chOff x="3783" y="2102"/>
              <a:chExt cx="116" cy="115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Freeform 53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54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55"/>
              <p:cNvSpPr/>
              <p:nvPr/>
            </p:nvSpPr>
            <p:spPr bwMode="auto">
              <a:xfrm>
                <a:off x="3839" y="2115"/>
                <a:ext cx="7" cy="10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4 h 4"/>
                  <a:gd name="T4" fmla="*/ 3 w 3"/>
                  <a:gd name="T5" fmla="*/ 3 h 4"/>
                  <a:gd name="T6" fmla="*/ 3 w 3"/>
                  <a:gd name="T7" fmla="*/ 0 h 4"/>
                  <a:gd name="T8" fmla="*/ 1 w 3"/>
                  <a:gd name="T9" fmla="*/ 0 h 4"/>
                  <a:gd name="T10" fmla="*/ 0 w 3"/>
                  <a:gd name="T11" fmla="*/ 0 h 4"/>
                  <a:gd name="T12" fmla="*/ 0 w 3"/>
                  <a:gd name="T13" fmla="*/ 3 h 4"/>
                  <a:gd name="T14" fmla="*/ 1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56"/>
              <p:cNvSpPr/>
              <p:nvPr/>
            </p:nvSpPr>
            <p:spPr bwMode="auto">
              <a:xfrm>
                <a:off x="3839" y="2195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1 h 4"/>
                  <a:gd name="T14" fmla="*/ 1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7"/>
              <p:cNvSpPr/>
              <p:nvPr/>
            </p:nvSpPr>
            <p:spPr bwMode="auto">
              <a:xfrm>
                <a:off x="3796" y="2155"/>
                <a:ext cx="10" cy="10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  <a:gd name="T8" fmla="*/ 3 w 4"/>
                  <a:gd name="T9" fmla="*/ 4 h 4"/>
                  <a:gd name="T10" fmla="*/ 4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8"/>
              <p:cNvSpPr/>
              <p:nvPr/>
            </p:nvSpPr>
            <p:spPr bwMode="auto">
              <a:xfrm>
                <a:off x="3877" y="2155"/>
                <a:ext cx="10" cy="10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9"/>
              <p:cNvSpPr/>
              <p:nvPr/>
            </p:nvSpPr>
            <p:spPr bwMode="auto">
              <a:xfrm>
                <a:off x="3813" y="2127"/>
                <a:ext cx="33" cy="38"/>
              </a:xfrm>
              <a:custGeom>
                <a:avLst/>
                <a:gdLst>
                  <a:gd name="T0" fmla="*/ 11 w 13"/>
                  <a:gd name="T1" fmla="*/ 0 h 15"/>
                  <a:gd name="T2" fmla="*/ 10 w 13"/>
                  <a:gd name="T3" fmla="*/ 2 h 15"/>
                  <a:gd name="T4" fmla="*/ 10 w 13"/>
                  <a:gd name="T5" fmla="*/ 11 h 15"/>
                  <a:gd name="T6" fmla="*/ 9 w 13"/>
                  <a:gd name="T7" fmla="*/ 12 h 15"/>
                  <a:gd name="T8" fmla="*/ 2 w 13"/>
                  <a:gd name="T9" fmla="*/ 12 h 15"/>
                  <a:gd name="T10" fmla="*/ 0 w 13"/>
                  <a:gd name="T11" fmla="*/ 14 h 15"/>
                  <a:gd name="T12" fmla="*/ 2 w 13"/>
                  <a:gd name="T13" fmla="*/ 15 h 15"/>
                  <a:gd name="T14" fmla="*/ 11 w 13"/>
                  <a:gd name="T15" fmla="*/ 15 h 15"/>
                  <a:gd name="T16" fmla="*/ 12 w 13"/>
                  <a:gd name="T17" fmla="*/ 15 h 15"/>
                  <a:gd name="T18" fmla="*/ 12 w 13"/>
                  <a:gd name="T19" fmla="*/ 15 h 15"/>
                  <a:gd name="T20" fmla="*/ 13 w 13"/>
                  <a:gd name="T21" fmla="*/ 13 h 15"/>
                  <a:gd name="T22" fmla="*/ 13 w 13"/>
                  <a:gd name="T23" fmla="*/ 2 h 15"/>
                  <a:gd name="T24" fmla="*/ 11 w 13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5">
                    <a:moveTo>
                      <a:pt x="11" y="0"/>
                    </a:moveTo>
                    <a:cubicBezTo>
                      <a:pt x="10" y="0"/>
                      <a:pt x="10" y="1"/>
                      <a:pt x="10" y="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Group 68"/>
            <p:cNvGrpSpPr>
              <a:grpSpLocks noChangeAspect="1"/>
            </p:cNvGrpSpPr>
            <p:nvPr/>
          </p:nvGrpSpPr>
          <p:grpSpPr bwMode="auto">
            <a:xfrm>
              <a:off x="9313428" y="3314216"/>
              <a:ext cx="539531" cy="519841"/>
              <a:chOff x="3770" y="2095"/>
              <a:chExt cx="137" cy="132"/>
            </a:xfrm>
            <a:solidFill>
              <a:schemeClr val="bg1"/>
            </a:solidFill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Freeform 69"/>
              <p:cNvSpPr/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0"/>
              <p:cNvSpPr/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71"/>
              <p:cNvSpPr/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72"/>
              <p:cNvSpPr/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73"/>
              <p:cNvSpPr/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74"/>
              <p:cNvSpPr/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75"/>
              <p:cNvSpPr/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文本框 63"/>
          <p:cNvSpPr txBox="1"/>
          <p:nvPr/>
        </p:nvSpPr>
        <p:spPr>
          <a:xfrm>
            <a:off x="4314327" y="1475272"/>
            <a:ext cx="9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多实践</a:t>
            </a:r>
            <a:endParaRPr lang="zh-CN" altLang="en-US" sz="1400" b="1" dirty="0">
              <a:solidFill>
                <a:srgbClr val="FFB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73"/>
          <p:cNvSpPr txBox="1"/>
          <p:nvPr/>
        </p:nvSpPr>
        <p:spPr>
          <a:xfrm>
            <a:off x="4314327" y="3527754"/>
            <a:ext cx="9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多问</a:t>
            </a:r>
            <a:endParaRPr lang="zh-CN" altLang="en-US" sz="1400" b="1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75"/>
          <p:cNvSpPr txBox="1"/>
          <p:nvPr/>
        </p:nvSpPr>
        <p:spPr>
          <a:xfrm>
            <a:off x="6768356" y="1475272"/>
            <a:ext cx="9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多思考</a:t>
            </a:r>
            <a:endParaRPr lang="zh-CN" altLang="en-US" sz="1400" b="1" dirty="0">
              <a:solidFill>
                <a:srgbClr val="E870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77"/>
          <p:cNvSpPr txBox="1"/>
          <p:nvPr/>
        </p:nvSpPr>
        <p:spPr>
          <a:xfrm>
            <a:off x="6768356" y="3527754"/>
            <a:ext cx="9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多记笔记</a:t>
            </a:r>
            <a:endParaRPr lang="zh-CN" altLang="en-US" sz="1400" b="1" dirty="0">
              <a:solidFill>
                <a:srgbClr val="663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79"/>
          <p:cNvSpPr txBox="1"/>
          <p:nvPr/>
        </p:nvSpPr>
        <p:spPr>
          <a:xfrm>
            <a:off x="305489" y="1552790"/>
            <a:ext cx="373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如何用最短的时间来学好</a:t>
            </a:r>
            <a:r>
              <a:rPr lang="en-US" altLang="zh-CN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b="1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113"/>
          <p:cNvSpPr txBox="1"/>
          <p:nvPr/>
        </p:nvSpPr>
        <p:spPr>
          <a:xfrm>
            <a:off x="4294872" y="1797246"/>
            <a:ext cx="1058888" cy="35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上课讲的内容要课后自己实现一遍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113"/>
          <p:cNvSpPr txBox="1"/>
          <p:nvPr/>
        </p:nvSpPr>
        <p:spPr>
          <a:xfrm>
            <a:off x="4334646" y="3872491"/>
            <a:ext cx="105888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老师随时等候大家的提问，为大家解答问题，大家一定要在实践和思考之后多提问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113"/>
          <p:cNvSpPr txBox="1"/>
          <p:nvPr/>
        </p:nvSpPr>
        <p:spPr>
          <a:xfrm>
            <a:off x="6770541" y="1821888"/>
            <a:ext cx="105888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课堂上老师会留下不少的思考问题，同学们深入思考对学习很有帮助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13"/>
          <p:cNvSpPr txBox="1"/>
          <p:nvPr/>
        </p:nvSpPr>
        <p:spPr>
          <a:xfrm>
            <a:off x="6770541" y="3860603"/>
            <a:ext cx="1058888" cy="49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好记性不如烂笔头，记笔记也是一个归纳总结的过程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13"/>
          <p:cNvSpPr txBox="1"/>
          <p:nvPr/>
        </p:nvSpPr>
        <p:spPr>
          <a:xfrm>
            <a:off x="300870" y="2323641"/>
            <a:ext cx="3206542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学习需要不断的积累与操练，一切只谈方法不谈实践的方法都是纸上谈兵！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最快掌握的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的唯一途径就是多实践，老师能够告诉你如何实践最节省时间，所以老师要求大家去练习的一定不能偷懒！！！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349"/>
                            </p:stCondLst>
                            <p:childTnLst>
                              <p:par>
                                <p:cTn id="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349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849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利用自媒体平台作笔记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六边形 2"/>
          <p:cNvSpPr/>
          <p:nvPr/>
        </p:nvSpPr>
        <p:spPr>
          <a:xfrm>
            <a:off x="3542236" y="1741696"/>
            <a:ext cx="1986701" cy="1712054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98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28575">
            <a:gradFill flip="none" rotWithShape="1">
              <a:gsLst>
                <a:gs pos="0">
                  <a:srgbClr val="F5F5F5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29214" y="1100546"/>
            <a:ext cx="1246809" cy="1552912"/>
            <a:chOff x="4043417" y="2073090"/>
            <a:chExt cx="1923258" cy="2396300"/>
          </a:xfrm>
        </p:grpSpPr>
        <p:grpSp>
          <p:nvGrpSpPr>
            <p:cNvPr id="5" name="组合 4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7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567583" y="3243358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1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文本框 115"/>
            <p:cNvSpPr txBox="1"/>
            <p:nvPr/>
          </p:nvSpPr>
          <p:spPr>
            <a:xfrm>
              <a:off x="4275861" y="2474572"/>
              <a:ext cx="715187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B850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Hiragino Sans GB W6" panose="020B0600000000000000" pitchFamily="34" charset="-122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81940" y="1100546"/>
            <a:ext cx="1246809" cy="1552912"/>
            <a:chOff x="4043417" y="2073090"/>
            <a:chExt cx="1923258" cy="239630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13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21"/>
            <p:cNvSpPr txBox="1"/>
            <p:nvPr/>
          </p:nvSpPr>
          <p:spPr>
            <a:xfrm>
              <a:off x="4354331" y="2476970"/>
              <a:ext cx="805063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Hiragino Sans GB W6" panose="020B0600000000000000" pitchFamily="34" charset="-122"/>
                </a:rPr>
                <a:t>02</a:t>
              </a:r>
              <a:endParaRPr lang="zh-CN" altLang="en-US" sz="2400" dirty="0">
                <a:solidFill>
                  <a:srgbClr val="01ACBE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9214" y="3197604"/>
            <a:ext cx="1246809" cy="1552912"/>
            <a:chOff x="4043417" y="2073090"/>
            <a:chExt cx="1923258" cy="2396300"/>
          </a:xfrm>
        </p:grpSpPr>
        <p:grpSp>
          <p:nvGrpSpPr>
            <p:cNvPr id="17" name="组合 16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19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" name="文本框 127"/>
            <p:cNvSpPr txBox="1"/>
            <p:nvPr/>
          </p:nvSpPr>
          <p:spPr>
            <a:xfrm>
              <a:off x="4233543" y="2451764"/>
              <a:ext cx="806086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AF92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Hiragino Sans GB W6" panose="020B0600000000000000" pitchFamily="34" charset="-122"/>
                </a:rPr>
                <a:t>05</a:t>
              </a:r>
              <a:endParaRPr lang="zh-CN" altLang="en-US" sz="2400" dirty="0">
                <a:solidFill>
                  <a:srgbClr val="00AF92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81940" y="3197604"/>
            <a:ext cx="1246809" cy="1552912"/>
            <a:chOff x="4043417" y="2073090"/>
            <a:chExt cx="1923258" cy="2396300"/>
          </a:xfrm>
        </p:grpSpPr>
        <p:grpSp>
          <p:nvGrpSpPr>
            <p:cNvPr id="23" name="组合 22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25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文本框 133"/>
            <p:cNvSpPr txBox="1"/>
            <p:nvPr/>
          </p:nvSpPr>
          <p:spPr>
            <a:xfrm>
              <a:off x="4364714" y="2481896"/>
              <a:ext cx="784296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C65885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Hiragino Sans GB W6" panose="020B0600000000000000" pitchFamily="34" charset="-122"/>
                </a:rPr>
                <a:t>04</a:t>
              </a:r>
              <a:endParaRPr lang="zh-CN" altLang="en-US" sz="2400" dirty="0">
                <a:solidFill>
                  <a:srgbClr val="C65885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77692" y="2135212"/>
            <a:ext cx="1246809" cy="1552912"/>
            <a:chOff x="4043417" y="2073090"/>
            <a:chExt cx="1923258" cy="2396300"/>
          </a:xfrm>
        </p:grpSpPr>
        <p:grpSp>
          <p:nvGrpSpPr>
            <p:cNvPr id="29" name="组合 28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31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文本框 139"/>
            <p:cNvSpPr txBox="1"/>
            <p:nvPr/>
          </p:nvSpPr>
          <p:spPr>
            <a:xfrm>
              <a:off x="4305062" y="2459356"/>
              <a:ext cx="805833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663A77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Hiragino Sans GB W6" panose="020B0600000000000000" pitchFamily="34" charset="-122"/>
                </a:rPr>
                <a:t>06</a:t>
              </a:r>
              <a:endParaRPr lang="zh-CN" altLang="en-US" sz="2400" dirty="0">
                <a:solidFill>
                  <a:srgbClr val="663A77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353734" y="2135212"/>
            <a:ext cx="1246809" cy="1552912"/>
            <a:chOff x="4043417" y="2073090"/>
            <a:chExt cx="1923258" cy="2396300"/>
          </a:xfrm>
        </p:grpSpPr>
        <p:grpSp>
          <p:nvGrpSpPr>
            <p:cNvPr id="35" name="组合 34"/>
            <p:cNvGrpSpPr/>
            <p:nvPr/>
          </p:nvGrpSpPr>
          <p:grpSpPr>
            <a:xfrm>
              <a:off x="4043417" y="2073090"/>
              <a:ext cx="1923258" cy="2396300"/>
              <a:chOff x="7380501" y="2927402"/>
              <a:chExt cx="2311887" cy="2880512"/>
            </a:xfrm>
          </p:grpSpPr>
          <p:sp>
            <p:nvSpPr>
              <p:cNvPr id="37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文本框 145"/>
            <p:cNvSpPr txBox="1"/>
            <p:nvPr/>
          </p:nvSpPr>
          <p:spPr>
            <a:xfrm>
              <a:off x="4345077" y="2436648"/>
              <a:ext cx="817564" cy="712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E87071"/>
                  </a:solidFill>
                  <a:effectLst>
                    <a:innerShdw blurRad="88900" dist="63500" dir="13500000">
                      <a:prstClr val="black">
                        <a:alpha val="50000"/>
                      </a:prstClr>
                    </a:innerShdw>
                  </a:effectLst>
                  <a:latin typeface="Impact" panose="020B0806030902050204" pitchFamily="34" charset="0"/>
                  <a:ea typeface="Hiragino Sans GB W6" panose="020B0600000000000000" pitchFamily="34" charset="-122"/>
                </a:rPr>
                <a:t>03</a:t>
              </a:r>
              <a:endParaRPr lang="zh-CN" altLang="en-US" sz="2400" dirty="0">
                <a:solidFill>
                  <a:srgbClr val="E87071"/>
                </a:solidFill>
                <a:effectLst>
                  <a:innerShdw blurRad="88900" dist="63500" dir="135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Hiragino Sans GB W6" panose="020B0600000000000000" pitchFamily="34" charset="-122"/>
              </a:endParaRPr>
            </a:p>
          </p:txBody>
        </p:sp>
      </p:grpSp>
      <p:grpSp>
        <p:nvGrpSpPr>
          <p:cNvPr id="40" name="Group 11"/>
          <p:cNvGrpSpPr>
            <a:grpSpLocks noChangeAspect="1"/>
          </p:cNvGrpSpPr>
          <p:nvPr/>
        </p:nvGrpSpPr>
        <p:grpSpPr bwMode="auto">
          <a:xfrm>
            <a:off x="6146186" y="1157597"/>
            <a:ext cx="306955" cy="266714"/>
            <a:chOff x="4838" y="1902"/>
            <a:chExt cx="497" cy="432"/>
          </a:xfrm>
          <a:solidFill>
            <a:srgbClr val="01ACBE"/>
          </a:solidFill>
        </p:grpSpPr>
        <p:sp>
          <p:nvSpPr>
            <p:cNvPr id="41" name="Freeform 12"/>
            <p:cNvSpPr>
              <a:spLocks noEditPoints="1"/>
            </p:cNvSpPr>
            <p:nvPr/>
          </p:nvSpPr>
          <p:spPr bwMode="auto">
            <a:xfrm>
              <a:off x="5001" y="1999"/>
              <a:ext cx="334" cy="335"/>
            </a:xfrm>
            <a:custGeom>
              <a:avLst/>
              <a:gdLst>
                <a:gd name="T0" fmla="*/ 9 w 80"/>
                <a:gd name="T1" fmla="*/ 19 h 80"/>
                <a:gd name="T2" fmla="*/ 10 w 80"/>
                <a:gd name="T3" fmla="*/ 26 h 80"/>
                <a:gd name="T4" fmla="*/ 5 w 80"/>
                <a:gd name="T5" fmla="*/ 27 h 80"/>
                <a:gd name="T6" fmla="*/ 0 w 80"/>
                <a:gd name="T7" fmla="*/ 31 h 80"/>
                <a:gd name="T8" fmla="*/ 3 w 80"/>
                <a:gd name="T9" fmla="*/ 37 h 80"/>
                <a:gd name="T10" fmla="*/ 7 w 80"/>
                <a:gd name="T11" fmla="*/ 42 h 80"/>
                <a:gd name="T12" fmla="*/ 3 w 80"/>
                <a:gd name="T13" fmla="*/ 46 h 80"/>
                <a:gd name="T14" fmla="*/ 1 w 80"/>
                <a:gd name="T15" fmla="*/ 52 h 80"/>
                <a:gd name="T16" fmla="*/ 7 w 80"/>
                <a:gd name="T17" fmla="*/ 56 h 80"/>
                <a:gd name="T18" fmla="*/ 11 w 80"/>
                <a:gd name="T19" fmla="*/ 57 h 80"/>
                <a:gd name="T20" fmla="*/ 11 w 80"/>
                <a:gd name="T21" fmla="*/ 63 h 80"/>
                <a:gd name="T22" fmla="*/ 13 w 80"/>
                <a:gd name="T23" fmla="*/ 70 h 80"/>
                <a:gd name="T24" fmla="*/ 19 w 80"/>
                <a:gd name="T25" fmla="*/ 70 h 80"/>
                <a:gd name="T26" fmla="*/ 25 w 80"/>
                <a:gd name="T27" fmla="*/ 70 h 80"/>
                <a:gd name="T28" fmla="*/ 27 w 80"/>
                <a:gd name="T29" fmla="*/ 74 h 80"/>
                <a:gd name="T30" fmla="*/ 31 w 80"/>
                <a:gd name="T31" fmla="*/ 79 h 80"/>
                <a:gd name="T32" fmla="*/ 37 w 80"/>
                <a:gd name="T33" fmla="*/ 76 h 80"/>
                <a:gd name="T34" fmla="*/ 42 w 80"/>
                <a:gd name="T35" fmla="*/ 73 h 80"/>
                <a:gd name="T36" fmla="*/ 46 w 80"/>
                <a:gd name="T37" fmla="*/ 76 h 80"/>
                <a:gd name="T38" fmla="*/ 52 w 80"/>
                <a:gd name="T39" fmla="*/ 78 h 80"/>
                <a:gd name="T40" fmla="*/ 56 w 80"/>
                <a:gd name="T41" fmla="*/ 73 h 80"/>
                <a:gd name="T42" fmla="*/ 58 w 80"/>
                <a:gd name="T43" fmla="*/ 67 h 80"/>
                <a:gd name="T44" fmla="*/ 63 w 80"/>
                <a:gd name="T45" fmla="*/ 68 h 80"/>
                <a:gd name="T46" fmla="*/ 69 w 80"/>
                <a:gd name="T47" fmla="*/ 67 h 80"/>
                <a:gd name="T48" fmla="*/ 70 w 80"/>
                <a:gd name="T49" fmla="*/ 60 h 80"/>
                <a:gd name="T50" fmla="*/ 69 w 80"/>
                <a:gd name="T51" fmla="*/ 54 h 80"/>
                <a:gd name="T52" fmla="*/ 74 w 80"/>
                <a:gd name="T53" fmla="*/ 53 h 80"/>
                <a:gd name="T54" fmla="*/ 79 w 80"/>
                <a:gd name="T55" fmla="*/ 48 h 80"/>
                <a:gd name="T56" fmla="*/ 76 w 80"/>
                <a:gd name="T57" fmla="*/ 42 h 80"/>
                <a:gd name="T58" fmla="*/ 72 w 80"/>
                <a:gd name="T59" fmla="*/ 37 h 80"/>
                <a:gd name="T60" fmla="*/ 76 w 80"/>
                <a:gd name="T61" fmla="*/ 34 h 80"/>
                <a:gd name="T62" fmla="*/ 78 w 80"/>
                <a:gd name="T63" fmla="*/ 27 h 80"/>
                <a:gd name="T64" fmla="*/ 73 w 80"/>
                <a:gd name="T65" fmla="*/ 24 h 80"/>
                <a:gd name="T66" fmla="*/ 67 w 80"/>
                <a:gd name="T67" fmla="*/ 21 h 80"/>
                <a:gd name="T68" fmla="*/ 68 w 80"/>
                <a:gd name="T69" fmla="*/ 16 h 80"/>
                <a:gd name="T70" fmla="*/ 67 w 80"/>
                <a:gd name="T71" fmla="*/ 10 h 80"/>
                <a:gd name="T72" fmla="*/ 60 w 80"/>
                <a:gd name="T73" fmla="*/ 9 h 80"/>
                <a:gd name="T74" fmla="*/ 54 w 80"/>
                <a:gd name="T75" fmla="*/ 10 h 80"/>
                <a:gd name="T76" fmla="*/ 52 w 80"/>
                <a:gd name="T77" fmla="*/ 5 h 80"/>
                <a:gd name="T78" fmla="*/ 48 w 80"/>
                <a:gd name="T79" fmla="*/ 0 h 80"/>
                <a:gd name="T80" fmla="*/ 42 w 80"/>
                <a:gd name="T81" fmla="*/ 3 h 80"/>
                <a:gd name="T82" fmla="*/ 37 w 80"/>
                <a:gd name="T83" fmla="*/ 7 h 80"/>
                <a:gd name="T84" fmla="*/ 33 w 80"/>
                <a:gd name="T85" fmla="*/ 3 h 80"/>
                <a:gd name="T86" fmla="*/ 27 w 80"/>
                <a:gd name="T87" fmla="*/ 1 h 80"/>
                <a:gd name="T88" fmla="*/ 23 w 80"/>
                <a:gd name="T89" fmla="*/ 7 h 80"/>
                <a:gd name="T90" fmla="*/ 21 w 80"/>
                <a:gd name="T91" fmla="*/ 13 h 80"/>
                <a:gd name="T92" fmla="*/ 16 w 80"/>
                <a:gd name="T93" fmla="*/ 11 h 80"/>
                <a:gd name="T94" fmla="*/ 10 w 80"/>
                <a:gd name="T95" fmla="*/ 13 h 80"/>
                <a:gd name="T96" fmla="*/ 9 w 80"/>
                <a:gd name="T97" fmla="*/ 19 h 80"/>
                <a:gd name="T98" fmla="*/ 32 w 80"/>
                <a:gd name="T99" fmla="*/ 18 h 80"/>
                <a:gd name="T100" fmla="*/ 62 w 80"/>
                <a:gd name="T101" fmla="*/ 33 h 80"/>
                <a:gd name="T102" fmla="*/ 47 w 80"/>
                <a:gd name="T103" fmla="*/ 62 h 80"/>
                <a:gd name="T104" fmla="*/ 18 w 80"/>
                <a:gd name="T105" fmla="*/ 47 h 80"/>
                <a:gd name="T106" fmla="*/ 32 w 80"/>
                <a:gd name="T107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80">
                  <a:moveTo>
                    <a:pt x="9" y="19"/>
                  </a:moveTo>
                  <a:cubicBezTo>
                    <a:pt x="11" y="21"/>
                    <a:pt x="10" y="25"/>
                    <a:pt x="10" y="26"/>
                  </a:cubicBezTo>
                  <a:cubicBezTo>
                    <a:pt x="9" y="27"/>
                    <a:pt x="7" y="27"/>
                    <a:pt x="5" y="27"/>
                  </a:cubicBezTo>
                  <a:cubicBezTo>
                    <a:pt x="3" y="26"/>
                    <a:pt x="1" y="28"/>
                    <a:pt x="0" y="31"/>
                  </a:cubicBezTo>
                  <a:cubicBezTo>
                    <a:pt x="0" y="34"/>
                    <a:pt x="1" y="37"/>
                    <a:pt x="3" y="37"/>
                  </a:cubicBezTo>
                  <a:cubicBezTo>
                    <a:pt x="5" y="38"/>
                    <a:pt x="7" y="41"/>
                    <a:pt x="7" y="42"/>
                  </a:cubicBezTo>
                  <a:cubicBezTo>
                    <a:pt x="7" y="44"/>
                    <a:pt x="5" y="45"/>
                    <a:pt x="3" y="46"/>
                  </a:cubicBezTo>
                  <a:cubicBezTo>
                    <a:pt x="1" y="47"/>
                    <a:pt x="0" y="49"/>
                    <a:pt x="1" y="52"/>
                  </a:cubicBezTo>
                  <a:cubicBezTo>
                    <a:pt x="2" y="55"/>
                    <a:pt x="4" y="57"/>
                    <a:pt x="7" y="56"/>
                  </a:cubicBezTo>
                  <a:cubicBezTo>
                    <a:pt x="9" y="55"/>
                    <a:pt x="11" y="56"/>
                    <a:pt x="11" y="57"/>
                  </a:cubicBezTo>
                  <a:cubicBezTo>
                    <a:pt x="12" y="58"/>
                    <a:pt x="13" y="62"/>
                    <a:pt x="11" y="63"/>
                  </a:cubicBezTo>
                  <a:cubicBezTo>
                    <a:pt x="10" y="65"/>
                    <a:pt x="10" y="68"/>
                    <a:pt x="13" y="70"/>
                  </a:cubicBezTo>
                  <a:cubicBezTo>
                    <a:pt x="15" y="72"/>
                    <a:pt x="18" y="72"/>
                    <a:pt x="19" y="70"/>
                  </a:cubicBezTo>
                  <a:cubicBezTo>
                    <a:pt x="20" y="69"/>
                    <a:pt x="24" y="69"/>
                    <a:pt x="25" y="70"/>
                  </a:cubicBezTo>
                  <a:cubicBezTo>
                    <a:pt x="27" y="70"/>
                    <a:pt x="27" y="72"/>
                    <a:pt x="27" y="74"/>
                  </a:cubicBezTo>
                  <a:cubicBezTo>
                    <a:pt x="26" y="76"/>
                    <a:pt x="28" y="78"/>
                    <a:pt x="31" y="79"/>
                  </a:cubicBezTo>
                  <a:cubicBezTo>
                    <a:pt x="34" y="80"/>
                    <a:pt x="37" y="79"/>
                    <a:pt x="37" y="76"/>
                  </a:cubicBezTo>
                  <a:cubicBezTo>
                    <a:pt x="37" y="74"/>
                    <a:pt x="41" y="73"/>
                    <a:pt x="42" y="73"/>
                  </a:cubicBezTo>
                  <a:cubicBezTo>
                    <a:pt x="43" y="72"/>
                    <a:pt x="45" y="74"/>
                    <a:pt x="46" y="76"/>
                  </a:cubicBezTo>
                  <a:cubicBezTo>
                    <a:pt x="46" y="78"/>
                    <a:pt x="49" y="79"/>
                    <a:pt x="52" y="78"/>
                  </a:cubicBezTo>
                  <a:cubicBezTo>
                    <a:pt x="55" y="77"/>
                    <a:pt x="56" y="75"/>
                    <a:pt x="56" y="73"/>
                  </a:cubicBezTo>
                  <a:cubicBezTo>
                    <a:pt x="55" y="71"/>
                    <a:pt x="57" y="68"/>
                    <a:pt x="58" y="67"/>
                  </a:cubicBezTo>
                  <a:cubicBezTo>
                    <a:pt x="59" y="66"/>
                    <a:pt x="61" y="67"/>
                    <a:pt x="63" y="68"/>
                  </a:cubicBezTo>
                  <a:cubicBezTo>
                    <a:pt x="65" y="70"/>
                    <a:pt x="67" y="69"/>
                    <a:pt x="69" y="67"/>
                  </a:cubicBezTo>
                  <a:cubicBezTo>
                    <a:pt x="71" y="65"/>
                    <a:pt x="72" y="62"/>
                    <a:pt x="70" y="60"/>
                  </a:cubicBezTo>
                  <a:cubicBezTo>
                    <a:pt x="69" y="59"/>
                    <a:pt x="69" y="55"/>
                    <a:pt x="69" y="54"/>
                  </a:cubicBezTo>
                  <a:cubicBezTo>
                    <a:pt x="70" y="53"/>
                    <a:pt x="72" y="52"/>
                    <a:pt x="74" y="53"/>
                  </a:cubicBezTo>
                  <a:cubicBezTo>
                    <a:pt x="76" y="53"/>
                    <a:pt x="78" y="51"/>
                    <a:pt x="79" y="48"/>
                  </a:cubicBezTo>
                  <a:cubicBezTo>
                    <a:pt x="80" y="45"/>
                    <a:pt x="78" y="43"/>
                    <a:pt x="76" y="42"/>
                  </a:cubicBezTo>
                  <a:cubicBezTo>
                    <a:pt x="74" y="42"/>
                    <a:pt x="72" y="38"/>
                    <a:pt x="72" y="37"/>
                  </a:cubicBezTo>
                  <a:cubicBezTo>
                    <a:pt x="72" y="36"/>
                    <a:pt x="74" y="34"/>
                    <a:pt x="76" y="34"/>
                  </a:cubicBezTo>
                  <a:cubicBezTo>
                    <a:pt x="78" y="33"/>
                    <a:pt x="79" y="30"/>
                    <a:pt x="78" y="27"/>
                  </a:cubicBezTo>
                  <a:cubicBezTo>
                    <a:pt x="77" y="25"/>
                    <a:pt x="75" y="23"/>
                    <a:pt x="73" y="24"/>
                  </a:cubicBezTo>
                  <a:cubicBezTo>
                    <a:pt x="71" y="24"/>
                    <a:pt x="67" y="22"/>
                    <a:pt x="67" y="21"/>
                  </a:cubicBezTo>
                  <a:cubicBezTo>
                    <a:pt x="66" y="20"/>
                    <a:pt x="66" y="18"/>
                    <a:pt x="68" y="16"/>
                  </a:cubicBezTo>
                  <a:cubicBezTo>
                    <a:pt x="69" y="15"/>
                    <a:pt x="69" y="12"/>
                    <a:pt x="67" y="10"/>
                  </a:cubicBezTo>
                  <a:cubicBezTo>
                    <a:pt x="64" y="8"/>
                    <a:pt x="61" y="8"/>
                    <a:pt x="60" y="9"/>
                  </a:cubicBezTo>
                  <a:cubicBezTo>
                    <a:pt x="59" y="11"/>
                    <a:pt x="55" y="10"/>
                    <a:pt x="54" y="10"/>
                  </a:cubicBezTo>
                  <a:cubicBezTo>
                    <a:pt x="52" y="9"/>
                    <a:pt x="52" y="7"/>
                    <a:pt x="52" y="5"/>
                  </a:cubicBezTo>
                  <a:cubicBezTo>
                    <a:pt x="53" y="3"/>
                    <a:pt x="51" y="1"/>
                    <a:pt x="48" y="0"/>
                  </a:cubicBezTo>
                  <a:cubicBezTo>
                    <a:pt x="45" y="0"/>
                    <a:pt x="42" y="1"/>
                    <a:pt x="42" y="3"/>
                  </a:cubicBezTo>
                  <a:cubicBezTo>
                    <a:pt x="42" y="5"/>
                    <a:pt x="38" y="7"/>
                    <a:pt x="37" y="7"/>
                  </a:cubicBezTo>
                  <a:cubicBezTo>
                    <a:pt x="36" y="7"/>
                    <a:pt x="34" y="5"/>
                    <a:pt x="33" y="3"/>
                  </a:cubicBezTo>
                  <a:cubicBezTo>
                    <a:pt x="33" y="1"/>
                    <a:pt x="30" y="1"/>
                    <a:pt x="27" y="1"/>
                  </a:cubicBezTo>
                  <a:cubicBezTo>
                    <a:pt x="24" y="2"/>
                    <a:pt x="23" y="5"/>
                    <a:pt x="23" y="7"/>
                  </a:cubicBezTo>
                  <a:cubicBezTo>
                    <a:pt x="24" y="9"/>
                    <a:pt x="22" y="12"/>
                    <a:pt x="21" y="13"/>
                  </a:cubicBezTo>
                  <a:cubicBezTo>
                    <a:pt x="20" y="13"/>
                    <a:pt x="18" y="13"/>
                    <a:pt x="16" y="11"/>
                  </a:cubicBezTo>
                  <a:cubicBezTo>
                    <a:pt x="15" y="10"/>
                    <a:pt x="12" y="11"/>
                    <a:pt x="10" y="13"/>
                  </a:cubicBezTo>
                  <a:cubicBezTo>
                    <a:pt x="8" y="15"/>
                    <a:pt x="7" y="18"/>
                    <a:pt x="9" y="19"/>
                  </a:cubicBezTo>
                  <a:close/>
                  <a:moveTo>
                    <a:pt x="32" y="18"/>
                  </a:moveTo>
                  <a:cubicBezTo>
                    <a:pt x="45" y="14"/>
                    <a:pt x="58" y="21"/>
                    <a:pt x="62" y="33"/>
                  </a:cubicBezTo>
                  <a:cubicBezTo>
                    <a:pt x="65" y="45"/>
                    <a:pt x="59" y="58"/>
                    <a:pt x="47" y="62"/>
                  </a:cubicBezTo>
                  <a:cubicBezTo>
                    <a:pt x="34" y="66"/>
                    <a:pt x="21" y="59"/>
                    <a:pt x="18" y="47"/>
                  </a:cubicBezTo>
                  <a:cubicBezTo>
                    <a:pt x="14" y="35"/>
                    <a:pt x="20" y="22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4838" y="1902"/>
              <a:ext cx="217" cy="214"/>
            </a:xfrm>
            <a:custGeom>
              <a:avLst/>
              <a:gdLst>
                <a:gd name="T0" fmla="*/ 6 w 52"/>
                <a:gd name="T1" fmla="*/ 12 h 51"/>
                <a:gd name="T2" fmla="*/ 7 w 52"/>
                <a:gd name="T3" fmla="*/ 16 h 51"/>
                <a:gd name="T4" fmla="*/ 4 w 52"/>
                <a:gd name="T5" fmla="*/ 17 h 51"/>
                <a:gd name="T6" fmla="*/ 1 w 52"/>
                <a:gd name="T7" fmla="*/ 20 h 51"/>
                <a:gd name="T8" fmla="*/ 3 w 52"/>
                <a:gd name="T9" fmla="*/ 24 h 51"/>
                <a:gd name="T10" fmla="*/ 5 w 52"/>
                <a:gd name="T11" fmla="*/ 27 h 51"/>
                <a:gd name="T12" fmla="*/ 3 w 52"/>
                <a:gd name="T13" fmla="*/ 29 h 51"/>
                <a:gd name="T14" fmla="*/ 1 w 52"/>
                <a:gd name="T15" fmla="*/ 33 h 51"/>
                <a:gd name="T16" fmla="*/ 5 w 52"/>
                <a:gd name="T17" fmla="*/ 36 h 51"/>
                <a:gd name="T18" fmla="*/ 8 w 52"/>
                <a:gd name="T19" fmla="*/ 36 h 51"/>
                <a:gd name="T20" fmla="*/ 8 w 52"/>
                <a:gd name="T21" fmla="*/ 41 h 51"/>
                <a:gd name="T22" fmla="*/ 9 w 52"/>
                <a:gd name="T23" fmla="*/ 45 h 51"/>
                <a:gd name="T24" fmla="*/ 13 w 52"/>
                <a:gd name="T25" fmla="*/ 45 h 51"/>
                <a:gd name="T26" fmla="*/ 17 w 52"/>
                <a:gd name="T27" fmla="*/ 45 h 51"/>
                <a:gd name="T28" fmla="*/ 18 w 52"/>
                <a:gd name="T29" fmla="*/ 48 h 51"/>
                <a:gd name="T30" fmla="*/ 21 w 52"/>
                <a:gd name="T31" fmla="*/ 51 h 51"/>
                <a:gd name="T32" fmla="*/ 25 w 52"/>
                <a:gd name="T33" fmla="*/ 49 h 51"/>
                <a:gd name="T34" fmla="*/ 28 w 52"/>
                <a:gd name="T35" fmla="*/ 47 h 51"/>
                <a:gd name="T36" fmla="*/ 30 w 52"/>
                <a:gd name="T37" fmla="*/ 49 h 51"/>
                <a:gd name="T38" fmla="*/ 34 w 52"/>
                <a:gd name="T39" fmla="*/ 50 h 51"/>
                <a:gd name="T40" fmla="*/ 37 w 52"/>
                <a:gd name="T41" fmla="*/ 47 h 51"/>
                <a:gd name="T42" fmla="*/ 38 w 52"/>
                <a:gd name="T43" fmla="*/ 43 h 51"/>
                <a:gd name="T44" fmla="*/ 41 w 52"/>
                <a:gd name="T45" fmla="*/ 44 h 51"/>
                <a:gd name="T46" fmla="*/ 45 w 52"/>
                <a:gd name="T47" fmla="*/ 43 h 51"/>
                <a:gd name="T48" fmla="*/ 46 w 52"/>
                <a:gd name="T49" fmla="*/ 39 h 51"/>
                <a:gd name="T50" fmla="*/ 45 w 52"/>
                <a:gd name="T51" fmla="*/ 35 h 51"/>
                <a:gd name="T52" fmla="*/ 48 w 52"/>
                <a:gd name="T53" fmla="*/ 34 h 51"/>
                <a:gd name="T54" fmla="*/ 51 w 52"/>
                <a:gd name="T55" fmla="*/ 31 h 51"/>
                <a:gd name="T56" fmla="*/ 50 w 52"/>
                <a:gd name="T57" fmla="*/ 27 h 51"/>
                <a:gd name="T58" fmla="*/ 47 w 52"/>
                <a:gd name="T59" fmla="*/ 24 h 51"/>
                <a:gd name="T60" fmla="*/ 49 w 52"/>
                <a:gd name="T61" fmla="*/ 22 h 51"/>
                <a:gd name="T62" fmla="*/ 51 w 52"/>
                <a:gd name="T63" fmla="*/ 18 h 51"/>
                <a:gd name="T64" fmla="*/ 47 w 52"/>
                <a:gd name="T65" fmla="*/ 15 h 51"/>
                <a:gd name="T66" fmla="*/ 44 w 52"/>
                <a:gd name="T67" fmla="*/ 13 h 51"/>
                <a:gd name="T68" fmla="*/ 44 w 52"/>
                <a:gd name="T69" fmla="*/ 10 h 51"/>
                <a:gd name="T70" fmla="*/ 43 w 52"/>
                <a:gd name="T71" fmla="*/ 6 h 51"/>
                <a:gd name="T72" fmla="*/ 39 w 52"/>
                <a:gd name="T73" fmla="*/ 6 h 51"/>
                <a:gd name="T74" fmla="*/ 35 w 52"/>
                <a:gd name="T75" fmla="*/ 6 h 51"/>
                <a:gd name="T76" fmla="*/ 34 w 52"/>
                <a:gd name="T77" fmla="*/ 3 h 51"/>
                <a:gd name="T78" fmla="*/ 32 w 52"/>
                <a:gd name="T79" fmla="*/ 0 h 51"/>
                <a:gd name="T80" fmla="*/ 28 w 52"/>
                <a:gd name="T81" fmla="*/ 2 h 51"/>
                <a:gd name="T82" fmla="*/ 24 w 52"/>
                <a:gd name="T83" fmla="*/ 4 h 51"/>
                <a:gd name="T84" fmla="*/ 22 w 52"/>
                <a:gd name="T85" fmla="*/ 2 h 51"/>
                <a:gd name="T86" fmla="*/ 18 w 52"/>
                <a:gd name="T87" fmla="*/ 1 h 51"/>
                <a:gd name="T88" fmla="*/ 16 w 52"/>
                <a:gd name="T89" fmla="*/ 4 h 51"/>
                <a:gd name="T90" fmla="*/ 14 w 52"/>
                <a:gd name="T91" fmla="*/ 8 h 51"/>
                <a:gd name="T92" fmla="*/ 11 w 52"/>
                <a:gd name="T93" fmla="*/ 7 h 51"/>
                <a:gd name="T94" fmla="*/ 7 w 52"/>
                <a:gd name="T95" fmla="*/ 8 h 51"/>
                <a:gd name="T96" fmla="*/ 6 w 52"/>
                <a:gd name="T97" fmla="*/ 12 h 51"/>
                <a:gd name="T98" fmla="*/ 22 w 52"/>
                <a:gd name="T99" fmla="*/ 11 h 51"/>
                <a:gd name="T100" fmla="*/ 40 w 52"/>
                <a:gd name="T101" fmla="*/ 21 h 51"/>
                <a:gd name="T102" fmla="*/ 31 w 52"/>
                <a:gd name="T103" fmla="*/ 40 h 51"/>
                <a:gd name="T104" fmla="*/ 12 w 52"/>
                <a:gd name="T105" fmla="*/ 30 h 51"/>
                <a:gd name="T106" fmla="*/ 22 w 52"/>
                <a:gd name="T10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1">
                  <a:moveTo>
                    <a:pt x="6" y="12"/>
                  </a:moveTo>
                  <a:cubicBezTo>
                    <a:pt x="7" y="13"/>
                    <a:pt x="7" y="16"/>
                    <a:pt x="7" y="16"/>
                  </a:cubicBezTo>
                  <a:cubicBezTo>
                    <a:pt x="7" y="17"/>
                    <a:pt x="5" y="18"/>
                    <a:pt x="4" y="17"/>
                  </a:cubicBezTo>
                  <a:cubicBezTo>
                    <a:pt x="3" y="17"/>
                    <a:pt x="1" y="18"/>
                    <a:pt x="1" y="20"/>
                  </a:cubicBezTo>
                  <a:cubicBezTo>
                    <a:pt x="0" y="22"/>
                    <a:pt x="1" y="24"/>
                    <a:pt x="3" y="24"/>
                  </a:cubicBezTo>
                  <a:cubicBezTo>
                    <a:pt x="4" y="24"/>
                    <a:pt x="5" y="26"/>
                    <a:pt x="5" y="27"/>
                  </a:cubicBezTo>
                  <a:cubicBezTo>
                    <a:pt x="5" y="28"/>
                    <a:pt x="4" y="29"/>
                    <a:pt x="3" y="29"/>
                  </a:cubicBezTo>
                  <a:cubicBezTo>
                    <a:pt x="1" y="30"/>
                    <a:pt x="1" y="32"/>
                    <a:pt x="1" y="33"/>
                  </a:cubicBezTo>
                  <a:cubicBezTo>
                    <a:pt x="2" y="35"/>
                    <a:pt x="4" y="36"/>
                    <a:pt x="5" y="36"/>
                  </a:cubicBezTo>
                  <a:cubicBezTo>
                    <a:pt x="6" y="36"/>
                    <a:pt x="8" y="36"/>
                    <a:pt x="8" y="36"/>
                  </a:cubicBezTo>
                  <a:cubicBezTo>
                    <a:pt x="8" y="37"/>
                    <a:pt x="9" y="40"/>
                    <a:pt x="8" y="41"/>
                  </a:cubicBezTo>
                  <a:cubicBezTo>
                    <a:pt x="7" y="42"/>
                    <a:pt x="7" y="43"/>
                    <a:pt x="9" y="45"/>
                  </a:cubicBezTo>
                  <a:cubicBezTo>
                    <a:pt x="10" y="46"/>
                    <a:pt x="12" y="46"/>
                    <a:pt x="13" y="45"/>
                  </a:cubicBez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8" y="46"/>
                    <a:pt x="18" y="48"/>
                  </a:cubicBezTo>
                  <a:cubicBezTo>
                    <a:pt x="18" y="49"/>
                    <a:pt x="19" y="50"/>
                    <a:pt x="21" y="51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5" y="48"/>
                    <a:pt x="27" y="47"/>
                    <a:pt x="28" y="47"/>
                  </a:cubicBezTo>
                  <a:cubicBezTo>
                    <a:pt x="29" y="47"/>
                    <a:pt x="30" y="48"/>
                    <a:pt x="30" y="49"/>
                  </a:cubicBezTo>
                  <a:cubicBezTo>
                    <a:pt x="30" y="50"/>
                    <a:pt x="32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6" y="45"/>
                    <a:pt x="38" y="43"/>
                    <a:pt x="38" y="43"/>
                  </a:cubicBezTo>
                  <a:cubicBezTo>
                    <a:pt x="39" y="42"/>
                    <a:pt x="40" y="43"/>
                    <a:pt x="41" y="44"/>
                  </a:cubicBezTo>
                  <a:cubicBezTo>
                    <a:pt x="42" y="45"/>
                    <a:pt x="44" y="44"/>
                    <a:pt x="45" y="43"/>
                  </a:cubicBezTo>
                  <a:cubicBezTo>
                    <a:pt x="47" y="42"/>
                    <a:pt x="47" y="40"/>
                    <a:pt x="46" y="39"/>
                  </a:cubicBezTo>
                  <a:cubicBezTo>
                    <a:pt x="45" y="38"/>
                    <a:pt x="45" y="35"/>
                    <a:pt x="45" y="35"/>
                  </a:cubicBezTo>
                  <a:cubicBezTo>
                    <a:pt x="46" y="34"/>
                    <a:pt x="47" y="34"/>
                    <a:pt x="48" y="34"/>
                  </a:cubicBezTo>
                  <a:cubicBezTo>
                    <a:pt x="50" y="34"/>
                    <a:pt x="51" y="33"/>
                    <a:pt x="51" y="31"/>
                  </a:cubicBezTo>
                  <a:cubicBezTo>
                    <a:pt x="52" y="29"/>
                    <a:pt x="51" y="27"/>
                    <a:pt x="50" y="27"/>
                  </a:cubicBezTo>
                  <a:cubicBezTo>
                    <a:pt x="48" y="27"/>
                    <a:pt x="47" y="25"/>
                    <a:pt x="47" y="24"/>
                  </a:cubicBezTo>
                  <a:cubicBezTo>
                    <a:pt x="47" y="23"/>
                    <a:pt x="48" y="22"/>
                    <a:pt x="49" y="22"/>
                  </a:cubicBezTo>
                  <a:cubicBezTo>
                    <a:pt x="51" y="21"/>
                    <a:pt x="51" y="19"/>
                    <a:pt x="51" y="18"/>
                  </a:cubicBezTo>
                  <a:cubicBezTo>
                    <a:pt x="50" y="16"/>
                    <a:pt x="49" y="15"/>
                    <a:pt x="47" y="15"/>
                  </a:cubicBezTo>
                  <a:cubicBezTo>
                    <a:pt x="46" y="16"/>
                    <a:pt x="44" y="14"/>
                    <a:pt x="44" y="13"/>
                  </a:cubicBezTo>
                  <a:cubicBezTo>
                    <a:pt x="43" y="13"/>
                    <a:pt x="43" y="11"/>
                    <a:pt x="44" y="10"/>
                  </a:cubicBezTo>
                  <a:cubicBezTo>
                    <a:pt x="45" y="9"/>
                    <a:pt x="45" y="8"/>
                    <a:pt x="43" y="6"/>
                  </a:cubicBezTo>
                  <a:cubicBezTo>
                    <a:pt x="42" y="5"/>
                    <a:pt x="40" y="5"/>
                    <a:pt x="39" y="6"/>
                  </a:cubicBezTo>
                  <a:cubicBezTo>
                    <a:pt x="38" y="7"/>
                    <a:pt x="36" y="7"/>
                    <a:pt x="35" y="6"/>
                  </a:cubicBezTo>
                  <a:cubicBezTo>
                    <a:pt x="34" y="6"/>
                    <a:pt x="34" y="5"/>
                    <a:pt x="34" y="3"/>
                  </a:cubicBezTo>
                  <a:cubicBezTo>
                    <a:pt x="35" y="2"/>
                    <a:pt x="33" y="1"/>
                    <a:pt x="32" y="0"/>
                  </a:cubicBezTo>
                  <a:cubicBezTo>
                    <a:pt x="30" y="0"/>
                    <a:pt x="28" y="1"/>
                    <a:pt x="28" y="2"/>
                  </a:cubicBezTo>
                  <a:cubicBezTo>
                    <a:pt x="27" y="3"/>
                    <a:pt x="25" y="4"/>
                    <a:pt x="24" y="4"/>
                  </a:cubicBezTo>
                  <a:cubicBezTo>
                    <a:pt x="24" y="4"/>
                    <a:pt x="23" y="3"/>
                    <a:pt x="22" y="2"/>
                  </a:cubicBezTo>
                  <a:cubicBezTo>
                    <a:pt x="22" y="1"/>
                    <a:pt x="20" y="0"/>
                    <a:pt x="18" y="1"/>
                  </a:cubicBezTo>
                  <a:cubicBezTo>
                    <a:pt x="16" y="1"/>
                    <a:pt x="15" y="3"/>
                    <a:pt x="16" y="4"/>
                  </a:cubicBezTo>
                  <a:cubicBezTo>
                    <a:pt x="16" y="6"/>
                    <a:pt x="15" y="8"/>
                    <a:pt x="14" y="8"/>
                  </a:cubicBezTo>
                  <a:cubicBezTo>
                    <a:pt x="13" y="9"/>
                    <a:pt x="12" y="8"/>
                    <a:pt x="11" y="7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6" y="10"/>
                    <a:pt x="5" y="11"/>
                    <a:pt x="6" y="12"/>
                  </a:cubicBezTo>
                  <a:close/>
                  <a:moveTo>
                    <a:pt x="22" y="11"/>
                  </a:moveTo>
                  <a:cubicBezTo>
                    <a:pt x="29" y="9"/>
                    <a:pt x="38" y="13"/>
                    <a:pt x="40" y="21"/>
                  </a:cubicBezTo>
                  <a:cubicBezTo>
                    <a:pt x="43" y="29"/>
                    <a:pt x="38" y="37"/>
                    <a:pt x="31" y="40"/>
                  </a:cubicBezTo>
                  <a:cubicBezTo>
                    <a:pt x="23" y="42"/>
                    <a:pt x="14" y="38"/>
                    <a:pt x="12" y="30"/>
                  </a:cubicBezTo>
                  <a:cubicBezTo>
                    <a:pt x="9" y="22"/>
                    <a:pt x="14" y="14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4842" y="2116"/>
              <a:ext cx="163" cy="168"/>
            </a:xfrm>
            <a:custGeom>
              <a:avLst/>
              <a:gdLst>
                <a:gd name="T0" fmla="*/ 4 w 39"/>
                <a:gd name="T1" fmla="*/ 10 h 40"/>
                <a:gd name="T2" fmla="*/ 5 w 39"/>
                <a:gd name="T3" fmla="*/ 13 h 40"/>
                <a:gd name="T4" fmla="*/ 2 w 39"/>
                <a:gd name="T5" fmla="*/ 13 h 40"/>
                <a:gd name="T6" fmla="*/ 0 w 39"/>
                <a:gd name="T7" fmla="*/ 16 h 40"/>
                <a:gd name="T8" fmla="*/ 1 w 39"/>
                <a:gd name="T9" fmla="*/ 19 h 40"/>
                <a:gd name="T10" fmla="*/ 3 w 39"/>
                <a:gd name="T11" fmla="*/ 21 h 40"/>
                <a:gd name="T12" fmla="*/ 2 w 39"/>
                <a:gd name="T13" fmla="*/ 23 h 40"/>
                <a:gd name="T14" fmla="*/ 1 w 39"/>
                <a:gd name="T15" fmla="*/ 26 h 40"/>
                <a:gd name="T16" fmla="*/ 3 w 39"/>
                <a:gd name="T17" fmla="*/ 28 h 40"/>
                <a:gd name="T18" fmla="*/ 5 w 39"/>
                <a:gd name="T19" fmla="*/ 28 h 40"/>
                <a:gd name="T20" fmla="*/ 5 w 39"/>
                <a:gd name="T21" fmla="*/ 31 h 40"/>
                <a:gd name="T22" fmla="*/ 6 w 39"/>
                <a:gd name="T23" fmla="*/ 35 h 40"/>
                <a:gd name="T24" fmla="*/ 9 w 39"/>
                <a:gd name="T25" fmla="*/ 35 h 40"/>
                <a:gd name="T26" fmla="*/ 13 w 39"/>
                <a:gd name="T27" fmla="*/ 34 h 40"/>
                <a:gd name="T28" fmla="*/ 13 w 39"/>
                <a:gd name="T29" fmla="*/ 37 h 40"/>
                <a:gd name="T30" fmla="*/ 15 w 39"/>
                <a:gd name="T31" fmla="*/ 39 h 40"/>
                <a:gd name="T32" fmla="*/ 18 w 39"/>
                <a:gd name="T33" fmla="*/ 38 h 40"/>
                <a:gd name="T34" fmla="*/ 21 w 39"/>
                <a:gd name="T35" fmla="*/ 36 h 40"/>
                <a:gd name="T36" fmla="*/ 22 w 39"/>
                <a:gd name="T37" fmla="*/ 38 h 40"/>
                <a:gd name="T38" fmla="*/ 26 w 39"/>
                <a:gd name="T39" fmla="*/ 39 h 40"/>
                <a:gd name="T40" fmla="*/ 27 w 39"/>
                <a:gd name="T41" fmla="*/ 36 h 40"/>
                <a:gd name="T42" fmla="*/ 29 w 39"/>
                <a:gd name="T43" fmla="*/ 33 h 40"/>
                <a:gd name="T44" fmla="*/ 31 w 39"/>
                <a:gd name="T45" fmla="*/ 34 h 40"/>
                <a:gd name="T46" fmla="*/ 34 w 39"/>
                <a:gd name="T47" fmla="*/ 33 h 40"/>
                <a:gd name="T48" fmla="*/ 35 w 39"/>
                <a:gd name="T49" fmla="*/ 30 h 40"/>
                <a:gd name="T50" fmla="*/ 34 w 39"/>
                <a:gd name="T51" fmla="*/ 27 h 40"/>
                <a:gd name="T52" fmla="*/ 36 w 39"/>
                <a:gd name="T53" fmla="*/ 26 h 40"/>
                <a:gd name="T54" fmla="*/ 39 w 39"/>
                <a:gd name="T55" fmla="*/ 24 h 40"/>
                <a:gd name="T56" fmla="*/ 38 w 39"/>
                <a:gd name="T57" fmla="*/ 21 h 40"/>
                <a:gd name="T58" fmla="*/ 36 w 39"/>
                <a:gd name="T59" fmla="*/ 18 h 40"/>
                <a:gd name="T60" fmla="*/ 37 w 39"/>
                <a:gd name="T61" fmla="*/ 17 h 40"/>
                <a:gd name="T62" fmla="*/ 38 w 39"/>
                <a:gd name="T63" fmla="*/ 14 h 40"/>
                <a:gd name="T64" fmla="*/ 36 w 39"/>
                <a:gd name="T65" fmla="*/ 12 h 40"/>
                <a:gd name="T66" fmla="*/ 33 w 39"/>
                <a:gd name="T67" fmla="*/ 10 h 40"/>
                <a:gd name="T68" fmla="*/ 33 w 39"/>
                <a:gd name="T69" fmla="*/ 8 h 40"/>
                <a:gd name="T70" fmla="*/ 33 w 39"/>
                <a:gd name="T71" fmla="*/ 5 h 40"/>
                <a:gd name="T72" fmla="*/ 30 w 39"/>
                <a:gd name="T73" fmla="*/ 5 h 40"/>
                <a:gd name="T74" fmla="*/ 26 w 39"/>
                <a:gd name="T75" fmla="*/ 5 h 40"/>
                <a:gd name="T76" fmla="*/ 26 w 39"/>
                <a:gd name="T77" fmla="*/ 3 h 40"/>
                <a:gd name="T78" fmla="*/ 24 w 39"/>
                <a:gd name="T79" fmla="*/ 0 h 40"/>
                <a:gd name="T80" fmla="*/ 21 w 39"/>
                <a:gd name="T81" fmla="*/ 2 h 40"/>
                <a:gd name="T82" fmla="*/ 18 w 39"/>
                <a:gd name="T83" fmla="*/ 4 h 40"/>
                <a:gd name="T84" fmla="*/ 16 w 39"/>
                <a:gd name="T85" fmla="*/ 2 h 40"/>
                <a:gd name="T86" fmla="*/ 13 w 39"/>
                <a:gd name="T87" fmla="*/ 1 h 40"/>
                <a:gd name="T88" fmla="*/ 11 w 39"/>
                <a:gd name="T89" fmla="*/ 3 h 40"/>
                <a:gd name="T90" fmla="*/ 10 w 39"/>
                <a:gd name="T91" fmla="*/ 6 h 40"/>
                <a:gd name="T92" fmla="*/ 8 w 39"/>
                <a:gd name="T93" fmla="*/ 6 h 40"/>
                <a:gd name="T94" fmla="*/ 5 w 39"/>
                <a:gd name="T95" fmla="*/ 6 h 40"/>
                <a:gd name="T96" fmla="*/ 4 w 39"/>
                <a:gd name="T97" fmla="*/ 10 h 40"/>
                <a:gd name="T98" fmla="*/ 16 w 39"/>
                <a:gd name="T99" fmla="*/ 9 h 40"/>
                <a:gd name="T100" fmla="*/ 30 w 39"/>
                <a:gd name="T101" fmla="*/ 16 h 40"/>
                <a:gd name="T102" fmla="*/ 23 w 39"/>
                <a:gd name="T103" fmla="*/ 31 h 40"/>
                <a:gd name="T104" fmla="*/ 9 w 39"/>
                <a:gd name="T105" fmla="*/ 23 h 40"/>
                <a:gd name="T106" fmla="*/ 16 w 39"/>
                <a:gd name="T107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40">
                  <a:moveTo>
                    <a:pt x="4" y="10"/>
                  </a:moveTo>
                  <a:cubicBezTo>
                    <a:pt x="5" y="10"/>
                    <a:pt x="5" y="12"/>
                    <a:pt x="5" y="13"/>
                  </a:cubicBezTo>
                  <a:cubicBezTo>
                    <a:pt x="4" y="13"/>
                    <a:pt x="3" y="14"/>
                    <a:pt x="2" y="13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19"/>
                    <a:pt x="3" y="20"/>
                    <a:pt x="3" y="21"/>
                  </a:cubicBezTo>
                  <a:cubicBezTo>
                    <a:pt x="3" y="22"/>
                    <a:pt x="3" y="22"/>
                    <a:pt x="2" y="23"/>
                  </a:cubicBezTo>
                  <a:cubicBezTo>
                    <a:pt x="1" y="23"/>
                    <a:pt x="0" y="24"/>
                    <a:pt x="1" y="26"/>
                  </a:cubicBezTo>
                  <a:cubicBezTo>
                    <a:pt x="1" y="27"/>
                    <a:pt x="2" y="28"/>
                    <a:pt x="3" y="28"/>
                  </a:cubicBezTo>
                  <a:cubicBezTo>
                    <a:pt x="4" y="27"/>
                    <a:pt x="5" y="28"/>
                    <a:pt x="5" y="28"/>
                  </a:cubicBezTo>
                  <a:cubicBezTo>
                    <a:pt x="6" y="29"/>
                    <a:pt x="6" y="31"/>
                    <a:pt x="5" y="31"/>
                  </a:cubicBezTo>
                  <a:cubicBezTo>
                    <a:pt x="5" y="32"/>
                    <a:pt x="5" y="34"/>
                    <a:pt x="6" y="35"/>
                  </a:cubicBezTo>
                  <a:cubicBezTo>
                    <a:pt x="7" y="35"/>
                    <a:pt x="9" y="36"/>
                    <a:pt x="9" y="35"/>
                  </a:cubicBezTo>
                  <a:cubicBezTo>
                    <a:pt x="10" y="34"/>
                    <a:pt x="12" y="34"/>
                    <a:pt x="13" y="34"/>
                  </a:cubicBezTo>
                  <a:cubicBezTo>
                    <a:pt x="13" y="35"/>
                    <a:pt x="13" y="36"/>
                    <a:pt x="13" y="37"/>
                  </a:cubicBezTo>
                  <a:cubicBezTo>
                    <a:pt x="13" y="38"/>
                    <a:pt x="14" y="39"/>
                    <a:pt x="15" y="39"/>
                  </a:cubicBezTo>
                  <a:cubicBezTo>
                    <a:pt x="17" y="40"/>
                    <a:pt x="18" y="39"/>
                    <a:pt x="18" y="38"/>
                  </a:cubicBezTo>
                  <a:cubicBezTo>
                    <a:pt x="18" y="37"/>
                    <a:pt x="20" y="36"/>
                    <a:pt x="21" y="36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3" y="39"/>
                    <a:pt x="24" y="39"/>
                    <a:pt x="26" y="39"/>
                  </a:cubicBezTo>
                  <a:cubicBezTo>
                    <a:pt x="27" y="38"/>
                    <a:pt x="28" y="37"/>
                    <a:pt x="27" y="36"/>
                  </a:cubicBezTo>
                  <a:cubicBezTo>
                    <a:pt x="27" y="35"/>
                    <a:pt x="28" y="33"/>
                    <a:pt x="29" y="33"/>
                  </a:cubicBezTo>
                  <a:cubicBezTo>
                    <a:pt x="29" y="33"/>
                    <a:pt x="30" y="33"/>
                    <a:pt x="31" y="34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5" y="31"/>
                    <a:pt x="35" y="30"/>
                  </a:cubicBezTo>
                  <a:cubicBezTo>
                    <a:pt x="34" y="29"/>
                    <a:pt x="34" y="27"/>
                    <a:pt x="34" y="27"/>
                  </a:cubicBezTo>
                  <a:cubicBezTo>
                    <a:pt x="34" y="26"/>
                    <a:pt x="35" y="26"/>
                    <a:pt x="36" y="26"/>
                  </a:cubicBezTo>
                  <a:cubicBezTo>
                    <a:pt x="38" y="26"/>
                    <a:pt x="39" y="25"/>
                    <a:pt x="39" y="24"/>
                  </a:cubicBezTo>
                  <a:cubicBezTo>
                    <a:pt x="39" y="23"/>
                    <a:pt x="39" y="21"/>
                    <a:pt x="38" y="21"/>
                  </a:cubicBezTo>
                  <a:cubicBezTo>
                    <a:pt x="37" y="21"/>
                    <a:pt x="36" y="19"/>
                    <a:pt x="36" y="18"/>
                  </a:cubicBezTo>
                  <a:cubicBezTo>
                    <a:pt x="36" y="18"/>
                    <a:pt x="36" y="17"/>
                    <a:pt x="37" y="17"/>
                  </a:cubicBezTo>
                  <a:cubicBezTo>
                    <a:pt x="38" y="16"/>
                    <a:pt x="39" y="15"/>
                    <a:pt x="38" y="14"/>
                  </a:cubicBezTo>
                  <a:cubicBezTo>
                    <a:pt x="38" y="12"/>
                    <a:pt x="37" y="11"/>
                    <a:pt x="36" y="12"/>
                  </a:cubicBezTo>
                  <a:cubicBezTo>
                    <a:pt x="35" y="12"/>
                    <a:pt x="33" y="11"/>
                    <a:pt x="33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4" y="7"/>
                    <a:pt x="34" y="6"/>
                    <a:pt x="33" y="5"/>
                  </a:cubicBezTo>
                  <a:cubicBezTo>
                    <a:pt x="32" y="4"/>
                    <a:pt x="30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6" y="5"/>
                    <a:pt x="26" y="4"/>
                    <a:pt x="26" y="3"/>
                  </a:cubicBezTo>
                  <a:cubicBezTo>
                    <a:pt x="26" y="2"/>
                    <a:pt x="25" y="1"/>
                    <a:pt x="24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20" y="3"/>
                    <a:pt x="19" y="3"/>
                    <a:pt x="18" y="4"/>
                  </a:cubicBezTo>
                  <a:cubicBezTo>
                    <a:pt x="18" y="4"/>
                    <a:pt x="17" y="3"/>
                    <a:pt x="16" y="2"/>
                  </a:cubicBezTo>
                  <a:cubicBezTo>
                    <a:pt x="16" y="1"/>
                    <a:pt x="15" y="0"/>
                    <a:pt x="13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12" y="4"/>
                    <a:pt x="11" y="6"/>
                    <a:pt x="10" y="6"/>
                  </a:cubicBezTo>
                  <a:cubicBezTo>
                    <a:pt x="10" y="7"/>
                    <a:pt x="9" y="6"/>
                    <a:pt x="8" y="6"/>
                  </a:cubicBezTo>
                  <a:cubicBezTo>
                    <a:pt x="7" y="5"/>
                    <a:pt x="6" y="5"/>
                    <a:pt x="5" y="6"/>
                  </a:cubicBezTo>
                  <a:cubicBezTo>
                    <a:pt x="4" y="7"/>
                    <a:pt x="4" y="9"/>
                    <a:pt x="4" y="10"/>
                  </a:cubicBezTo>
                  <a:close/>
                  <a:moveTo>
                    <a:pt x="16" y="9"/>
                  </a:moveTo>
                  <a:cubicBezTo>
                    <a:pt x="22" y="7"/>
                    <a:pt x="28" y="10"/>
                    <a:pt x="30" y="16"/>
                  </a:cubicBezTo>
                  <a:cubicBezTo>
                    <a:pt x="32" y="22"/>
                    <a:pt x="29" y="29"/>
                    <a:pt x="23" y="31"/>
                  </a:cubicBezTo>
                  <a:cubicBezTo>
                    <a:pt x="17" y="33"/>
                    <a:pt x="11" y="29"/>
                    <a:pt x="9" y="23"/>
                  </a:cubicBezTo>
                  <a:cubicBezTo>
                    <a:pt x="7" y="17"/>
                    <a:pt x="10" y="11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44" name="等腰三角形 43"/>
          <p:cNvSpPr/>
          <p:nvPr/>
        </p:nvSpPr>
        <p:spPr>
          <a:xfrm rot="5400000">
            <a:off x="5814023" y="1465027"/>
            <a:ext cx="144913" cy="1136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 rot="5400000">
            <a:off x="6429412" y="2580574"/>
            <a:ext cx="144913" cy="1136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6" name="Freeform 18"/>
          <p:cNvSpPr>
            <a:spLocks noEditPoints="1"/>
          </p:cNvSpPr>
          <p:nvPr/>
        </p:nvSpPr>
        <p:spPr bwMode="auto">
          <a:xfrm>
            <a:off x="6764703" y="2275815"/>
            <a:ext cx="303432" cy="226376"/>
          </a:xfrm>
          <a:custGeom>
            <a:avLst/>
            <a:gdLst>
              <a:gd name="T0" fmla="*/ 82 w 112"/>
              <a:gd name="T1" fmla="*/ 53 h 83"/>
              <a:gd name="T2" fmla="*/ 99 w 112"/>
              <a:gd name="T3" fmla="*/ 36 h 83"/>
              <a:gd name="T4" fmla="*/ 104 w 112"/>
              <a:gd name="T5" fmla="*/ 37 h 83"/>
              <a:gd name="T6" fmla="*/ 104 w 112"/>
              <a:gd name="T7" fmla="*/ 24 h 83"/>
              <a:gd name="T8" fmla="*/ 92 w 112"/>
              <a:gd name="T9" fmla="*/ 12 h 83"/>
              <a:gd name="T10" fmla="*/ 49 w 112"/>
              <a:gd name="T11" fmla="*/ 12 h 83"/>
              <a:gd name="T12" fmla="*/ 39 w 112"/>
              <a:gd name="T13" fmla="*/ 0 h 83"/>
              <a:gd name="T14" fmla="*/ 14 w 112"/>
              <a:gd name="T15" fmla="*/ 0 h 83"/>
              <a:gd name="T16" fmla="*/ 2 w 112"/>
              <a:gd name="T17" fmla="*/ 6 h 83"/>
              <a:gd name="T18" fmla="*/ 0 w 112"/>
              <a:gd name="T19" fmla="*/ 13 h 83"/>
              <a:gd name="T20" fmla="*/ 0 w 112"/>
              <a:gd name="T21" fmla="*/ 13 h 83"/>
              <a:gd name="T22" fmla="*/ 0 w 112"/>
              <a:gd name="T23" fmla="*/ 14 h 83"/>
              <a:gd name="T24" fmla="*/ 0 w 112"/>
              <a:gd name="T25" fmla="*/ 16 h 83"/>
              <a:gd name="T26" fmla="*/ 0 w 112"/>
              <a:gd name="T27" fmla="*/ 34 h 83"/>
              <a:gd name="T28" fmla="*/ 0 w 112"/>
              <a:gd name="T29" fmla="*/ 71 h 83"/>
              <a:gd name="T30" fmla="*/ 12 w 112"/>
              <a:gd name="T31" fmla="*/ 83 h 83"/>
              <a:gd name="T32" fmla="*/ 92 w 112"/>
              <a:gd name="T33" fmla="*/ 83 h 83"/>
              <a:gd name="T34" fmla="*/ 104 w 112"/>
              <a:gd name="T35" fmla="*/ 71 h 83"/>
              <a:gd name="T36" fmla="*/ 104 w 112"/>
              <a:gd name="T37" fmla="*/ 69 h 83"/>
              <a:gd name="T38" fmla="*/ 99 w 112"/>
              <a:gd name="T39" fmla="*/ 69 h 83"/>
              <a:gd name="T40" fmla="*/ 82 w 112"/>
              <a:gd name="T41" fmla="*/ 53 h 83"/>
              <a:gd name="T42" fmla="*/ 104 w 112"/>
              <a:gd name="T43" fmla="*/ 40 h 83"/>
              <a:gd name="T44" fmla="*/ 99 w 112"/>
              <a:gd name="T45" fmla="*/ 39 h 83"/>
              <a:gd name="T46" fmla="*/ 85 w 112"/>
              <a:gd name="T47" fmla="*/ 53 h 83"/>
              <a:gd name="T48" fmla="*/ 99 w 112"/>
              <a:gd name="T49" fmla="*/ 66 h 83"/>
              <a:gd name="T50" fmla="*/ 104 w 112"/>
              <a:gd name="T51" fmla="*/ 65 h 83"/>
              <a:gd name="T52" fmla="*/ 112 w 112"/>
              <a:gd name="T53" fmla="*/ 53 h 83"/>
              <a:gd name="T54" fmla="*/ 104 w 112"/>
              <a:gd name="T55" fmla="*/ 40 h 83"/>
              <a:gd name="T56" fmla="*/ 104 w 112"/>
              <a:gd name="T57" fmla="*/ 56 h 83"/>
              <a:gd name="T58" fmla="*/ 99 w 112"/>
              <a:gd name="T59" fmla="*/ 63 h 83"/>
              <a:gd name="T60" fmla="*/ 98 w 112"/>
              <a:gd name="T61" fmla="*/ 64 h 83"/>
              <a:gd name="T62" fmla="*/ 98 w 112"/>
              <a:gd name="T63" fmla="*/ 64 h 83"/>
              <a:gd name="T64" fmla="*/ 97 w 112"/>
              <a:gd name="T65" fmla="*/ 63 h 83"/>
              <a:gd name="T66" fmla="*/ 89 w 112"/>
              <a:gd name="T67" fmla="*/ 53 h 83"/>
              <a:gd name="T68" fmla="*/ 89 w 112"/>
              <a:gd name="T69" fmla="*/ 53 h 83"/>
              <a:gd name="T70" fmla="*/ 93 w 112"/>
              <a:gd name="T71" fmla="*/ 53 h 83"/>
              <a:gd name="T72" fmla="*/ 98 w 112"/>
              <a:gd name="T73" fmla="*/ 59 h 83"/>
              <a:gd name="T74" fmla="*/ 104 w 112"/>
              <a:gd name="T75" fmla="*/ 50 h 83"/>
              <a:gd name="T76" fmla="*/ 107 w 112"/>
              <a:gd name="T77" fmla="*/ 45 h 83"/>
              <a:gd name="T78" fmla="*/ 109 w 112"/>
              <a:gd name="T79" fmla="*/ 45 h 83"/>
              <a:gd name="T80" fmla="*/ 110 w 112"/>
              <a:gd name="T81" fmla="*/ 47 h 83"/>
              <a:gd name="T82" fmla="*/ 104 w 112"/>
              <a:gd name="T83" fmla="*/ 5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" h="83">
                <a:moveTo>
                  <a:pt x="82" y="53"/>
                </a:moveTo>
                <a:cubicBezTo>
                  <a:pt x="82" y="44"/>
                  <a:pt x="90" y="36"/>
                  <a:pt x="99" y="36"/>
                </a:cubicBezTo>
                <a:cubicBezTo>
                  <a:pt x="100" y="36"/>
                  <a:pt x="102" y="37"/>
                  <a:pt x="104" y="37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17"/>
                  <a:pt x="99" y="12"/>
                  <a:pt x="92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8" y="5"/>
                  <a:pt x="43" y="0"/>
                  <a:pt x="3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8" y="0"/>
                  <a:pt x="4" y="2"/>
                  <a:pt x="2" y="6"/>
                </a:cubicBezTo>
                <a:cubicBezTo>
                  <a:pt x="1" y="8"/>
                  <a:pt x="0" y="1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8"/>
                  <a:pt x="5" y="83"/>
                  <a:pt x="12" y="83"/>
                </a:cubicBezTo>
                <a:cubicBezTo>
                  <a:pt x="92" y="83"/>
                  <a:pt x="92" y="83"/>
                  <a:pt x="92" y="83"/>
                </a:cubicBezTo>
                <a:cubicBezTo>
                  <a:pt x="99" y="83"/>
                  <a:pt x="104" y="78"/>
                  <a:pt x="104" y="71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2" y="69"/>
                  <a:pt x="100" y="69"/>
                  <a:pt x="99" y="69"/>
                </a:cubicBezTo>
                <a:cubicBezTo>
                  <a:pt x="90" y="69"/>
                  <a:pt x="82" y="62"/>
                  <a:pt x="82" y="53"/>
                </a:cubicBezTo>
                <a:close/>
                <a:moveTo>
                  <a:pt x="104" y="40"/>
                </a:moveTo>
                <a:cubicBezTo>
                  <a:pt x="102" y="40"/>
                  <a:pt x="101" y="39"/>
                  <a:pt x="99" y="39"/>
                </a:cubicBezTo>
                <a:cubicBezTo>
                  <a:pt x="91" y="39"/>
                  <a:pt x="85" y="45"/>
                  <a:pt x="85" y="53"/>
                </a:cubicBezTo>
                <a:cubicBezTo>
                  <a:pt x="85" y="60"/>
                  <a:pt x="91" y="66"/>
                  <a:pt x="99" y="66"/>
                </a:cubicBezTo>
                <a:cubicBezTo>
                  <a:pt x="101" y="66"/>
                  <a:pt x="102" y="66"/>
                  <a:pt x="104" y="65"/>
                </a:cubicBezTo>
                <a:cubicBezTo>
                  <a:pt x="109" y="63"/>
                  <a:pt x="112" y="59"/>
                  <a:pt x="112" y="53"/>
                </a:cubicBezTo>
                <a:cubicBezTo>
                  <a:pt x="112" y="47"/>
                  <a:pt x="109" y="42"/>
                  <a:pt x="104" y="40"/>
                </a:cubicBezTo>
                <a:close/>
                <a:moveTo>
                  <a:pt x="104" y="56"/>
                </a:moveTo>
                <a:cubicBezTo>
                  <a:pt x="99" y="63"/>
                  <a:pt x="99" y="63"/>
                  <a:pt x="99" y="63"/>
                </a:cubicBezTo>
                <a:cubicBezTo>
                  <a:pt x="99" y="63"/>
                  <a:pt x="99" y="64"/>
                  <a:pt x="98" y="64"/>
                </a:cubicBezTo>
                <a:cubicBezTo>
                  <a:pt x="98" y="64"/>
                  <a:pt x="98" y="64"/>
                  <a:pt x="98" y="64"/>
                </a:cubicBezTo>
                <a:cubicBezTo>
                  <a:pt x="97" y="64"/>
                  <a:pt x="97" y="63"/>
                  <a:pt x="97" y="63"/>
                </a:cubicBezTo>
                <a:cubicBezTo>
                  <a:pt x="89" y="53"/>
                  <a:pt x="89" y="53"/>
                  <a:pt x="89" y="53"/>
                </a:cubicBezTo>
                <a:cubicBezTo>
                  <a:pt x="89" y="53"/>
                  <a:pt x="89" y="53"/>
                  <a:pt x="89" y="53"/>
                </a:cubicBezTo>
                <a:cubicBezTo>
                  <a:pt x="93" y="53"/>
                  <a:pt x="93" y="53"/>
                  <a:pt x="93" y="53"/>
                </a:cubicBezTo>
                <a:cubicBezTo>
                  <a:pt x="98" y="59"/>
                  <a:pt x="98" y="59"/>
                  <a:pt x="98" y="59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7" y="44"/>
                  <a:pt x="108" y="44"/>
                  <a:pt x="109" y="45"/>
                </a:cubicBezTo>
                <a:cubicBezTo>
                  <a:pt x="110" y="45"/>
                  <a:pt x="110" y="46"/>
                  <a:pt x="110" y="47"/>
                </a:cubicBezTo>
                <a:lnTo>
                  <a:pt x="104" y="56"/>
                </a:lnTo>
                <a:close/>
              </a:path>
            </a:pathLst>
          </a:custGeom>
          <a:solidFill>
            <a:srgbClr val="E8707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5400000">
            <a:off x="5809830" y="3670286"/>
            <a:ext cx="144913" cy="1136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6211066" y="3324565"/>
            <a:ext cx="215505" cy="316331"/>
            <a:chOff x="3540" y="531"/>
            <a:chExt cx="348" cy="511"/>
          </a:xfrm>
          <a:solidFill>
            <a:srgbClr val="C65885"/>
          </a:solidFill>
        </p:grpSpPr>
        <p:sp>
          <p:nvSpPr>
            <p:cNvPr id="49" name="Freeform 5"/>
            <p:cNvSpPr/>
            <p:nvPr/>
          </p:nvSpPr>
          <p:spPr bwMode="auto">
            <a:xfrm>
              <a:off x="3540" y="801"/>
              <a:ext cx="348" cy="241"/>
            </a:xfrm>
            <a:custGeom>
              <a:avLst/>
              <a:gdLst>
                <a:gd name="T0" fmla="*/ 78 w 97"/>
                <a:gd name="T1" fmla="*/ 0 h 68"/>
                <a:gd name="T2" fmla="*/ 70 w 97"/>
                <a:gd name="T3" fmla="*/ 20 h 68"/>
                <a:gd name="T4" fmla="*/ 49 w 97"/>
                <a:gd name="T5" fmla="*/ 66 h 68"/>
                <a:gd name="T6" fmla="*/ 29 w 97"/>
                <a:gd name="T7" fmla="*/ 20 h 68"/>
                <a:gd name="T8" fmla="*/ 20 w 97"/>
                <a:gd name="T9" fmla="*/ 0 h 68"/>
                <a:gd name="T10" fmla="*/ 0 w 97"/>
                <a:gd name="T11" fmla="*/ 39 h 68"/>
                <a:gd name="T12" fmla="*/ 0 w 97"/>
                <a:gd name="T13" fmla="*/ 50 h 68"/>
                <a:gd name="T14" fmla="*/ 49 w 97"/>
                <a:gd name="T15" fmla="*/ 68 h 68"/>
                <a:gd name="T16" fmla="*/ 97 w 97"/>
                <a:gd name="T17" fmla="*/ 50 h 68"/>
                <a:gd name="T18" fmla="*/ 97 w 97"/>
                <a:gd name="T19" fmla="*/ 39 h 68"/>
                <a:gd name="T20" fmla="*/ 78 w 97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68">
                  <a:moveTo>
                    <a:pt x="78" y="0"/>
                  </a:moveTo>
                  <a:cubicBezTo>
                    <a:pt x="70" y="20"/>
                    <a:pt x="70" y="20"/>
                    <a:pt x="70" y="2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8"/>
                    <a:pt x="0" y="23"/>
                    <a:pt x="0" y="3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3" y="61"/>
                    <a:pt x="30" y="68"/>
                    <a:pt x="49" y="68"/>
                  </a:cubicBezTo>
                  <a:cubicBezTo>
                    <a:pt x="67" y="68"/>
                    <a:pt x="84" y="61"/>
                    <a:pt x="97" y="50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23"/>
                    <a:pt x="90" y="9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3687" y="833"/>
              <a:ext cx="58" cy="156"/>
            </a:xfrm>
            <a:custGeom>
              <a:avLst/>
              <a:gdLst>
                <a:gd name="T0" fmla="*/ 0 w 16"/>
                <a:gd name="T1" fmla="*/ 0 h 44"/>
                <a:gd name="T2" fmla="*/ 3 w 16"/>
                <a:gd name="T3" fmla="*/ 7 h 44"/>
                <a:gd name="T4" fmla="*/ 0 w 16"/>
                <a:gd name="T5" fmla="*/ 36 h 44"/>
                <a:gd name="T6" fmla="*/ 8 w 16"/>
                <a:gd name="T7" fmla="*/ 44 h 44"/>
                <a:gd name="T8" fmla="*/ 15 w 16"/>
                <a:gd name="T9" fmla="*/ 36 h 44"/>
                <a:gd name="T10" fmla="*/ 12 w 16"/>
                <a:gd name="T11" fmla="*/ 7 h 44"/>
                <a:gd name="T12" fmla="*/ 16 w 16"/>
                <a:gd name="T13" fmla="*/ 0 h 44"/>
                <a:gd name="T14" fmla="*/ 8 w 16"/>
                <a:gd name="T15" fmla="*/ 1 h 44"/>
                <a:gd name="T16" fmla="*/ 0 w 1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4">
                  <a:moveTo>
                    <a:pt x="0" y="0"/>
                  </a:moveTo>
                  <a:cubicBezTo>
                    <a:pt x="0" y="3"/>
                    <a:pt x="1" y="5"/>
                    <a:pt x="3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5"/>
                    <a:pt x="15" y="3"/>
                    <a:pt x="16" y="0"/>
                  </a:cubicBezTo>
                  <a:cubicBezTo>
                    <a:pt x="13" y="1"/>
                    <a:pt x="10" y="1"/>
                    <a:pt x="8" y="1"/>
                  </a:cubicBezTo>
                  <a:cubicBezTo>
                    <a:pt x="5" y="1"/>
                    <a:pt x="2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3609" y="652"/>
              <a:ext cx="215" cy="181"/>
            </a:xfrm>
            <a:custGeom>
              <a:avLst/>
              <a:gdLst>
                <a:gd name="T0" fmla="*/ 30 w 60"/>
                <a:gd name="T1" fmla="*/ 5 h 51"/>
                <a:gd name="T2" fmla="*/ 13 w 60"/>
                <a:gd name="T3" fmla="*/ 0 h 51"/>
                <a:gd name="T4" fmla="*/ 1 w 60"/>
                <a:gd name="T5" fmla="*/ 0 h 51"/>
                <a:gd name="T6" fmla="*/ 0 w 60"/>
                <a:gd name="T7" fmla="*/ 0 h 51"/>
                <a:gd name="T8" fmla="*/ 0 w 60"/>
                <a:gd name="T9" fmla="*/ 6 h 51"/>
                <a:gd name="T10" fmla="*/ 0 w 60"/>
                <a:gd name="T11" fmla="*/ 24 h 51"/>
                <a:gd name="T12" fmla="*/ 22 w 60"/>
                <a:gd name="T13" fmla="*/ 50 h 51"/>
                <a:gd name="T14" fmla="*/ 30 w 60"/>
                <a:gd name="T15" fmla="*/ 51 h 51"/>
                <a:gd name="T16" fmla="*/ 38 w 60"/>
                <a:gd name="T17" fmla="*/ 50 h 51"/>
                <a:gd name="T18" fmla="*/ 60 w 60"/>
                <a:gd name="T19" fmla="*/ 24 h 51"/>
                <a:gd name="T20" fmla="*/ 60 w 60"/>
                <a:gd name="T21" fmla="*/ 6 h 51"/>
                <a:gd name="T22" fmla="*/ 59 w 60"/>
                <a:gd name="T23" fmla="*/ 0 h 51"/>
                <a:gd name="T24" fmla="*/ 47 w 60"/>
                <a:gd name="T25" fmla="*/ 0 h 51"/>
                <a:gd name="T26" fmla="*/ 30 w 60"/>
                <a:gd name="T27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1">
                  <a:moveTo>
                    <a:pt x="30" y="5"/>
                  </a:moveTo>
                  <a:cubicBezTo>
                    <a:pt x="22" y="5"/>
                    <a:pt x="15" y="3"/>
                    <a:pt x="1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6"/>
                    <a:pt x="9" y="47"/>
                    <a:pt x="22" y="50"/>
                  </a:cubicBezTo>
                  <a:cubicBezTo>
                    <a:pt x="24" y="51"/>
                    <a:pt x="27" y="51"/>
                    <a:pt x="30" y="51"/>
                  </a:cubicBezTo>
                  <a:cubicBezTo>
                    <a:pt x="32" y="51"/>
                    <a:pt x="35" y="51"/>
                    <a:pt x="38" y="50"/>
                  </a:cubicBezTo>
                  <a:cubicBezTo>
                    <a:pt x="50" y="47"/>
                    <a:pt x="60" y="36"/>
                    <a:pt x="60" y="24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3"/>
                    <a:pt x="38" y="5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8"/>
            <p:cNvSpPr>
              <a:spLocks noEditPoints="1"/>
            </p:cNvSpPr>
            <p:nvPr/>
          </p:nvSpPr>
          <p:spPr bwMode="auto">
            <a:xfrm>
              <a:off x="3598" y="531"/>
              <a:ext cx="240" cy="128"/>
            </a:xfrm>
            <a:custGeom>
              <a:avLst/>
              <a:gdLst>
                <a:gd name="T0" fmla="*/ 33 w 67"/>
                <a:gd name="T1" fmla="*/ 0 h 36"/>
                <a:gd name="T2" fmla="*/ 0 w 67"/>
                <a:gd name="T3" fmla="*/ 31 h 36"/>
                <a:gd name="T4" fmla="*/ 4 w 67"/>
                <a:gd name="T5" fmla="*/ 31 h 36"/>
                <a:gd name="T6" fmla="*/ 4 w 67"/>
                <a:gd name="T7" fmla="*/ 31 h 36"/>
                <a:gd name="T8" fmla="*/ 16 w 67"/>
                <a:gd name="T9" fmla="*/ 31 h 36"/>
                <a:gd name="T10" fmla="*/ 33 w 67"/>
                <a:gd name="T11" fmla="*/ 36 h 36"/>
                <a:gd name="T12" fmla="*/ 51 w 67"/>
                <a:gd name="T13" fmla="*/ 31 h 36"/>
                <a:gd name="T14" fmla="*/ 62 w 67"/>
                <a:gd name="T15" fmla="*/ 31 h 36"/>
                <a:gd name="T16" fmla="*/ 64 w 67"/>
                <a:gd name="T17" fmla="*/ 31 h 36"/>
                <a:gd name="T18" fmla="*/ 67 w 67"/>
                <a:gd name="T19" fmla="*/ 31 h 36"/>
                <a:gd name="T20" fmla="*/ 33 w 67"/>
                <a:gd name="T21" fmla="*/ 0 h 36"/>
                <a:gd name="T22" fmla="*/ 33 w 67"/>
                <a:gd name="T23" fmla="*/ 26 h 36"/>
                <a:gd name="T24" fmla="*/ 27 w 67"/>
                <a:gd name="T25" fmla="*/ 20 h 36"/>
                <a:gd name="T26" fmla="*/ 33 w 67"/>
                <a:gd name="T27" fmla="*/ 14 h 36"/>
                <a:gd name="T28" fmla="*/ 40 w 67"/>
                <a:gd name="T29" fmla="*/ 20 h 36"/>
                <a:gd name="T30" fmla="*/ 33 w 67"/>
                <a:gd name="T31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36">
                  <a:moveTo>
                    <a:pt x="33" y="0"/>
                  </a:moveTo>
                  <a:cubicBezTo>
                    <a:pt x="15" y="0"/>
                    <a:pt x="1" y="14"/>
                    <a:pt x="0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34"/>
                    <a:pt x="25" y="36"/>
                    <a:pt x="33" y="36"/>
                  </a:cubicBezTo>
                  <a:cubicBezTo>
                    <a:pt x="42" y="36"/>
                    <a:pt x="49" y="34"/>
                    <a:pt x="51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6" y="14"/>
                    <a:pt x="51" y="0"/>
                    <a:pt x="33" y="0"/>
                  </a:cubicBezTo>
                  <a:close/>
                  <a:moveTo>
                    <a:pt x="33" y="26"/>
                  </a:moveTo>
                  <a:cubicBezTo>
                    <a:pt x="30" y="26"/>
                    <a:pt x="27" y="24"/>
                    <a:pt x="27" y="20"/>
                  </a:cubicBezTo>
                  <a:cubicBezTo>
                    <a:pt x="27" y="17"/>
                    <a:pt x="30" y="14"/>
                    <a:pt x="33" y="14"/>
                  </a:cubicBezTo>
                  <a:cubicBezTo>
                    <a:pt x="37" y="14"/>
                    <a:pt x="40" y="17"/>
                    <a:pt x="40" y="20"/>
                  </a:cubicBezTo>
                  <a:cubicBezTo>
                    <a:pt x="40" y="24"/>
                    <a:pt x="37" y="26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53" name="等腰三角形 52"/>
          <p:cNvSpPr/>
          <p:nvPr/>
        </p:nvSpPr>
        <p:spPr>
          <a:xfrm rot="16200000" flipH="1">
            <a:off x="2520870" y="2580574"/>
            <a:ext cx="144913" cy="1136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4" name="等腰三角形 53"/>
          <p:cNvSpPr/>
          <p:nvPr/>
        </p:nvSpPr>
        <p:spPr>
          <a:xfrm rot="16200000" flipH="1">
            <a:off x="3085845" y="1462297"/>
            <a:ext cx="144913" cy="1136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5" name="等腰三角形 54"/>
          <p:cNvSpPr/>
          <p:nvPr/>
        </p:nvSpPr>
        <p:spPr>
          <a:xfrm rot="16200000" flipH="1">
            <a:off x="3082491" y="3670286"/>
            <a:ext cx="144913" cy="1136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231855" y="2279574"/>
            <a:ext cx="281157" cy="254314"/>
            <a:chOff x="8578850" y="285750"/>
            <a:chExt cx="817563" cy="739775"/>
          </a:xfrm>
          <a:solidFill>
            <a:srgbClr val="663A77"/>
          </a:solidFill>
        </p:grpSpPr>
        <p:sp>
          <p:nvSpPr>
            <p:cNvPr id="57" name="Freeform 35"/>
            <p:cNvSpPr/>
            <p:nvPr/>
          </p:nvSpPr>
          <p:spPr bwMode="auto">
            <a:xfrm>
              <a:off x="8578850" y="530225"/>
              <a:ext cx="615950" cy="495300"/>
            </a:xfrm>
            <a:custGeom>
              <a:avLst/>
              <a:gdLst>
                <a:gd name="T0" fmla="*/ 164 w 164"/>
                <a:gd name="T1" fmla="*/ 59 h 132"/>
                <a:gd name="T2" fmla="*/ 131 w 164"/>
                <a:gd name="T3" fmla="*/ 63 h 132"/>
                <a:gd name="T4" fmla="*/ 108 w 164"/>
                <a:gd name="T5" fmla="*/ 61 h 132"/>
                <a:gd name="T6" fmla="*/ 76 w 164"/>
                <a:gd name="T7" fmla="*/ 83 h 132"/>
                <a:gd name="T8" fmla="*/ 77 w 164"/>
                <a:gd name="T9" fmla="*/ 50 h 132"/>
                <a:gd name="T10" fmla="*/ 41 w 164"/>
                <a:gd name="T11" fmla="*/ 0 h 132"/>
                <a:gd name="T12" fmla="*/ 0 w 164"/>
                <a:gd name="T13" fmla="*/ 48 h 132"/>
                <a:gd name="T14" fmla="*/ 83 w 164"/>
                <a:gd name="T15" fmla="*/ 105 h 132"/>
                <a:gd name="T16" fmla="*/ 108 w 164"/>
                <a:gd name="T17" fmla="*/ 102 h 132"/>
                <a:gd name="T18" fmla="*/ 138 w 164"/>
                <a:gd name="T19" fmla="*/ 132 h 132"/>
                <a:gd name="T20" fmla="*/ 130 w 164"/>
                <a:gd name="T21" fmla="*/ 95 h 132"/>
                <a:gd name="T22" fmla="*/ 164 w 164"/>
                <a:gd name="T23" fmla="*/ 5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32">
                  <a:moveTo>
                    <a:pt x="164" y="59"/>
                  </a:moveTo>
                  <a:cubicBezTo>
                    <a:pt x="154" y="62"/>
                    <a:pt x="143" y="63"/>
                    <a:pt x="131" y="63"/>
                  </a:cubicBezTo>
                  <a:cubicBezTo>
                    <a:pt x="123" y="63"/>
                    <a:pt x="115" y="62"/>
                    <a:pt x="108" y="61"/>
                  </a:cubicBezTo>
                  <a:cubicBezTo>
                    <a:pt x="104" y="64"/>
                    <a:pt x="76" y="83"/>
                    <a:pt x="76" y="83"/>
                  </a:cubicBezTo>
                  <a:cubicBezTo>
                    <a:pt x="76" y="83"/>
                    <a:pt x="76" y="56"/>
                    <a:pt x="77" y="50"/>
                  </a:cubicBezTo>
                  <a:cubicBezTo>
                    <a:pt x="55" y="38"/>
                    <a:pt x="41" y="20"/>
                    <a:pt x="41" y="0"/>
                  </a:cubicBezTo>
                  <a:cubicBezTo>
                    <a:pt x="17" y="10"/>
                    <a:pt x="0" y="28"/>
                    <a:pt x="0" y="48"/>
                  </a:cubicBezTo>
                  <a:cubicBezTo>
                    <a:pt x="0" y="80"/>
                    <a:pt x="37" y="105"/>
                    <a:pt x="83" y="105"/>
                  </a:cubicBezTo>
                  <a:cubicBezTo>
                    <a:pt x="92" y="105"/>
                    <a:pt x="100" y="104"/>
                    <a:pt x="108" y="102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8" y="87"/>
                    <a:pt x="160" y="74"/>
                    <a:pt x="16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8777288" y="285750"/>
              <a:ext cx="619125" cy="469900"/>
            </a:xfrm>
            <a:custGeom>
              <a:avLst/>
              <a:gdLst>
                <a:gd name="T0" fmla="*/ 83 w 165"/>
                <a:gd name="T1" fmla="*/ 0 h 125"/>
                <a:gd name="T2" fmla="*/ 0 w 165"/>
                <a:gd name="T3" fmla="*/ 56 h 125"/>
                <a:gd name="T4" fmla="*/ 36 w 165"/>
                <a:gd name="T5" fmla="*/ 102 h 125"/>
                <a:gd name="T6" fmla="*/ 35 w 165"/>
                <a:gd name="T7" fmla="*/ 125 h 125"/>
                <a:gd name="T8" fmla="*/ 57 w 165"/>
                <a:gd name="T9" fmla="*/ 110 h 125"/>
                <a:gd name="T10" fmla="*/ 83 w 165"/>
                <a:gd name="T11" fmla="*/ 113 h 125"/>
                <a:gd name="T12" fmla="*/ 165 w 165"/>
                <a:gd name="T13" fmla="*/ 56 h 125"/>
                <a:gd name="T14" fmla="*/ 83 w 165"/>
                <a:gd name="T1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25">
                  <a:moveTo>
                    <a:pt x="83" y="0"/>
                  </a:moveTo>
                  <a:cubicBezTo>
                    <a:pt x="37" y="0"/>
                    <a:pt x="0" y="25"/>
                    <a:pt x="0" y="56"/>
                  </a:cubicBezTo>
                  <a:cubicBezTo>
                    <a:pt x="0" y="75"/>
                    <a:pt x="14" y="92"/>
                    <a:pt x="36" y="102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5" y="112"/>
                    <a:pt x="74" y="113"/>
                    <a:pt x="83" y="113"/>
                  </a:cubicBezTo>
                  <a:cubicBezTo>
                    <a:pt x="128" y="113"/>
                    <a:pt x="165" y="87"/>
                    <a:pt x="165" y="56"/>
                  </a:cubicBezTo>
                  <a:cubicBezTo>
                    <a:pt x="165" y="25"/>
                    <a:pt x="128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59" name="Freeform 32"/>
          <p:cNvSpPr>
            <a:spLocks noEditPoints="1"/>
          </p:cNvSpPr>
          <p:nvPr/>
        </p:nvSpPr>
        <p:spPr bwMode="auto">
          <a:xfrm>
            <a:off x="1915388" y="1158601"/>
            <a:ext cx="314334" cy="224911"/>
          </a:xfrm>
          <a:custGeom>
            <a:avLst/>
            <a:gdLst>
              <a:gd name="T0" fmla="*/ 92 w 244"/>
              <a:gd name="T1" fmla="*/ 48 h 175"/>
              <a:gd name="T2" fmla="*/ 102 w 244"/>
              <a:gd name="T3" fmla="*/ 27 h 175"/>
              <a:gd name="T4" fmla="*/ 75 w 244"/>
              <a:gd name="T5" fmla="*/ 0 h 175"/>
              <a:gd name="T6" fmla="*/ 48 w 244"/>
              <a:gd name="T7" fmla="*/ 27 h 175"/>
              <a:gd name="T8" fmla="*/ 58 w 244"/>
              <a:gd name="T9" fmla="*/ 48 h 175"/>
              <a:gd name="T10" fmla="*/ 10 w 244"/>
              <a:gd name="T11" fmla="*/ 123 h 175"/>
              <a:gd name="T12" fmla="*/ 46 w 244"/>
              <a:gd name="T13" fmla="*/ 97 h 175"/>
              <a:gd name="T14" fmla="*/ 32 w 244"/>
              <a:gd name="T15" fmla="*/ 175 h 175"/>
              <a:gd name="T16" fmla="*/ 57 w 244"/>
              <a:gd name="T17" fmla="*/ 175 h 175"/>
              <a:gd name="T18" fmla="*/ 75 w 244"/>
              <a:gd name="T19" fmla="*/ 142 h 175"/>
              <a:gd name="T20" fmla="*/ 93 w 244"/>
              <a:gd name="T21" fmla="*/ 175 h 175"/>
              <a:gd name="T22" fmla="*/ 118 w 244"/>
              <a:gd name="T23" fmla="*/ 175 h 175"/>
              <a:gd name="T24" fmla="*/ 104 w 244"/>
              <a:gd name="T25" fmla="*/ 97 h 175"/>
              <a:gd name="T26" fmla="*/ 140 w 244"/>
              <a:gd name="T27" fmla="*/ 123 h 175"/>
              <a:gd name="T28" fmla="*/ 92 w 244"/>
              <a:gd name="T29" fmla="*/ 48 h 175"/>
              <a:gd name="T30" fmla="*/ 208 w 244"/>
              <a:gd name="T31" fmla="*/ 97 h 175"/>
              <a:gd name="T32" fmla="*/ 214 w 244"/>
              <a:gd name="T33" fmla="*/ 84 h 175"/>
              <a:gd name="T34" fmla="*/ 198 w 244"/>
              <a:gd name="T35" fmla="*/ 68 h 175"/>
              <a:gd name="T36" fmla="*/ 181 w 244"/>
              <a:gd name="T37" fmla="*/ 84 h 175"/>
              <a:gd name="T38" fmla="*/ 187 w 244"/>
              <a:gd name="T39" fmla="*/ 97 h 175"/>
              <a:gd name="T40" fmla="*/ 158 w 244"/>
              <a:gd name="T41" fmla="*/ 143 h 175"/>
              <a:gd name="T42" fmla="*/ 180 w 244"/>
              <a:gd name="T43" fmla="*/ 127 h 175"/>
              <a:gd name="T44" fmla="*/ 171 w 244"/>
              <a:gd name="T45" fmla="*/ 175 h 175"/>
              <a:gd name="T46" fmla="*/ 186 w 244"/>
              <a:gd name="T47" fmla="*/ 175 h 175"/>
              <a:gd name="T48" fmla="*/ 198 w 244"/>
              <a:gd name="T49" fmla="*/ 155 h 175"/>
              <a:gd name="T50" fmla="*/ 209 w 244"/>
              <a:gd name="T51" fmla="*/ 175 h 175"/>
              <a:gd name="T52" fmla="*/ 224 w 244"/>
              <a:gd name="T53" fmla="*/ 175 h 175"/>
              <a:gd name="T54" fmla="*/ 216 w 244"/>
              <a:gd name="T55" fmla="*/ 127 h 175"/>
              <a:gd name="T56" fmla="*/ 237 w 244"/>
              <a:gd name="T57" fmla="*/ 143 h 175"/>
              <a:gd name="T58" fmla="*/ 208 w 244"/>
              <a:gd name="T59" fmla="*/ 9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4" h="175">
                <a:moveTo>
                  <a:pt x="92" y="48"/>
                </a:moveTo>
                <a:cubicBezTo>
                  <a:pt x="98" y="43"/>
                  <a:pt x="102" y="36"/>
                  <a:pt x="102" y="27"/>
                </a:cubicBezTo>
                <a:cubicBezTo>
                  <a:pt x="102" y="12"/>
                  <a:pt x="90" y="0"/>
                  <a:pt x="75" y="0"/>
                </a:cubicBezTo>
                <a:cubicBezTo>
                  <a:pt x="60" y="0"/>
                  <a:pt x="48" y="12"/>
                  <a:pt x="48" y="27"/>
                </a:cubicBezTo>
                <a:cubicBezTo>
                  <a:pt x="48" y="36"/>
                  <a:pt x="52" y="43"/>
                  <a:pt x="58" y="48"/>
                </a:cubicBezTo>
                <a:cubicBezTo>
                  <a:pt x="31" y="58"/>
                  <a:pt x="0" y="113"/>
                  <a:pt x="10" y="123"/>
                </a:cubicBezTo>
                <a:cubicBezTo>
                  <a:pt x="19" y="131"/>
                  <a:pt x="34" y="114"/>
                  <a:pt x="46" y="97"/>
                </a:cubicBezTo>
                <a:cubicBezTo>
                  <a:pt x="39" y="123"/>
                  <a:pt x="34" y="151"/>
                  <a:pt x="32" y="175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7" y="161"/>
                  <a:pt x="66" y="142"/>
                  <a:pt x="75" y="142"/>
                </a:cubicBezTo>
                <a:cubicBezTo>
                  <a:pt x="84" y="142"/>
                  <a:pt x="93" y="161"/>
                  <a:pt x="93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6" y="151"/>
                  <a:pt x="111" y="123"/>
                  <a:pt x="104" y="97"/>
                </a:cubicBezTo>
                <a:cubicBezTo>
                  <a:pt x="116" y="114"/>
                  <a:pt x="131" y="131"/>
                  <a:pt x="140" y="123"/>
                </a:cubicBezTo>
                <a:cubicBezTo>
                  <a:pt x="150" y="113"/>
                  <a:pt x="119" y="58"/>
                  <a:pt x="92" y="48"/>
                </a:cubicBezTo>
                <a:close/>
                <a:moveTo>
                  <a:pt x="208" y="97"/>
                </a:moveTo>
                <a:cubicBezTo>
                  <a:pt x="212" y="94"/>
                  <a:pt x="214" y="89"/>
                  <a:pt x="214" y="84"/>
                </a:cubicBezTo>
                <a:cubicBezTo>
                  <a:pt x="214" y="75"/>
                  <a:pt x="207" y="68"/>
                  <a:pt x="198" y="68"/>
                </a:cubicBezTo>
                <a:cubicBezTo>
                  <a:pt x="188" y="68"/>
                  <a:pt x="181" y="75"/>
                  <a:pt x="181" y="84"/>
                </a:cubicBezTo>
                <a:cubicBezTo>
                  <a:pt x="181" y="89"/>
                  <a:pt x="183" y="94"/>
                  <a:pt x="187" y="97"/>
                </a:cubicBezTo>
                <a:cubicBezTo>
                  <a:pt x="170" y="103"/>
                  <a:pt x="151" y="137"/>
                  <a:pt x="158" y="143"/>
                </a:cubicBezTo>
                <a:cubicBezTo>
                  <a:pt x="163" y="148"/>
                  <a:pt x="172" y="137"/>
                  <a:pt x="180" y="127"/>
                </a:cubicBezTo>
                <a:cubicBezTo>
                  <a:pt x="176" y="143"/>
                  <a:pt x="173" y="160"/>
                  <a:pt x="171" y="175"/>
                </a:cubicBezTo>
                <a:cubicBezTo>
                  <a:pt x="186" y="175"/>
                  <a:pt x="186" y="175"/>
                  <a:pt x="186" y="175"/>
                </a:cubicBezTo>
                <a:cubicBezTo>
                  <a:pt x="186" y="167"/>
                  <a:pt x="192" y="155"/>
                  <a:pt x="198" y="155"/>
                </a:cubicBezTo>
                <a:cubicBezTo>
                  <a:pt x="203" y="155"/>
                  <a:pt x="209" y="167"/>
                  <a:pt x="209" y="175"/>
                </a:cubicBezTo>
                <a:cubicBezTo>
                  <a:pt x="224" y="175"/>
                  <a:pt x="224" y="175"/>
                  <a:pt x="224" y="175"/>
                </a:cubicBezTo>
                <a:cubicBezTo>
                  <a:pt x="223" y="160"/>
                  <a:pt x="219" y="143"/>
                  <a:pt x="216" y="127"/>
                </a:cubicBezTo>
                <a:cubicBezTo>
                  <a:pt x="223" y="137"/>
                  <a:pt x="232" y="148"/>
                  <a:pt x="237" y="143"/>
                </a:cubicBezTo>
                <a:cubicBezTo>
                  <a:pt x="244" y="137"/>
                  <a:pt x="225" y="103"/>
                  <a:pt x="208" y="97"/>
                </a:cubicBez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11983" y="3355952"/>
            <a:ext cx="245084" cy="276487"/>
            <a:chOff x="10815638" y="1174750"/>
            <a:chExt cx="728663" cy="822325"/>
          </a:xfrm>
          <a:solidFill>
            <a:srgbClr val="00AF92"/>
          </a:solidFill>
        </p:grpSpPr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10815638" y="1174750"/>
              <a:ext cx="728663" cy="822325"/>
            </a:xfrm>
            <a:custGeom>
              <a:avLst/>
              <a:gdLst>
                <a:gd name="T0" fmla="*/ 103 w 194"/>
                <a:gd name="T1" fmla="*/ 26 h 219"/>
                <a:gd name="T2" fmla="*/ 103 w 194"/>
                <a:gd name="T3" fmla="*/ 18 h 219"/>
                <a:gd name="T4" fmla="*/ 120 w 194"/>
                <a:gd name="T5" fmla="*/ 18 h 219"/>
                <a:gd name="T6" fmla="*/ 120 w 194"/>
                <a:gd name="T7" fmla="*/ 0 h 219"/>
                <a:gd name="T8" fmla="*/ 74 w 194"/>
                <a:gd name="T9" fmla="*/ 0 h 219"/>
                <a:gd name="T10" fmla="*/ 74 w 194"/>
                <a:gd name="T11" fmla="*/ 18 h 219"/>
                <a:gd name="T12" fmla="*/ 91 w 194"/>
                <a:gd name="T13" fmla="*/ 18 h 219"/>
                <a:gd name="T14" fmla="*/ 91 w 194"/>
                <a:gd name="T15" fmla="*/ 26 h 219"/>
                <a:gd name="T16" fmla="*/ 0 w 194"/>
                <a:gd name="T17" fmla="*/ 122 h 219"/>
                <a:gd name="T18" fmla="*/ 97 w 194"/>
                <a:gd name="T19" fmla="*/ 219 h 219"/>
                <a:gd name="T20" fmla="*/ 194 w 194"/>
                <a:gd name="T21" fmla="*/ 122 h 219"/>
                <a:gd name="T22" fmla="*/ 103 w 194"/>
                <a:gd name="T23" fmla="*/ 26 h 219"/>
                <a:gd name="T24" fmla="*/ 158 w 194"/>
                <a:gd name="T25" fmla="*/ 180 h 219"/>
                <a:gd name="T26" fmla="*/ 145 w 194"/>
                <a:gd name="T27" fmla="*/ 167 h 219"/>
                <a:gd name="T28" fmla="*/ 142 w 194"/>
                <a:gd name="T29" fmla="*/ 171 h 219"/>
                <a:gd name="T30" fmla="*/ 154 w 194"/>
                <a:gd name="T31" fmla="*/ 183 h 219"/>
                <a:gd name="T32" fmla="*/ 100 w 194"/>
                <a:gd name="T33" fmla="*/ 206 h 219"/>
                <a:gd name="T34" fmla="*/ 100 w 194"/>
                <a:gd name="T35" fmla="*/ 188 h 219"/>
                <a:gd name="T36" fmla="*/ 95 w 194"/>
                <a:gd name="T37" fmla="*/ 188 h 219"/>
                <a:gd name="T38" fmla="*/ 95 w 194"/>
                <a:gd name="T39" fmla="*/ 206 h 219"/>
                <a:gd name="T40" fmla="*/ 40 w 194"/>
                <a:gd name="T41" fmla="*/ 183 h 219"/>
                <a:gd name="T42" fmla="*/ 52 w 194"/>
                <a:gd name="T43" fmla="*/ 171 h 219"/>
                <a:gd name="T44" fmla="*/ 49 w 194"/>
                <a:gd name="T45" fmla="*/ 167 h 219"/>
                <a:gd name="T46" fmla="*/ 36 w 194"/>
                <a:gd name="T47" fmla="*/ 180 h 219"/>
                <a:gd name="T48" fmla="*/ 14 w 194"/>
                <a:gd name="T49" fmla="*/ 125 h 219"/>
                <a:gd name="T50" fmla="*/ 31 w 194"/>
                <a:gd name="T51" fmla="*/ 125 h 219"/>
                <a:gd name="T52" fmla="*/ 31 w 194"/>
                <a:gd name="T53" fmla="*/ 120 h 219"/>
                <a:gd name="T54" fmla="*/ 14 w 194"/>
                <a:gd name="T55" fmla="*/ 120 h 219"/>
                <a:gd name="T56" fmla="*/ 36 w 194"/>
                <a:gd name="T57" fmla="*/ 65 h 219"/>
                <a:gd name="T58" fmla="*/ 49 w 194"/>
                <a:gd name="T59" fmla="*/ 78 h 219"/>
                <a:gd name="T60" fmla="*/ 52 w 194"/>
                <a:gd name="T61" fmla="*/ 74 h 219"/>
                <a:gd name="T62" fmla="*/ 40 w 194"/>
                <a:gd name="T63" fmla="*/ 62 h 219"/>
                <a:gd name="T64" fmla="*/ 95 w 194"/>
                <a:gd name="T65" fmla="*/ 39 h 219"/>
                <a:gd name="T66" fmla="*/ 95 w 194"/>
                <a:gd name="T67" fmla="*/ 56 h 219"/>
                <a:gd name="T68" fmla="*/ 100 w 194"/>
                <a:gd name="T69" fmla="*/ 56 h 219"/>
                <a:gd name="T70" fmla="*/ 100 w 194"/>
                <a:gd name="T71" fmla="*/ 39 h 219"/>
                <a:gd name="T72" fmla="*/ 154 w 194"/>
                <a:gd name="T73" fmla="*/ 62 h 219"/>
                <a:gd name="T74" fmla="*/ 142 w 194"/>
                <a:gd name="T75" fmla="*/ 74 h 219"/>
                <a:gd name="T76" fmla="*/ 145 w 194"/>
                <a:gd name="T77" fmla="*/ 78 h 219"/>
                <a:gd name="T78" fmla="*/ 158 w 194"/>
                <a:gd name="T79" fmla="*/ 65 h 219"/>
                <a:gd name="T80" fmla="*/ 180 w 194"/>
                <a:gd name="T81" fmla="*/ 120 h 219"/>
                <a:gd name="T82" fmla="*/ 163 w 194"/>
                <a:gd name="T83" fmla="*/ 120 h 219"/>
                <a:gd name="T84" fmla="*/ 163 w 194"/>
                <a:gd name="T85" fmla="*/ 125 h 219"/>
                <a:gd name="T86" fmla="*/ 180 w 194"/>
                <a:gd name="T87" fmla="*/ 125 h 219"/>
                <a:gd name="T88" fmla="*/ 158 w 194"/>
                <a:gd name="T89" fmla="*/ 1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19">
                  <a:moveTo>
                    <a:pt x="103" y="26"/>
                  </a:moveTo>
                  <a:cubicBezTo>
                    <a:pt x="103" y="18"/>
                    <a:pt x="103" y="18"/>
                    <a:pt x="103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41" y="29"/>
                    <a:pt x="0" y="71"/>
                    <a:pt x="0" y="122"/>
                  </a:cubicBezTo>
                  <a:cubicBezTo>
                    <a:pt x="0" y="176"/>
                    <a:pt x="44" y="219"/>
                    <a:pt x="97" y="219"/>
                  </a:cubicBezTo>
                  <a:cubicBezTo>
                    <a:pt x="150" y="219"/>
                    <a:pt x="194" y="176"/>
                    <a:pt x="194" y="122"/>
                  </a:cubicBezTo>
                  <a:cubicBezTo>
                    <a:pt x="194" y="71"/>
                    <a:pt x="154" y="29"/>
                    <a:pt x="103" y="26"/>
                  </a:cubicBezTo>
                  <a:close/>
                  <a:moveTo>
                    <a:pt x="158" y="180"/>
                  </a:moveTo>
                  <a:cubicBezTo>
                    <a:pt x="145" y="167"/>
                    <a:pt x="145" y="167"/>
                    <a:pt x="145" y="167"/>
                  </a:cubicBezTo>
                  <a:cubicBezTo>
                    <a:pt x="142" y="171"/>
                    <a:pt x="142" y="171"/>
                    <a:pt x="142" y="171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40" y="197"/>
                    <a:pt x="121" y="205"/>
                    <a:pt x="100" y="206"/>
                  </a:cubicBezTo>
                  <a:cubicBezTo>
                    <a:pt x="100" y="188"/>
                    <a:pt x="100" y="188"/>
                    <a:pt x="100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206"/>
                    <a:pt x="95" y="206"/>
                    <a:pt x="95" y="206"/>
                  </a:cubicBezTo>
                  <a:cubicBezTo>
                    <a:pt x="73" y="205"/>
                    <a:pt x="54" y="197"/>
                    <a:pt x="40" y="183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23" y="165"/>
                    <a:pt x="14" y="146"/>
                    <a:pt x="14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99"/>
                    <a:pt x="23" y="80"/>
                    <a:pt x="36" y="65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54" y="48"/>
                    <a:pt x="73" y="40"/>
                    <a:pt x="95" y="39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21" y="40"/>
                    <a:pt x="140" y="48"/>
                    <a:pt x="154" y="62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71" y="80"/>
                    <a:pt x="180" y="99"/>
                    <a:pt x="180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46"/>
                    <a:pt x="171" y="165"/>
                    <a:pt x="15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34"/>
            <p:cNvSpPr/>
            <p:nvPr/>
          </p:nvSpPr>
          <p:spPr bwMode="auto">
            <a:xfrm>
              <a:off x="11153775" y="1404937"/>
              <a:ext cx="160338" cy="273050"/>
            </a:xfrm>
            <a:custGeom>
              <a:avLst/>
              <a:gdLst>
                <a:gd name="T0" fmla="*/ 101 w 101"/>
                <a:gd name="T1" fmla="*/ 66 h 172"/>
                <a:gd name="T2" fmla="*/ 94 w 101"/>
                <a:gd name="T3" fmla="*/ 59 h 172"/>
                <a:gd name="T4" fmla="*/ 21 w 101"/>
                <a:gd name="T5" fmla="*/ 132 h 172"/>
                <a:gd name="T6" fmla="*/ 21 w 101"/>
                <a:gd name="T7" fmla="*/ 0 h 172"/>
                <a:gd name="T8" fmla="*/ 11 w 101"/>
                <a:gd name="T9" fmla="*/ 0 h 172"/>
                <a:gd name="T10" fmla="*/ 11 w 101"/>
                <a:gd name="T11" fmla="*/ 141 h 172"/>
                <a:gd name="T12" fmla="*/ 0 w 101"/>
                <a:gd name="T13" fmla="*/ 153 h 172"/>
                <a:gd name="T14" fmla="*/ 7 w 101"/>
                <a:gd name="T15" fmla="*/ 163 h 172"/>
                <a:gd name="T16" fmla="*/ 11 w 101"/>
                <a:gd name="T17" fmla="*/ 158 h 172"/>
                <a:gd name="T18" fmla="*/ 11 w 101"/>
                <a:gd name="T19" fmla="*/ 172 h 172"/>
                <a:gd name="T20" fmla="*/ 21 w 101"/>
                <a:gd name="T21" fmla="*/ 172 h 172"/>
                <a:gd name="T22" fmla="*/ 21 w 101"/>
                <a:gd name="T23" fmla="*/ 146 h 172"/>
                <a:gd name="T24" fmla="*/ 101 w 101"/>
                <a:gd name="T25" fmla="*/ 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72">
                  <a:moveTo>
                    <a:pt x="101" y="66"/>
                  </a:moveTo>
                  <a:lnTo>
                    <a:pt x="94" y="59"/>
                  </a:lnTo>
                  <a:lnTo>
                    <a:pt x="21" y="132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11" y="141"/>
                  </a:lnTo>
                  <a:lnTo>
                    <a:pt x="0" y="153"/>
                  </a:lnTo>
                  <a:lnTo>
                    <a:pt x="7" y="163"/>
                  </a:lnTo>
                  <a:lnTo>
                    <a:pt x="11" y="158"/>
                  </a:lnTo>
                  <a:lnTo>
                    <a:pt x="11" y="172"/>
                  </a:lnTo>
                  <a:lnTo>
                    <a:pt x="21" y="172"/>
                  </a:lnTo>
                  <a:lnTo>
                    <a:pt x="21" y="146"/>
                  </a:lnTo>
                  <a:lnTo>
                    <a:pt x="101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323409" y="2120489"/>
            <a:ext cx="424352" cy="128406"/>
            <a:chOff x="6149305" y="3065915"/>
            <a:chExt cx="565728" cy="171248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49305" y="3065915"/>
              <a:ext cx="164161" cy="17124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50768" y="3065915"/>
              <a:ext cx="164161" cy="171248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50872" y="3065915"/>
              <a:ext cx="164161" cy="171248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4323409" y="3031914"/>
            <a:ext cx="424352" cy="128406"/>
            <a:chOff x="5369268" y="3235643"/>
            <a:chExt cx="565728" cy="171248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69268" y="3235643"/>
              <a:ext cx="164161" cy="17124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70731" y="3235643"/>
              <a:ext cx="164161" cy="171248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70835" y="3235643"/>
              <a:ext cx="164161" cy="171248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1722414" y="1186335"/>
            <a:ext cx="1525611" cy="870176"/>
            <a:chOff x="2296253" y="1582147"/>
            <a:chExt cx="1704691" cy="1160504"/>
          </a:xfrm>
        </p:grpSpPr>
        <p:sp>
          <p:nvSpPr>
            <p:cNvPr id="72" name="文本框 153"/>
            <p:cNvSpPr txBox="1"/>
            <p:nvPr/>
          </p:nvSpPr>
          <p:spPr>
            <a:xfrm>
              <a:off x="2942595" y="1582147"/>
              <a:ext cx="1058349" cy="41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归纳总结</a:t>
              </a:r>
              <a:endParaRPr lang="zh-CN" altLang="en-US" sz="14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113"/>
            <p:cNvSpPr txBox="1"/>
            <p:nvPr/>
          </p:nvSpPr>
          <p:spPr>
            <a:xfrm>
              <a:off x="2296253" y="1909664"/>
              <a:ext cx="1540170" cy="832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可以对学过的内容有个很好的归纳总结，能够快速帮自己建立起知识体系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00925" y="2273113"/>
            <a:ext cx="2102255" cy="1260239"/>
            <a:chOff x="1630710" y="3031521"/>
            <a:chExt cx="2100667" cy="1680710"/>
          </a:xfrm>
        </p:grpSpPr>
        <p:sp>
          <p:nvSpPr>
            <p:cNvPr id="75" name="文本框 167"/>
            <p:cNvSpPr txBox="1"/>
            <p:nvPr/>
          </p:nvSpPr>
          <p:spPr>
            <a:xfrm>
              <a:off x="2237528" y="3031521"/>
              <a:ext cx="1493849" cy="41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663B7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增加竞争</a:t>
              </a:r>
              <a:endParaRPr lang="zh-CN" altLang="en-US" sz="1400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113"/>
            <p:cNvSpPr txBox="1"/>
            <p:nvPr/>
          </p:nvSpPr>
          <p:spPr>
            <a:xfrm>
              <a:off x="1630710" y="3386688"/>
              <a:ext cx="1540171" cy="132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将来面试的时候，可以将自己的这些笔记展示给面试官看，尤其是</a:t>
              </a:r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或者码云，在</a:t>
              </a:r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这块面试有很好的竞争实力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796331" y="3396837"/>
            <a:ext cx="1869157" cy="1646239"/>
            <a:chOff x="2394796" y="4530162"/>
            <a:chExt cx="2088564" cy="2195491"/>
          </a:xfrm>
        </p:grpSpPr>
        <p:sp>
          <p:nvSpPr>
            <p:cNvPr id="78" name="文本框 171"/>
            <p:cNvSpPr txBox="1"/>
            <p:nvPr/>
          </p:nvSpPr>
          <p:spPr>
            <a:xfrm>
              <a:off x="2989511" y="4530162"/>
              <a:ext cx="1493849" cy="41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AF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坚持写作</a:t>
              </a:r>
              <a:endParaRPr lang="zh-CN" altLang="en-US" sz="1400" b="1" dirty="0">
                <a:solidFill>
                  <a:srgbClr val="00AF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113"/>
            <p:cNvSpPr txBox="1"/>
            <p:nvPr/>
          </p:nvSpPr>
          <p:spPr>
            <a:xfrm>
              <a:off x="2394796" y="4907557"/>
              <a:ext cx="1540170" cy="1818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长期坚持写作，能够很好的提升自己的文字编写能力，同时也能提高表达沟通能力，这都是大家的软实力，将来不管是做提高学习，还是往管理方向走，都有很大帮助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53795" y="3413377"/>
            <a:ext cx="1575948" cy="1127879"/>
            <a:chOff x="8337307" y="4552221"/>
            <a:chExt cx="1760938" cy="1504187"/>
          </a:xfrm>
        </p:grpSpPr>
        <p:sp>
          <p:nvSpPr>
            <p:cNvPr id="81" name="文本框 87"/>
            <p:cNvSpPr txBox="1"/>
            <p:nvPr/>
          </p:nvSpPr>
          <p:spPr>
            <a:xfrm>
              <a:off x="8604396" y="4552221"/>
              <a:ext cx="1493849" cy="41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75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养号</a:t>
              </a:r>
              <a:endParaRPr lang="zh-CN" altLang="en-US" sz="1400" b="1" dirty="0">
                <a:solidFill>
                  <a:srgbClr val="C75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113"/>
            <p:cNvSpPr txBox="1"/>
            <p:nvPr/>
          </p:nvSpPr>
          <p:spPr>
            <a:xfrm>
              <a:off x="8337307" y="4977143"/>
              <a:ext cx="1540169" cy="1079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长期以来积累起来，可以让大家养成一个大号，将来可以自己接广告，增加自己的收入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764703" y="2285573"/>
            <a:ext cx="1682877" cy="1095524"/>
            <a:chOff x="9018430" y="3048134"/>
            <a:chExt cx="1880417" cy="1461035"/>
          </a:xfrm>
        </p:grpSpPr>
        <p:sp>
          <p:nvSpPr>
            <p:cNvPr id="84" name="文本框 78"/>
            <p:cNvSpPr txBox="1"/>
            <p:nvPr/>
          </p:nvSpPr>
          <p:spPr>
            <a:xfrm>
              <a:off x="9404998" y="3048134"/>
              <a:ext cx="1493849" cy="41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E870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平台奖励</a:t>
              </a:r>
              <a:endParaRPr lang="zh-CN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113"/>
            <p:cNvSpPr txBox="1"/>
            <p:nvPr/>
          </p:nvSpPr>
          <p:spPr>
            <a:xfrm>
              <a:off x="9018430" y="3429906"/>
              <a:ext cx="1540168" cy="107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奖励来自于别人的浏览量和点赞量，同时不少平台上会有打赏功能，这也是对自己的一个奖励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38378" y="1184309"/>
            <a:ext cx="1707291" cy="1102601"/>
            <a:chOff x="8183438" y="1579445"/>
            <a:chExt cx="1907697" cy="1470476"/>
          </a:xfrm>
        </p:grpSpPr>
        <p:sp>
          <p:nvSpPr>
            <p:cNvPr id="87" name="文本框 60"/>
            <p:cNvSpPr txBox="1"/>
            <p:nvPr/>
          </p:nvSpPr>
          <p:spPr>
            <a:xfrm>
              <a:off x="8597285" y="1579445"/>
              <a:ext cx="1493850" cy="41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AD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方便复习</a:t>
              </a:r>
              <a:endParaRPr lang="zh-CN" altLang="en-US" sz="1400" b="1" dirty="0">
                <a:solidFill>
                  <a:srgbClr val="00AD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113"/>
            <p:cNvSpPr txBox="1"/>
            <p:nvPr/>
          </p:nvSpPr>
          <p:spPr>
            <a:xfrm>
              <a:off x="8183438" y="1970656"/>
              <a:ext cx="1540170" cy="1079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大家反正也是要做笔记的，写在简书上同样也是做笔记，也很方便自己今后的复习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文本框 153"/>
          <p:cNvSpPr txBox="1"/>
          <p:nvPr/>
        </p:nvSpPr>
        <p:spPr>
          <a:xfrm>
            <a:off x="4267775" y="2305177"/>
            <a:ext cx="713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endParaRPr lang="zh-CN" altLang="en-US" sz="21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87 0.1456 L 4.375E-6 3.703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-729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0.1456 L 1.04167E-6 3.70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729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2 -0.05555 L -2.5E-6 -3.7037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2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-0.27246 L 1.04167E-6 4.81481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1361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01 -0.26204 L 4.375E-6 4.81481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310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51 -0.05555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90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59" grpId="0" animBg="1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常见的自媒体平台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1173143"/>
            <a:ext cx="1905000" cy="106680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62" y="1108632"/>
            <a:ext cx="1828800" cy="457200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532783"/>
            <a:ext cx="2057400" cy="514350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1" y="2014192"/>
            <a:ext cx="3200402" cy="967564"/>
          </a:xfrm>
          <a:prstGeom prst="rect">
            <a:avLst/>
          </a:prstGeom>
        </p:spPr>
      </p:pic>
      <p:pic>
        <p:nvPicPr>
          <p:cNvPr id="99" name="图形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4569" y="3653002"/>
            <a:ext cx="2494857" cy="763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9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4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4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我的学习分享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63" name="组合 1462"/>
          <p:cNvGrpSpPr/>
          <p:nvPr/>
        </p:nvGrpSpPr>
        <p:grpSpPr>
          <a:xfrm>
            <a:off x="1262860" y="1317445"/>
            <a:ext cx="2574259" cy="2218832"/>
            <a:chOff x="1882859" y="4502333"/>
            <a:chExt cx="3431899" cy="2959129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1467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68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65" name="文本框 434"/>
            <p:cNvSpPr txBox="1"/>
            <p:nvPr/>
          </p:nvSpPr>
          <p:spPr>
            <a:xfrm>
              <a:off x="2260879" y="4740898"/>
              <a:ext cx="1644777" cy="45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精力管理</a:t>
              </a:r>
              <a:endParaRPr lang="zh-CN" altLang="en-US" sz="16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6" name="矩形 47"/>
            <p:cNvSpPr>
              <a:spLocks noChangeArrowheads="1"/>
            </p:cNvSpPr>
            <p:nvPr/>
          </p:nvSpPr>
          <p:spPr bwMode="auto">
            <a:xfrm>
              <a:off x="2260879" y="5366392"/>
              <a:ext cx="3053879" cy="2095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精力管理首先是保证自己的休息时间是足够的，根据自己的情况来保证自己休息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7-8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个小时。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其次是要有适量的运动，保证睡眠时间是基础，要想有更加好的精力就需要适当的运动与锻炼。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29437" y="1366267"/>
            <a:ext cx="2775202" cy="1546731"/>
            <a:chOff x="5529437" y="1366267"/>
            <a:chExt cx="2775202" cy="1546731"/>
          </a:xfrm>
        </p:grpSpPr>
        <p:grpSp>
          <p:nvGrpSpPr>
            <p:cNvPr id="71" name="组合 70"/>
            <p:cNvGrpSpPr/>
            <p:nvPr/>
          </p:nvGrpSpPr>
          <p:grpSpPr>
            <a:xfrm>
              <a:off x="5529437" y="1435501"/>
              <a:ext cx="245084" cy="276487"/>
              <a:chOff x="10815638" y="1174750"/>
              <a:chExt cx="728663" cy="822325"/>
            </a:xfrm>
            <a:solidFill>
              <a:srgbClr val="00AF92"/>
            </a:solidFill>
          </p:grpSpPr>
          <p:sp>
            <p:nvSpPr>
              <p:cNvPr id="72" name="Freeform 33"/>
              <p:cNvSpPr>
                <a:spLocks noEditPoints="1"/>
              </p:cNvSpPr>
              <p:nvPr/>
            </p:nvSpPr>
            <p:spPr bwMode="auto">
              <a:xfrm>
                <a:off x="10815638" y="1174750"/>
                <a:ext cx="728663" cy="822325"/>
              </a:xfrm>
              <a:custGeom>
                <a:avLst/>
                <a:gdLst>
                  <a:gd name="T0" fmla="*/ 103 w 194"/>
                  <a:gd name="T1" fmla="*/ 26 h 219"/>
                  <a:gd name="T2" fmla="*/ 103 w 194"/>
                  <a:gd name="T3" fmla="*/ 18 h 219"/>
                  <a:gd name="T4" fmla="*/ 120 w 194"/>
                  <a:gd name="T5" fmla="*/ 18 h 219"/>
                  <a:gd name="T6" fmla="*/ 120 w 194"/>
                  <a:gd name="T7" fmla="*/ 0 h 219"/>
                  <a:gd name="T8" fmla="*/ 74 w 194"/>
                  <a:gd name="T9" fmla="*/ 0 h 219"/>
                  <a:gd name="T10" fmla="*/ 74 w 194"/>
                  <a:gd name="T11" fmla="*/ 18 h 219"/>
                  <a:gd name="T12" fmla="*/ 91 w 194"/>
                  <a:gd name="T13" fmla="*/ 18 h 219"/>
                  <a:gd name="T14" fmla="*/ 91 w 194"/>
                  <a:gd name="T15" fmla="*/ 26 h 219"/>
                  <a:gd name="T16" fmla="*/ 0 w 194"/>
                  <a:gd name="T17" fmla="*/ 122 h 219"/>
                  <a:gd name="T18" fmla="*/ 97 w 194"/>
                  <a:gd name="T19" fmla="*/ 219 h 219"/>
                  <a:gd name="T20" fmla="*/ 194 w 194"/>
                  <a:gd name="T21" fmla="*/ 122 h 219"/>
                  <a:gd name="T22" fmla="*/ 103 w 194"/>
                  <a:gd name="T23" fmla="*/ 26 h 219"/>
                  <a:gd name="T24" fmla="*/ 158 w 194"/>
                  <a:gd name="T25" fmla="*/ 180 h 219"/>
                  <a:gd name="T26" fmla="*/ 145 w 194"/>
                  <a:gd name="T27" fmla="*/ 167 h 219"/>
                  <a:gd name="T28" fmla="*/ 142 w 194"/>
                  <a:gd name="T29" fmla="*/ 171 h 219"/>
                  <a:gd name="T30" fmla="*/ 154 w 194"/>
                  <a:gd name="T31" fmla="*/ 183 h 219"/>
                  <a:gd name="T32" fmla="*/ 100 w 194"/>
                  <a:gd name="T33" fmla="*/ 206 h 219"/>
                  <a:gd name="T34" fmla="*/ 100 w 194"/>
                  <a:gd name="T35" fmla="*/ 188 h 219"/>
                  <a:gd name="T36" fmla="*/ 95 w 194"/>
                  <a:gd name="T37" fmla="*/ 188 h 219"/>
                  <a:gd name="T38" fmla="*/ 95 w 194"/>
                  <a:gd name="T39" fmla="*/ 206 h 219"/>
                  <a:gd name="T40" fmla="*/ 40 w 194"/>
                  <a:gd name="T41" fmla="*/ 183 h 219"/>
                  <a:gd name="T42" fmla="*/ 52 w 194"/>
                  <a:gd name="T43" fmla="*/ 171 h 219"/>
                  <a:gd name="T44" fmla="*/ 49 w 194"/>
                  <a:gd name="T45" fmla="*/ 167 h 219"/>
                  <a:gd name="T46" fmla="*/ 36 w 194"/>
                  <a:gd name="T47" fmla="*/ 180 h 219"/>
                  <a:gd name="T48" fmla="*/ 14 w 194"/>
                  <a:gd name="T49" fmla="*/ 125 h 219"/>
                  <a:gd name="T50" fmla="*/ 31 w 194"/>
                  <a:gd name="T51" fmla="*/ 125 h 219"/>
                  <a:gd name="T52" fmla="*/ 31 w 194"/>
                  <a:gd name="T53" fmla="*/ 120 h 219"/>
                  <a:gd name="T54" fmla="*/ 14 w 194"/>
                  <a:gd name="T55" fmla="*/ 120 h 219"/>
                  <a:gd name="T56" fmla="*/ 36 w 194"/>
                  <a:gd name="T57" fmla="*/ 65 h 219"/>
                  <a:gd name="T58" fmla="*/ 49 w 194"/>
                  <a:gd name="T59" fmla="*/ 78 h 219"/>
                  <a:gd name="T60" fmla="*/ 52 w 194"/>
                  <a:gd name="T61" fmla="*/ 74 h 219"/>
                  <a:gd name="T62" fmla="*/ 40 w 194"/>
                  <a:gd name="T63" fmla="*/ 62 h 219"/>
                  <a:gd name="T64" fmla="*/ 95 w 194"/>
                  <a:gd name="T65" fmla="*/ 39 h 219"/>
                  <a:gd name="T66" fmla="*/ 95 w 194"/>
                  <a:gd name="T67" fmla="*/ 56 h 219"/>
                  <a:gd name="T68" fmla="*/ 100 w 194"/>
                  <a:gd name="T69" fmla="*/ 56 h 219"/>
                  <a:gd name="T70" fmla="*/ 100 w 194"/>
                  <a:gd name="T71" fmla="*/ 39 h 219"/>
                  <a:gd name="T72" fmla="*/ 154 w 194"/>
                  <a:gd name="T73" fmla="*/ 62 h 219"/>
                  <a:gd name="T74" fmla="*/ 142 w 194"/>
                  <a:gd name="T75" fmla="*/ 74 h 219"/>
                  <a:gd name="T76" fmla="*/ 145 w 194"/>
                  <a:gd name="T77" fmla="*/ 78 h 219"/>
                  <a:gd name="T78" fmla="*/ 158 w 194"/>
                  <a:gd name="T79" fmla="*/ 65 h 219"/>
                  <a:gd name="T80" fmla="*/ 180 w 194"/>
                  <a:gd name="T81" fmla="*/ 120 h 219"/>
                  <a:gd name="T82" fmla="*/ 163 w 194"/>
                  <a:gd name="T83" fmla="*/ 120 h 219"/>
                  <a:gd name="T84" fmla="*/ 163 w 194"/>
                  <a:gd name="T85" fmla="*/ 125 h 219"/>
                  <a:gd name="T86" fmla="*/ 180 w 194"/>
                  <a:gd name="T87" fmla="*/ 125 h 219"/>
                  <a:gd name="T88" fmla="*/ 158 w 194"/>
                  <a:gd name="T89" fmla="*/ 18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4" h="219">
                    <a:moveTo>
                      <a:pt x="103" y="26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41" y="29"/>
                      <a:pt x="0" y="71"/>
                      <a:pt x="0" y="122"/>
                    </a:cubicBezTo>
                    <a:cubicBezTo>
                      <a:pt x="0" y="176"/>
                      <a:pt x="44" y="219"/>
                      <a:pt x="97" y="219"/>
                    </a:cubicBezTo>
                    <a:cubicBezTo>
                      <a:pt x="150" y="219"/>
                      <a:pt x="194" y="176"/>
                      <a:pt x="194" y="122"/>
                    </a:cubicBezTo>
                    <a:cubicBezTo>
                      <a:pt x="194" y="71"/>
                      <a:pt x="154" y="29"/>
                      <a:pt x="103" y="26"/>
                    </a:cubicBezTo>
                    <a:close/>
                    <a:moveTo>
                      <a:pt x="158" y="180"/>
                    </a:move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54" y="183"/>
                      <a:pt x="154" y="183"/>
                      <a:pt x="154" y="183"/>
                    </a:cubicBezTo>
                    <a:cubicBezTo>
                      <a:pt x="140" y="197"/>
                      <a:pt x="121" y="205"/>
                      <a:pt x="100" y="206"/>
                    </a:cubicBezTo>
                    <a:cubicBezTo>
                      <a:pt x="100" y="188"/>
                      <a:pt x="100" y="188"/>
                      <a:pt x="100" y="188"/>
                    </a:cubicBezTo>
                    <a:cubicBezTo>
                      <a:pt x="95" y="188"/>
                      <a:pt x="95" y="188"/>
                      <a:pt x="95" y="188"/>
                    </a:cubicBezTo>
                    <a:cubicBezTo>
                      <a:pt x="95" y="206"/>
                      <a:pt x="95" y="206"/>
                      <a:pt x="95" y="206"/>
                    </a:cubicBezTo>
                    <a:cubicBezTo>
                      <a:pt x="73" y="205"/>
                      <a:pt x="54" y="197"/>
                      <a:pt x="40" y="183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23" y="165"/>
                      <a:pt x="14" y="146"/>
                      <a:pt x="14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14" y="120"/>
                      <a:pt x="14" y="120"/>
                      <a:pt x="14" y="120"/>
                    </a:cubicBezTo>
                    <a:cubicBezTo>
                      <a:pt x="14" y="99"/>
                      <a:pt x="23" y="80"/>
                      <a:pt x="36" y="6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4" y="48"/>
                      <a:pt x="73" y="40"/>
                      <a:pt x="95" y="39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21" y="40"/>
                      <a:pt x="140" y="48"/>
                      <a:pt x="154" y="62"/>
                    </a:cubicBezTo>
                    <a:cubicBezTo>
                      <a:pt x="142" y="74"/>
                      <a:pt x="142" y="74"/>
                      <a:pt x="142" y="74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71" y="80"/>
                      <a:pt x="180" y="99"/>
                      <a:pt x="180" y="120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80" y="125"/>
                      <a:pt x="180" y="125"/>
                      <a:pt x="180" y="125"/>
                    </a:cubicBezTo>
                    <a:cubicBezTo>
                      <a:pt x="180" y="146"/>
                      <a:pt x="171" y="165"/>
                      <a:pt x="158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11153775" y="1404937"/>
                <a:ext cx="160338" cy="273050"/>
              </a:xfrm>
              <a:custGeom>
                <a:avLst/>
                <a:gdLst>
                  <a:gd name="T0" fmla="*/ 101 w 101"/>
                  <a:gd name="T1" fmla="*/ 66 h 172"/>
                  <a:gd name="T2" fmla="*/ 94 w 101"/>
                  <a:gd name="T3" fmla="*/ 59 h 172"/>
                  <a:gd name="T4" fmla="*/ 21 w 101"/>
                  <a:gd name="T5" fmla="*/ 132 h 172"/>
                  <a:gd name="T6" fmla="*/ 21 w 101"/>
                  <a:gd name="T7" fmla="*/ 0 h 172"/>
                  <a:gd name="T8" fmla="*/ 11 w 101"/>
                  <a:gd name="T9" fmla="*/ 0 h 172"/>
                  <a:gd name="T10" fmla="*/ 11 w 101"/>
                  <a:gd name="T11" fmla="*/ 141 h 172"/>
                  <a:gd name="T12" fmla="*/ 0 w 101"/>
                  <a:gd name="T13" fmla="*/ 153 h 172"/>
                  <a:gd name="T14" fmla="*/ 7 w 101"/>
                  <a:gd name="T15" fmla="*/ 163 h 172"/>
                  <a:gd name="T16" fmla="*/ 11 w 101"/>
                  <a:gd name="T17" fmla="*/ 158 h 172"/>
                  <a:gd name="T18" fmla="*/ 11 w 101"/>
                  <a:gd name="T19" fmla="*/ 172 h 172"/>
                  <a:gd name="T20" fmla="*/ 21 w 101"/>
                  <a:gd name="T21" fmla="*/ 172 h 172"/>
                  <a:gd name="T22" fmla="*/ 21 w 101"/>
                  <a:gd name="T23" fmla="*/ 146 h 172"/>
                  <a:gd name="T24" fmla="*/ 101 w 101"/>
                  <a:gd name="T25" fmla="*/ 6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72">
                    <a:moveTo>
                      <a:pt x="101" y="66"/>
                    </a:moveTo>
                    <a:lnTo>
                      <a:pt x="94" y="59"/>
                    </a:lnTo>
                    <a:lnTo>
                      <a:pt x="21" y="132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11" y="141"/>
                    </a:lnTo>
                    <a:lnTo>
                      <a:pt x="0" y="153"/>
                    </a:lnTo>
                    <a:lnTo>
                      <a:pt x="7" y="163"/>
                    </a:lnTo>
                    <a:lnTo>
                      <a:pt x="11" y="158"/>
                    </a:lnTo>
                    <a:lnTo>
                      <a:pt x="11" y="172"/>
                    </a:lnTo>
                    <a:lnTo>
                      <a:pt x="21" y="172"/>
                    </a:lnTo>
                    <a:lnTo>
                      <a:pt x="21" y="146"/>
                    </a:lnTo>
                    <a:lnTo>
                      <a:pt x="10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5846024" y="1366267"/>
              <a:ext cx="2458615" cy="1546731"/>
              <a:chOff x="2989511" y="4383299"/>
              <a:chExt cx="2747214" cy="2062784"/>
            </a:xfrm>
          </p:grpSpPr>
          <p:sp>
            <p:nvSpPr>
              <p:cNvPr id="75" name="文本框 171"/>
              <p:cNvSpPr txBox="1"/>
              <p:nvPr/>
            </p:nvSpPr>
            <p:spPr>
              <a:xfrm>
                <a:off x="2989511" y="4383299"/>
                <a:ext cx="1493849" cy="45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00AF9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时间管理</a:t>
                </a:r>
                <a:endParaRPr lang="zh-CN" altLang="en-US" sz="1600" b="1" dirty="0">
                  <a:solidFill>
                    <a:srgbClr val="00AF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113"/>
              <p:cNvSpPr txBox="1"/>
              <p:nvPr/>
            </p:nvSpPr>
            <p:spPr>
              <a:xfrm>
                <a:off x="2989511" y="5008263"/>
                <a:ext cx="2747214" cy="143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合理利用自己的时间，让自己的时间不过多的浪费在没有必要的事情上，尽可能的保证自己的时间被自己合理的支配。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607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全栈开发班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29" name="文本框 35"/>
          <p:cNvSpPr txBox="1"/>
          <p:nvPr/>
        </p:nvSpPr>
        <p:spPr>
          <a:xfrm>
            <a:off x="7407453" y="1927903"/>
            <a:ext cx="627012" cy="461665"/>
          </a:xfrm>
          <a:prstGeom prst="rect">
            <a:avLst/>
          </a:prstGeom>
          <a:noFill/>
          <a:scene3d>
            <a:camera prst="perspectiveLeft">
              <a:rot lat="0" lon="12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663A77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05</a:t>
            </a:r>
            <a:endParaRPr lang="zh-CN" altLang="en-US" sz="2400" dirty="0">
              <a:solidFill>
                <a:srgbClr val="663A77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85900" y="1908535"/>
            <a:ext cx="476897" cy="66425"/>
          </a:xfrm>
          <a:prstGeom prst="rect">
            <a:avLst/>
          </a:prstGeom>
          <a:solidFill>
            <a:srgbClr val="663A77"/>
          </a:solidFill>
          <a:ln>
            <a:noFill/>
          </a:ln>
          <a:scene3d>
            <a:camera prst="perspectiveLeft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00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12286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US" altLang="zh-CN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Python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US" altLang="zh-CN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Django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en-US" altLang="zh-CN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Linux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爬虫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1" name="文本框 66"/>
          <p:cNvSpPr txBox="1"/>
          <p:nvPr/>
        </p:nvSpPr>
        <p:spPr>
          <a:xfrm>
            <a:off x="699151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数据分析</a:t>
            </a:r>
            <a:endParaRPr lang="zh-CN" altLang="en-US" sz="1200" b="1" dirty="0">
              <a:solidFill>
                <a:srgbClr val="663A77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核心基础、并发和网络编程等内容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框架和项目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MonogoDB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24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爬虫和反爬虫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113"/>
          <p:cNvSpPr txBox="1"/>
          <p:nvPr/>
        </p:nvSpPr>
        <p:spPr>
          <a:xfrm>
            <a:off x="7067220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数据分析常用模块和经典算法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本系列课程主要内容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91" y="2636499"/>
            <a:ext cx="461664" cy="461664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29" grpId="0"/>
          <p:bldP spid="30" grpId="0" animBg="1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关于工具的使用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900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5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9371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5841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312" y="926092"/>
            <a:ext cx="1408915" cy="3606758"/>
          </a:xfrm>
          <a:prstGeom prst="rect">
            <a:avLst/>
          </a:prstGeom>
          <a:gradFill>
            <a:gsLst>
              <a:gs pos="100000">
                <a:srgbClr val="D4D5D7"/>
              </a:gs>
              <a:gs pos="60000">
                <a:srgbClr val="ECECEC"/>
              </a:gs>
              <a:gs pos="45000">
                <a:srgbClr val="F0F0F0"/>
              </a:gs>
              <a:gs pos="11000">
                <a:srgbClr val="FDFDFD"/>
              </a:gs>
            </a:gsLst>
            <a:lin ang="2700000" scaled="0"/>
          </a:gradFill>
          <a:ln>
            <a:noFill/>
          </a:ln>
          <a:effectLst>
            <a:outerShdw blurRad="1270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89635" y="3883718"/>
            <a:ext cx="452497" cy="524706"/>
            <a:chOff x="6385349" y="5179489"/>
            <a:chExt cx="603250" cy="699770"/>
          </a:xfrm>
        </p:grpSpPr>
        <p:sp>
          <p:nvSpPr>
            <p:cNvPr id="8" name="六边形 7"/>
            <p:cNvSpPr/>
            <p:nvPr/>
          </p:nvSpPr>
          <p:spPr>
            <a:xfrm rot="16200000">
              <a:off x="6337089" y="5227749"/>
              <a:ext cx="699770" cy="603250"/>
            </a:xfrm>
            <a:prstGeom prst="hexagon">
              <a:avLst/>
            </a:prstGeom>
            <a:solidFill>
              <a:srgbClr val="E87071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>
              <a:grpSpLocks noChangeAspect="1"/>
            </p:cNvGrpSpPr>
            <p:nvPr/>
          </p:nvGrpSpPr>
          <p:grpSpPr bwMode="auto">
            <a:xfrm>
              <a:off x="6497846" y="5351523"/>
              <a:ext cx="409220" cy="355700"/>
              <a:chOff x="4838" y="1902"/>
              <a:chExt cx="497" cy="432"/>
            </a:xfrm>
            <a:solidFill>
              <a:schemeClr val="bg1"/>
            </a:solidFill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746106" y="3883718"/>
            <a:ext cx="452497" cy="524706"/>
            <a:chOff x="8993637" y="5179489"/>
            <a:chExt cx="603250" cy="699770"/>
          </a:xfrm>
        </p:grpSpPr>
        <p:sp>
          <p:nvSpPr>
            <p:cNvPr id="14" name="六边形 13"/>
            <p:cNvSpPr/>
            <p:nvPr/>
          </p:nvSpPr>
          <p:spPr>
            <a:xfrm rot="16200000">
              <a:off x="8945377" y="5227749"/>
              <a:ext cx="699770" cy="603250"/>
            </a:xfrm>
            <a:prstGeom prst="hexagon">
              <a:avLst/>
            </a:prstGeom>
            <a:solidFill>
              <a:srgbClr val="663A77"/>
            </a:solidFill>
            <a:ln>
              <a:noFill/>
            </a:ln>
            <a:effectLst>
              <a:innerShdw blurRad="101600" dist="50800" dir="18900000">
                <a:prstClr val="black">
                  <a:alpha val="5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9093000" y="5376773"/>
              <a:ext cx="404523" cy="301905"/>
            </a:xfrm>
            <a:custGeom>
              <a:avLst/>
              <a:gdLst>
                <a:gd name="T0" fmla="*/ 82 w 112"/>
                <a:gd name="T1" fmla="*/ 53 h 83"/>
                <a:gd name="T2" fmla="*/ 99 w 112"/>
                <a:gd name="T3" fmla="*/ 36 h 83"/>
                <a:gd name="T4" fmla="*/ 104 w 112"/>
                <a:gd name="T5" fmla="*/ 37 h 83"/>
                <a:gd name="T6" fmla="*/ 104 w 112"/>
                <a:gd name="T7" fmla="*/ 24 h 83"/>
                <a:gd name="T8" fmla="*/ 92 w 112"/>
                <a:gd name="T9" fmla="*/ 12 h 83"/>
                <a:gd name="T10" fmla="*/ 49 w 112"/>
                <a:gd name="T11" fmla="*/ 12 h 83"/>
                <a:gd name="T12" fmla="*/ 39 w 112"/>
                <a:gd name="T13" fmla="*/ 0 h 83"/>
                <a:gd name="T14" fmla="*/ 14 w 112"/>
                <a:gd name="T15" fmla="*/ 0 h 83"/>
                <a:gd name="T16" fmla="*/ 2 w 112"/>
                <a:gd name="T17" fmla="*/ 6 h 83"/>
                <a:gd name="T18" fmla="*/ 0 w 112"/>
                <a:gd name="T19" fmla="*/ 13 h 83"/>
                <a:gd name="T20" fmla="*/ 0 w 112"/>
                <a:gd name="T21" fmla="*/ 13 h 83"/>
                <a:gd name="T22" fmla="*/ 0 w 112"/>
                <a:gd name="T23" fmla="*/ 14 h 83"/>
                <a:gd name="T24" fmla="*/ 0 w 112"/>
                <a:gd name="T25" fmla="*/ 16 h 83"/>
                <a:gd name="T26" fmla="*/ 0 w 112"/>
                <a:gd name="T27" fmla="*/ 34 h 83"/>
                <a:gd name="T28" fmla="*/ 0 w 112"/>
                <a:gd name="T29" fmla="*/ 71 h 83"/>
                <a:gd name="T30" fmla="*/ 12 w 112"/>
                <a:gd name="T31" fmla="*/ 83 h 83"/>
                <a:gd name="T32" fmla="*/ 92 w 112"/>
                <a:gd name="T33" fmla="*/ 83 h 83"/>
                <a:gd name="T34" fmla="*/ 104 w 112"/>
                <a:gd name="T35" fmla="*/ 71 h 83"/>
                <a:gd name="T36" fmla="*/ 104 w 112"/>
                <a:gd name="T37" fmla="*/ 69 h 83"/>
                <a:gd name="T38" fmla="*/ 99 w 112"/>
                <a:gd name="T39" fmla="*/ 69 h 83"/>
                <a:gd name="T40" fmla="*/ 82 w 112"/>
                <a:gd name="T41" fmla="*/ 53 h 83"/>
                <a:gd name="T42" fmla="*/ 104 w 112"/>
                <a:gd name="T43" fmla="*/ 40 h 83"/>
                <a:gd name="T44" fmla="*/ 99 w 112"/>
                <a:gd name="T45" fmla="*/ 39 h 83"/>
                <a:gd name="T46" fmla="*/ 85 w 112"/>
                <a:gd name="T47" fmla="*/ 53 h 83"/>
                <a:gd name="T48" fmla="*/ 99 w 112"/>
                <a:gd name="T49" fmla="*/ 66 h 83"/>
                <a:gd name="T50" fmla="*/ 104 w 112"/>
                <a:gd name="T51" fmla="*/ 65 h 83"/>
                <a:gd name="T52" fmla="*/ 112 w 112"/>
                <a:gd name="T53" fmla="*/ 53 h 83"/>
                <a:gd name="T54" fmla="*/ 104 w 112"/>
                <a:gd name="T55" fmla="*/ 40 h 83"/>
                <a:gd name="T56" fmla="*/ 104 w 112"/>
                <a:gd name="T57" fmla="*/ 56 h 83"/>
                <a:gd name="T58" fmla="*/ 99 w 112"/>
                <a:gd name="T59" fmla="*/ 63 h 83"/>
                <a:gd name="T60" fmla="*/ 98 w 112"/>
                <a:gd name="T61" fmla="*/ 64 h 83"/>
                <a:gd name="T62" fmla="*/ 98 w 112"/>
                <a:gd name="T63" fmla="*/ 64 h 83"/>
                <a:gd name="T64" fmla="*/ 97 w 112"/>
                <a:gd name="T65" fmla="*/ 63 h 83"/>
                <a:gd name="T66" fmla="*/ 89 w 112"/>
                <a:gd name="T67" fmla="*/ 53 h 83"/>
                <a:gd name="T68" fmla="*/ 89 w 112"/>
                <a:gd name="T69" fmla="*/ 53 h 83"/>
                <a:gd name="T70" fmla="*/ 93 w 112"/>
                <a:gd name="T71" fmla="*/ 53 h 83"/>
                <a:gd name="T72" fmla="*/ 98 w 112"/>
                <a:gd name="T73" fmla="*/ 59 h 83"/>
                <a:gd name="T74" fmla="*/ 104 w 112"/>
                <a:gd name="T75" fmla="*/ 50 h 83"/>
                <a:gd name="T76" fmla="*/ 107 w 112"/>
                <a:gd name="T77" fmla="*/ 45 h 83"/>
                <a:gd name="T78" fmla="*/ 109 w 112"/>
                <a:gd name="T79" fmla="*/ 45 h 83"/>
                <a:gd name="T80" fmla="*/ 110 w 112"/>
                <a:gd name="T81" fmla="*/ 47 h 83"/>
                <a:gd name="T82" fmla="*/ 104 w 112"/>
                <a:gd name="T83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83">
                  <a:moveTo>
                    <a:pt x="82" y="53"/>
                  </a:moveTo>
                  <a:cubicBezTo>
                    <a:pt x="82" y="44"/>
                    <a:pt x="90" y="36"/>
                    <a:pt x="99" y="36"/>
                  </a:cubicBezTo>
                  <a:cubicBezTo>
                    <a:pt x="100" y="36"/>
                    <a:pt x="102" y="37"/>
                    <a:pt x="104" y="37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7"/>
                    <a:pt x="99" y="12"/>
                    <a:pt x="92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5"/>
                    <a:pt x="43" y="0"/>
                    <a:pt x="3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0"/>
                    <a:pt x="4" y="2"/>
                    <a:pt x="2" y="6"/>
                  </a:cubicBezTo>
                  <a:cubicBezTo>
                    <a:pt x="1" y="8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5" y="83"/>
                    <a:pt x="12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9" y="83"/>
                    <a:pt x="104" y="78"/>
                    <a:pt x="104" y="71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02" y="69"/>
                    <a:pt x="100" y="69"/>
                    <a:pt x="99" y="69"/>
                  </a:cubicBezTo>
                  <a:cubicBezTo>
                    <a:pt x="90" y="69"/>
                    <a:pt x="82" y="62"/>
                    <a:pt x="82" y="53"/>
                  </a:cubicBezTo>
                  <a:close/>
                  <a:moveTo>
                    <a:pt x="104" y="40"/>
                  </a:moveTo>
                  <a:cubicBezTo>
                    <a:pt x="102" y="40"/>
                    <a:pt x="101" y="39"/>
                    <a:pt x="99" y="39"/>
                  </a:cubicBezTo>
                  <a:cubicBezTo>
                    <a:pt x="91" y="39"/>
                    <a:pt x="85" y="45"/>
                    <a:pt x="85" y="53"/>
                  </a:cubicBezTo>
                  <a:cubicBezTo>
                    <a:pt x="85" y="60"/>
                    <a:pt x="91" y="66"/>
                    <a:pt x="99" y="66"/>
                  </a:cubicBezTo>
                  <a:cubicBezTo>
                    <a:pt x="101" y="66"/>
                    <a:pt x="102" y="66"/>
                    <a:pt x="104" y="65"/>
                  </a:cubicBezTo>
                  <a:cubicBezTo>
                    <a:pt x="109" y="63"/>
                    <a:pt x="112" y="59"/>
                    <a:pt x="112" y="53"/>
                  </a:cubicBezTo>
                  <a:cubicBezTo>
                    <a:pt x="112" y="47"/>
                    <a:pt x="109" y="42"/>
                    <a:pt x="104" y="40"/>
                  </a:cubicBezTo>
                  <a:close/>
                  <a:moveTo>
                    <a:pt x="104" y="56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3"/>
                    <a:pt x="99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7" y="64"/>
                    <a:pt x="97" y="63"/>
                    <a:pt x="97" y="6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4"/>
                    <a:pt x="108" y="44"/>
                    <a:pt x="109" y="45"/>
                  </a:cubicBezTo>
                  <a:cubicBezTo>
                    <a:pt x="110" y="45"/>
                    <a:pt x="110" y="46"/>
                    <a:pt x="110" y="47"/>
                  </a:cubicBezTo>
                  <a:lnTo>
                    <a:pt x="10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33164" y="3883718"/>
            <a:ext cx="452497" cy="524706"/>
            <a:chOff x="3777061" y="5179489"/>
            <a:chExt cx="603250" cy="699770"/>
          </a:xfrm>
        </p:grpSpPr>
        <p:sp>
          <p:nvSpPr>
            <p:cNvPr id="17" name="六边形 16"/>
            <p:cNvSpPr/>
            <p:nvPr/>
          </p:nvSpPr>
          <p:spPr>
            <a:xfrm rot="16200000">
              <a:off x="3728801" y="5227749"/>
              <a:ext cx="699770" cy="603250"/>
            </a:xfrm>
            <a:prstGeom prst="hexagon">
              <a:avLst/>
            </a:prstGeom>
            <a:solidFill>
              <a:srgbClr val="01ACBE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891272" y="5379398"/>
              <a:ext cx="374827" cy="339164"/>
              <a:chOff x="8578850" y="285750"/>
              <a:chExt cx="817563" cy="739775"/>
            </a:xfrm>
            <a:solidFill>
              <a:schemeClr val="bg1"/>
            </a:solidFill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35"/>
              <p:cNvSpPr/>
              <p:nvPr/>
            </p:nvSpPr>
            <p:spPr bwMode="auto">
              <a:xfrm>
                <a:off x="8578850" y="530225"/>
                <a:ext cx="615950" cy="495300"/>
              </a:xfrm>
              <a:custGeom>
                <a:avLst/>
                <a:gdLst>
                  <a:gd name="T0" fmla="*/ 164 w 164"/>
                  <a:gd name="T1" fmla="*/ 59 h 132"/>
                  <a:gd name="T2" fmla="*/ 131 w 164"/>
                  <a:gd name="T3" fmla="*/ 63 h 132"/>
                  <a:gd name="T4" fmla="*/ 108 w 164"/>
                  <a:gd name="T5" fmla="*/ 61 h 132"/>
                  <a:gd name="T6" fmla="*/ 76 w 164"/>
                  <a:gd name="T7" fmla="*/ 83 h 132"/>
                  <a:gd name="T8" fmla="*/ 77 w 164"/>
                  <a:gd name="T9" fmla="*/ 50 h 132"/>
                  <a:gd name="T10" fmla="*/ 41 w 164"/>
                  <a:gd name="T11" fmla="*/ 0 h 132"/>
                  <a:gd name="T12" fmla="*/ 0 w 164"/>
                  <a:gd name="T13" fmla="*/ 48 h 132"/>
                  <a:gd name="T14" fmla="*/ 83 w 164"/>
                  <a:gd name="T15" fmla="*/ 105 h 132"/>
                  <a:gd name="T16" fmla="*/ 108 w 164"/>
                  <a:gd name="T17" fmla="*/ 102 h 132"/>
                  <a:gd name="T18" fmla="*/ 138 w 164"/>
                  <a:gd name="T19" fmla="*/ 132 h 132"/>
                  <a:gd name="T20" fmla="*/ 130 w 164"/>
                  <a:gd name="T21" fmla="*/ 95 h 132"/>
                  <a:gd name="T22" fmla="*/ 164 w 164"/>
                  <a:gd name="T23" fmla="*/ 5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" h="132">
                    <a:moveTo>
                      <a:pt x="164" y="59"/>
                    </a:moveTo>
                    <a:cubicBezTo>
                      <a:pt x="154" y="62"/>
                      <a:pt x="143" y="63"/>
                      <a:pt x="131" y="63"/>
                    </a:cubicBezTo>
                    <a:cubicBezTo>
                      <a:pt x="123" y="63"/>
                      <a:pt x="115" y="62"/>
                      <a:pt x="108" y="61"/>
                    </a:cubicBezTo>
                    <a:cubicBezTo>
                      <a:pt x="104" y="64"/>
                      <a:pt x="76" y="83"/>
                      <a:pt x="76" y="83"/>
                    </a:cubicBezTo>
                    <a:cubicBezTo>
                      <a:pt x="76" y="83"/>
                      <a:pt x="76" y="56"/>
                      <a:pt x="77" y="50"/>
                    </a:cubicBezTo>
                    <a:cubicBezTo>
                      <a:pt x="55" y="38"/>
                      <a:pt x="41" y="20"/>
                      <a:pt x="41" y="0"/>
                    </a:cubicBezTo>
                    <a:cubicBezTo>
                      <a:pt x="17" y="10"/>
                      <a:pt x="0" y="28"/>
                      <a:pt x="0" y="48"/>
                    </a:cubicBezTo>
                    <a:cubicBezTo>
                      <a:pt x="0" y="80"/>
                      <a:pt x="37" y="105"/>
                      <a:pt x="83" y="105"/>
                    </a:cubicBezTo>
                    <a:cubicBezTo>
                      <a:pt x="92" y="105"/>
                      <a:pt x="100" y="104"/>
                      <a:pt x="108" y="102"/>
                    </a:cubicBezTo>
                    <a:cubicBezTo>
                      <a:pt x="138" y="132"/>
                      <a:pt x="138" y="132"/>
                      <a:pt x="138" y="132"/>
                    </a:cubicBezTo>
                    <a:cubicBezTo>
                      <a:pt x="130" y="95"/>
                      <a:pt x="130" y="95"/>
                      <a:pt x="130" y="95"/>
                    </a:cubicBezTo>
                    <a:cubicBezTo>
                      <a:pt x="148" y="87"/>
                      <a:pt x="160" y="74"/>
                      <a:pt x="164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6"/>
              <p:cNvSpPr/>
              <p:nvPr/>
            </p:nvSpPr>
            <p:spPr bwMode="auto">
              <a:xfrm>
                <a:off x="8777288" y="285750"/>
                <a:ext cx="619125" cy="469900"/>
              </a:xfrm>
              <a:custGeom>
                <a:avLst/>
                <a:gdLst>
                  <a:gd name="T0" fmla="*/ 83 w 165"/>
                  <a:gd name="T1" fmla="*/ 0 h 125"/>
                  <a:gd name="T2" fmla="*/ 0 w 165"/>
                  <a:gd name="T3" fmla="*/ 56 h 125"/>
                  <a:gd name="T4" fmla="*/ 36 w 165"/>
                  <a:gd name="T5" fmla="*/ 102 h 125"/>
                  <a:gd name="T6" fmla="*/ 35 w 165"/>
                  <a:gd name="T7" fmla="*/ 125 h 125"/>
                  <a:gd name="T8" fmla="*/ 57 w 165"/>
                  <a:gd name="T9" fmla="*/ 110 h 125"/>
                  <a:gd name="T10" fmla="*/ 83 w 165"/>
                  <a:gd name="T11" fmla="*/ 113 h 125"/>
                  <a:gd name="T12" fmla="*/ 165 w 165"/>
                  <a:gd name="T13" fmla="*/ 56 h 125"/>
                  <a:gd name="T14" fmla="*/ 83 w 165"/>
                  <a:gd name="T15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25">
                    <a:moveTo>
                      <a:pt x="83" y="0"/>
                    </a:moveTo>
                    <a:cubicBezTo>
                      <a:pt x="37" y="0"/>
                      <a:pt x="0" y="25"/>
                      <a:pt x="0" y="56"/>
                    </a:cubicBezTo>
                    <a:cubicBezTo>
                      <a:pt x="0" y="75"/>
                      <a:pt x="14" y="92"/>
                      <a:pt x="36" y="102"/>
                    </a:cubicBezTo>
                    <a:cubicBezTo>
                      <a:pt x="35" y="125"/>
                      <a:pt x="35" y="125"/>
                      <a:pt x="35" y="125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65" y="112"/>
                      <a:pt x="74" y="113"/>
                      <a:pt x="83" y="113"/>
                    </a:cubicBezTo>
                    <a:cubicBezTo>
                      <a:pt x="128" y="113"/>
                      <a:pt x="165" y="87"/>
                      <a:pt x="165" y="56"/>
                    </a:cubicBezTo>
                    <a:cubicBezTo>
                      <a:pt x="165" y="25"/>
                      <a:pt x="128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76694" y="3883718"/>
            <a:ext cx="452497" cy="524706"/>
            <a:chOff x="1168773" y="5179489"/>
            <a:chExt cx="603250" cy="699770"/>
          </a:xfrm>
        </p:grpSpPr>
        <p:sp>
          <p:nvSpPr>
            <p:cNvPr id="22" name="六边形 21"/>
            <p:cNvSpPr/>
            <p:nvPr/>
          </p:nvSpPr>
          <p:spPr>
            <a:xfrm rot="16200000">
              <a:off x="1120513" y="5227749"/>
              <a:ext cx="699770" cy="603250"/>
            </a:xfrm>
            <a:prstGeom prst="hexagon">
              <a:avLst/>
            </a:prstGeom>
            <a:solidFill>
              <a:srgbClr val="FFB850"/>
            </a:solidFill>
            <a:ln>
              <a:noFill/>
            </a:ln>
            <a:effectLst>
              <a:innerShdw blurRad="1016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Freeform 32"/>
            <p:cNvSpPr>
              <a:spLocks noEditPoints="1"/>
            </p:cNvSpPr>
            <p:nvPr/>
          </p:nvSpPr>
          <p:spPr bwMode="auto">
            <a:xfrm>
              <a:off x="1260869" y="5379398"/>
              <a:ext cx="419057" cy="299950"/>
            </a:xfrm>
            <a:custGeom>
              <a:avLst/>
              <a:gdLst>
                <a:gd name="T0" fmla="*/ 92 w 244"/>
                <a:gd name="T1" fmla="*/ 48 h 175"/>
                <a:gd name="T2" fmla="*/ 102 w 244"/>
                <a:gd name="T3" fmla="*/ 27 h 175"/>
                <a:gd name="T4" fmla="*/ 75 w 244"/>
                <a:gd name="T5" fmla="*/ 0 h 175"/>
                <a:gd name="T6" fmla="*/ 48 w 244"/>
                <a:gd name="T7" fmla="*/ 27 h 175"/>
                <a:gd name="T8" fmla="*/ 58 w 244"/>
                <a:gd name="T9" fmla="*/ 48 h 175"/>
                <a:gd name="T10" fmla="*/ 10 w 244"/>
                <a:gd name="T11" fmla="*/ 123 h 175"/>
                <a:gd name="T12" fmla="*/ 46 w 244"/>
                <a:gd name="T13" fmla="*/ 97 h 175"/>
                <a:gd name="T14" fmla="*/ 32 w 244"/>
                <a:gd name="T15" fmla="*/ 175 h 175"/>
                <a:gd name="T16" fmla="*/ 57 w 244"/>
                <a:gd name="T17" fmla="*/ 175 h 175"/>
                <a:gd name="T18" fmla="*/ 75 w 244"/>
                <a:gd name="T19" fmla="*/ 142 h 175"/>
                <a:gd name="T20" fmla="*/ 93 w 244"/>
                <a:gd name="T21" fmla="*/ 175 h 175"/>
                <a:gd name="T22" fmla="*/ 118 w 244"/>
                <a:gd name="T23" fmla="*/ 175 h 175"/>
                <a:gd name="T24" fmla="*/ 104 w 244"/>
                <a:gd name="T25" fmla="*/ 97 h 175"/>
                <a:gd name="T26" fmla="*/ 140 w 244"/>
                <a:gd name="T27" fmla="*/ 123 h 175"/>
                <a:gd name="T28" fmla="*/ 92 w 244"/>
                <a:gd name="T29" fmla="*/ 48 h 175"/>
                <a:gd name="T30" fmla="*/ 208 w 244"/>
                <a:gd name="T31" fmla="*/ 97 h 175"/>
                <a:gd name="T32" fmla="*/ 214 w 244"/>
                <a:gd name="T33" fmla="*/ 84 h 175"/>
                <a:gd name="T34" fmla="*/ 198 w 244"/>
                <a:gd name="T35" fmla="*/ 68 h 175"/>
                <a:gd name="T36" fmla="*/ 181 w 244"/>
                <a:gd name="T37" fmla="*/ 84 h 175"/>
                <a:gd name="T38" fmla="*/ 187 w 244"/>
                <a:gd name="T39" fmla="*/ 97 h 175"/>
                <a:gd name="T40" fmla="*/ 158 w 244"/>
                <a:gd name="T41" fmla="*/ 143 h 175"/>
                <a:gd name="T42" fmla="*/ 180 w 244"/>
                <a:gd name="T43" fmla="*/ 127 h 175"/>
                <a:gd name="T44" fmla="*/ 171 w 244"/>
                <a:gd name="T45" fmla="*/ 175 h 175"/>
                <a:gd name="T46" fmla="*/ 186 w 244"/>
                <a:gd name="T47" fmla="*/ 175 h 175"/>
                <a:gd name="T48" fmla="*/ 198 w 244"/>
                <a:gd name="T49" fmla="*/ 155 h 175"/>
                <a:gd name="T50" fmla="*/ 209 w 244"/>
                <a:gd name="T51" fmla="*/ 175 h 175"/>
                <a:gd name="T52" fmla="*/ 224 w 244"/>
                <a:gd name="T53" fmla="*/ 175 h 175"/>
                <a:gd name="T54" fmla="*/ 216 w 244"/>
                <a:gd name="T55" fmla="*/ 127 h 175"/>
                <a:gd name="T56" fmla="*/ 237 w 244"/>
                <a:gd name="T57" fmla="*/ 143 h 175"/>
                <a:gd name="T58" fmla="*/ 208 w 244"/>
                <a:gd name="T59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175">
                  <a:moveTo>
                    <a:pt x="92" y="48"/>
                  </a:moveTo>
                  <a:cubicBezTo>
                    <a:pt x="98" y="43"/>
                    <a:pt x="102" y="36"/>
                    <a:pt x="102" y="27"/>
                  </a:cubicBezTo>
                  <a:cubicBezTo>
                    <a:pt x="102" y="12"/>
                    <a:pt x="90" y="0"/>
                    <a:pt x="75" y="0"/>
                  </a:cubicBezTo>
                  <a:cubicBezTo>
                    <a:pt x="60" y="0"/>
                    <a:pt x="48" y="12"/>
                    <a:pt x="48" y="27"/>
                  </a:cubicBezTo>
                  <a:cubicBezTo>
                    <a:pt x="48" y="36"/>
                    <a:pt x="52" y="43"/>
                    <a:pt x="58" y="48"/>
                  </a:cubicBezTo>
                  <a:cubicBezTo>
                    <a:pt x="31" y="58"/>
                    <a:pt x="0" y="113"/>
                    <a:pt x="10" y="123"/>
                  </a:cubicBezTo>
                  <a:cubicBezTo>
                    <a:pt x="19" y="131"/>
                    <a:pt x="34" y="114"/>
                    <a:pt x="46" y="97"/>
                  </a:cubicBezTo>
                  <a:cubicBezTo>
                    <a:pt x="39" y="123"/>
                    <a:pt x="34" y="151"/>
                    <a:pt x="32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61"/>
                    <a:pt x="66" y="142"/>
                    <a:pt x="75" y="142"/>
                  </a:cubicBezTo>
                  <a:cubicBezTo>
                    <a:pt x="84" y="142"/>
                    <a:pt x="93" y="161"/>
                    <a:pt x="93" y="175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6" y="151"/>
                    <a:pt x="111" y="123"/>
                    <a:pt x="104" y="97"/>
                  </a:cubicBezTo>
                  <a:cubicBezTo>
                    <a:pt x="116" y="114"/>
                    <a:pt x="131" y="131"/>
                    <a:pt x="140" y="123"/>
                  </a:cubicBezTo>
                  <a:cubicBezTo>
                    <a:pt x="150" y="113"/>
                    <a:pt x="119" y="58"/>
                    <a:pt x="92" y="48"/>
                  </a:cubicBezTo>
                  <a:close/>
                  <a:moveTo>
                    <a:pt x="208" y="97"/>
                  </a:moveTo>
                  <a:cubicBezTo>
                    <a:pt x="212" y="94"/>
                    <a:pt x="214" y="89"/>
                    <a:pt x="214" y="84"/>
                  </a:cubicBezTo>
                  <a:cubicBezTo>
                    <a:pt x="214" y="75"/>
                    <a:pt x="207" y="68"/>
                    <a:pt x="198" y="68"/>
                  </a:cubicBezTo>
                  <a:cubicBezTo>
                    <a:pt x="188" y="68"/>
                    <a:pt x="181" y="75"/>
                    <a:pt x="181" y="84"/>
                  </a:cubicBezTo>
                  <a:cubicBezTo>
                    <a:pt x="181" y="89"/>
                    <a:pt x="183" y="94"/>
                    <a:pt x="187" y="97"/>
                  </a:cubicBezTo>
                  <a:cubicBezTo>
                    <a:pt x="170" y="103"/>
                    <a:pt x="151" y="137"/>
                    <a:pt x="158" y="143"/>
                  </a:cubicBezTo>
                  <a:cubicBezTo>
                    <a:pt x="163" y="148"/>
                    <a:pt x="172" y="137"/>
                    <a:pt x="180" y="127"/>
                  </a:cubicBezTo>
                  <a:cubicBezTo>
                    <a:pt x="176" y="143"/>
                    <a:pt x="173" y="160"/>
                    <a:pt x="171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6" y="167"/>
                    <a:pt x="192" y="155"/>
                    <a:pt x="198" y="155"/>
                  </a:cubicBezTo>
                  <a:cubicBezTo>
                    <a:pt x="203" y="155"/>
                    <a:pt x="209" y="167"/>
                    <a:pt x="209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3" y="160"/>
                    <a:pt x="219" y="143"/>
                    <a:pt x="216" y="127"/>
                  </a:cubicBezTo>
                  <a:cubicBezTo>
                    <a:pt x="223" y="137"/>
                    <a:pt x="232" y="148"/>
                    <a:pt x="237" y="143"/>
                  </a:cubicBezTo>
                  <a:cubicBezTo>
                    <a:pt x="244" y="137"/>
                    <a:pt x="225" y="103"/>
                    <a:pt x="208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10"/>
          <p:cNvSpPr>
            <a:spLocks noEditPoints="1"/>
          </p:cNvSpPr>
          <p:nvPr/>
        </p:nvSpPr>
        <p:spPr bwMode="auto">
          <a:xfrm>
            <a:off x="1231456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E76F71"/>
          </a:solidFill>
          <a:ln>
            <a:noFill/>
          </a:ln>
          <a:effectLst>
            <a:innerShdw blurRad="63500" dist="381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51363" y="1419824"/>
            <a:ext cx="73221" cy="305480"/>
          </a:xfrm>
          <a:prstGeom prst="rect">
            <a:avLst/>
          </a:prstGeom>
          <a:solidFill>
            <a:srgbClr val="E76F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71270" y="1419824"/>
            <a:ext cx="73221" cy="305480"/>
          </a:xfrm>
          <a:prstGeom prst="rect">
            <a:avLst/>
          </a:prstGeom>
          <a:solidFill>
            <a:srgbClr val="E76F7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7" name="Freeform 10"/>
          <p:cNvSpPr>
            <a:spLocks noEditPoints="1"/>
          </p:cNvSpPr>
          <p:nvPr/>
        </p:nvSpPr>
        <p:spPr bwMode="auto">
          <a:xfrm>
            <a:off x="3210906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30812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50719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79385" y="1419824"/>
            <a:ext cx="73221" cy="305480"/>
          </a:xfrm>
          <a:prstGeom prst="rect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1" name="Freeform 10"/>
          <p:cNvSpPr>
            <a:spLocks noEditPoints="1"/>
          </p:cNvSpPr>
          <p:nvPr/>
        </p:nvSpPr>
        <p:spPr bwMode="auto">
          <a:xfrm>
            <a:off x="5104279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4186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49809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83684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22235" y="1419824"/>
            <a:ext cx="73221" cy="305480"/>
          </a:xfrm>
          <a:prstGeom prst="rect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6" name="Freeform 10"/>
          <p:cNvSpPr>
            <a:spLocks noEditPoints="1"/>
          </p:cNvSpPr>
          <p:nvPr/>
        </p:nvSpPr>
        <p:spPr bwMode="auto">
          <a:xfrm>
            <a:off x="7008073" y="1306861"/>
            <a:ext cx="916503" cy="522599"/>
          </a:xfrm>
          <a:custGeom>
            <a:avLst/>
            <a:gdLst>
              <a:gd name="T0" fmla="*/ 82 w 85"/>
              <a:gd name="T1" fmla="*/ 13 h 46"/>
              <a:gd name="T2" fmla="*/ 77 w 85"/>
              <a:gd name="T3" fmla="*/ 13 h 46"/>
              <a:gd name="T4" fmla="*/ 77 w 85"/>
              <a:gd name="T5" fmla="*/ 8 h 46"/>
              <a:gd name="T6" fmla="*/ 69 w 85"/>
              <a:gd name="T7" fmla="*/ 0 h 46"/>
              <a:gd name="T8" fmla="*/ 8 w 85"/>
              <a:gd name="T9" fmla="*/ 0 h 46"/>
              <a:gd name="T10" fmla="*/ 0 w 85"/>
              <a:gd name="T11" fmla="*/ 8 h 46"/>
              <a:gd name="T12" fmla="*/ 0 w 85"/>
              <a:gd name="T13" fmla="*/ 38 h 46"/>
              <a:gd name="T14" fmla="*/ 8 w 85"/>
              <a:gd name="T15" fmla="*/ 46 h 46"/>
              <a:gd name="T16" fmla="*/ 69 w 85"/>
              <a:gd name="T17" fmla="*/ 46 h 46"/>
              <a:gd name="T18" fmla="*/ 77 w 85"/>
              <a:gd name="T19" fmla="*/ 38 h 46"/>
              <a:gd name="T20" fmla="*/ 77 w 85"/>
              <a:gd name="T21" fmla="*/ 33 h 46"/>
              <a:gd name="T22" fmla="*/ 82 w 85"/>
              <a:gd name="T23" fmla="*/ 33 h 46"/>
              <a:gd name="T24" fmla="*/ 85 w 85"/>
              <a:gd name="T25" fmla="*/ 31 h 46"/>
              <a:gd name="T26" fmla="*/ 85 w 85"/>
              <a:gd name="T27" fmla="*/ 15 h 46"/>
              <a:gd name="T28" fmla="*/ 82 w 85"/>
              <a:gd name="T29" fmla="*/ 13 h 46"/>
              <a:gd name="T30" fmla="*/ 72 w 85"/>
              <a:gd name="T31" fmla="*/ 38 h 46"/>
              <a:gd name="T32" fmla="*/ 69 w 85"/>
              <a:gd name="T33" fmla="*/ 41 h 46"/>
              <a:gd name="T34" fmla="*/ 8 w 85"/>
              <a:gd name="T35" fmla="*/ 41 h 46"/>
              <a:gd name="T36" fmla="*/ 5 w 85"/>
              <a:gd name="T37" fmla="*/ 38 h 46"/>
              <a:gd name="T38" fmla="*/ 5 w 85"/>
              <a:gd name="T39" fmla="*/ 8 h 46"/>
              <a:gd name="T40" fmla="*/ 8 w 85"/>
              <a:gd name="T41" fmla="*/ 5 h 46"/>
              <a:gd name="T42" fmla="*/ 69 w 85"/>
              <a:gd name="T43" fmla="*/ 5 h 46"/>
              <a:gd name="T44" fmla="*/ 72 w 85"/>
              <a:gd name="T45" fmla="*/ 8 h 46"/>
              <a:gd name="T46" fmla="*/ 72 w 85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5" h="46">
                <a:moveTo>
                  <a:pt x="82" y="13"/>
                </a:moveTo>
                <a:cubicBezTo>
                  <a:pt x="77" y="13"/>
                  <a:pt x="77" y="13"/>
                  <a:pt x="77" y="13"/>
                </a:cubicBezTo>
                <a:cubicBezTo>
                  <a:pt x="77" y="8"/>
                  <a:pt x="77" y="8"/>
                  <a:pt x="77" y="8"/>
                </a:cubicBezTo>
                <a:cubicBezTo>
                  <a:pt x="77" y="3"/>
                  <a:pt x="74" y="0"/>
                  <a:pt x="6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4" y="46"/>
                  <a:pt x="8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4" y="46"/>
                  <a:pt x="77" y="43"/>
                  <a:pt x="77" y="38"/>
                </a:cubicBezTo>
                <a:cubicBezTo>
                  <a:pt x="77" y="33"/>
                  <a:pt x="77" y="33"/>
                  <a:pt x="77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4" y="33"/>
                  <a:pt x="85" y="32"/>
                  <a:pt x="85" y="31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4"/>
                  <a:pt x="84" y="13"/>
                  <a:pt x="82" y="13"/>
                </a:cubicBezTo>
                <a:close/>
                <a:moveTo>
                  <a:pt x="72" y="38"/>
                </a:moveTo>
                <a:cubicBezTo>
                  <a:pt x="72" y="40"/>
                  <a:pt x="71" y="41"/>
                  <a:pt x="69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7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7" y="5"/>
                  <a:pt x="8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1" y="5"/>
                  <a:pt x="72" y="6"/>
                  <a:pt x="72" y="8"/>
                </a:cubicBezTo>
                <a:lnTo>
                  <a:pt x="72" y="38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27979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53602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393103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13010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42502" y="1419824"/>
            <a:ext cx="73221" cy="30548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2" name="文本框 74"/>
          <p:cNvSpPr txBox="1"/>
          <p:nvPr/>
        </p:nvSpPr>
        <p:spPr>
          <a:xfrm>
            <a:off x="1285707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76F71"/>
                </a:solidFill>
                <a:latin typeface="Impact" panose="020B0806030902050204" pitchFamily="34" charset="0"/>
              </a:rPr>
              <a:t>40</a:t>
            </a:r>
            <a:r>
              <a:rPr lang="en-US" altLang="zh-CN" sz="1500" dirty="0">
                <a:solidFill>
                  <a:srgbClr val="E76F71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E76F7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文本框 75"/>
          <p:cNvSpPr txBox="1"/>
          <p:nvPr/>
        </p:nvSpPr>
        <p:spPr>
          <a:xfrm>
            <a:off x="3249312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Impact" panose="020B0806030902050204" pitchFamily="34" charset="0"/>
              </a:rPr>
              <a:t>60</a:t>
            </a:r>
            <a:r>
              <a:rPr lang="en-US" altLang="zh-CN" sz="1500" dirty="0">
                <a:solidFill>
                  <a:srgbClr val="01ACBE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01ACBE"/>
              </a:solidFill>
              <a:latin typeface="Impact" panose="020B0806030902050204" pitchFamily="34" charset="0"/>
            </a:endParaRPr>
          </a:p>
        </p:txBody>
      </p:sp>
      <p:sp>
        <p:nvSpPr>
          <p:cNvPr id="44" name="文本框 76"/>
          <p:cNvSpPr txBox="1"/>
          <p:nvPr/>
        </p:nvSpPr>
        <p:spPr>
          <a:xfrm>
            <a:off x="5147895" y="1955231"/>
            <a:ext cx="74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Impact" panose="020B0806030902050204" pitchFamily="34" charset="0"/>
              </a:rPr>
              <a:t>80</a:t>
            </a:r>
            <a:r>
              <a:rPr lang="en-US" altLang="zh-CN" sz="1500" dirty="0">
                <a:solidFill>
                  <a:srgbClr val="FFB850"/>
                </a:solidFill>
                <a:latin typeface="Impact" panose="020B0806030902050204" pitchFamily="34" charset="0"/>
              </a:rPr>
              <a:t>%</a:t>
            </a:r>
            <a:endParaRPr lang="zh-CN" altLang="en-US" sz="2400" dirty="0">
              <a:solidFill>
                <a:srgbClr val="FFB850"/>
              </a:solidFill>
              <a:latin typeface="Impact" panose="020B0806030902050204" pitchFamily="34" charset="0"/>
            </a:endParaRPr>
          </a:p>
        </p:txBody>
      </p:sp>
      <p:sp>
        <p:nvSpPr>
          <p:cNvPr id="45" name="文本框 77"/>
          <p:cNvSpPr txBox="1"/>
          <p:nvPr/>
        </p:nvSpPr>
        <p:spPr>
          <a:xfrm>
            <a:off x="7032693" y="1955231"/>
            <a:ext cx="86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7030A0"/>
                </a:solidFill>
                <a:latin typeface="Impact" panose="020B0806030902050204" pitchFamily="34" charset="0"/>
              </a:rPr>
              <a:t>100</a:t>
            </a:r>
            <a:r>
              <a:rPr lang="en-US" altLang="zh-CN" sz="1500" dirty="0">
                <a:solidFill>
                  <a:srgbClr val="7030A0"/>
                </a:solidFill>
                <a:latin typeface="Impact" panose="020B0806030902050204" pitchFamily="34" charset="0"/>
              </a:rPr>
              <a:t>%</a:t>
            </a:r>
            <a:endParaRPr lang="zh-CN" altLang="en-US" sz="1500" dirty="0">
              <a:solidFill>
                <a:srgbClr val="7030A0"/>
              </a:solidFill>
              <a:latin typeface="Impact" panose="020B0806030902050204" pitchFamily="34" charset="0"/>
            </a:endParaRPr>
          </a:p>
        </p:txBody>
      </p:sp>
      <p:sp>
        <p:nvSpPr>
          <p:cNvPr id="46" name="文本框 78"/>
          <p:cNvSpPr txBox="1"/>
          <p:nvPr/>
        </p:nvSpPr>
        <p:spPr>
          <a:xfrm>
            <a:off x="937208" y="2463764"/>
            <a:ext cx="1312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基础班</a:t>
            </a:r>
            <a:endParaRPr lang="zh-CN" altLang="en-US" sz="1500" b="1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79"/>
          <p:cNvSpPr txBox="1"/>
          <p:nvPr/>
        </p:nvSpPr>
        <p:spPr>
          <a:xfrm>
            <a:off x="2893276" y="2463764"/>
            <a:ext cx="1312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00A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endParaRPr lang="zh-CN" altLang="en-US" sz="1500" b="1" dirty="0">
              <a:solidFill>
                <a:srgbClr val="00A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80"/>
          <p:cNvSpPr txBox="1"/>
          <p:nvPr/>
        </p:nvSpPr>
        <p:spPr>
          <a:xfrm>
            <a:off x="4839612" y="2463764"/>
            <a:ext cx="1312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endParaRPr lang="zh-CN" altLang="en-US" sz="1500" b="1" dirty="0">
              <a:solidFill>
                <a:srgbClr val="FFB8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81"/>
          <p:cNvSpPr txBox="1"/>
          <p:nvPr/>
        </p:nvSpPr>
        <p:spPr>
          <a:xfrm>
            <a:off x="6798056" y="2463764"/>
            <a:ext cx="13124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向日葵</a:t>
            </a:r>
            <a:endParaRPr lang="zh-CN" altLang="en-US" sz="1500" b="1" dirty="0">
              <a:solidFill>
                <a:srgbClr val="663B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13"/>
          <p:cNvSpPr txBox="1"/>
          <p:nvPr/>
        </p:nvSpPr>
        <p:spPr>
          <a:xfrm>
            <a:off x="1134544" y="2880199"/>
            <a:ext cx="989726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基础班使用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就好了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13"/>
          <p:cNvSpPr txBox="1"/>
          <p:nvPr/>
        </p:nvSpPr>
        <p:spPr>
          <a:xfrm>
            <a:off x="3054648" y="2866770"/>
            <a:ext cx="989726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基础班之后，后面我们主要使用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，学习的大部分都在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4971193" y="2870416"/>
            <a:ext cx="989726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框架项目班，我们需要开始使用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6934849" y="2872239"/>
            <a:ext cx="989726" cy="93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这个是远程链接工具，大家事在解决不了的时候，老师会远程给大家解决问题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9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4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4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9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4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9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4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9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4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9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IDLE</a:t>
            </a:r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的使用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54157" y="3086729"/>
            <a:ext cx="1112167" cy="991538"/>
            <a:chOff x="4806458" y="3454023"/>
            <a:chExt cx="1482696" cy="1322356"/>
          </a:xfrm>
        </p:grpSpPr>
        <p:grpSp>
          <p:nvGrpSpPr>
            <p:cNvPr id="4" name="组合 3"/>
            <p:cNvGrpSpPr/>
            <p:nvPr/>
          </p:nvGrpSpPr>
          <p:grpSpPr>
            <a:xfrm>
              <a:off x="4806458" y="3454023"/>
              <a:ext cx="1482696" cy="1322356"/>
              <a:chOff x="3337529" y="1161598"/>
              <a:chExt cx="2138277" cy="1907040"/>
            </a:xfrm>
          </p:grpSpPr>
          <p:sp>
            <p:nvSpPr>
              <p:cNvPr id="11" name="任意多边形 10"/>
              <p:cNvSpPr/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 rot="10800000">
                <a:off x="3656172" y="1456205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24340" y="3872674"/>
              <a:ext cx="391456" cy="405434"/>
              <a:chOff x="9450388" y="2662238"/>
              <a:chExt cx="133350" cy="138112"/>
            </a:xfrm>
            <a:solidFill>
              <a:srgbClr val="FFB850"/>
            </a:solidFill>
          </p:grpSpPr>
          <p:sp>
            <p:nvSpPr>
              <p:cNvPr id="6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3554157" y="2070201"/>
            <a:ext cx="1112167" cy="991538"/>
            <a:chOff x="4806458" y="2098338"/>
            <a:chExt cx="1482696" cy="1322356"/>
          </a:xfrm>
        </p:grpSpPr>
        <p:grpSp>
          <p:nvGrpSpPr>
            <p:cNvPr id="15" name="组合 14"/>
            <p:cNvGrpSpPr/>
            <p:nvPr/>
          </p:nvGrpSpPr>
          <p:grpSpPr>
            <a:xfrm>
              <a:off x="4806458" y="2098338"/>
              <a:ext cx="1482696" cy="1322356"/>
              <a:chOff x="3337529" y="1161598"/>
              <a:chExt cx="2138277" cy="1907040"/>
            </a:xfrm>
          </p:grpSpPr>
          <p:sp>
            <p:nvSpPr>
              <p:cNvPr id="20" name="任意多边形 19"/>
              <p:cNvSpPr/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C65885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5"/>
              <p:cNvSpPr/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5"/>
              <p:cNvSpPr/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Group 4"/>
            <p:cNvGrpSpPr>
              <a:grpSpLocks noChangeAspect="1"/>
            </p:cNvGrpSpPr>
            <p:nvPr/>
          </p:nvGrpSpPr>
          <p:grpSpPr bwMode="auto">
            <a:xfrm>
              <a:off x="5291820" y="2555111"/>
              <a:ext cx="510888" cy="395046"/>
              <a:chOff x="3494" y="1896"/>
              <a:chExt cx="688" cy="532"/>
            </a:xfrm>
            <a:solidFill>
              <a:srgbClr val="C65885"/>
            </a:solidFill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124" y="2007"/>
                <a:ext cx="58" cy="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auto">
              <a:xfrm>
                <a:off x="3608" y="1896"/>
                <a:ext cx="459" cy="532"/>
              </a:xfrm>
              <a:custGeom>
                <a:avLst/>
                <a:gdLst>
                  <a:gd name="T0" fmla="*/ 176 w 192"/>
                  <a:gd name="T1" fmla="*/ 46 h 222"/>
                  <a:gd name="T2" fmla="*/ 132 w 192"/>
                  <a:gd name="T3" fmla="*/ 0 h 222"/>
                  <a:gd name="T4" fmla="*/ 60 w 192"/>
                  <a:gd name="T5" fmla="*/ 0 h 222"/>
                  <a:gd name="T6" fmla="*/ 18 w 192"/>
                  <a:gd name="T7" fmla="*/ 46 h 222"/>
                  <a:gd name="T8" fmla="*/ 0 w 192"/>
                  <a:gd name="T9" fmla="*/ 46 h 222"/>
                  <a:gd name="T10" fmla="*/ 0 w 192"/>
                  <a:gd name="T11" fmla="*/ 222 h 222"/>
                  <a:gd name="T12" fmla="*/ 192 w 192"/>
                  <a:gd name="T13" fmla="*/ 222 h 222"/>
                  <a:gd name="T14" fmla="*/ 192 w 192"/>
                  <a:gd name="T15" fmla="*/ 46 h 222"/>
                  <a:gd name="T16" fmla="*/ 176 w 192"/>
                  <a:gd name="T17" fmla="*/ 46 h 222"/>
                  <a:gd name="T18" fmla="*/ 113 w 192"/>
                  <a:gd name="T19" fmla="*/ 42 h 222"/>
                  <a:gd name="T20" fmla="*/ 77 w 192"/>
                  <a:gd name="T21" fmla="*/ 42 h 222"/>
                  <a:gd name="T22" fmla="*/ 67 w 192"/>
                  <a:gd name="T23" fmla="*/ 31 h 222"/>
                  <a:gd name="T24" fmla="*/ 77 w 192"/>
                  <a:gd name="T25" fmla="*/ 20 h 222"/>
                  <a:gd name="T26" fmla="*/ 113 w 192"/>
                  <a:gd name="T27" fmla="*/ 20 h 222"/>
                  <a:gd name="T28" fmla="*/ 124 w 192"/>
                  <a:gd name="T29" fmla="*/ 31 h 222"/>
                  <a:gd name="T30" fmla="*/ 113 w 192"/>
                  <a:gd name="T31" fmla="*/ 4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222">
                    <a:moveTo>
                      <a:pt x="176" y="46"/>
                    </a:moveTo>
                    <a:cubicBezTo>
                      <a:pt x="166" y="26"/>
                      <a:pt x="148" y="0"/>
                      <a:pt x="13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29" y="25"/>
                      <a:pt x="18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192" y="222"/>
                      <a:pt x="192" y="222"/>
                      <a:pt x="192" y="222"/>
                    </a:cubicBezTo>
                    <a:cubicBezTo>
                      <a:pt x="192" y="46"/>
                      <a:pt x="192" y="46"/>
                      <a:pt x="192" y="46"/>
                    </a:cubicBezTo>
                    <a:lnTo>
                      <a:pt x="176" y="46"/>
                    </a:lnTo>
                    <a:close/>
                    <a:moveTo>
                      <a:pt x="113" y="42"/>
                    </a:moveTo>
                    <a:cubicBezTo>
                      <a:pt x="77" y="42"/>
                      <a:pt x="77" y="42"/>
                      <a:pt x="77" y="42"/>
                    </a:cubicBezTo>
                    <a:cubicBezTo>
                      <a:pt x="72" y="42"/>
                      <a:pt x="67" y="37"/>
                      <a:pt x="67" y="31"/>
                    </a:cubicBezTo>
                    <a:cubicBezTo>
                      <a:pt x="67" y="25"/>
                      <a:pt x="72" y="20"/>
                      <a:pt x="77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9" y="20"/>
                      <a:pt x="124" y="25"/>
                      <a:pt x="124" y="31"/>
                    </a:cubicBezTo>
                    <a:cubicBezTo>
                      <a:pt x="124" y="37"/>
                      <a:pt x="119" y="42"/>
                      <a:pt x="11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3494" y="2007"/>
                <a:ext cx="57" cy="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4436144" y="2580527"/>
            <a:ext cx="1112167" cy="991538"/>
            <a:chOff x="5982287" y="2778930"/>
            <a:chExt cx="1482696" cy="1322356"/>
          </a:xfrm>
        </p:grpSpPr>
        <p:grpSp>
          <p:nvGrpSpPr>
            <p:cNvPr id="24" name="组合 23"/>
            <p:cNvGrpSpPr/>
            <p:nvPr/>
          </p:nvGrpSpPr>
          <p:grpSpPr>
            <a:xfrm>
              <a:off x="5982287" y="2778930"/>
              <a:ext cx="1482696" cy="1322356"/>
              <a:chOff x="3337529" y="1161598"/>
              <a:chExt cx="2138277" cy="1907040"/>
            </a:xfrm>
          </p:grpSpPr>
          <p:sp>
            <p:nvSpPr>
              <p:cNvPr id="30" name="任意多边形 29"/>
              <p:cNvSpPr/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1A9BA9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5"/>
              <p:cNvSpPr/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499590" y="3222679"/>
              <a:ext cx="457152" cy="458487"/>
              <a:chOff x="458010" y="4063526"/>
              <a:chExt cx="1087437" cy="1090612"/>
            </a:xfrm>
            <a:solidFill>
              <a:srgbClr val="1A9BA9"/>
            </a:solidFill>
          </p:grpSpPr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458010" y="4063526"/>
                <a:ext cx="1087437" cy="1090612"/>
              </a:xfrm>
              <a:custGeom>
                <a:avLst/>
                <a:gdLst>
                  <a:gd name="T0" fmla="*/ 0 w 685"/>
                  <a:gd name="T1" fmla="*/ 0 h 687"/>
                  <a:gd name="T2" fmla="*/ 0 w 685"/>
                  <a:gd name="T3" fmla="*/ 687 h 687"/>
                  <a:gd name="T4" fmla="*/ 685 w 685"/>
                  <a:gd name="T5" fmla="*/ 687 h 687"/>
                  <a:gd name="T6" fmla="*/ 685 w 685"/>
                  <a:gd name="T7" fmla="*/ 0 h 687"/>
                  <a:gd name="T8" fmla="*/ 0 w 685"/>
                  <a:gd name="T9" fmla="*/ 0 h 687"/>
                  <a:gd name="T10" fmla="*/ 58 w 685"/>
                  <a:gd name="T11" fmla="*/ 57 h 687"/>
                  <a:gd name="T12" fmla="*/ 628 w 685"/>
                  <a:gd name="T13" fmla="*/ 57 h 687"/>
                  <a:gd name="T14" fmla="*/ 628 w 685"/>
                  <a:gd name="T15" fmla="*/ 441 h 687"/>
                  <a:gd name="T16" fmla="*/ 442 w 685"/>
                  <a:gd name="T17" fmla="*/ 630 h 687"/>
                  <a:gd name="T18" fmla="*/ 58 w 685"/>
                  <a:gd name="T19" fmla="*/ 630 h 687"/>
                  <a:gd name="T20" fmla="*/ 58 w 685"/>
                  <a:gd name="T21" fmla="*/ 5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5" h="687">
                    <a:moveTo>
                      <a:pt x="0" y="0"/>
                    </a:moveTo>
                    <a:lnTo>
                      <a:pt x="0" y="687"/>
                    </a:lnTo>
                    <a:lnTo>
                      <a:pt x="685" y="687"/>
                    </a:lnTo>
                    <a:lnTo>
                      <a:pt x="685" y="0"/>
                    </a:lnTo>
                    <a:lnTo>
                      <a:pt x="0" y="0"/>
                    </a:lnTo>
                    <a:close/>
                    <a:moveTo>
                      <a:pt x="58" y="57"/>
                    </a:moveTo>
                    <a:lnTo>
                      <a:pt x="628" y="57"/>
                    </a:lnTo>
                    <a:lnTo>
                      <a:pt x="628" y="441"/>
                    </a:lnTo>
                    <a:lnTo>
                      <a:pt x="442" y="630"/>
                    </a:lnTo>
                    <a:lnTo>
                      <a:pt x="58" y="630"/>
                    </a:lnTo>
                    <a:lnTo>
                      <a:pt x="5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682625" y="4338638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682625" y="4562475"/>
                <a:ext cx="636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682625" y="4786313"/>
                <a:ext cx="382587" cy="714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4109688" y="1071127"/>
            <a:ext cx="1112167" cy="991538"/>
            <a:chOff x="5547069" y="765931"/>
            <a:chExt cx="1482696" cy="1322356"/>
          </a:xfrm>
        </p:grpSpPr>
        <p:grpSp>
          <p:nvGrpSpPr>
            <p:cNvPr id="34" name="组合 33"/>
            <p:cNvGrpSpPr/>
            <p:nvPr/>
          </p:nvGrpSpPr>
          <p:grpSpPr>
            <a:xfrm>
              <a:off x="5547069" y="765931"/>
              <a:ext cx="1482696" cy="1322356"/>
              <a:chOff x="3337529" y="1161598"/>
              <a:chExt cx="2138277" cy="1907040"/>
            </a:xfrm>
          </p:grpSpPr>
          <p:sp>
            <p:nvSpPr>
              <p:cNvPr id="38" name="任意多边形 37"/>
              <p:cNvSpPr/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00AF92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5"/>
              <p:cNvSpPr/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"/>
              <p:cNvSpPr/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5" name="Group 17"/>
            <p:cNvGrpSpPr>
              <a:grpSpLocks noChangeAspect="1"/>
            </p:cNvGrpSpPr>
            <p:nvPr/>
          </p:nvGrpSpPr>
          <p:grpSpPr bwMode="auto">
            <a:xfrm>
              <a:off x="6087464" y="1170184"/>
              <a:ext cx="457188" cy="490764"/>
              <a:chOff x="231" y="1205"/>
              <a:chExt cx="640" cy="687"/>
            </a:xfrm>
            <a:solidFill>
              <a:srgbClr val="00AF92"/>
            </a:solidFill>
          </p:grpSpPr>
          <p:sp>
            <p:nvSpPr>
              <p:cNvPr id="36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983679" y="4069555"/>
            <a:ext cx="1112167" cy="991538"/>
            <a:chOff x="4045919" y="4764761"/>
            <a:chExt cx="1482696" cy="1322356"/>
          </a:xfrm>
        </p:grpSpPr>
        <p:grpSp>
          <p:nvGrpSpPr>
            <p:cNvPr id="42" name="组合 41"/>
            <p:cNvGrpSpPr/>
            <p:nvPr/>
          </p:nvGrpSpPr>
          <p:grpSpPr>
            <a:xfrm>
              <a:off x="4045919" y="4764761"/>
              <a:ext cx="1482696" cy="1322356"/>
              <a:chOff x="3337529" y="1161598"/>
              <a:chExt cx="2138277" cy="1907040"/>
            </a:xfrm>
          </p:grpSpPr>
          <p:sp>
            <p:nvSpPr>
              <p:cNvPr id="46" name="任意多边形 45"/>
              <p:cNvSpPr/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663A77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5"/>
              <p:cNvSpPr/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5"/>
              <p:cNvSpPr/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528052" y="5320727"/>
              <a:ext cx="514609" cy="202170"/>
              <a:chOff x="9374188" y="5727700"/>
              <a:chExt cx="133350" cy="52388"/>
            </a:xfrm>
            <a:solidFill>
              <a:srgbClr val="663A77"/>
            </a:solidFill>
          </p:grpSpPr>
          <p:sp>
            <p:nvSpPr>
              <p:cNvPr id="44" name="Freeform 276"/>
              <p:cNvSpPr/>
              <p:nvPr/>
            </p:nvSpPr>
            <p:spPr bwMode="auto">
              <a:xfrm>
                <a:off x="9374188" y="5727700"/>
                <a:ext cx="87313" cy="52388"/>
              </a:xfrm>
              <a:custGeom>
                <a:avLst/>
                <a:gdLst>
                  <a:gd name="T0" fmla="*/ 7 w 23"/>
                  <a:gd name="T1" fmla="*/ 11 h 14"/>
                  <a:gd name="T2" fmla="*/ 3 w 23"/>
                  <a:gd name="T3" fmla="*/ 7 h 14"/>
                  <a:gd name="T4" fmla="*/ 7 w 23"/>
                  <a:gd name="T5" fmla="*/ 3 h 14"/>
                  <a:gd name="T6" fmla="*/ 15 w 23"/>
                  <a:gd name="T7" fmla="*/ 3 h 14"/>
                  <a:gd name="T8" fmla="*/ 16 w 23"/>
                  <a:gd name="T9" fmla="*/ 3 h 14"/>
                  <a:gd name="T10" fmla="*/ 16 w 23"/>
                  <a:gd name="T11" fmla="*/ 3 h 14"/>
                  <a:gd name="T12" fmla="*/ 16 w 23"/>
                  <a:gd name="T13" fmla="*/ 3 h 14"/>
                  <a:gd name="T14" fmla="*/ 17 w 23"/>
                  <a:gd name="T15" fmla="*/ 3 h 14"/>
                  <a:gd name="T16" fmla="*/ 17 w 23"/>
                  <a:gd name="T17" fmla="*/ 4 h 14"/>
                  <a:gd name="T18" fmla="*/ 17 w 23"/>
                  <a:gd name="T19" fmla="*/ 4 h 14"/>
                  <a:gd name="T20" fmla="*/ 18 w 23"/>
                  <a:gd name="T21" fmla="*/ 4 h 14"/>
                  <a:gd name="T22" fmla="*/ 19 w 23"/>
                  <a:gd name="T23" fmla="*/ 6 h 14"/>
                  <a:gd name="T24" fmla="*/ 19 w 23"/>
                  <a:gd name="T25" fmla="*/ 6 h 14"/>
                  <a:gd name="T26" fmla="*/ 19 w 23"/>
                  <a:gd name="T27" fmla="*/ 7 h 14"/>
                  <a:gd name="T28" fmla="*/ 19 w 23"/>
                  <a:gd name="T29" fmla="*/ 8 h 14"/>
                  <a:gd name="T30" fmla="*/ 20 w 23"/>
                  <a:gd name="T31" fmla="*/ 8 h 14"/>
                  <a:gd name="T32" fmla="*/ 23 w 23"/>
                  <a:gd name="T33" fmla="*/ 8 h 14"/>
                  <a:gd name="T34" fmla="*/ 23 w 23"/>
                  <a:gd name="T35" fmla="*/ 7 h 14"/>
                  <a:gd name="T36" fmla="*/ 22 w 23"/>
                  <a:gd name="T37" fmla="*/ 5 h 14"/>
                  <a:gd name="T38" fmla="*/ 22 w 23"/>
                  <a:gd name="T39" fmla="*/ 5 h 14"/>
                  <a:gd name="T40" fmla="*/ 21 w 23"/>
                  <a:gd name="T41" fmla="*/ 3 h 14"/>
                  <a:gd name="T42" fmla="*/ 21 w 23"/>
                  <a:gd name="T43" fmla="*/ 2 h 14"/>
                  <a:gd name="T44" fmla="*/ 19 w 23"/>
                  <a:gd name="T45" fmla="*/ 1 h 14"/>
                  <a:gd name="T46" fmla="*/ 19 w 23"/>
                  <a:gd name="T47" fmla="*/ 1 h 14"/>
                  <a:gd name="T48" fmla="*/ 15 w 23"/>
                  <a:gd name="T49" fmla="*/ 0 h 14"/>
                  <a:gd name="T50" fmla="*/ 7 w 23"/>
                  <a:gd name="T51" fmla="*/ 0 h 14"/>
                  <a:gd name="T52" fmla="*/ 0 w 23"/>
                  <a:gd name="T53" fmla="*/ 7 h 14"/>
                  <a:gd name="T54" fmla="*/ 7 w 23"/>
                  <a:gd name="T55" fmla="*/ 14 h 14"/>
                  <a:gd name="T56" fmla="*/ 12 w 23"/>
                  <a:gd name="T57" fmla="*/ 14 h 14"/>
                  <a:gd name="T58" fmla="*/ 10 w 23"/>
                  <a:gd name="T59" fmla="*/ 11 h 14"/>
                  <a:gd name="T60" fmla="*/ 7 w 23"/>
                  <a:gd name="T61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" h="14">
                    <a:moveTo>
                      <a:pt x="7" y="11"/>
                    </a:moveTo>
                    <a:cubicBezTo>
                      <a:pt x="5" y="11"/>
                      <a:pt x="3" y="9"/>
                      <a:pt x="3" y="7"/>
                    </a:cubicBezTo>
                    <a:cubicBezTo>
                      <a:pt x="3" y="5"/>
                      <a:pt x="5" y="3"/>
                      <a:pt x="7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0"/>
                      <a:pt x="17" y="0"/>
                      <a:pt x="1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0" y="12"/>
                      <a:pt x="10" y="11"/>
                    </a:cubicBez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77"/>
              <p:cNvSpPr/>
              <p:nvPr/>
            </p:nvSpPr>
            <p:spPr bwMode="auto">
              <a:xfrm>
                <a:off x="9420225" y="5727700"/>
                <a:ext cx="87313" cy="52388"/>
              </a:xfrm>
              <a:custGeom>
                <a:avLst/>
                <a:gdLst>
                  <a:gd name="T0" fmla="*/ 16 w 23"/>
                  <a:gd name="T1" fmla="*/ 0 h 14"/>
                  <a:gd name="T2" fmla="*/ 11 w 23"/>
                  <a:gd name="T3" fmla="*/ 0 h 14"/>
                  <a:gd name="T4" fmla="*/ 13 w 23"/>
                  <a:gd name="T5" fmla="*/ 3 h 14"/>
                  <a:gd name="T6" fmla="*/ 16 w 23"/>
                  <a:gd name="T7" fmla="*/ 3 h 14"/>
                  <a:gd name="T8" fmla="*/ 20 w 23"/>
                  <a:gd name="T9" fmla="*/ 7 h 14"/>
                  <a:gd name="T10" fmla="*/ 16 w 23"/>
                  <a:gd name="T11" fmla="*/ 11 h 14"/>
                  <a:gd name="T12" fmla="*/ 8 w 23"/>
                  <a:gd name="T13" fmla="*/ 11 h 14"/>
                  <a:gd name="T14" fmla="*/ 4 w 23"/>
                  <a:gd name="T15" fmla="*/ 9 h 14"/>
                  <a:gd name="T16" fmla="*/ 4 w 23"/>
                  <a:gd name="T17" fmla="*/ 9 h 14"/>
                  <a:gd name="T18" fmla="*/ 4 w 23"/>
                  <a:gd name="T19" fmla="*/ 7 h 14"/>
                  <a:gd name="T20" fmla="*/ 4 w 23"/>
                  <a:gd name="T21" fmla="*/ 7 h 14"/>
                  <a:gd name="T22" fmla="*/ 3 w 23"/>
                  <a:gd name="T23" fmla="*/ 6 h 14"/>
                  <a:gd name="T24" fmla="*/ 1 w 23"/>
                  <a:gd name="T25" fmla="*/ 6 h 14"/>
                  <a:gd name="T26" fmla="*/ 0 w 23"/>
                  <a:gd name="T27" fmla="*/ 7 h 14"/>
                  <a:gd name="T28" fmla="*/ 8 w 23"/>
                  <a:gd name="T29" fmla="*/ 14 h 14"/>
                  <a:gd name="T30" fmla="*/ 16 w 23"/>
                  <a:gd name="T31" fmla="*/ 14 h 14"/>
                  <a:gd name="T32" fmla="*/ 23 w 23"/>
                  <a:gd name="T33" fmla="*/ 7 h 14"/>
                  <a:gd name="T34" fmla="*/ 16 w 23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" h="14">
                    <a:moveTo>
                      <a:pt x="16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1"/>
                      <a:pt x="13" y="2"/>
                      <a:pt x="13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8" y="3"/>
                      <a:pt x="20" y="5"/>
                      <a:pt x="20" y="7"/>
                    </a:cubicBezTo>
                    <a:cubicBezTo>
                      <a:pt x="20" y="9"/>
                      <a:pt x="18" y="11"/>
                      <a:pt x="16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6" y="11"/>
                      <a:pt x="5" y="11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20" y="14"/>
                      <a:pt x="23" y="11"/>
                      <a:pt x="23" y="7"/>
                    </a:cubicBezTo>
                    <a:cubicBezTo>
                      <a:pt x="23" y="3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2676455" y="1554238"/>
            <a:ext cx="1112167" cy="991538"/>
            <a:chOff x="3636341" y="1410229"/>
            <a:chExt cx="1482696" cy="1322356"/>
          </a:xfrm>
        </p:grpSpPr>
        <p:grpSp>
          <p:nvGrpSpPr>
            <p:cNvPr id="50" name="组合 49"/>
            <p:cNvGrpSpPr/>
            <p:nvPr/>
          </p:nvGrpSpPr>
          <p:grpSpPr>
            <a:xfrm>
              <a:off x="3636341" y="1410229"/>
              <a:ext cx="1482696" cy="1322356"/>
              <a:chOff x="3337529" y="1161598"/>
              <a:chExt cx="2138277" cy="1907040"/>
            </a:xfrm>
          </p:grpSpPr>
          <p:sp>
            <p:nvSpPr>
              <p:cNvPr id="52" name="任意多边形 51"/>
              <p:cNvSpPr/>
              <p:nvPr/>
            </p:nvSpPr>
            <p:spPr bwMode="auto">
              <a:xfrm rot="10800000">
                <a:off x="3342359" y="1161598"/>
                <a:ext cx="2123116" cy="1895135"/>
              </a:xfrm>
              <a:custGeom>
                <a:avLst/>
                <a:gdLst>
                  <a:gd name="connsiteX0" fmla="*/ 1795626 w 2791387"/>
                  <a:gd name="connsiteY0" fmla="*/ 2117139 h 2491648"/>
                  <a:gd name="connsiteX1" fmla="*/ 1950063 w 2791387"/>
                  <a:gd name="connsiteY1" fmla="*/ 2028434 h 2491648"/>
                  <a:gd name="connsiteX2" fmla="*/ 2350454 w 2791387"/>
                  <a:gd name="connsiteY2" fmla="*/ 1334530 h 2491648"/>
                  <a:gd name="connsiteX3" fmla="*/ 2350454 w 2791387"/>
                  <a:gd name="connsiteY3" fmla="*/ 1157119 h 2491648"/>
                  <a:gd name="connsiteX4" fmla="*/ 1950063 w 2791387"/>
                  <a:gd name="connsiteY4" fmla="*/ 463215 h 2491648"/>
                  <a:gd name="connsiteX5" fmla="*/ 1795626 w 2791387"/>
                  <a:gd name="connsiteY5" fmla="*/ 374509 h 2491648"/>
                  <a:gd name="connsiteX6" fmla="*/ 994844 w 2791387"/>
                  <a:gd name="connsiteY6" fmla="*/ 374509 h 2491648"/>
                  <a:gd name="connsiteX7" fmla="*/ 840408 w 2791387"/>
                  <a:gd name="connsiteY7" fmla="*/ 463215 h 2491648"/>
                  <a:gd name="connsiteX8" fmla="*/ 440017 w 2791387"/>
                  <a:gd name="connsiteY8" fmla="*/ 1157119 h 2491648"/>
                  <a:gd name="connsiteX9" fmla="*/ 440017 w 2791387"/>
                  <a:gd name="connsiteY9" fmla="*/ 1334530 h 2491648"/>
                  <a:gd name="connsiteX10" fmla="*/ 840408 w 2791387"/>
                  <a:gd name="connsiteY10" fmla="*/ 2028434 h 2491648"/>
                  <a:gd name="connsiteX11" fmla="*/ 994844 w 2791387"/>
                  <a:gd name="connsiteY11" fmla="*/ 2117139 h 2491648"/>
                  <a:gd name="connsiteX12" fmla="*/ 1967414 w 2791387"/>
                  <a:gd name="connsiteY12" fmla="*/ 2491648 h 2491648"/>
                  <a:gd name="connsiteX13" fmla="*/ 822440 w 2791387"/>
                  <a:gd name="connsiteY13" fmla="*/ 2491648 h 2491648"/>
                  <a:gd name="connsiteX14" fmla="*/ 601623 w 2791387"/>
                  <a:gd name="connsiteY14" fmla="*/ 2364815 h 2491648"/>
                  <a:gd name="connsiteX15" fmla="*/ 29136 w 2791387"/>
                  <a:gd name="connsiteY15" fmla="*/ 1372657 h 2491648"/>
                  <a:gd name="connsiteX16" fmla="*/ 29136 w 2791387"/>
                  <a:gd name="connsiteY16" fmla="*/ 1118992 h 2491648"/>
                  <a:gd name="connsiteX17" fmla="*/ 601623 w 2791387"/>
                  <a:gd name="connsiteY17" fmla="*/ 126833 h 2491648"/>
                  <a:gd name="connsiteX18" fmla="*/ 822440 w 2791387"/>
                  <a:gd name="connsiteY18" fmla="*/ 0 h 2491648"/>
                  <a:gd name="connsiteX19" fmla="*/ 1967414 w 2791387"/>
                  <a:gd name="connsiteY19" fmla="*/ 0 h 2491648"/>
                  <a:gd name="connsiteX20" fmla="*/ 2188231 w 2791387"/>
                  <a:gd name="connsiteY20" fmla="*/ 126833 h 2491648"/>
                  <a:gd name="connsiteX21" fmla="*/ 2760718 w 2791387"/>
                  <a:gd name="connsiteY21" fmla="*/ 1118992 h 2491648"/>
                  <a:gd name="connsiteX22" fmla="*/ 2760718 w 2791387"/>
                  <a:gd name="connsiteY22" fmla="*/ 1372657 h 2491648"/>
                  <a:gd name="connsiteX23" fmla="*/ 2188231 w 2791387"/>
                  <a:gd name="connsiteY23" fmla="*/ 2364815 h 2491648"/>
                  <a:gd name="connsiteX24" fmla="*/ 1967414 w 2791387"/>
                  <a:gd name="connsiteY24" fmla="*/ 2491648 h 2491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791387" h="2491648">
                    <a:moveTo>
                      <a:pt x="1795626" y="2117139"/>
                    </a:moveTo>
                    <a:cubicBezTo>
                      <a:pt x="1852825" y="2117139"/>
                      <a:pt x="1921463" y="2077079"/>
                      <a:pt x="1950063" y="2028434"/>
                    </a:cubicBezTo>
                    <a:cubicBezTo>
                      <a:pt x="1950063" y="2028434"/>
                      <a:pt x="1950063" y="2028434"/>
                      <a:pt x="2350454" y="1334530"/>
                    </a:cubicBezTo>
                    <a:cubicBezTo>
                      <a:pt x="2379053" y="1285885"/>
                      <a:pt x="2379053" y="1205764"/>
                      <a:pt x="2350454" y="1157119"/>
                    </a:cubicBezTo>
                    <a:cubicBezTo>
                      <a:pt x="2350454" y="1157119"/>
                      <a:pt x="2350454" y="1157119"/>
                      <a:pt x="1950063" y="463215"/>
                    </a:cubicBezTo>
                    <a:cubicBezTo>
                      <a:pt x="1921463" y="414570"/>
                      <a:pt x="1852825" y="374509"/>
                      <a:pt x="1795626" y="374509"/>
                    </a:cubicBezTo>
                    <a:cubicBezTo>
                      <a:pt x="1795626" y="374509"/>
                      <a:pt x="1795626" y="374509"/>
                      <a:pt x="994844" y="374509"/>
                    </a:cubicBezTo>
                    <a:cubicBezTo>
                      <a:pt x="939075" y="374509"/>
                      <a:pt x="869007" y="414570"/>
                      <a:pt x="840408" y="463215"/>
                    </a:cubicBezTo>
                    <a:cubicBezTo>
                      <a:pt x="840408" y="463215"/>
                      <a:pt x="840408" y="463215"/>
                      <a:pt x="440017" y="1157119"/>
                    </a:cubicBezTo>
                    <a:cubicBezTo>
                      <a:pt x="412847" y="1205764"/>
                      <a:pt x="412847" y="1285885"/>
                      <a:pt x="440017" y="1334530"/>
                    </a:cubicBezTo>
                    <a:cubicBezTo>
                      <a:pt x="440017" y="1334530"/>
                      <a:pt x="440017" y="1334530"/>
                      <a:pt x="840408" y="2028434"/>
                    </a:cubicBezTo>
                    <a:cubicBezTo>
                      <a:pt x="869007" y="2077079"/>
                      <a:pt x="939075" y="2117139"/>
                      <a:pt x="994844" y="2117139"/>
                    </a:cubicBezTo>
                    <a:close/>
                    <a:moveTo>
                      <a:pt x="1967414" y="2491648"/>
                    </a:moveTo>
                    <a:lnTo>
                      <a:pt x="822440" y="2491648"/>
                    </a:lnTo>
                    <a:cubicBezTo>
                      <a:pt x="742700" y="2491648"/>
                      <a:pt x="642515" y="2434369"/>
                      <a:pt x="601623" y="2364815"/>
                    </a:cubicBezTo>
                    <a:cubicBezTo>
                      <a:pt x="29136" y="1372657"/>
                      <a:pt x="29136" y="1372657"/>
                      <a:pt x="29136" y="1372657"/>
                    </a:cubicBezTo>
                    <a:cubicBezTo>
                      <a:pt x="-9712" y="1303103"/>
                      <a:pt x="-9712" y="1188545"/>
                      <a:pt x="29136" y="1118992"/>
                    </a:cubicBezTo>
                    <a:cubicBezTo>
                      <a:pt x="601623" y="126833"/>
                      <a:pt x="601623" y="126833"/>
                      <a:pt x="601623" y="126833"/>
                    </a:cubicBezTo>
                    <a:cubicBezTo>
                      <a:pt x="642515" y="57280"/>
                      <a:pt x="742700" y="0"/>
                      <a:pt x="822440" y="0"/>
                    </a:cubicBezTo>
                    <a:cubicBezTo>
                      <a:pt x="1967414" y="0"/>
                      <a:pt x="1967414" y="0"/>
                      <a:pt x="1967414" y="0"/>
                    </a:cubicBezTo>
                    <a:cubicBezTo>
                      <a:pt x="2049198" y="0"/>
                      <a:pt x="2147339" y="57280"/>
                      <a:pt x="2188231" y="126833"/>
                    </a:cubicBezTo>
                    <a:cubicBezTo>
                      <a:pt x="2760718" y="1118992"/>
                      <a:pt x="2760718" y="1118992"/>
                      <a:pt x="2760718" y="1118992"/>
                    </a:cubicBezTo>
                    <a:cubicBezTo>
                      <a:pt x="2801610" y="1188545"/>
                      <a:pt x="2801610" y="1303103"/>
                      <a:pt x="2760718" y="1372657"/>
                    </a:cubicBezTo>
                    <a:cubicBezTo>
                      <a:pt x="2188231" y="2364815"/>
                      <a:pt x="2188231" y="2364815"/>
                      <a:pt x="2188231" y="2364815"/>
                    </a:cubicBezTo>
                    <a:cubicBezTo>
                      <a:pt x="2147339" y="2434369"/>
                      <a:pt x="2049198" y="2491648"/>
                      <a:pt x="1967414" y="2491648"/>
                    </a:cubicBezTo>
                    <a:close/>
                  </a:path>
                </a:pathLst>
              </a:custGeom>
              <a:solidFill>
                <a:srgbClr val="E87071"/>
              </a:solidFill>
              <a:ln w="19050">
                <a:noFill/>
              </a:ln>
              <a:effectLst>
                <a:innerShdw blurRad="635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>
                <a:noAutofit/>
              </a:bodyPr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5"/>
              <p:cNvSpPr/>
              <p:nvPr/>
            </p:nvSpPr>
            <p:spPr bwMode="auto">
              <a:xfrm rot="10800000">
                <a:off x="3337529" y="1173504"/>
                <a:ext cx="2138277" cy="18951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0">
                      <a:schemeClr val="bg1"/>
                    </a:gs>
                    <a:gs pos="100000">
                      <a:srgbClr val="B4B4B4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"/>
              <p:cNvSpPr/>
              <p:nvPr/>
            </p:nvSpPr>
            <p:spPr bwMode="auto">
              <a:xfrm rot="10800000">
                <a:off x="3656172" y="1456206"/>
                <a:ext cx="1495486" cy="132543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Freeform 310"/>
            <p:cNvSpPr>
              <a:spLocks noEditPoints="1"/>
            </p:cNvSpPr>
            <p:nvPr/>
          </p:nvSpPr>
          <p:spPr bwMode="auto">
            <a:xfrm>
              <a:off x="4104786" y="1791923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1941" y="2023076"/>
            <a:ext cx="1023632" cy="404529"/>
            <a:chOff x="2137185" y="2035489"/>
            <a:chExt cx="1364664" cy="539497"/>
          </a:xfrm>
        </p:grpSpPr>
        <p:sp>
          <p:nvSpPr>
            <p:cNvPr id="56" name="任意多边形 55"/>
            <p:cNvSpPr/>
            <p:nvPr/>
          </p:nvSpPr>
          <p:spPr>
            <a:xfrm>
              <a:off x="2137185" y="2086036"/>
              <a:ext cx="1298152" cy="488950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400573" y="2035489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47510" y="3542378"/>
            <a:ext cx="1895631" cy="404529"/>
            <a:chOff x="2131277" y="4061694"/>
            <a:chExt cx="2527179" cy="539497"/>
          </a:xfrm>
        </p:grpSpPr>
        <p:sp>
          <p:nvSpPr>
            <p:cNvPr id="59" name="任意多边形 58"/>
            <p:cNvSpPr/>
            <p:nvPr/>
          </p:nvSpPr>
          <p:spPr>
            <a:xfrm>
              <a:off x="2131277" y="4112241"/>
              <a:ext cx="2460668" cy="488950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557180" y="4061694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394283" y="1276156"/>
            <a:ext cx="1000847" cy="244098"/>
            <a:chOff x="7259641" y="1039365"/>
            <a:chExt cx="1334288" cy="325539"/>
          </a:xfrm>
        </p:grpSpPr>
        <p:sp>
          <p:nvSpPr>
            <p:cNvPr id="62" name="任意多边形 61"/>
            <p:cNvSpPr/>
            <p:nvPr/>
          </p:nvSpPr>
          <p:spPr>
            <a:xfrm flipH="1">
              <a:off x="7326153" y="1089912"/>
              <a:ext cx="1267776" cy="27499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7259641" y="1039365"/>
              <a:ext cx="101276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819435" y="2338546"/>
            <a:ext cx="1578197" cy="155879"/>
            <a:chOff x="6493275" y="2456214"/>
            <a:chExt cx="2103989" cy="207886"/>
          </a:xfrm>
        </p:grpSpPr>
        <p:sp>
          <p:nvSpPr>
            <p:cNvPr id="65" name="任意多边形 64"/>
            <p:cNvSpPr/>
            <p:nvPr/>
          </p:nvSpPr>
          <p:spPr>
            <a:xfrm flipH="1">
              <a:off x="6554828" y="2506762"/>
              <a:ext cx="2042436" cy="157338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 flipH="1">
              <a:off x="6493275" y="2456214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173312" y="4249743"/>
            <a:ext cx="2221818" cy="261467"/>
            <a:chOff x="5631891" y="5005066"/>
            <a:chExt cx="2962038" cy="348704"/>
          </a:xfrm>
        </p:grpSpPr>
        <p:sp>
          <p:nvSpPr>
            <p:cNvPr id="68" name="任意多边形 67"/>
            <p:cNvSpPr/>
            <p:nvPr/>
          </p:nvSpPr>
          <p:spPr>
            <a:xfrm flipH="1">
              <a:off x="5693446" y="5055613"/>
              <a:ext cx="2900483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flipH="1">
              <a:off x="5631891" y="5005066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533744" y="3351679"/>
            <a:ext cx="861386" cy="180341"/>
            <a:chOff x="7445563" y="3807371"/>
            <a:chExt cx="1148366" cy="240510"/>
          </a:xfrm>
        </p:grpSpPr>
        <p:sp>
          <p:nvSpPr>
            <p:cNvPr id="71" name="任意多边形 70"/>
            <p:cNvSpPr/>
            <p:nvPr/>
          </p:nvSpPr>
          <p:spPr>
            <a:xfrm flipH="1">
              <a:off x="7507119" y="3857919"/>
              <a:ext cx="1086810" cy="18996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flipH="1">
              <a:off x="7445563" y="3807371"/>
              <a:ext cx="97782" cy="10127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390747" y="2435907"/>
            <a:ext cx="1563719" cy="822006"/>
            <a:chOff x="1922286" y="2531400"/>
            <a:chExt cx="2084688" cy="1096263"/>
          </a:xfrm>
        </p:grpSpPr>
        <p:sp>
          <p:nvSpPr>
            <p:cNvPr id="74" name="文本框 126"/>
            <p:cNvSpPr txBox="1"/>
            <p:nvPr/>
          </p:nvSpPr>
          <p:spPr>
            <a:xfrm>
              <a:off x="1922286" y="2531400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交互模式（</a:t>
              </a:r>
              <a:r>
                <a:rPr lang="en-US" altLang="zh-CN" sz="105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shell</a:t>
              </a:r>
              <a:r>
                <a:rPr lang="zh-CN" altLang="en-US" sz="105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）</a:t>
              </a:r>
              <a:endParaRPr lang="zh-CN" altLang="en-US" sz="105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5" name="文本框 113"/>
            <p:cNvSpPr txBox="1"/>
            <p:nvPr/>
          </p:nvSpPr>
          <p:spPr>
            <a:xfrm>
              <a:off x="1939506" y="2839058"/>
              <a:ext cx="2067468" cy="788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直接打开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IDLE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，即进入交互模式，在交互模式，每执行一行代码，都会打印出这行代码的结果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381221" y="3973523"/>
            <a:ext cx="1557670" cy="980336"/>
            <a:chOff x="1909586" y="4582028"/>
            <a:chExt cx="2076623" cy="1307417"/>
          </a:xfrm>
        </p:grpSpPr>
        <p:sp>
          <p:nvSpPr>
            <p:cNvPr id="77" name="文本框 131"/>
            <p:cNvSpPr txBox="1"/>
            <p:nvPr/>
          </p:nvSpPr>
          <p:spPr>
            <a:xfrm>
              <a:off x="1909586" y="4582028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命令行运行代码</a:t>
              </a:r>
              <a:endParaRPr lang="zh-CN" altLang="en-US" sz="105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8" name="文本框 113"/>
            <p:cNvSpPr txBox="1"/>
            <p:nvPr/>
          </p:nvSpPr>
          <p:spPr>
            <a:xfrm>
              <a:off x="1918742" y="4869956"/>
              <a:ext cx="2067467" cy="1019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也可以在命令里面通过执行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命令来执行代码，在实际工作中，主要采用这种方式来执行代码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979147" y="1597732"/>
            <a:ext cx="1566427" cy="604613"/>
            <a:chOff x="8039357" y="1413570"/>
            <a:chExt cx="2088297" cy="806337"/>
          </a:xfrm>
        </p:grpSpPr>
        <p:sp>
          <p:nvSpPr>
            <p:cNvPr id="80" name="文本框 138"/>
            <p:cNvSpPr txBox="1"/>
            <p:nvPr/>
          </p:nvSpPr>
          <p:spPr>
            <a:xfrm>
              <a:off x="8039357" y="1413570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0AF92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安装</a:t>
              </a:r>
              <a:endParaRPr lang="zh-CN" altLang="en-US" sz="105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1" name="文本框 113"/>
            <p:cNvSpPr txBox="1"/>
            <p:nvPr/>
          </p:nvSpPr>
          <p:spPr>
            <a:xfrm>
              <a:off x="8060188" y="1662190"/>
              <a:ext cx="2067466" cy="557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安装过程注意勾选添加路径和安装到指定的路径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956178" y="2531680"/>
            <a:ext cx="1573820" cy="768102"/>
            <a:chOff x="8008735" y="2689969"/>
            <a:chExt cx="2098154" cy="1024373"/>
          </a:xfrm>
        </p:grpSpPr>
        <p:sp>
          <p:nvSpPr>
            <p:cNvPr id="83" name="文本框 145"/>
            <p:cNvSpPr txBox="1"/>
            <p:nvPr/>
          </p:nvSpPr>
          <p:spPr>
            <a:xfrm>
              <a:off x="8008735" y="2689969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C75885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编辑模式</a:t>
              </a:r>
              <a:endParaRPr lang="zh-CN" altLang="en-US" sz="1050" b="1" dirty="0">
                <a:solidFill>
                  <a:srgbClr val="C75885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4" name="文本框 113"/>
            <p:cNvSpPr txBox="1"/>
            <p:nvPr/>
          </p:nvSpPr>
          <p:spPr>
            <a:xfrm>
              <a:off x="8039422" y="2925738"/>
              <a:ext cx="2067467" cy="78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编辑模式在编辑时不会执行代码，只有在代码编写完毕，运行代码之后才会执行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959454" y="3580684"/>
            <a:ext cx="1586120" cy="421853"/>
            <a:chOff x="8013103" y="4058121"/>
            <a:chExt cx="2114551" cy="562601"/>
          </a:xfrm>
        </p:grpSpPr>
        <p:sp>
          <p:nvSpPr>
            <p:cNvPr id="86" name="文本框 162"/>
            <p:cNvSpPr txBox="1"/>
            <p:nvPr/>
          </p:nvSpPr>
          <p:spPr>
            <a:xfrm>
              <a:off x="8013103" y="4058121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执行代码</a:t>
              </a:r>
              <a:endParaRPr lang="zh-CN" altLang="en-US" sz="105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7" name="文本框 113"/>
            <p:cNvSpPr txBox="1"/>
            <p:nvPr/>
          </p:nvSpPr>
          <p:spPr>
            <a:xfrm>
              <a:off x="8060188" y="4293890"/>
              <a:ext cx="2067466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直接按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F5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即可运行代码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976693" y="4532472"/>
            <a:ext cx="1553305" cy="590626"/>
            <a:chOff x="8036086" y="5327472"/>
            <a:chExt cx="2070803" cy="787685"/>
          </a:xfrm>
        </p:grpSpPr>
        <p:sp>
          <p:nvSpPr>
            <p:cNvPr id="89" name="文本框 152"/>
            <p:cNvSpPr txBox="1"/>
            <p:nvPr/>
          </p:nvSpPr>
          <p:spPr>
            <a:xfrm>
              <a:off x="8036086" y="5327472"/>
              <a:ext cx="1645308" cy="338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>
                  <a:solidFill>
                    <a:srgbClr val="663B76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查看文档</a:t>
              </a:r>
              <a:endParaRPr lang="zh-CN" altLang="en-US" sz="1050" b="1" dirty="0">
                <a:solidFill>
                  <a:srgbClr val="663B76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90" name="文本框 113"/>
            <p:cNvSpPr txBox="1"/>
            <p:nvPr/>
          </p:nvSpPr>
          <p:spPr>
            <a:xfrm>
              <a:off x="8039422" y="5557439"/>
              <a:ext cx="2067467" cy="557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IDLE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里面可以直接按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F1 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来查看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的官方文档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其他问题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开班介绍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664443" cy="307777"/>
            <a:chOff x="4327967" y="2047433"/>
            <a:chExt cx="1664443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学习问题解答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1310601" cy="307777"/>
            <a:chOff x="4316479" y="2993556"/>
            <a:chExt cx="1310601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课程介绍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313449" cy="314081"/>
            <a:chOff x="4323961" y="3924071"/>
            <a:chExt cx="1313449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其他问题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后面学习的准备动作。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和老师的沟通问题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后续学习的准备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6683" y="937903"/>
            <a:ext cx="1275182" cy="1276356"/>
            <a:chOff x="3288482" y="1250827"/>
            <a:chExt cx="1700022" cy="1702202"/>
          </a:xfrm>
        </p:grpSpPr>
        <p:grpSp>
          <p:nvGrpSpPr>
            <p:cNvPr id="4" name="组合 3"/>
            <p:cNvGrpSpPr/>
            <p:nvPr/>
          </p:nvGrpSpPr>
          <p:grpSpPr>
            <a:xfrm>
              <a:off x="3288482" y="1250827"/>
              <a:ext cx="1700022" cy="1702202"/>
              <a:chOff x="661303" y="454074"/>
              <a:chExt cx="2476499" cy="2479675"/>
            </a:xfrm>
          </p:grpSpPr>
          <p:sp>
            <p:nvSpPr>
              <p:cNvPr id="7" name="Freeform 67"/>
              <p:cNvSpPr/>
              <p:nvPr/>
            </p:nvSpPr>
            <p:spPr bwMode="auto">
              <a:xfrm>
                <a:off x="661303" y="454074"/>
                <a:ext cx="2476499" cy="2479675"/>
              </a:xfrm>
              <a:custGeom>
                <a:avLst/>
                <a:gdLst>
                  <a:gd name="T0" fmla="*/ 657 w 657"/>
                  <a:gd name="T1" fmla="*/ 329 h 658"/>
                  <a:gd name="T2" fmla="*/ 657 w 657"/>
                  <a:gd name="T3" fmla="*/ 658 h 658"/>
                  <a:gd name="T4" fmla="*/ 329 w 657"/>
                  <a:gd name="T5" fmla="*/ 658 h 658"/>
                  <a:gd name="T6" fmla="*/ 0 w 657"/>
                  <a:gd name="T7" fmla="*/ 329 h 658"/>
                  <a:gd name="T8" fmla="*/ 329 w 657"/>
                  <a:gd name="T9" fmla="*/ 0 h 658"/>
                  <a:gd name="T10" fmla="*/ 657 w 657"/>
                  <a:gd name="T11" fmla="*/ 32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7" h="658">
                    <a:moveTo>
                      <a:pt x="657" y="329"/>
                    </a:moveTo>
                    <a:cubicBezTo>
                      <a:pt x="657" y="419"/>
                      <a:pt x="657" y="658"/>
                      <a:pt x="657" y="658"/>
                    </a:cubicBezTo>
                    <a:cubicBezTo>
                      <a:pt x="657" y="658"/>
                      <a:pt x="420" y="658"/>
                      <a:pt x="329" y="658"/>
                    </a:cubicBezTo>
                    <a:cubicBezTo>
                      <a:pt x="147" y="658"/>
                      <a:pt x="0" y="511"/>
                      <a:pt x="0" y="329"/>
                    </a:cubicBezTo>
                    <a:cubicBezTo>
                      <a:pt x="0" y="148"/>
                      <a:pt x="147" y="0"/>
                      <a:pt x="329" y="0"/>
                    </a:cubicBezTo>
                    <a:cubicBezTo>
                      <a:pt x="510" y="0"/>
                      <a:pt x="657" y="148"/>
                      <a:pt x="657" y="329"/>
                    </a:cubicBezTo>
                    <a:close/>
                  </a:path>
                </a:pathLst>
              </a:custGeom>
              <a:gradFill>
                <a:gsLst>
                  <a:gs pos="69000">
                    <a:srgbClr val="CCCCCC"/>
                  </a:gs>
                  <a:gs pos="4900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6000">
                    <a:schemeClr val="bg1"/>
                  </a:gs>
                  <a:gs pos="91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72"/>
              <p:cNvSpPr/>
              <p:nvPr/>
            </p:nvSpPr>
            <p:spPr bwMode="auto">
              <a:xfrm>
                <a:off x="742769" y="536624"/>
                <a:ext cx="2362200" cy="2365375"/>
              </a:xfrm>
              <a:custGeom>
                <a:avLst/>
                <a:gdLst>
                  <a:gd name="T0" fmla="*/ 627 w 627"/>
                  <a:gd name="T1" fmla="*/ 314 h 628"/>
                  <a:gd name="T2" fmla="*/ 627 w 627"/>
                  <a:gd name="T3" fmla="*/ 628 h 628"/>
                  <a:gd name="T4" fmla="*/ 313 w 627"/>
                  <a:gd name="T5" fmla="*/ 628 h 628"/>
                  <a:gd name="T6" fmla="*/ 0 w 627"/>
                  <a:gd name="T7" fmla="*/ 314 h 628"/>
                  <a:gd name="T8" fmla="*/ 313 w 627"/>
                  <a:gd name="T9" fmla="*/ 0 h 628"/>
                  <a:gd name="T10" fmla="*/ 627 w 627"/>
                  <a:gd name="T11" fmla="*/ 314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7" h="628">
                    <a:moveTo>
                      <a:pt x="627" y="314"/>
                    </a:moveTo>
                    <a:cubicBezTo>
                      <a:pt x="627" y="400"/>
                      <a:pt x="627" y="628"/>
                      <a:pt x="627" y="628"/>
                    </a:cubicBezTo>
                    <a:cubicBezTo>
                      <a:pt x="627" y="628"/>
                      <a:pt x="401" y="628"/>
                      <a:pt x="313" y="628"/>
                    </a:cubicBezTo>
                    <a:cubicBezTo>
                      <a:pt x="140" y="628"/>
                      <a:pt x="0" y="487"/>
                      <a:pt x="0" y="314"/>
                    </a:cubicBezTo>
                    <a:cubicBezTo>
                      <a:pt x="0" y="141"/>
                      <a:pt x="140" y="0"/>
                      <a:pt x="313" y="0"/>
                    </a:cubicBezTo>
                    <a:cubicBezTo>
                      <a:pt x="487" y="0"/>
                      <a:pt x="627" y="141"/>
                      <a:pt x="627" y="314"/>
                    </a:cubicBezTo>
                    <a:close/>
                  </a:path>
                </a:pathLst>
              </a:custGeom>
              <a:solidFill>
                <a:srgbClr val="FFB850"/>
              </a:solidFill>
              <a:ln w="254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round/>
              </a:ln>
              <a:effectLst>
                <a:innerShdw blurRad="1143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" name="Freeform 96"/>
            <p:cNvSpPr>
              <a:spLocks noEditPoints="1"/>
            </p:cNvSpPr>
            <p:nvPr/>
          </p:nvSpPr>
          <p:spPr bwMode="auto">
            <a:xfrm>
              <a:off x="4080842" y="1672552"/>
              <a:ext cx="300774" cy="326926"/>
            </a:xfrm>
            <a:custGeom>
              <a:avLst/>
              <a:gdLst>
                <a:gd name="T0" fmla="*/ 34 w 114"/>
                <a:gd name="T1" fmla="*/ 58 h 124"/>
                <a:gd name="T2" fmla="*/ 7 w 114"/>
                <a:gd name="T3" fmla="*/ 57 h 124"/>
                <a:gd name="T4" fmla="*/ 9 w 114"/>
                <a:gd name="T5" fmla="*/ 108 h 124"/>
                <a:gd name="T6" fmla="*/ 37 w 114"/>
                <a:gd name="T7" fmla="*/ 112 h 124"/>
                <a:gd name="T8" fmla="*/ 34 w 114"/>
                <a:gd name="T9" fmla="*/ 58 h 124"/>
                <a:gd name="T10" fmla="*/ 113 w 114"/>
                <a:gd name="T11" fmla="*/ 73 h 124"/>
                <a:gd name="T12" fmla="*/ 107 w 114"/>
                <a:gd name="T13" fmla="*/ 66 h 124"/>
                <a:gd name="T14" fmla="*/ 112 w 114"/>
                <a:gd name="T15" fmla="*/ 59 h 124"/>
                <a:gd name="T16" fmla="*/ 85 w 114"/>
                <a:gd name="T17" fmla="*/ 48 h 124"/>
                <a:gd name="T18" fmla="*/ 80 w 114"/>
                <a:gd name="T19" fmla="*/ 39 h 124"/>
                <a:gd name="T20" fmla="*/ 96 w 114"/>
                <a:gd name="T21" fmla="*/ 21 h 124"/>
                <a:gd name="T22" fmla="*/ 90 w 114"/>
                <a:gd name="T23" fmla="*/ 4 h 124"/>
                <a:gd name="T24" fmla="*/ 58 w 114"/>
                <a:gd name="T25" fmla="*/ 35 h 124"/>
                <a:gd name="T26" fmla="*/ 39 w 114"/>
                <a:gd name="T27" fmla="*/ 59 h 124"/>
                <a:gd name="T28" fmla="*/ 42 w 114"/>
                <a:gd name="T29" fmla="*/ 111 h 124"/>
                <a:gd name="T30" fmla="*/ 91 w 114"/>
                <a:gd name="T31" fmla="*/ 119 h 124"/>
                <a:gd name="T32" fmla="*/ 103 w 114"/>
                <a:gd name="T33" fmla="*/ 108 h 124"/>
                <a:gd name="T34" fmla="*/ 100 w 114"/>
                <a:gd name="T35" fmla="*/ 101 h 124"/>
                <a:gd name="T36" fmla="*/ 109 w 114"/>
                <a:gd name="T37" fmla="*/ 93 h 124"/>
                <a:gd name="T38" fmla="*/ 106 w 114"/>
                <a:gd name="T39" fmla="*/ 83 h 124"/>
                <a:gd name="T40" fmla="*/ 113 w 114"/>
                <a:gd name="T41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24">
                  <a:moveTo>
                    <a:pt x="34" y="58"/>
                  </a:moveTo>
                  <a:cubicBezTo>
                    <a:pt x="24" y="54"/>
                    <a:pt x="7" y="57"/>
                    <a:pt x="7" y="57"/>
                  </a:cubicBezTo>
                  <a:cubicBezTo>
                    <a:pt x="0" y="78"/>
                    <a:pt x="9" y="108"/>
                    <a:pt x="9" y="108"/>
                  </a:cubicBezTo>
                  <a:cubicBezTo>
                    <a:pt x="20" y="117"/>
                    <a:pt x="37" y="112"/>
                    <a:pt x="37" y="112"/>
                  </a:cubicBezTo>
                  <a:cubicBezTo>
                    <a:pt x="31" y="95"/>
                    <a:pt x="34" y="58"/>
                    <a:pt x="34" y="58"/>
                  </a:cubicBezTo>
                  <a:close/>
                  <a:moveTo>
                    <a:pt x="113" y="73"/>
                  </a:moveTo>
                  <a:cubicBezTo>
                    <a:pt x="114" y="66"/>
                    <a:pt x="107" y="66"/>
                    <a:pt x="107" y="66"/>
                  </a:cubicBezTo>
                  <a:cubicBezTo>
                    <a:pt x="113" y="66"/>
                    <a:pt x="112" y="59"/>
                    <a:pt x="112" y="59"/>
                  </a:cubicBezTo>
                  <a:cubicBezTo>
                    <a:pt x="110" y="43"/>
                    <a:pt x="95" y="50"/>
                    <a:pt x="85" y="48"/>
                  </a:cubicBezTo>
                  <a:cubicBezTo>
                    <a:pt x="76" y="46"/>
                    <a:pt x="80" y="39"/>
                    <a:pt x="80" y="39"/>
                  </a:cubicBezTo>
                  <a:cubicBezTo>
                    <a:pt x="92" y="31"/>
                    <a:pt x="96" y="21"/>
                    <a:pt x="96" y="21"/>
                  </a:cubicBezTo>
                  <a:cubicBezTo>
                    <a:pt x="101" y="0"/>
                    <a:pt x="90" y="4"/>
                    <a:pt x="90" y="4"/>
                  </a:cubicBezTo>
                  <a:cubicBezTo>
                    <a:pt x="87" y="10"/>
                    <a:pt x="66" y="30"/>
                    <a:pt x="58" y="35"/>
                  </a:cubicBezTo>
                  <a:cubicBezTo>
                    <a:pt x="48" y="42"/>
                    <a:pt x="39" y="59"/>
                    <a:pt x="39" y="59"/>
                  </a:cubicBezTo>
                  <a:cubicBezTo>
                    <a:pt x="35" y="78"/>
                    <a:pt x="42" y="111"/>
                    <a:pt x="42" y="111"/>
                  </a:cubicBezTo>
                  <a:cubicBezTo>
                    <a:pt x="63" y="124"/>
                    <a:pt x="91" y="119"/>
                    <a:pt x="91" y="119"/>
                  </a:cubicBezTo>
                  <a:cubicBezTo>
                    <a:pt x="102" y="117"/>
                    <a:pt x="103" y="108"/>
                    <a:pt x="103" y="108"/>
                  </a:cubicBezTo>
                  <a:cubicBezTo>
                    <a:pt x="105" y="102"/>
                    <a:pt x="100" y="101"/>
                    <a:pt x="100" y="101"/>
                  </a:cubicBezTo>
                  <a:cubicBezTo>
                    <a:pt x="108" y="102"/>
                    <a:pt x="109" y="93"/>
                    <a:pt x="109" y="93"/>
                  </a:cubicBezTo>
                  <a:cubicBezTo>
                    <a:pt x="112" y="84"/>
                    <a:pt x="106" y="83"/>
                    <a:pt x="106" y="83"/>
                  </a:cubicBezTo>
                  <a:cubicBezTo>
                    <a:pt x="112" y="84"/>
                    <a:pt x="113" y="73"/>
                    <a:pt x="113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6" name="文本框 180"/>
            <p:cNvSpPr txBox="1"/>
            <p:nvPr/>
          </p:nvSpPr>
          <p:spPr>
            <a:xfrm>
              <a:off x="3567850" y="2139967"/>
              <a:ext cx="1328580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101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03326" y="937903"/>
            <a:ext cx="1275182" cy="1276356"/>
            <a:chOff x="7203496" y="1250827"/>
            <a:chExt cx="1700022" cy="1702202"/>
          </a:xfrm>
        </p:grpSpPr>
        <p:grpSp>
          <p:nvGrpSpPr>
            <p:cNvPr id="10" name="组合 9"/>
            <p:cNvGrpSpPr/>
            <p:nvPr/>
          </p:nvGrpSpPr>
          <p:grpSpPr>
            <a:xfrm flipH="1">
              <a:off x="7203496" y="1250827"/>
              <a:ext cx="1700022" cy="1702202"/>
              <a:chOff x="661303" y="454074"/>
              <a:chExt cx="2476499" cy="2479675"/>
            </a:xfrm>
          </p:grpSpPr>
          <p:sp>
            <p:nvSpPr>
              <p:cNvPr id="13" name="Freeform 67"/>
              <p:cNvSpPr/>
              <p:nvPr/>
            </p:nvSpPr>
            <p:spPr bwMode="auto">
              <a:xfrm>
                <a:off x="661303" y="454074"/>
                <a:ext cx="2476499" cy="2479675"/>
              </a:xfrm>
              <a:custGeom>
                <a:avLst/>
                <a:gdLst>
                  <a:gd name="T0" fmla="*/ 657 w 657"/>
                  <a:gd name="T1" fmla="*/ 329 h 658"/>
                  <a:gd name="T2" fmla="*/ 657 w 657"/>
                  <a:gd name="T3" fmla="*/ 658 h 658"/>
                  <a:gd name="T4" fmla="*/ 329 w 657"/>
                  <a:gd name="T5" fmla="*/ 658 h 658"/>
                  <a:gd name="T6" fmla="*/ 0 w 657"/>
                  <a:gd name="T7" fmla="*/ 329 h 658"/>
                  <a:gd name="T8" fmla="*/ 329 w 657"/>
                  <a:gd name="T9" fmla="*/ 0 h 658"/>
                  <a:gd name="T10" fmla="*/ 657 w 657"/>
                  <a:gd name="T11" fmla="*/ 32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7" h="658">
                    <a:moveTo>
                      <a:pt x="657" y="329"/>
                    </a:moveTo>
                    <a:cubicBezTo>
                      <a:pt x="657" y="419"/>
                      <a:pt x="657" y="658"/>
                      <a:pt x="657" y="658"/>
                    </a:cubicBezTo>
                    <a:cubicBezTo>
                      <a:pt x="657" y="658"/>
                      <a:pt x="420" y="658"/>
                      <a:pt x="329" y="658"/>
                    </a:cubicBezTo>
                    <a:cubicBezTo>
                      <a:pt x="147" y="658"/>
                      <a:pt x="0" y="511"/>
                      <a:pt x="0" y="329"/>
                    </a:cubicBezTo>
                    <a:cubicBezTo>
                      <a:pt x="0" y="148"/>
                      <a:pt x="147" y="0"/>
                      <a:pt x="329" y="0"/>
                    </a:cubicBezTo>
                    <a:cubicBezTo>
                      <a:pt x="510" y="0"/>
                      <a:pt x="657" y="148"/>
                      <a:pt x="657" y="329"/>
                    </a:cubicBezTo>
                    <a:close/>
                  </a:path>
                </a:pathLst>
              </a:custGeom>
              <a:gradFill>
                <a:gsLst>
                  <a:gs pos="69000">
                    <a:srgbClr val="CCCCCC"/>
                  </a:gs>
                  <a:gs pos="4900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6000">
                    <a:schemeClr val="bg1"/>
                  </a:gs>
                  <a:gs pos="91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72"/>
              <p:cNvSpPr/>
              <p:nvPr/>
            </p:nvSpPr>
            <p:spPr bwMode="auto">
              <a:xfrm>
                <a:off x="742769" y="536624"/>
                <a:ext cx="2362200" cy="2365375"/>
              </a:xfrm>
              <a:custGeom>
                <a:avLst/>
                <a:gdLst>
                  <a:gd name="T0" fmla="*/ 627 w 627"/>
                  <a:gd name="T1" fmla="*/ 314 h 628"/>
                  <a:gd name="T2" fmla="*/ 627 w 627"/>
                  <a:gd name="T3" fmla="*/ 628 h 628"/>
                  <a:gd name="T4" fmla="*/ 313 w 627"/>
                  <a:gd name="T5" fmla="*/ 628 h 628"/>
                  <a:gd name="T6" fmla="*/ 0 w 627"/>
                  <a:gd name="T7" fmla="*/ 314 h 628"/>
                  <a:gd name="T8" fmla="*/ 313 w 627"/>
                  <a:gd name="T9" fmla="*/ 0 h 628"/>
                  <a:gd name="T10" fmla="*/ 627 w 627"/>
                  <a:gd name="T11" fmla="*/ 314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7" h="628">
                    <a:moveTo>
                      <a:pt x="627" y="314"/>
                    </a:moveTo>
                    <a:cubicBezTo>
                      <a:pt x="627" y="400"/>
                      <a:pt x="627" y="628"/>
                      <a:pt x="627" y="628"/>
                    </a:cubicBezTo>
                    <a:cubicBezTo>
                      <a:pt x="627" y="628"/>
                      <a:pt x="401" y="628"/>
                      <a:pt x="313" y="628"/>
                    </a:cubicBezTo>
                    <a:cubicBezTo>
                      <a:pt x="140" y="628"/>
                      <a:pt x="0" y="487"/>
                      <a:pt x="0" y="314"/>
                    </a:cubicBezTo>
                    <a:cubicBezTo>
                      <a:pt x="0" y="141"/>
                      <a:pt x="140" y="0"/>
                      <a:pt x="313" y="0"/>
                    </a:cubicBezTo>
                    <a:cubicBezTo>
                      <a:pt x="487" y="0"/>
                      <a:pt x="627" y="141"/>
                      <a:pt x="627" y="314"/>
                    </a:cubicBezTo>
                    <a:close/>
                  </a:path>
                </a:pathLst>
              </a:custGeom>
              <a:solidFill>
                <a:srgbClr val="01ACBE"/>
              </a:solidFill>
              <a:ln w="254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8100000" scaled="0"/>
                  <a:tileRect/>
                </a:gradFill>
                <a:round/>
              </a:ln>
              <a:effectLst>
                <a:innerShdw blurRad="1016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Freeform 100"/>
            <p:cNvSpPr>
              <a:spLocks noEditPoints="1"/>
            </p:cNvSpPr>
            <p:nvPr/>
          </p:nvSpPr>
          <p:spPr bwMode="auto">
            <a:xfrm>
              <a:off x="7805318" y="1676366"/>
              <a:ext cx="297504" cy="319299"/>
            </a:xfrm>
            <a:custGeom>
              <a:avLst/>
              <a:gdLst>
                <a:gd name="T0" fmla="*/ 46 w 112"/>
                <a:gd name="T1" fmla="*/ 29 h 121"/>
                <a:gd name="T2" fmla="*/ 63 w 112"/>
                <a:gd name="T3" fmla="*/ 53 h 121"/>
                <a:gd name="T4" fmla="*/ 93 w 112"/>
                <a:gd name="T5" fmla="*/ 22 h 121"/>
                <a:gd name="T6" fmla="*/ 101 w 112"/>
                <a:gd name="T7" fmla="*/ 31 h 121"/>
                <a:gd name="T8" fmla="*/ 107 w 112"/>
                <a:gd name="T9" fmla="*/ 15 h 121"/>
                <a:gd name="T10" fmla="*/ 112 w 112"/>
                <a:gd name="T11" fmla="*/ 0 h 121"/>
                <a:gd name="T12" fmla="*/ 80 w 112"/>
                <a:gd name="T13" fmla="*/ 6 h 121"/>
                <a:gd name="T14" fmla="*/ 87 w 112"/>
                <a:gd name="T15" fmla="*/ 15 h 121"/>
                <a:gd name="T16" fmla="*/ 64 w 112"/>
                <a:gd name="T17" fmla="*/ 39 h 121"/>
                <a:gd name="T18" fmla="*/ 47 w 112"/>
                <a:gd name="T19" fmla="*/ 16 h 121"/>
                <a:gd name="T20" fmla="*/ 1 w 112"/>
                <a:gd name="T21" fmla="*/ 58 h 121"/>
                <a:gd name="T22" fmla="*/ 7 w 112"/>
                <a:gd name="T23" fmla="*/ 64 h 121"/>
                <a:gd name="T24" fmla="*/ 46 w 112"/>
                <a:gd name="T25" fmla="*/ 29 h 121"/>
                <a:gd name="T26" fmla="*/ 24 w 112"/>
                <a:gd name="T27" fmla="*/ 67 h 121"/>
                <a:gd name="T28" fmla="*/ 7 w 112"/>
                <a:gd name="T29" fmla="*/ 67 h 121"/>
                <a:gd name="T30" fmla="*/ 0 w 112"/>
                <a:gd name="T31" fmla="*/ 74 h 121"/>
                <a:gd name="T32" fmla="*/ 0 w 112"/>
                <a:gd name="T33" fmla="*/ 113 h 121"/>
                <a:gd name="T34" fmla="*/ 7 w 112"/>
                <a:gd name="T35" fmla="*/ 121 h 121"/>
                <a:gd name="T36" fmla="*/ 24 w 112"/>
                <a:gd name="T37" fmla="*/ 121 h 121"/>
                <a:gd name="T38" fmla="*/ 31 w 112"/>
                <a:gd name="T39" fmla="*/ 113 h 121"/>
                <a:gd name="T40" fmla="*/ 31 w 112"/>
                <a:gd name="T41" fmla="*/ 74 h 121"/>
                <a:gd name="T42" fmla="*/ 24 w 112"/>
                <a:gd name="T43" fmla="*/ 67 h 121"/>
                <a:gd name="T44" fmla="*/ 64 w 112"/>
                <a:gd name="T45" fmla="*/ 56 h 121"/>
                <a:gd name="T46" fmla="*/ 47 w 112"/>
                <a:gd name="T47" fmla="*/ 56 h 121"/>
                <a:gd name="T48" fmla="*/ 40 w 112"/>
                <a:gd name="T49" fmla="*/ 63 h 121"/>
                <a:gd name="T50" fmla="*/ 40 w 112"/>
                <a:gd name="T51" fmla="*/ 113 h 121"/>
                <a:gd name="T52" fmla="*/ 47 w 112"/>
                <a:gd name="T53" fmla="*/ 121 h 121"/>
                <a:gd name="T54" fmla="*/ 64 w 112"/>
                <a:gd name="T55" fmla="*/ 121 h 121"/>
                <a:gd name="T56" fmla="*/ 71 w 112"/>
                <a:gd name="T57" fmla="*/ 113 h 121"/>
                <a:gd name="T58" fmla="*/ 71 w 112"/>
                <a:gd name="T59" fmla="*/ 63 h 121"/>
                <a:gd name="T60" fmla="*/ 64 w 112"/>
                <a:gd name="T61" fmla="*/ 56 h 121"/>
                <a:gd name="T62" fmla="*/ 103 w 112"/>
                <a:gd name="T63" fmla="*/ 41 h 121"/>
                <a:gd name="T64" fmla="*/ 87 w 112"/>
                <a:gd name="T65" fmla="*/ 41 h 121"/>
                <a:gd name="T66" fmla="*/ 79 w 112"/>
                <a:gd name="T67" fmla="*/ 48 h 121"/>
                <a:gd name="T68" fmla="*/ 79 w 112"/>
                <a:gd name="T69" fmla="*/ 113 h 121"/>
                <a:gd name="T70" fmla="*/ 87 w 112"/>
                <a:gd name="T71" fmla="*/ 121 h 121"/>
                <a:gd name="T72" fmla="*/ 103 w 112"/>
                <a:gd name="T73" fmla="*/ 121 h 121"/>
                <a:gd name="T74" fmla="*/ 111 w 112"/>
                <a:gd name="T75" fmla="*/ 113 h 121"/>
                <a:gd name="T76" fmla="*/ 111 w 112"/>
                <a:gd name="T77" fmla="*/ 48 h 121"/>
                <a:gd name="T78" fmla="*/ 103 w 112"/>
                <a:gd name="T79" fmla="*/ 4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121">
                  <a:moveTo>
                    <a:pt x="46" y="29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7" y="64"/>
                    <a:pt x="7" y="64"/>
                    <a:pt x="7" y="64"/>
                  </a:cubicBezTo>
                  <a:lnTo>
                    <a:pt x="46" y="29"/>
                  </a:lnTo>
                  <a:close/>
                  <a:moveTo>
                    <a:pt x="24" y="67"/>
                  </a:moveTo>
                  <a:cubicBezTo>
                    <a:pt x="7" y="67"/>
                    <a:pt x="7" y="67"/>
                    <a:pt x="7" y="67"/>
                  </a:cubicBezTo>
                  <a:cubicBezTo>
                    <a:pt x="3" y="67"/>
                    <a:pt x="0" y="70"/>
                    <a:pt x="0" y="7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7"/>
                    <a:pt x="3" y="121"/>
                    <a:pt x="7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8" y="121"/>
                    <a:pt x="31" y="117"/>
                    <a:pt x="31" y="11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0"/>
                    <a:pt x="28" y="67"/>
                    <a:pt x="24" y="67"/>
                  </a:cubicBezTo>
                  <a:close/>
                  <a:moveTo>
                    <a:pt x="64" y="56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43" y="56"/>
                    <a:pt x="40" y="59"/>
                    <a:pt x="40" y="6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7"/>
                    <a:pt x="43" y="121"/>
                    <a:pt x="47" y="121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8" y="121"/>
                    <a:pt x="71" y="117"/>
                    <a:pt x="71" y="11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59"/>
                    <a:pt x="68" y="56"/>
                    <a:pt x="64" y="56"/>
                  </a:cubicBezTo>
                  <a:close/>
                  <a:moveTo>
                    <a:pt x="103" y="41"/>
                  </a:moveTo>
                  <a:cubicBezTo>
                    <a:pt x="87" y="41"/>
                    <a:pt x="87" y="41"/>
                    <a:pt x="87" y="41"/>
                  </a:cubicBezTo>
                  <a:cubicBezTo>
                    <a:pt x="83" y="41"/>
                    <a:pt x="79" y="44"/>
                    <a:pt x="79" y="48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79" y="117"/>
                    <a:pt x="83" y="121"/>
                    <a:pt x="87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7" y="121"/>
                    <a:pt x="111" y="117"/>
                    <a:pt x="111" y="113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4"/>
                    <a:pt x="107" y="41"/>
                    <a:pt x="10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2" name="文本框 182"/>
            <p:cNvSpPr txBox="1"/>
            <p:nvPr/>
          </p:nvSpPr>
          <p:spPr>
            <a:xfrm>
              <a:off x="7360090" y="2139967"/>
              <a:ext cx="1328580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Ubuntu</a:t>
              </a:r>
              <a:endParaRPr lang="zh-CN" altLang="en-US" sz="101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23696" y="1083746"/>
            <a:ext cx="2951861" cy="3554627"/>
            <a:chOff x="4164384" y="1445329"/>
            <a:chExt cx="3935303" cy="4740600"/>
          </a:xfrm>
        </p:grpSpPr>
        <p:sp>
          <p:nvSpPr>
            <p:cNvPr id="16" name="Freeform 48"/>
            <p:cNvSpPr>
              <a:spLocks noEditPoints="1"/>
            </p:cNvSpPr>
            <p:nvPr/>
          </p:nvSpPr>
          <p:spPr bwMode="auto">
            <a:xfrm>
              <a:off x="5727736" y="1445329"/>
              <a:ext cx="808600" cy="879435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164384" y="2107274"/>
              <a:ext cx="3935303" cy="4078655"/>
              <a:chOff x="4164384" y="2107274"/>
              <a:chExt cx="3935303" cy="4078655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164384" y="2107274"/>
                <a:ext cx="3935303" cy="4078655"/>
                <a:chOff x="3302629" y="735900"/>
                <a:chExt cx="5732734" cy="5941562"/>
              </a:xfrm>
            </p:grpSpPr>
            <p:sp>
              <p:nvSpPr>
                <p:cNvPr id="23" name="弦形 22"/>
                <p:cNvSpPr/>
                <p:nvPr/>
              </p:nvSpPr>
              <p:spPr>
                <a:xfrm rot="2525344" flipH="1">
                  <a:off x="4346167" y="3082040"/>
                  <a:ext cx="3571370" cy="3595422"/>
                </a:xfrm>
                <a:prstGeom prst="chord">
                  <a:avLst>
                    <a:gd name="adj1" fmla="val 4679799"/>
                    <a:gd name="adj2" fmla="val 11290326"/>
                  </a:avLst>
                </a:prstGeom>
                <a:gradFill flip="none" rotWithShape="1">
                  <a:gsLst>
                    <a:gs pos="54000">
                      <a:schemeClr val="tx1">
                        <a:alpha val="10000"/>
                      </a:schemeClr>
                    </a:gs>
                    <a:gs pos="0">
                      <a:schemeClr val="tx1">
                        <a:alpha val="30000"/>
                      </a:schemeClr>
                    </a:gs>
                    <a:gs pos="100000">
                      <a:srgbClr val="E6E6E6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弦形 23"/>
                <p:cNvSpPr/>
                <p:nvPr/>
              </p:nvSpPr>
              <p:spPr>
                <a:xfrm rot="16976604" flipH="1">
                  <a:off x="5451967" y="1049275"/>
                  <a:ext cx="3571370" cy="3595422"/>
                </a:xfrm>
                <a:prstGeom prst="chord">
                  <a:avLst>
                    <a:gd name="adj1" fmla="val 4679799"/>
                    <a:gd name="adj2" fmla="val 11290326"/>
                  </a:avLst>
                </a:prstGeom>
                <a:gradFill flip="none" rotWithShape="1">
                  <a:gsLst>
                    <a:gs pos="54000">
                      <a:schemeClr val="tx1">
                        <a:alpha val="10000"/>
                      </a:schemeClr>
                    </a:gs>
                    <a:gs pos="0">
                      <a:schemeClr val="tx1">
                        <a:alpha val="30000"/>
                      </a:schemeClr>
                    </a:gs>
                    <a:gs pos="100000">
                      <a:srgbClr val="E6E6E6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弦形 24"/>
                <p:cNvSpPr/>
                <p:nvPr/>
              </p:nvSpPr>
              <p:spPr>
                <a:xfrm rot="4623396">
                  <a:off x="3314655" y="1086714"/>
                  <a:ext cx="3571370" cy="3595422"/>
                </a:xfrm>
                <a:prstGeom prst="chord">
                  <a:avLst>
                    <a:gd name="adj1" fmla="val 4679799"/>
                    <a:gd name="adj2" fmla="val 11290326"/>
                  </a:avLst>
                </a:prstGeom>
                <a:gradFill flip="none" rotWithShape="1">
                  <a:gsLst>
                    <a:gs pos="54000">
                      <a:schemeClr val="tx1">
                        <a:alpha val="10000"/>
                      </a:schemeClr>
                    </a:gs>
                    <a:gs pos="0">
                      <a:schemeClr val="tx1">
                        <a:alpha val="30000"/>
                      </a:schemeClr>
                    </a:gs>
                    <a:gs pos="100000">
                      <a:srgbClr val="E6E6E6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6" name="组合 25"/>
                <p:cNvGrpSpPr/>
                <p:nvPr/>
              </p:nvGrpSpPr>
              <p:grpSpPr>
                <a:xfrm rot="7260000" flipH="1">
                  <a:off x="5471647" y="4895962"/>
                  <a:ext cx="1289050" cy="1952626"/>
                  <a:chOff x="2820709" y="1379509"/>
                  <a:chExt cx="1289050" cy="1952626"/>
                </a:xfrm>
              </p:grpSpPr>
              <p:sp>
                <p:nvSpPr>
                  <p:cNvPr id="61" name="Freeform 34"/>
                  <p:cNvSpPr/>
                  <p:nvPr/>
                </p:nvSpPr>
                <p:spPr bwMode="auto">
                  <a:xfrm>
                    <a:off x="2820709" y="3117822"/>
                    <a:ext cx="339725" cy="214313"/>
                  </a:xfrm>
                  <a:custGeom>
                    <a:avLst/>
                    <a:gdLst>
                      <a:gd name="T0" fmla="*/ 59 w 90"/>
                      <a:gd name="T1" fmla="*/ 57 h 57"/>
                      <a:gd name="T2" fmla="*/ 0 w 90"/>
                      <a:gd name="T3" fmla="*/ 8 h 57"/>
                      <a:gd name="T4" fmla="*/ 90 w 90"/>
                      <a:gd name="T5" fmla="*/ 3 h 57"/>
                      <a:gd name="T6" fmla="*/ 59 w 90"/>
                      <a:gd name="T7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57">
                        <a:moveTo>
                          <a:pt x="59" y="57"/>
                        </a:moveTo>
                        <a:cubicBezTo>
                          <a:pt x="59" y="57"/>
                          <a:pt x="12" y="36"/>
                          <a:pt x="0" y="8"/>
                        </a:cubicBezTo>
                        <a:cubicBezTo>
                          <a:pt x="0" y="8"/>
                          <a:pt x="38" y="0"/>
                          <a:pt x="90" y="3"/>
                        </a:cubicBezTo>
                        <a:lnTo>
                          <a:pt x="59" y="5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CECECE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168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Freeform 35"/>
                  <p:cNvSpPr/>
                  <p:nvPr/>
                </p:nvSpPr>
                <p:spPr bwMode="auto">
                  <a:xfrm>
                    <a:off x="3833534" y="1379509"/>
                    <a:ext cx="276225" cy="320675"/>
                  </a:xfrm>
                  <a:custGeom>
                    <a:avLst/>
                    <a:gdLst>
                      <a:gd name="T0" fmla="*/ 72 w 73"/>
                      <a:gd name="T1" fmla="*/ 31 h 85"/>
                      <a:gd name="T2" fmla="*/ 0 w 73"/>
                      <a:gd name="T3" fmla="*/ 5 h 85"/>
                      <a:gd name="T4" fmla="*/ 41 w 73"/>
                      <a:gd name="T5" fmla="*/ 85 h 85"/>
                      <a:gd name="T6" fmla="*/ 72 w 73"/>
                      <a:gd name="T7" fmla="*/ 3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" h="85">
                        <a:moveTo>
                          <a:pt x="72" y="31"/>
                        </a:moveTo>
                        <a:cubicBezTo>
                          <a:pt x="73" y="31"/>
                          <a:pt x="31" y="0"/>
                          <a:pt x="0" y="5"/>
                        </a:cubicBezTo>
                        <a:cubicBezTo>
                          <a:pt x="0" y="5"/>
                          <a:pt x="12" y="41"/>
                          <a:pt x="41" y="85"/>
                        </a:cubicBezTo>
                        <a:lnTo>
                          <a:pt x="72" y="3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BDBDBD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72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 flipH="1">
                  <a:off x="7509779" y="1389035"/>
                  <a:ext cx="1289050" cy="1952626"/>
                  <a:chOff x="2820709" y="1379509"/>
                  <a:chExt cx="1289050" cy="1952626"/>
                </a:xfrm>
              </p:grpSpPr>
              <p:sp>
                <p:nvSpPr>
                  <p:cNvPr id="59" name="Freeform 34"/>
                  <p:cNvSpPr/>
                  <p:nvPr/>
                </p:nvSpPr>
                <p:spPr bwMode="auto">
                  <a:xfrm>
                    <a:off x="2820709" y="3117822"/>
                    <a:ext cx="339725" cy="214313"/>
                  </a:xfrm>
                  <a:custGeom>
                    <a:avLst/>
                    <a:gdLst>
                      <a:gd name="T0" fmla="*/ 59 w 90"/>
                      <a:gd name="T1" fmla="*/ 57 h 57"/>
                      <a:gd name="T2" fmla="*/ 0 w 90"/>
                      <a:gd name="T3" fmla="*/ 8 h 57"/>
                      <a:gd name="T4" fmla="*/ 90 w 90"/>
                      <a:gd name="T5" fmla="*/ 3 h 57"/>
                      <a:gd name="T6" fmla="*/ 59 w 90"/>
                      <a:gd name="T7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57">
                        <a:moveTo>
                          <a:pt x="59" y="57"/>
                        </a:moveTo>
                        <a:cubicBezTo>
                          <a:pt x="59" y="57"/>
                          <a:pt x="12" y="36"/>
                          <a:pt x="0" y="8"/>
                        </a:cubicBezTo>
                        <a:cubicBezTo>
                          <a:pt x="0" y="8"/>
                          <a:pt x="38" y="0"/>
                          <a:pt x="90" y="3"/>
                        </a:cubicBezTo>
                        <a:lnTo>
                          <a:pt x="59" y="5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CECECE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168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0" name="Freeform 35"/>
                  <p:cNvSpPr/>
                  <p:nvPr/>
                </p:nvSpPr>
                <p:spPr bwMode="auto">
                  <a:xfrm>
                    <a:off x="3833534" y="1379509"/>
                    <a:ext cx="276225" cy="320675"/>
                  </a:xfrm>
                  <a:custGeom>
                    <a:avLst/>
                    <a:gdLst>
                      <a:gd name="T0" fmla="*/ 72 w 73"/>
                      <a:gd name="T1" fmla="*/ 31 h 85"/>
                      <a:gd name="T2" fmla="*/ 0 w 73"/>
                      <a:gd name="T3" fmla="*/ 5 h 85"/>
                      <a:gd name="T4" fmla="*/ 41 w 73"/>
                      <a:gd name="T5" fmla="*/ 85 h 85"/>
                      <a:gd name="T6" fmla="*/ 72 w 73"/>
                      <a:gd name="T7" fmla="*/ 3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" h="85">
                        <a:moveTo>
                          <a:pt x="72" y="31"/>
                        </a:moveTo>
                        <a:cubicBezTo>
                          <a:pt x="73" y="31"/>
                          <a:pt x="31" y="0"/>
                          <a:pt x="0" y="5"/>
                        </a:cubicBezTo>
                        <a:cubicBezTo>
                          <a:pt x="0" y="5"/>
                          <a:pt x="12" y="41"/>
                          <a:pt x="41" y="85"/>
                        </a:cubicBezTo>
                        <a:lnTo>
                          <a:pt x="72" y="3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BDBDBD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72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3478428" y="1379509"/>
                  <a:ext cx="1289050" cy="1952626"/>
                  <a:chOff x="2820709" y="1379509"/>
                  <a:chExt cx="1289050" cy="1952626"/>
                </a:xfrm>
              </p:grpSpPr>
              <p:sp>
                <p:nvSpPr>
                  <p:cNvPr id="57" name="Freeform 34"/>
                  <p:cNvSpPr/>
                  <p:nvPr/>
                </p:nvSpPr>
                <p:spPr bwMode="auto">
                  <a:xfrm>
                    <a:off x="2820709" y="3117822"/>
                    <a:ext cx="339725" cy="214313"/>
                  </a:xfrm>
                  <a:custGeom>
                    <a:avLst/>
                    <a:gdLst>
                      <a:gd name="T0" fmla="*/ 59 w 90"/>
                      <a:gd name="T1" fmla="*/ 57 h 57"/>
                      <a:gd name="T2" fmla="*/ 0 w 90"/>
                      <a:gd name="T3" fmla="*/ 8 h 57"/>
                      <a:gd name="T4" fmla="*/ 90 w 90"/>
                      <a:gd name="T5" fmla="*/ 3 h 57"/>
                      <a:gd name="T6" fmla="*/ 59 w 90"/>
                      <a:gd name="T7" fmla="*/ 5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0" h="57">
                        <a:moveTo>
                          <a:pt x="59" y="57"/>
                        </a:moveTo>
                        <a:cubicBezTo>
                          <a:pt x="59" y="57"/>
                          <a:pt x="12" y="36"/>
                          <a:pt x="0" y="8"/>
                        </a:cubicBezTo>
                        <a:cubicBezTo>
                          <a:pt x="0" y="8"/>
                          <a:pt x="38" y="0"/>
                          <a:pt x="90" y="3"/>
                        </a:cubicBezTo>
                        <a:lnTo>
                          <a:pt x="59" y="5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CECECE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168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8" name="Freeform 35"/>
                  <p:cNvSpPr/>
                  <p:nvPr/>
                </p:nvSpPr>
                <p:spPr bwMode="auto">
                  <a:xfrm>
                    <a:off x="3833534" y="1379509"/>
                    <a:ext cx="276225" cy="320675"/>
                  </a:xfrm>
                  <a:custGeom>
                    <a:avLst/>
                    <a:gdLst>
                      <a:gd name="T0" fmla="*/ 72 w 73"/>
                      <a:gd name="T1" fmla="*/ 31 h 85"/>
                      <a:gd name="T2" fmla="*/ 0 w 73"/>
                      <a:gd name="T3" fmla="*/ 5 h 85"/>
                      <a:gd name="T4" fmla="*/ 41 w 73"/>
                      <a:gd name="T5" fmla="*/ 85 h 85"/>
                      <a:gd name="T6" fmla="*/ 72 w 73"/>
                      <a:gd name="T7" fmla="*/ 3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3" h="85">
                        <a:moveTo>
                          <a:pt x="72" y="31"/>
                        </a:moveTo>
                        <a:cubicBezTo>
                          <a:pt x="73" y="31"/>
                          <a:pt x="31" y="0"/>
                          <a:pt x="0" y="5"/>
                        </a:cubicBezTo>
                        <a:cubicBezTo>
                          <a:pt x="0" y="5"/>
                          <a:pt x="12" y="41"/>
                          <a:pt x="41" y="85"/>
                        </a:cubicBezTo>
                        <a:lnTo>
                          <a:pt x="72" y="3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BDBDBD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72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9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3406468" y="932993"/>
                  <a:ext cx="5454650" cy="4897438"/>
                  <a:chOff x="2121" y="617"/>
                  <a:chExt cx="3436" cy="3085"/>
                </a:xfrm>
                <a:gradFill>
                  <a:gsLst>
                    <a:gs pos="100000">
                      <a:srgbClr val="FDFDFD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</a:gradFill>
                <a:effectLst>
                  <a:outerShdw blurRad="254000" dist="1016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5" name="Freeform 5"/>
                  <p:cNvSpPr/>
                  <p:nvPr/>
                </p:nvSpPr>
                <p:spPr bwMode="auto">
                  <a:xfrm>
                    <a:off x="2128" y="622"/>
                    <a:ext cx="3419" cy="3076"/>
                  </a:xfrm>
                  <a:custGeom>
                    <a:avLst/>
                    <a:gdLst>
                      <a:gd name="T0" fmla="*/ 9 w 1444"/>
                      <a:gd name="T1" fmla="*/ 761 h 1299"/>
                      <a:gd name="T2" fmla="*/ 369 w 1444"/>
                      <a:gd name="T3" fmla="*/ 1121 h 1299"/>
                      <a:gd name="T4" fmla="*/ 322 w 1444"/>
                      <a:gd name="T5" fmla="*/ 1299 h 1299"/>
                      <a:gd name="T6" fmla="*/ 1116 w 1444"/>
                      <a:gd name="T7" fmla="*/ 1299 h 1299"/>
                      <a:gd name="T8" fmla="*/ 1069 w 1444"/>
                      <a:gd name="T9" fmla="*/ 1121 h 1299"/>
                      <a:gd name="T10" fmla="*/ 1430 w 1444"/>
                      <a:gd name="T11" fmla="*/ 761 h 1299"/>
                      <a:gd name="T12" fmla="*/ 1444 w 1444"/>
                      <a:gd name="T13" fmla="*/ 761 h 1299"/>
                      <a:gd name="T14" fmla="*/ 1149 w 1444"/>
                      <a:gd name="T15" fmla="*/ 248 h 1299"/>
                      <a:gd name="T16" fmla="*/ 725 w 1444"/>
                      <a:gd name="T17" fmla="*/ 0 h 1299"/>
                      <a:gd name="T18" fmla="*/ 719 w 1444"/>
                      <a:gd name="T19" fmla="*/ 0 h 1299"/>
                      <a:gd name="T20" fmla="*/ 295 w 1444"/>
                      <a:gd name="T21" fmla="*/ 248 h 1299"/>
                      <a:gd name="T22" fmla="*/ 0 w 1444"/>
                      <a:gd name="T23" fmla="*/ 761 h 1299"/>
                      <a:gd name="T24" fmla="*/ 9 w 1444"/>
                      <a:gd name="T25" fmla="*/ 761 h 12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44" h="1299">
                        <a:moveTo>
                          <a:pt x="9" y="761"/>
                        </a:moveTo>
                        <a:cubicBezTo>
                          <a:pt x="208" y="761"/>
                          <a:pt x="369" y="922"/>
                          <a:pt x="369" y="1121"/>
                        </a:cubicBezTo>
                        <a:cubicBezTo>
                          <a:pt x="369" y="1186"/>
                          <a:pt x="352" y="1247"/>
                          <a:pt x="322" y="1299"/>
                        </a:cubicBezTo>
                        <a:cubicBezTo>
                          <a:pt x="1116" y="1299"/>
                          <a:pt x="1116" y="1299"/>
                          <a:pt x="1116" y="1299"/>
                        </a:cubicBezTo>
                        <a:cubicBezTo>
                          <a:pt x="1086" y="1247"/>
                          <a:pt x="1069" y="1186"/>
                          <a:pt x="1069" y="1121"/>
                        </a:cubicBezTo>
                        <a:cubicBezTo>
                          <a:pt x="1069" y="922"/>
                          <a:pt x="1231" y="761"/>
                          <a:pt x="1430" y="761"/>
                        </a:cubicBezTo>
                        <a:cubicBezTo>
                          <a:pt x="1434" y="761"/>
                          <a:pt x="1439" y="761"/>
                          <a:pt x="1444" y="761"/>
                        </a:cubicBezTo>
                        <a:cubicBezTo>
                          <a:pt x="1149" y="248"/>
                          <a:pt x="1149" y="248"/>
                          <a:pt x="1149" y="248"/>
                        </a:cubicBezTo>
                        <a:cubicBezTo>
                          <a:pt x="1061" y="94"/>
                          <a:pt x="900" y="0"/>
                          <a:pt x="725" y="0"/>
                        </a:cubicBezTo>
                        <a:cubicBezTo>
                          <a:pt x="719" y="0"/>
                          <a:pt x="719" y="0"/>
                          <a:pt x="719" y="0"/>
                        </a:cubicBezTo>
                        <a:cubicBezTo>
                          <a:pt x="544" y="0"/>
                          <a:pt x="383" y="94"/>
                          <a:pt x="295" y="248"/>
                        </a:cubicBezTo>
                        <a:cubicBezTo>
                          <a:pt x="0" y="761"/>
                          <a:pt x="0" y="761"/>
                          <a:pt x="0" y="761"/>
                        </a:cubicBezTo>
                        <a:cubicBezTo>
                          <a:pt x="3" y="761"/>
                          <a:pt x="6" y="761"/>
                          <a:pt x="9" y="761"/>
                        </a:cubicBezTo>
                        <a:close/>
                      </a:path>
                    </a:pathLst>
                  </a:custGeom>
                  <a:grpFill/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  <a:tileRect/>
                    </a:gradFill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6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2121" y="617"/>
                    <a:ext cx="3436" cy="3085"/>
                  </a:xfrm>
                  <a:custGeom>
                    <a:avLst/>
                    <a:gdLst>
                      <a:gd name="T0" fmla="*/ 1123 w 1451"/>
                      <a:gd name="T1" fmla="*/ 1303 h 1303"/>
                      <a:gd name="T2" fmla="*/ 322 w 1451"/>
                      <a:gd name="T3" fmla="*/ 1303 h 1303"/>
                      <a:gd name="T4" fmla="*/ 323 w 1451"/>
                      <a:gd name="T5" fmla="*/ 1300 h 1303"/>
                      <a:gd name="T6" fmla="*/ 370 w 1451"/>
                      <a:gd name="T7" fmla="*/ 1123 h 1303"/>
                      <a:gd name="T8" fmla="*/ 12 w 1451"/>
                      <a:gd name="T9" fmla="*/ 765 h 1303"/>
                      <a:gd name="T10" fmla="*/ 3 w 1451"/>
                      <a:gd name="T11" fmla="*/ 765 h 1303"/>
                      <a:gd name="T12" fmla="*/ 0 w 1451"/>
                      <a:gd name="T13" fmla="*/ 765 h 1303"/>
                      <a:gd name="T14" fmla="*/ 296 w 1451"/>
                      <a:gd name="T15" fmla="*/ 249 h 1303"/>
                      <a:gd name="T16" fmla="*/ 722 w 1451"/>
                      <a:gd name="T17" fmla="*/ 0 h 1303"/>
                      <a:gd name="T18" fmla="*/ 728 w 1451"/>
                      <a:gd name="T19" fmla="*/ 0 h 1303"/>
                      <a:gd name="T20" fmla="*/ 1154 w 1451"/>
                      <a:gd name="T21" fmla="*/ 249 h 1303"/>
                      <a:gd name="T22" fmla="*/ 1451 w 1451"/>
                      <a:gd name="T23" fmla="*/ 765 h 1303"/>
                      <a:gd name="T24" fmla="*/ 1447 w 1451"/>
                      <a:gd name="T25" fmla="*/ 765 h 1303"/>
                      <a:gd name="T26" fmla="*/ 1433 w 1451"/>
                      <a:gd name="T27" fmla="*/ 765 h 1303"/>
                      <a:gd name="T28" fmla="*/ 1074 w 1451"/>
                      <a:gd name="T29" fmla="*/ 1123 h 1303"/>
                      <a:gd name="T30" fmla="*/ 1121 w 1451"/>
                      <a:gd name="T31" fmla="*/ 1300 h 1303"/>
                      <a:gd name="T32" fmla="*/ 1123 w 1451"/>
                      <a:gd name="T33" fmla="*/ 1303 h 1303"/>
                      <a:gd name="T34" fmla="*/ 328 w 1451"/>
                      <a:gd name="T35" fmla="*/ 1299 h 1303"/>
                      <a:gd name="T36" fmla="*/ 1116 w 1451"/>
                      <a:gd name="T37" fmla="*/ 1299 h 1303"/>
                      <a:gd name="T38" fmla="*/ 1070 w 1451"/>
                      <a:gd name="T39" fmla="*/ 1123 h 1303"/>
                      <a:gd name="T40" fmla="*/ 1433 w 1451"/>
                      <a:gd name="T41" fmla="*/ 761 h 1303"/>
                      <a:gd name="T42" fmla="*/ 1444 w 1451"/>
                      <a:gd name="T43" fmla="*/ 761 h 1303"/>
                      <a:gd name="T44" fmla="*/ 1151 w 1451"/>
                      <a:gd name="T45" fmla="*/ 251 h 1303"/>
                      <a:gd name="T46" fmla="*/ 728 w 1451"/>
                      <a:gd name="T47" fmla="*/ 4 h 1303"/>
                      <a:gd name="T48" fmla="*/ 722 w 1451"/>
                      <a:gd name="T49" fmla="*/ 4 h 1303"/>
                      <a:gd name="T50" fmla="*/ 299 w 1451"/>
                      <a:gd name="T51" fmla="*/ 251 h 1303"/>
                      <a:gd name="T52" fmla="*/ 6 w 1451"/>
                      <a:gd name="T53" fmla="*/ 761 h 1303"/>
                      <a:gd name="T54" fmla="*/ 12 w 1451"/>
                      <a:gd name="T55" fmla="*/ 761 h 1303"/>
                      <a:gd name="T56" fmla="*/ 374 w 1451"/>
                      <a:gd name="T57" fmla="*/ 1123 h 1303"/>
                      <a:gd name="T58" fmla="*/ 328 w 1451"/>
                      <a:gd name="T59" fmla="*/ 1299 h 1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51" h="1303">
                        <a:moveTo>
                          <a:pt x="1123" y="1303"/>
                        </a:moveTo>
                        <a:cubicBezTo>
                          <a:pt x="322" y="1303"/>
                          <a:pt x="322" y="1303"/>
                          <a:pt x="322" y="1303"/>
                        </a:cubicBezTo>
                        <a:cubicBezTo>
                          <a:pt x="323" y="1300"/>
                          <a:pt x="323" y="1300"/>
                          <a:pt x="323" y="1300"/>
                        </a:cubicBezTo>
                        <a:cubicBezTo>
                          <a:pt x="354" y="1247"/>
                          <a:pt x="370" y="1185"/>
                          <a:pt x="370" y="1123"/>
                        </a:cubicBezTo>
                        <a:cubicBezTo>
                          <a:pt x="370" y="925"/>
                          <a:pt x="210" y="765"/>
                          <a:pt x="12" y="765"/>
                        </a:cubicBezTo>
                        <a:cubicBezTo>
                          <a:pt x="9" y="765"/>
                          <a:pt x="6" y="765"/>
                          <a:pt x="3" y="765"/>
                        </a:cubicBezTo>
                        <a:cubicBezTo>
                          <a:pt x="0" y="765"/>
                          <a:pt x="0" y="765"/>
                          <a:pt x="0" y="765"/>
                        </a:cubicBezTo>
                        <a:cubicBezTo>
                          <a:pt x="296" y="249"/>
                          <a:pt x="296" y="249"/>
                          <a:pt x="296" y="249"/>
                        </a:cubicBezTo>
                        <a:cubicBezTo>
                          <a:pt x="384" y="95"/>
                          <a:pt x="547" y="0"/>
                          <a:pt x="722" y="0"/>
                        </a:cubicBezTo>
                        <a:cubicBezTo>
                          <a:pt x="728" y="0"/>
                          <a:pt x="728" y="0"/>
                          <a:pt x="728" y="0"/>
                        </a:cubicBezTo>
                        <a:cubicBezTo>
                          <a:pt x="903" y="0"/>
                          <a:pt x="1066" y="95"/>
                          <a:pt x="1154" y="249"/>
                        </a:cubicBezTo>
                        <a:cubicBezTo>
                          <a:pt x="1451" y="765"/>
                          <a:pt x="1451" y="765"/>
                          <a:pt x="1451" y="765"/>
                        </a:cubicBezTo>
                        <a:cubicBezTo>
                          <a:pt x="1447" y="765"/>
                          <a:pt x="1447" y="765"/>
                          <a:pt x="1447" y="765"/>
                        </a:cubicBezTo>
                        <a:cubicBezTo>
                          <a:pt x="1442" y="765"/>
                          <a:pt x="1437" y="765"/>
                          <a:pt x="1433" y="765"/>
                        </a:cubicBezTo>
                        <a:cubicBezTo>
                          <a:pt x="1235" y="765"/>
                          <a:pt x="1074" y="925"/>
                          <a:pt x="1074" y="1123"/>
                        </a:cubicBezTo>
                        <a:cubicBezTo>
                          <a:pt x="1074" y="1185"/>
                          <a:pt x="1090" y="1247"/>
                          <a:pt x="1121" y="1300"/>
                        </a:cubicBezTo>
                        <a:lnTo>
                          <a:pt x="1123" y="1303"/>
                        </a:lnTo>
                        <a:close/>
                        <a:moveTo>
                          <a:pt x="328" y="1299"/>
                        </a:moveTo>
                        <a:cubicBezTo>
                          <a:pt x="1116" y="1299"/>
                          <a:pt x="1116" y="1299"/>
                          <a:pt x="1116" y="1299"/>
                        </a:cubicBezTo>
                        <a:cubicBezTo>
                          <a:pt x="1086" y="1246"/>
                          <a:pt x="1070" y="1185"/>
                          <a:pt x="1070" y="1123"/>
                        </a:cubicBezTo>
                        <a:cubicBezTo>
                          <a:pt x="1070" y="923"/>
                          <a:pt x="1233" y="761"/>
                          <a:pt x="1433" y="761"/>
                        </a:cubicBezTo>
                        <a:cubicBezTo>
                          <a:pt x="1436" y="761"/>
                          <a:pt x="1440" y="761"/>
                          <a:pt x="1444" y="761"/>
                        </a:cubicBezTo>
                        <a:cubicBezTo>
                          <a:pt x="1151" y="251"/>
                          <a:pt x="1151" y="251"/>
                          <a:pt x="1151" y="251"/>
                        </a:cubicBezTo>
                        <a:cubicBezTo>
                          <a:pt x="1063" y="98"/>
                          <a:pt x="901" y="4"/>
                          <a:pt x="728" y="4"/>
                        </a:cubicBezTo>
                        <a:cubicBezTo>
                          <a:pt x="722" y="4"/>
                          <a:pt x="722" y="4"/>
                          <a:pt x="722" y="4"/>
                        </a:cubicBezTo>
                        <a:cubicBezTo>
                          <a:pt x="549" y="4"/>
                          <a:pt x="387" y="98"/>
                          <a:pt x="299" y="251"/>
                        </a:cubicBezTo>
                        <a:cubicBezTo>
                          <a:pt x="6" y="761"/>
                          <a:pt x="6" y="761"/>
                          <a:pt x="6" y="761"/>
                        </a:cubicBezTo>
                        <a:cubicBezTo>
                          <a:pt x="8" y="761"/>
                          <a:pt x="10" y="761"/>
                          <a:pt x="12" y="761"/>
                        </a:cubicBezTo>
                        <a:cubicBezTo>
                          <a:pt x="212" y="761"/>
                          <a:pt x="374" y="923"/>
                          <a:pt x="374" y="1123"/>
                        </a:cubicBezTo>
                        <a:cubicBezTo>
                          <a:pt x="374" y="1185"/>
                          <a:pt x="358" y="1246"/>
                          <a:pt x="328" y="1299"/>
                        </a:cubicBezTo>
                        <a:close/>
                      </a:path>
                    </a:pathLst>
                  </a:custGeom>
                  <a:grpFill/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2700000" scaled="1"/>
                      <a:tileRect/>
                    </a:gradFill>
                    <a:round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0" name="弦形 29"/>
                <p:cNvSpPr/>
                <p:nvPr/>
              </p:nvSpPr>
              <p:spPr>
                <a:xfrm rot="20385432">
                  <a:off x="3330883" y="1656813"/>
                  <a:ext cx="3385036" cy="1825204"/>
                </a:xfrm>
                <a:prstGeom prst="chord">
                  <a:avLst>
                    <a:gd name="adj1" fmla="val 4679799"/>
                    <a:gd name="adj2" fmla="val 11290326"/>
                  </a:avLst>
                </a:prstGeom>
                <a:gradFill flip="none" rotWithShape="1">
                  <a:gsLst>
                    <a:gs pos="54000">
                      <a:schemeClr val="tx1">
                        <a:alpha val="10000"/>
                      </a:schemeClr>
                    </a:gs>
                    <a:gs pos="0">
                      <a:schemeClr val="tx1">
                        <a:alpha val="30000"/>
                      </a:schemeClr>
                    </a:gs>
                    <a:gs pos="100000">
                      <a:srgbClr val="E6E6E6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Freeform 10"/>
                <p:cNvSpPr/>
                <p:nvPr/>
              </p:nvSpPr>
              <p:spPr bwMode="auto">
                <a:xfrm>
                  <a:off x="5152718" y="2700230"/>
                  <a:ext cx="1957388" cy="1663700"/>
                </a:xfrm>
                <a:custGeom>
                  <a:avLst/>
                  <a:gdLst>
                    <a:gd name="T0" fmla="*/ 293 w 1233"/>
                    <a:gd name="T1" fmla="*/ 1048 h 1048"/>
                    <a:gd name="T2" fmla="*/ 0 w 1233"/>
                    <a:gd name="T3" fmla="*/ 554 h 1048"/>
                    <a:gd name="T4" fmla="*/ 321 w 1233"/>
                    <a:gd name="T5" fmla="*/ 0 h 1048"/>
                    <a:gd name="T6" fmla="*/ 913 w 1233"/>
                    <a:gd name="T7" fmla="*/ 0 h 1048"/>
                    <a:gd name="T8" fmla="*/ 1233 w 1233"/>
                    <a:gd name="T9" fmla="*/ 554 h 1048"/>
                    <a:gd name="T10" fmla="*/ 934 w 1233"/>
                    <a:gd name="T11" fmla="*/ 1048 h 1048"/>
                    <a:gd name="T12" fmla="*/ 293 w 1233"/>
                    <a:gd name="T13" fmla="*/ 1048 h 1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33" h="1048">
                      <a:moveTo>
                        <a:pt x="293" y="1048"/>
                      </a:moveTo>
                      <a:lnTo>
                        <a:pt x="0" y="554"/>
                      </a:lnTo>
                      <a:lnTo>
                        <a:pt x="321" y="0"/>
                      </a:lnTo>
                      <a:lnTo>
                        <a:pt x="913" y="0"/>
                      </a:lnTo>
                      <a:lnTo>
                        <a:pt x="1233" y="554"/>
                      </a:lnTo>
                      <a:lnTo>
                        <a:pt x="934" y="1048"/>
                      </a:lnTo>
                      <a:lnTo>
                        <a:pt x="293" y="1048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80000"/>
                      </a:schemeClr>
                    </a:gs>
                  </a:gsLst>
                  <a:lin ang="2700000" scaled="1"/>
                </a:gradFill>
                <a:ln w="762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3453726" y="1402715"/>
                  <a:ext cx="2260181" cy="2114550"/>
                  <a:chOff x="2815057" y="1402715"/>
                  <a:chExt cx="2260181" cy="2114550"/>
                </a:xfrm>
              </p:grpSpPr>
              <p:sp>
                <p:nvSpPr>
                  <p:cNvPr id="52" name="Freeform 14"/>
                  <p:cNvSpPr/>
                  <p:nvPr/>
                </p:nvSpPr>
                <p:spPr bwMode="auto">
                  <a:xfrm>
                    <a:off x="2829560" y="1402715"/>
                    <a:ext cx="2230438" cy="2114550"/>
                  </a:xfrm>
                  <a:custGeom>
                    <a:avLst/>
                    <a:gdLst>
                      <a:gd name="T0" fmla="*/ 592 w 592"/>
                      <a:gd name="T1" fmla="*/ 385 h 561"/>
                      <a:gd name="T2" fmla="*/ 490 w 592"/>
                      <a:gd name="T3" fmla="*/ 561 h 561"/>
                      <a:gd name="T4" fmla="*/ 0 w 592"/>
                      <a:gd name="T5" fmla="*/ 465 h 561"/>
                      <a:gd name="T6" fmla="*/ 269 w 592"/>
                      <a:gd name="T7" fmla="*/ 0 h 561"/>
                      <a:gd name="T8" fmla="*/ 592 w 592"/>
                      <a:gd name="T9" fmla="*/ 385 h 5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2" h="561">
                        <a:moveTo>
                          <a:pt x="592" y="385"/>
                        </a:moveTo>
                        <a:cubicBezTo>
                          <a:pt x="490" y="561"/>
                          <a:pt x="490" y="561"/>
                          <a:pt x="490" y="561"/>
                        </a:cubicBezTo>
                        <a:cubicBezTo>
                          <a:pt x="313" y="481"/>
                          <a:pt x="146" y="447"/>
                          <a:pt x="0" y="465"/>
                        </a:cubicBezTo>
                        <a:cubicBezTo>
                          <a:pt x="269" y="0"/>
                          <a:pt x="269" y="0"/>
                          <a:pt x="269" y="0"/>
                        </a:cubicBezTo>
                        <a:cubicBezTo>
                          <a:pt x="325" y="136"/>
                          <a:pt x="434" y="271"/>
                          <a:pt x="592" y="385"/>
                        </a:cubicBezTo>
                        <a:close/>
                      </a:path>
                    </a:pathLst>
                  </a:custGeom>
                  <a:gradFill>
                    <a:gsLst>
                      <a:gs pos="72000">
                        <a:srgbClr val="DDDDDD">
                          <a:lumMod val="96000"/>
                          <a:lumOff val="4000"/>
                        </a:srgbClr>
                      </a:gs>
                      <a:gs pos="15000">
                        <a:schemeClr val="bg1">
                          <a:lumMod val="7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44000">
                        <a:schemeClr val="bg1">
                          <a:lumMod val="9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040000" scaled="0"/>
                  </a:gradFill>
                  <a:ln>
                    <a:noFill/>
                  </a:ln>
                  <a:effectLst/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3" name="Freeform 26"/>
                  <p:cNvSpPr/>
                  <p:nvPr/>
                </p:nvSpPr>
                <p:spPr bwMode="auto">
                  <a:xfrm>
                    <a:off x="2815057" y="3110334"/>
                    <a:ext cx="1852613" cy="404812"/>
                  </a:xfrm>
                  <a:custGeom>
                    <a:avLst/>
                    <a:gdLst>
                      <a:gd name="T0" fmla="*/ 491 w 491"/>
                      <a:gd name="T1" fmla="*/ 105 h 105"/>
                      <a:gd name="T2" fmla="*/ 470 w 491"/>
                      <a:gd name="T3" fmla="*/ 97 h 105"/>
                      <a:gd name="T4" fmla="*/ 447 w 491"/>
                      <a:gd name="T5" fmla="*/ 88 h 105"/>
                      <a:gd name="T6" fmla="*/ 417 w 491"/>
                      <a:gd name="T7" fmla="*/ 77 h 105"/>
                      <a:gd name="T8" fmla="*/ 399 w 491"/>
                      <a:gd name="T9" fmla="*/ 71 h 105"/>
                      <a:gd name="T10" fmla="*/ 381 w 491"/>
                      <a:gd name="T11" fmla="*/ 64 h 105"/>
                      <a:gd name="T12" fmla="*/ 361 w 491"/>
                      <a:gd name="T13" fmla="*/ 58 h 105"/>
                      <a:gd name="T14" fmla="*/ 340 w 491"/>
                      <a:gd name="T15" fmla="*/ 52 h 105"/>
                      <a:gd name="T16" fmla="*/ 296 w 491"/>
                      <a:gd name="T17" fmla="*/ 39 h 105"/>
                      <a:gd name="T18" fmla="*/ 273 w 491"/>
                      <a:gd name="T19" fmla="*/ 33 h 105"/>
                      <a:gd name="T20" fmla="*/ 250 w 491"/>
                      <a:gd name="T21" fmla="*/ 28 h 105"/>
                      <a:gd name="T22" fmla="*/ 227 w 491"/>
                      <a:gd name="T23" fmla="*/ 23 h 105"/>
                      <a:gd name="T24" fmla="*/ 204 w 491"/>
                      <a:gd name="T25" fmla="*/ 19 h 105"/>
                      <a:gd name="T26" fmla="*/ 159 w 491"/>
                      <a:gd name="T27" fmla="*/ 13 h 105"/>
                      <a:gd name="T28" fmla="*/ 117 w 491"/>
                      <a:gd name="T29" fmla="*/ 8 h 105"/>
                      <a:gd name="T30" fmla="*/ 97 w 491"/>
                      <a:gd name="T31" fmla="*/ 7 h 105"/>
                      <a:gd name="T32" fmla="*/ 79 w 491"/>
                      <a:gd name="T33" fmla="*/ 7 h 105"/>
                      <a:gd name="T34" fmla="*/ 47 w 491"/>
                      <a:gd name="T35" fmla="*/ 7 h 105"/>
                      <a:gd name="T36" fmla="*/ 22 w 491"/>
                      <a:gd name="T37" fmla="*/ 7 h 105"/>
                      <a:gd name="T38" fmla="*/ 0 w 491"/>
                      <a:gd name="T39" fmla="*/ 9 h 105"/>
                      <a:gd name="T40" fmla="*/ 22 w 491"/>
                      <a:gd name="T41" fmla="*/ 5 h 105"/>
                      <a:gd name="T42" fmla="*/ 47 w 491"/>
                      <a:gd name="T43" fmla="*/ 3 h 105"/>
                      <a:gd name="T44" fmla="*/ 79 w 491"/>
                      <a:gd name="T45" fmla="*/ 1 h 105"/>
                      <a:gd name="T46" fmla="*/ 98 w 491"/>
                      <a:gd name="T47" fmla="*/ 1 h 105"/>
                      <a:gd name="T48" fmla="*/ 118 w 491"/>
                      <a:gd name="T49" fmla="*/ 1 h 105"/>
                      <a:gd name="T50" fmla="*/ 139 w 491"/>
                      <a:gd name="T51" fmla="*/ 2 h 105"/>
                      <a:gd name="T52" fmla="*/ 160 w 491"/>
                      <a:gd name="T53" fmla="*/ 4 h 105"/>
                      <a:gd name="T54" fmla="*/ 183 w 491"/>
                      <a:gd name="T55" fmla="*/ 6 h 105"/>
                      <a:gd name="T56" fmla="*/ 206 w 491"/>
                      <a:gd name="T57" fmla="*/ 10 h 105"/>
                      <a:gd name="T58" fmla="*/ 229 w 491"/>
                      <a:gd name="T59" fmla="*/ 14 h 105"/>
                      <a:gd name="T60" fmla="*/ 253 w 491"/>
                      <a:gd name="T61" fmla="*/ 18 h 105"/>
                      <a:gd name="T62" fmla="*/ 276 w 491"/>
                      <a:gd name="T63" fmla="*/ 24 h 105"/>
                      <a:gd name="T64" fmla="*/ 299 w 491"/>
                      <a:gd name="T65" fmla="*/ 30 h 105"/>
                      <a:gd name="T66" fmla="*/ 343 w 491"/>
                      <a:gd name="T67" fmla="*/ 43 h 105"/>
                      <a:gd name="T68" fmla="*/ 363 w 491"/>
                      <a:gd name="T69" fmla="*/ 50 h 105"/>
                      <a:gd name="T70" fmla="*/ 383 w 491"/>
                      <a:gd name="T71" fmla="*/ 57 h 105"/>
                      <a:gd name="T72" fmla="*/ 419 w 491"/>
                      <a:gd name="T73" fmla="*/ 71 h 105"/>
                      <a:gd name="T74" fmla="*/ 448 w 491"/>
                      <a:gd name="T75" fmla="*/ 84 h 105"/>
                      <a:gd name="T76" fmla="*/ 471 w 491"/>
                      <a:gd name="T77" fmla="*/ 95 h 105"/>
                      <a:gd name="T78" fmla="*/ 491 w 491"/>
                      <a:gd name="T7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91" h="105">
                        <a:moveTo>
                          <a:pt x="491" y="105"/>
                        </a:moveTo>
                        <a:cubicBezTo>
                          <a:pt x="491" y="105"/>
                          <a:pt x="483" y="102"/>
                          <a:pt x="470" y="97"/>
                        </a:cubicBezTo>
                        <a:cubicBezTo>
                          <a:pt x="464" y="94"/>
                          <a:pt x="456" y="91"/>
                          <a:pt x="447" y="88"/>
                        </a:cubicBezTo>
                        <a:cubicBezTo>
                          <a:pt x="438" y="85"/>
                          <a:pt x="428" y="81"/>
                          <a:pt x="417" y="77"/>
                        </a:cubicBezTo>
                        <a:cubicBezTo>
                          <a:pt x="411" y="75"/>
                          <a:pt x="405" y="73"/>
                          <a:pt x="399" y="71"/>
                        </a:cubicBezTo>
                        <a:cubicBezTo>
                          <a:pt x="393" y="69"/>
                          <a:pt x="387" y="66"/>
                          <a:pt x="381" y="64"/>
                        </a:cubicBezTo>
                        <a:cubicBezTo>
                          <a:pt x="374" y="62"/>
                          <a:pt x="367" y="60"/>
                          <a:pt x="361" y="58"/>
                        </a:cubicBezTo>
                        <a:cubicBezTo>
                          <a:pt x="354" y="56"/>
                          <a:pt x="347" y="54"/>
                          <a:pt x="340" y="52"/>
                        </a:cubicBezTo>
                        <a:cubicBezTo>
                          <a:pt x="326" y="47"/>
                          <a:pt x="311" y="43"/>
                          <a:pt x="296" y="39"/>
                        </a:cubicBezTo>
                        <a:cubicBezTo>
                          <a:pt x="289" y="37"/>
                          <a:pt x="281" y="35"/>
                          <a:pt x="273" y="33"/>
                        </a:cubicBezTo>
                        <a:cubicBezTo>
                          <a:pt x="266" y="32"/>
                          <a:pt x="258" y="30"/>
                          <a:pt x="250" y="28"/>
                        </a:cubicBezTo>
                        <a:cubicBezTo>
                          <a:pt x="243" y="27"/>
                          <a:pt x="235" y="25"/>
                          <a:pt x="227" y="23"/>
                        </a:cubicBezTo>
                        <a:cubicBezTo>
                          <a:pt x="220" y="22"/>
                          <a:pt x="212" y="21"/>
                          <a:pt x="204" y="19"/>
                        </a:cubicBezTo>
                        <a:cubicBezTo>
                          <a:pt x="189" y="17"/>
                          <a:pt x="174" y="14"/>
                          <a:pt x="159" y="13"/>
                        </a:cubicBezTo>
                        <a:cubicBezTo>
                          <a:pt x="145" y="11"/>
                          <a:pt x="131" y="10"/>
                          <a:pt x="117" y="8"/>
                        </a:cubicBezTo>
                        <a:cubicBezTo>
                          <a:pt x="110" y="8"/>
                          <a:pt x="104" y="8"/>
                          <a:pt x="97" y="7"/>
                        </a:cubicBezTo>
                        <a:cubicBezTo>
                          <a:pt x="91" y="7"/>
                          <a:pt x="85" y="7"/>
                          <a:pt x="79" y="7"/>
                        </a:cubicBezTo>
                        <a:cubicBezTo>
                          <a:pt x="67" y="7"/>
                          <a:pt x="56" y="6"/>
                          <a:pt x="47" y="7"/>
                        </a:cubicBezTo>
                        <a:cubicBezTo>
                          <a:pt x="37" y="7"/>
                          <a:pt x="29" y="7"/>
                          <a:pt x="22" y="7"/>
                        </a:cubicBezTo>
                        <a:cubicBezTo>
                          <a:pt x="8" y="8"/>
                          <a:pt x="0" y="9"/>
                          <a:pt x="0" y="9"/>
                        </a:cubicBezTo>
                        <a:cubicBezTo>
                          <a:pt x="0" y="9"/>
                          <a:pt x="8" y="7"/>
                          <a:pt x="22" y="5"/>
                        </a:cubicBezTo>
                        <a:cubicBezTo>
                          <a:pt x="29" y="4"/>
                          <a:pt x="37" y="4"/>
                          <a:pt x="47" y="3"/>
                        </a:cubicBezTo>
                        <a:cubicBezTo>
                          <a:pt x="56" y="2"/>
                          <a:pt x="67" y="1"/>
                          <a:pt x="79" y="1"/>
                        </a:cubicBezTo>
                        <a:cubicBezTo>
                          <a:pt x="85" y="0"/>
                          <a:pt x="91" y="1"/>
                          <a:pt x="98" y="1"/>
                        </a:cubicBezTo>
                        <a:cubicBezTo>
                          <a:pt x="104" y="1"/>
                          <a:pt x="111" y="1"/>
                          <a:pt x="118" y="1"/>
                        </a:cubicBezTo>
                        <a:cubicBezTo>
                          <a:pt x="124" y="1"/>
                          <a:pt x="131" y="2"/>
                          <a:pt x="139" y="2"/>
                        </a:cubicBezTo>
                        <a:cubicBezTo>
                          <a:pt x="146" y="2"/>
                          <a:pt x="153" y="3"/>
                          <a:pt x="160" y="4"/>
                        </a:cubicBezTo>
                        <a:cubicBezTo>
                          <a:pt x="168" y="4"/>
                          <a:pt x="175" y="5"/>
                          <a:pt x="183" y="6"/>
                        </a:cubicBezTo>
                        <a:cubicBezTo>
                          <a:pt x="191" y="7"/>
                          <a:pt x="198" y="8"/>
                          <a:pt x="206" y="10"/>
                        </a:cubicBezTo>
                        <a:cubicBezTo>
                          <a:pt x="214" y="11"/>
                          <a:pt x="221" y="12"/>
                          <a:pt x="229" y="14"/>
                        </a:cubicBezTo>
                        <a:cubicBezTo>
                          <a:pt x="237" y="15"/>
                          <a:pt x="245" y="17"/>
                          <a:pt x="253" y="18"/>
                        </a:cubicBezTo>
                        <a:cubicBezTo>
                          <a:pt x="260" y="20"/>
                          <a:pt x="268" y="22"/>
                          <a:pt x="276" y="24"/>
                        </a:cubicBezTo>
                        <a:cubicBezTo>
                          <a:pt x="283" y="26"/>
                          <a:pt x="291" y="28"/>
                          <a:pt x="299" y="30"/>
                        </a:cubicBezTo>
                        <a:cubicBezTo>
                          <a:pt x="314" y="34"/>
                          <a:pt x="328" y="38"/>
                          <a:pt x="343" y="43"/>
                        </a:cubicBezTo>
                        <a:cubicBezTo>
                          <a:pt x="350" y="45"/>
                          <a:pt x="357" y="48"/>
                          <a:pt x="363" y="50"/>
                        </a:cubicBezTo>
                        <a:cubicBezTo>
                          <a:pt x="370" y="52"/>
                          <a:pt x="377" y="55"/>
                          <a:pt x="383" y="57"/>
                        </a:cubicBezTo>
                        <a:cubicBezTo>
                          <a:pt x="396" y="62"/>
                          <a:pt x="408" y="67"/>
                          <a:pt x="419" y="71"/>
                        </a:cubicBezTo>
                        <a:cubicBezTo>
                          <a:pt x="430" y="76"/>
                          <a:pt x="440" y="80"/>
                          <a:pt x="448" y="84"/>
                        </a:cubicBezTo>
                        <a:cubicBezTo>
                          <a:pt x="457" y="88"/>
                          <a:pt x="465" y="92"/>
                          <a:pt x="471" y="95"/>
                        </a:cubicBezTo>
                        <a:cubicBezTo>
                          <a:pt x="483" y="101"/>
                          <a:pt x="491" y="105"/>
                          <a:pt x="491" y="10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1000"/>
                        </a:schemeClr>
                      </a:gs>
                      <a:gs pos="65000">
                        <a:srgbClr val="EFEFEF">
                          <a:lumMod val="99000"/>
                        </a:srgbClr>
                      </a:gs>
                      <a:gs pos="35000">
                        <a:schemeClr val="bg1">
                          <a:lumMod val="96000"/>
                          <a:lumOff val="4000"/>
                        </a:schemeClr>
                      </a:gs>
                      <a:gs pos="100000">
                        <a:schemeClr val="bg1">
                          <a:lumMod val="89000"/>
                        </a:schemeClr>
                      </a:gs>
                    </a:gsLst>
                    <a:lin ang="24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4" name="Freeform 30"/>
                  <p:cNvSpPr/>
                  <p:nvPr/>
                </p:nvSpPr>
                <p:spPr bwMode="auto">
                  <a:xfrm>
                    <a:off x="3848100" y="1414464"/>
                    <a:ext cx="1227138" cy="1450975"/>
                  </a:xfrm>
                  <a:custGeom>
                    <a:avLst/>
                    <a:gdLst>
                      <a:gd name="T0" fmla="*/ 0 w 324"/>
                      <a:gd name="T1" fmla="*/ 0 h 384"/>
                      <a:gd name="T2" fmla="*/ 10 w 324"/>
                      <a:gd name="T3" fmla="*/ 19 h 384"/>
                      <a:gd name="T4" fmla="*/ 22 w 324"/>
                      <a:gd name="T5" fmla="*/ 41 h 384"/>
                      <a:gd name="T6" fmla="*/ 38 w 324"/>
                      <a:gd name="T7" fmla="*/ 70 h 384"/>
                      <a:gd name="T8" fmla="*/ 47 w 324"/>
                      <a:gd name="T9" fmla="*/ 85 h 384"/>
                      <a:gd name="T10" fmla="*/ 58 w 324"/>
                      <a:gd name="T11" fmla="*/ 102 h 384"/>
                      <a:gd name="T12" fmla="*/ 82 w 324"/>
                      <a:gd name="T13" fmla="*/ 137 h 384"/>
                      <a:gd name="T14" fmla="*/ 110 w 324"/>
                      <a:gd name="T15" fmla="*/ 174 h 384"/>
                      <a:gd name="T16" fmla="*/ 140 w 324"/>
                      <a:gd name="T17" fmla="*/ 210 h 384"/>
                      <a:gd name="T18" fmla="*/ 171 w 324"/>
                      <a:gd name="T19" fmla="*/ 246 h 384"/>
                      <a:gd name="T20" fmla="*/ 203 w 324"/>
                      <a:gd name="T21" fmla="*/ 278 h 384"/>
                      <a:gd name="T22" fmla="*/ 219 w 324"/>
                      <a:gd name="T23" fmla="*/ 293 h 384"/>
                      <a:gd name="T24" fmla="*/ 234 w 324"/>
                      <a:gd name="T25" fmla="*/ 308 h 384"/>
                      <a:gd name="T26" fmla="*/ 249 w 324"/>
                      <a:gd name="T27" fmla="*/ 321 h 384"/>
                      <a:gd name="T28" fmla="*/ 263 w 324"/>
                      <a:gd name="T29" fmla="*/ 333 h 384"/>
                      <a:gd name="T30" fmla="*/ 276 w 324"/>
                      <a:gd name="T31" fmla="*/ 344 h 384"/>
                      <a:gd name="T32" fmla="*/ 288 w 324"/>
                      <a:gd name="T33" fmla="*/ 354 h 384"/>
                      <a:gd name="T34" fmla="*/ 307 w 324"/>
                      <a:gd name="T35" fmla="*/ 370 h 384"/>
                      <a:gd name="T36" fmla="*/ 324 w 324"/>
                      <a:gd name="T37" fmla="*/ 384 h 384"/>
                      <a:gd name="T38" fmla="*/ 306 w 324"/>
                      <a:gd name="T39" fmla="*/ 372 h 384"/>
                      <a:gd name="T40" fmla="*/ 285 w 324"/>
                      <a:gd name="T41" fmla="*/ 357 h 384"/>
                      <a:gd name="T42" fmla="*/ 259 w 324"/>
                      <a:gd name="T43" fmla="*/ 338 h 384"/>
                      <a:gd name="T44" fmla="*/ 229 w 324"/>
                      <a:gd name="T45" fmla="*/ 313 h 384"/>
                      <a:gd name="T46" fmla="*/ 213 w 324"/>
                      <a:gd name="T47" fmla="*/ 300 h 384"/>
                      <a:gd name="T48" fmla="*/ 197 w 324"/>
                      <a:gd name="T49" fmla="*/ 285 h 384"/>
                      <a:gd name="T50" fmla="*/ 164 w 324"/>
                      <a:gd name="T51" fmla="*/ 252 h 384"/>
                      <a:gd name="T52" fmla="*/ 132 w 324"/>
                      <a:gd name="T53" fmla="*/ 217 h 384"/>
                      <a:gd name="T54" fmla="*/ 102 w 324"/>
                      <a:gd name="T55" fmla="*/ 180 h 384"/>
                      <a:gd name="T56" fmla="*/ 88 w 324"/>
                      <a:gd name="T57" fmla="*/ 161 h 384"/>
                      <a:gd name="T58" fmla="*/ 75 w 324"/>
                      <a:gd name="T59" fmla="*/ 143 h 384"/>
                      <a:gd name="T60" fmla="*/ 63 w 324"/>
                      <a:gd name="T61" fmla="*/ 124 h 384"/>
                      <a:gd name="T62" fmla="*/ 52 w 324"/>
                      <a:gd name="T63" fmla="*/ 106 h 384"/>
                      <a:gd name="T64" fmla="*/ 42 w 324"/>
                      <a:gd name="T65" fmla="*/ 89 h 384"/>
                      <a:gd name="T66" fmla="*/ 33 w 324"/>
                      <a:gd name="T67" fmla="*/ 72 h 384"/>
                      <a:gd name="T68" fmla="*/ 18 w 324"/>
                      <a:gd name="T69" fmla="*/ 43 h 384"/>
                      <a:gd name="T70" fmla="*/ 8 w 324"/>
                      <a:gd name="T71" fmla="*/ 20 h 384"/>
                      <a:gd name="T72" fmla="*/ 0 w 324"/>
                      <a:gd name="T73" fmla="*/ 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24" h="384">
                        <a:moveTo>
                          <a:pt x="0" y="0"/>
                        </a:moveTo>
                        <a:cubicBezTo>
                          <a:pt x="0" y="0"/>
                          <a:pt x="4" y="7"/>
                          <a:pt x="10" y="19"/>
                        </a:cubicBezTo>
                        <a:cubicBezTo>
                          <a:pt x="13" y="25"/>
                          <a:pt x="17" y="33"/>
                          <a:pt x="22" y="41"/>
                        </a:cubicBezTo>
                        <a:cubicBezTo>
                          <a:pt x="26" y="50"/>
                          <a:pt x="32" y="59"/>
                          <a:pt x="38" y="70"/>
                        </a:cubicBezTo>
                        <a:cubicBezTo>
                          <a:pt x="41" y="75"/>
                          <a:pt x="44" y="80"/>
                          <a:pt x="47" y="85"/>
                        </a:cubicBezTo>
                        <a:cubicBezTo>
                          <a:pt x="51" y="91"/>
                          <a:pt x="54" y="97"/>
                          <a:pt x="58" y="102"/>
                        </a:cubicBezTo>
                        <a:cubicBezTo>
                          <a:pt x="65" y="114"/>
                          <a:pt x="73" y="125"/>
                          <a:pt x="82" y="137"/>
                        </a:cubicBezTo>
                        <a:cubicBezTo>
                          <a:pt x="90" y="150"/>
                          <a:pt x="100" y="162"/>
                          <a:pt x="110" y="174"/>
                        </a:cubicBezTo>
                        <a:cubicBezTo>
                          <a:pt x="119" y="186"/>
                          <a:pt x="129" y="199"/>
                          <a:pt x="140" y="210"/>
                        </a:cubicBezTo>
                        <a:cubicBezTo>
                          <a:pt x="150" y="223"/>
                          <a:pt x="161" y="234"/>
                          <a:pt x="171" y="246"/>
                        </a:cubicBezTo>
                        <a:cubicBezTo>
                          <a:pt x="182" y="257"/>
                          <a:pt x="192" y="268"/>
                          <a:pt x="203" y="278"/>
                        </a:cubicBezTo>
                        <a:cubicBezTo>
                          <a:pt x="209" y="283"/>
                          <a:pt x="214" y="288"/>
                          <a:pt x="219" y="293"/>
                        </a:cubicBezTo>
                        <a:cubicBezTo>
                          <a:pt x="224" y="298"/>
                          <a:pt x="229" y="303"/>
                          <a:pt x="234" y="308"/>
                        </a:cubicBezTo>
                        <a:cubicBezTo>
                          <a:pt x="239" y="312"/>
                          <a:pt x="244" y="317"/>
                          <a:pt x="249" y="321"/>
                        </a:cubicBezTo>
                        <a:cubicBezTo>
                          <a:pt x="254" y="325"/>
                          <a:pt x="259" y="329"/>
                          <a:pt x="263" y="333"/>
                        </a:cubicBezTo>
                        <a:cubicBezTo>
                          <a:pt x="267" y="337"/>
                          <a:pt x="272" y="341"/>
                          <a:pt x="276" y="344"/>
                        </a:cubicBezTo>
                        <a:cubicBezTo>
                          <a:pt x="280" y="348"/>
                          <a:pt x="284" y="351"/>
                          <a:pt x="288" y="354"/>
                        </a:cubicBezTo>
                        <a:cubicBezTo>
                          <a:pt x="295" y="361"/>
                          <a:pt x="302" y="366"/>
                          <a:pt x="307" y="370"/>
                        </a:cubicBezTo>
                        <a:cubicBezTo>
                          <a:pt x="318" y="379"/>
                          <a:pt x="324" y="384"/>
                          <a:pt x="324" y="384"/>
                        </a:cubicBezTo>
                        <a:cubicBezTo>
                          <a:pt x="324" y="384"/>
                          <a:pt x="318" y="380"/>
                          <a:pt x="306" y="372"/>
                        </a:cubicBezTo>
                        <a:cubicBezTo>
                          <a:pt x="300" y="368"/>
                          <a:pt x="293" y="363"/>
                          <a:pt x="285" y="357"/>
                        </a:cubicBezTo>
                        <a:cubicBezTo>
                          <a:pt x="278" y="352"/>
                          <a:pt x="269" y="345"/>
                          <a:pt x="259" y="338"/>
                        </a:cubicBezTo>
                        <a:cubicBezTo>
                          <a:pt x="250" y="330"/>
                          <a:pt x="240" y="322"/>
                          <a:pt x="229" y="313"/>
                        </a:cubicBezTo>
                        <a:cubicBezTo>
                          <a:pt x="224" y="309"/>
                          <a:pt x="219" y="304"/>
                          <a:pt x="213" y="300"/>
                        </a:cubicBezTo>
                        <a:cubicBezTo>
                          <a:pt x="208" y="295"/>
                          <a:pt x="203" y="290"/>
                          <a:pt x="197" y="285"/>
                        </a:cubicBezTo>
                        <a:cubicBezTo>
                          <a:pt x="186" y="275"/>
                          <a:pt x="175" y="263"/>
                          <a:pt x="164" y="252"/>
                        </a:cubicBezTo>
                        <a:cubicBezTo>
                          <a:pt x="153" y="241"/>
                          <a:pt x="142" y="229"/>
                          <a:pt x="132" y="217"/>
                        </a:cubicBezTo>
                        <a:cubicBezTo>
                          <a:pt x="121" y="205"/>
                          <a:pt x="112" y="192"/>
                          <a:pt x="102" y="180"/>
                        </a:cubicBezTo>
                        <a:cubicBezTo>
                          <a:pt x="97" y="174"/>
                          <a:pt x="92" y="167"/>
                          <a:pt x="88" y="161"/>
                        </a:cubicBezTo>
                        <a:cubicBezTo>
                          <a:pt x="83" y="155"/>
                          <a:pt x="79" y="149"/>
                          <a:pt x="75" y="143"/>
                        </a:cubicBezTo>
                        <a:cubicBezTo>
                          <a:pt x="71" y="136"/>
                          <a:pt x="66" y="130"/>
                          <a:pt x="63" y="124"/>
                        </a:cubicBezTo>
                        <a:cubicBezTo>
                          <a:pt x="59" y="118"/>
                          <a:pt x="55" y="112"/>
                          <a:pt x="52" y="106"/>
                        </a:cubicBezTo>
                        <a:cubicBezTo>
                          <a:pt x="48" y="100"/>
                          <a:pt x="45" y="94"/>
                          <a:pt x="42" y="89"/>
                        </a:cubicBezTo>
                        <a:cubicBezTo>
                          <a:pt x="38" y="83"/>
                          <a:pt x="35" y="78"/>
                          <a:pt x="33" y="72"/>
                        </a:cubicBezTo>
                        <a:cubicBezTo>
                          <a:pt x="27" y="62"/>
                          <a:pt x="22" y="52"/>
                          <a:pt x="18" y="43"/>
                        </a:cubicBezTo>
                        <a:cubicBezTo>
                          <a:pt x="14" y="34"/>
                          <a:pt x="11" y="26"/>
                          <a:pt x="8" y="20"/>
                        </a:cubicBezTo>
                        <a:cubicBezTo>
                          <a:pt x="3" y="7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72000">
                        <a:srgbClr val="DDDDDD">
                          <a:lumMod val="92000"/>
                          <a:lumOff val="8000"/>
                        </a:srgbClr>
                      </a:gs>
                      <a:gs pos="0">
                        <a:schemeClr val="bg1">
                          <a:lumMod val="79000"/>
                        </a:schemeClr>
                      </a:gs>
                      <a:gs pos="35000">
                        <a:schemeClr val="bg1">
                          <a:lumMod val="99000"/>
                          <a:lumOff val="1000"/>
                        </a:schemeClr>
                      </a:gs>
                      <a:gs pos="100000">
                        <a:schemeClr val="bg1">
                          <a:lumMod val="92000"/>
                        </a:schemeClr>
                      </a:gs>
                    </a:gsLst>
                    <a:lin ang="18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3" name="弦形 32"/>
                <p:cNvSpPr/>
                <p:nvPr/>
              </p:nvSpPr>
              <p:spPr>
                <a:xfrm rot="18713148">
                  <a:off x="6264863" y="1605737"/>
                  <a:ext cx="3418916" cy="1679242"/>
                </a:xfrm>
                <a:prstGeom prst="chord">
                  <a:avLst>
                    <a:gd name="adj1" fmla="val 4679799"/>
                    <a:gd name="adj2" fmla="val 11290326"/>
                  </a:avLst>
                </a:prstGeom>
                <a:gradFill flip="none" rotWithShape="1">
                  <a:gsLst>
                    <a:gs pos="54000">
                      <a:schemeClr val="tx1">
                        <a:alpha val="10000"/>
                      </a:schemeClr>
                    </a:gs>
                    <a:gs pos="0">
                      <a:schemeClr val="tx1">
                        <a:alpha val="30000"/>
                      </a:schemeClr>
                    </a:gs>
                    <a:gs pos="100000">
                      <a:srgbClr val="E6E6E6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弦形 33"/>
                <p:cNvSpPr/>
                <p:nvPr/>
              </p:nvSpPr>
              <p:spPr>
                <a:xfrm rot="13306308">
                  <a:off x="4066477" y="3923858"/>
                  <a:ext cx="3418916" cy="1679242"/>
                </a:xfrm>
                <a:prstGeom prst="chord">
                  <a:avLst>
                    <a:gd name="adj1" fmla="val 4679799"/>
                    <a:gd name="adj2" fmla="val 11290326"/>
                  </a:avLst>
                </a:prstGeom>
                <a:gradFill flip="none" rotWithShape="1">
                  <a:gsLst>
                    <a:gs pos="54000">
                      <a:schemeClr val="tx1">
                        <a:alpha val="10000"/>
                      </a:schemeClr>
                    </a:gs>
                    <a:gs pos="0">
                      <a:schemeClr val="tx1">
                        <a:alpha val="30000"/>
                      </a:schemeClr>
                    </a:gs>
                    <a:gs pos="100000">
                      <a:srgbClr val="E6E6E6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 flipH="1">
                  <a:off x="6559014" y="1412241"/>
                  <a:ext cx="2260181" cy="2114550"/>
                  <a:chOff x="2815057" y="1402715"/>
                  <a:chExt cx="2260181" cy="2114550"/>
                </a:xfrm>
              </p:grpSpPr>
              <p:sp>
                <p:nvSpPr>
                  <p:cNvPr id="49" name="Freeform 14"/>
                  <p:cNvSpPr/>
                  <p:nvPr/>
                </p:nvSpPr>
                <p:spPr bwMode="auto">
                  <a:xfrm>
                    <a:off x="2829560" y="1402715"/>
                    <a:ext cx="2230438" cy="2114550"/>
                  </a:xfrm>
                  <a:custGeom>
                    <a:avLst/>
                    <a:gdLst>
                      <a:gd name="T0" fmla="*/ 592 w 592"/>
                      <a:gd name="T1" fmla="*/ 385 h 561"/>
                      <a:gd name="T2" fmla="*/ 490 w 592"/>
                      <a:gd name="T3" fmla="*/ 561 h 561"/>
                      <a:gd name="T4" fmla="*/ 0 w 592"/>
                      <a:gd name="T5" fmla="*/ 465 h 561"/>
                      <a:gd name="T6" fmla="*/ 269 w 592"/>
                      <a:gd name="T7" fmla="*/ 0 h 561"/>
                      <a:gd name="T8" fmla="*/ 592 w 592"/>
                      <a:gd name="T9" fmla="*/ 385 h 5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2" h="561">
                        <a:moveTo>
                          <a:pt x="592" y="385"/>
                        </a:moveTo>
                        <a:cubicBezTo>
                          <a:pt x="490" y="561"/>
                          <a:pt x="490" y="561"/>
                          <a:pt x="490" y="561"/>
                        </a:cubicBezTo>
                        <a:cubicBezTo>
                          <a:pt x="313" y="481"/>
                          <a:pt x="146" y="447"/>
                          <a:pt x="0" y="465"/>
                        </a:cubicBezTo>
                        <a:cubicBezTo>
                          <a:pt x="269" y="0"/>
                          <a:pt x="269" y="0"/>
                          <a:pt x="269" y="0"/>
                        </a:cubicBezTo>
                        <a:cubicBezTo>
                          <a:pt x="325" y="136"/>
                          <a:pt x="434" y="271"/>
                          <a:pt x="592" y="385"/>
                        </a:cubicBezTo>
                        <a:close/>
                      </a:path>
                    </a:pathLst>
                  </a:custGeom>
                  <a:gradFill>
                    <a:gsLst>
                      <a:gs pos="72000">
                        <a:srgbClr val="DDDDDD">
                          <a:lumMod val="96000"/>
                          <a:lumOff val="4000"/>
                        </a:srgbClr>
                      </a:gs>
                      <a:gs pos="15000">
                        <a:schemeClr val="bg1">
                          <a:lumMod val="7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44000">
                        <a:schemeClr val="bg1">
                          <a:lumMod val="9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040000" scaled="0"/>
                  </a:gradFill>
                  <a:ln>
                    <a:noFill/>
                  </a:ln>
                  <a:effectLst/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0" name="Freeform 26"/>
                  <p:cNvSpPr/>
                  <p:nvPr/>
                </p:nvSpPr>
                <p:spPr bwMode="auto">
                  <a:xfrm>
                    <a:off x="2815057" y="3110334"/>
                    <a:ext cx="1852613" cy="404812"/>
                  </a:xfrm>
                  <a:custGeom>
                    <a:avLst/>
                    <a:gdLst>
                      <a:gd name="T0" fmla="*/ 491 w 491"/>
                      <a:gd name="T1" fmla="*/ 105 h 105"/>
                      <a:gd name="T2" fmla="*/ 470 w 491"/>
                      <a:gd name="T3" fmla="*/ 97 h 105"/>
                      <a:gd name="T4" fmla="*/ 447 w 491"/>
                      <a:gd name="T5" fmla="*/ 88 h 105"/>
                      <a:gd name="T6" fmla="*/ 417 w 491"/>
                      <a:gd name="T7" fmla="*/ 77 h 105"/>
                      <a:gd name="T8" fmla="*/ 399 w 491"/>
                      <a:gd name="T9" fmla="*/ 71 h 105"/>
                      <a:gd name="T10" fmla="*/ 381 w 491"/>
                      <a:gd name="T11" fmla="*/ 64 h 105"/>
                      <a:gd name="T12" fmla="*/ 361 w 491"/>
                      <a:gd name="T13" fmla="*/ 58 h 105"/>
                      <a:gd name="T14" fmla="*/ 340 w 491"/>
                      <a:gd name="T15" fmla="*/ 52 h 105"/>
                      <a:gd name="T16" fmla="*/ 296 w 491"/>
                      <a:gd name="T17" fmla="*/ 39 h 105"/>
                      <a:gd name="T18" fmla="*/ 273 w 491"/>
                      <a:gd name="T19" fmla="*/ 33 h 105"/>
                      <a:gd name="T20" fmla="*/ 250 w 491"/>
                      <a:gd name="T21" fmla="*/ 28 h 105"/>
                      <a:gd name="T22" fmla="*/ 227 w 491"/>
                      <a:gd name="T23" fmla="*/ 23 h 105"/>
                      <a:gd name="T24" fmla="*/ 204 w 491"/>
                      <a:gd name="T25" fmla="*/ 19 h 105"/>
                      <a:gd name="T26" fmla="*/ 159 w 491"/>
                      <a:gd name="T27" fmla="*/ 13 h 105"/>
                      <a:gd name="T28" fmla="*/ 117 w 491"/>
                      <a:gd name="T29" fmla="*/ 8 h 105"/>
                      <a:gd name="T30" fmla="*/ 97 w 491"/>
                      <a:gd name="T31" fmla="*/ 7 h 105"/>
                      <a:gd name="T32" fmla="*/ 79 w 491"/>
                      <a:gd name="T33" fmla="*/ 7 h 105"/>
                      <a:gd name="T34" fmla="*/ 47 w 491"/>
                      <a:gd name="T35" fmla="*/ 7 h 105"/>
                      <a:gd name="T36" fmla="*/ 22 w 491"/>
                      <a:gd name="T37" fmla="*/ 7 h 105"/>
                      <a:gd name="T38" fmla="*/ 0 w 491"/>
                      <a:gd name="T39" fmla="*/ 9 h 105"/>
                      <a:gd name="T40" fmla="*/ 22 w 491"/>
                      <a:gd name="T41" fmla="*/ 5 h 105"/>
                      <a:gd name="T42" fmla="*/ 47 w 491"/>
                      <a:gd name="T43" fmla="*/ 3 h 105"/>
                      <a:gd name="T44" fmla="*/ 79 w 491"/>
                      <a:gd name="T45" fmla="*/ 1 h 105"/>
                      <a:gd name="T46" fmla="*/ 98 w 491"/>
                      <a:gd name="T47" fmla="*/ 1 h 105"/>
                      <a:gd name="T48" fmla="*/ 118 w 491"/>
                      <a:gd name="T49" fmla="*/ 1 h 105"/>
                      <a:gd name="T50" fmla="*/ 139 w 491"/>
                      <a:gd name="T51" fmla="*/ 2 h 105"/>
                      <a:gd name="T52" fmla="*/ 160 w 491"/>
                      <a:gd name="T53" fmla="*/ 4 h 105"/>
                      <a:gd name="T54" fmla="*/ 183 w 491"/>
                      <a:gd name="T55" fmla="*/ 6 h 105"/>
                      <a:gd name="T56" fmla="*/ 206 w 491"/>
                      <a:gd name="T57" fmla="*/ 10 h 105"/>
                      <a:gd name="T58" fmla="*/ 229 w 491"/>
                      <a:gd name="T59" fmla="*/ 14 h 105"/>
                      <a:gd name="T60" fmla="*/ 253 w 491"/>
                      <a:gd name="T61" fmla="*/ 18 h 105"/>
                      <a:gd name="T62" fmla="*/ 276 w 491"/>
                      <a:gd name="T63" fmla="*/ 24 h 105"/>
                      <a:gd name="T64" fmla="*/ 299 w 491"/>
                      <a:gd name="T65" fmla="*/ 30 h 105"/>
                      <a:gd name="T66" fmla="*/ 343 w 491"/>
                      <a:gd name="T67" fmla="*/ 43 h 105"/>
                      <a:gd name="T68" fmla="*/ 363 w 491"/>
                      <a:gd name="T69" fmla="*/ 50 h 105"/>
                      <a:gd name="T70" fmla="*/ 383 w 491"/>
                      <a:gd name="T71" fmla="*/ 57 h 105"/>
                      <a:gd name="T72" fmla="*/ 419 w 491"/>
                      <a:gd name="T73" fmla="*/ 71 h 105"/>
                      <a:gd name="T74" fmla="*/ 448 w 491"/>
                      <a:gd name="T75" fmla="*/ 84 h 105"/>
                      <a:gd name="T76" fmla="*/ 471 w 491"/>
                      <a:gd name="T77" fmla="*/ 95 h 105"/>
                      <a:gd name="T78" fmla="*/ 491 w 491"/>
                      <a:gd name="T7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91" h="105">
                        <a:moveTo>
                          <a:pt x="491" y="105"/>
                        </a:moveTo>
                        <a:cubicBezTo>
                          <a:pt x="491" y="105"/>
                          <a:pt x="483" y="102"/>
                          <a:pt x="470" y="97"/>
                        </a:cubicBezTo>
                        <a:cubicBezTo>
                          <a:pt x="464" y="94"/>
                          <a:pt x="456" y="91"/>
                          <a:pt x="447" y="88"/>
                        </a:cubicBezTo>
                        <a:cubicBezTo>
                          <a:pt x="438" y="85"/>
                          <a:pt x="428" y="81"/>
                          <a:pt x="417" y="77"/>
                        </a:cubicBezTo>
                        <a:cubicBezTo>
                          <a:pt x="411" y="75"/>
                          <a:pt x="405" y="73"/>
                          <a:pt x="399" y="71"/>
                        </a:cubicBezTo>
                        <a:cubicBezTo>
                          <a:pt x="393" y="69"/>
                          <a:pt x="387" y="66"/>
                          <a:pt x="381" y="64"/>
                        </a:cubicBezTo>
                        <a:cubicBezTo>
                          <a:pt x="374" y="62"/>
                          <a:pt x="367" y="60"/>
                          <a:pt x="361" y="58"/>
                        </a:cubicBezTo>
                        <a:cubicBezTo>
                          <a:pt x="354" y="56"/>
                          <a:pt x="347" y="54"/>
                          <a:pt x="340" y="52"/>
                        </a:cubicBezTo>
                        <a:cubicBezTo>
                          <a:pt x="326" y="47"/>
                          <a:pt x="311" y="43"/>
                          <a:pt x="296" y="39"/>
                        </a:cubicBezTo>
                        <a:cubicBezTo>
                          <a:pt x="289" y="37"/>
                          <a:pt x="281" y="35"/>
                          <a:pt x="273" y="33"/>
                        </a:cubicBezTo>
                        <a:cubicBezTo>
                          <a:pt x="266" y="32"/>
                          <a:pt x="258" y="30"/>
                          <a:pt x="250" y="28"/>
                        </a:cubicBezTo>
                        <a:cubicBezTo>
                          <a:pt x="243" y="27"/>
                          <a:pt x="235" y="25"/>
                          <a:pt x="227" y="23"/>
                        </a:cubicBezTo>
                        <a:cubicBezTo>
                          <a:pt x="220" y="22"/>
                          <a:pt x="212" y="21"/>
                          <a:pt x="204" y="19"/>
                        </a:cubicBezTo>
                        <a:cubicBezTo>
                          <a:pt x="189" y="17"/>
                          <a:pt x="174" y="14"/>
                          <a:pt x="159" y="13"/>
                        </a:cubicBezTo>
                        <a:cubicBezTo>
                          <a:pt x="145" y="11"/>
                          <a:pt x="131" y="10"/>
                          <a:pt x="117" y="8"/>
                        </a:cubicBezTo>
                        <a:cubicBezTo>
                          <a:pt x="110" y="8"/>
                          <a:pt x="104" y="8"/>
                          <a:pt x="97" y="7"/>
                        </a:cubicBezTo>
                        <a:cubicBezTo>
                          <a:pt x="91" y="7"/>
                          <a:pt x="85" y="7"/>
                          <a:pt x="79" y="7"/>
                        </a:cubicBezTo>
                        <a:cubicBezTo>
                          <a:pt x="67" y="7"/>
                          <a:pt x="56" y="6"/>
                          <a:pt x="47" y="7"/>
                        </a:cubicBezTo>
                        <a:cubicBezTo>
                          <a:pt x="37" y="7"/>
                          <a:pt x="29" y="7"/>
                          <a:pt x="22" y="7"/>
                        </a:cubicBezTo>
                        <a:cubicBezTo>
                          <a:pt x="8" y="8"/>
                          <a:pt x="0" y="9"/>
                          <a:pt x="0" y="9"/>
                        </a:cubicBezTo>
                        <a:cubicBezTo>
                          <a:pt x="0" y="9"/>
                          <a:pt x="8" y="7"/>
                          <a:pt x="22" y="5"/>
                        </a:cubicBezTo>
                        <a:cubicBezTo>
                          <a:pt x="29" y="4"/>
                          <a:pt x="37" y="4"/>
                          <a:pt x="47" y="3"/>
                        </a:cubicBezTo>
                        <a:cubicBezTo>
                          <a:pt x="56" y="2"/>
                          <a:pt x="67" y="1"/>
                          <a:pt x="79" y="1"/>
                        </a:cubicBezTo>
                        <a:cubicBezTo>
                          <a:pt x="85" y="0"/>
                          <a:pt x="91" y="1"/>
                          <a:pt x="98" y="1"/>
                        </a:cubicBezTo>
                        <a:cubicBezTo>
                          <a:pt x="104" y="1"/>
                          <a:pt x="111" y="1"/>
                          <a:pt x="118" y="1"/>
                        </a:cubicBezTo>
                        <a:cubicBezTo>
                          <a:pt x="124" y="1"/>
                          <a:pt x="131" y="2"/>
                          <a:pt x="139" y="2"/>
                        </a:cubicBezTo>
                        <a:cubicBezTo>
                          <a:pt x="146" y="2"/>
                          <a:pt x="153" y="3"/>
                          <a:pt x="160" y="4"/>
                        </a:cubicBezTo>
                        <a:cubicBezTo>
                          <a:pt x="168" y="4"/>
                          <a:pt x="175" y="5"/>
                          <a:pt x="183" y="6"/>
                        </a:cubicBezTo>
                        <a:cubicBezTo>
                          <a:pt x="191" y="7"/>
                          <a:pt x="198" y="8"/>
                          <a:pt x="206" y="10"/>
                        </a:cubicBezTo>
                        <a:cubicBezTo>
                          <a:pt x="214" y="11"/>
                          <a:pt x="221" y="12"/>
                          <a:pt x="229" y="14"/>
                        </a:cubicBezTo>
                        <a:cubicBezTo>
                          <a:pt x="237" y="15"/>
                          <a:pt x="245" y="17"/>
                          <a:pt x="253" y="18"/>
                        </a:cubicBezTo>
                        <a:cubicBezTo>
                          <a:pt x="260" y="20"/>
                          <a:pt x="268" y="22"/>
                          <a:pt x="276" y="24"/>
                        </a:cubicBezTo>
                        <a:cubicBezTo>
                          <a:pt x="283" y="26"/>
                          <a:pt x="291" y="28"/>
                          <a:pt x="299" y="30"/>
                        </a:cubicBezTo>
                        <a:cubicBezTo>
                          <a:pt x="314" y="34"/>
                          <a:pt x="328" y="38"/>
                          <a:pt x="343" y="43"/>
                        </a:cubicBezTo>
                        <a:cubicBezTo>
                          <a:pt x="350" y="45"/>
                          <a:pt x="357" y="48"/>
                          <a:pt x="363" y="50"/>
                        </a:cubicBezTo>
                        <a:cubicBezTo>
                          <a:pt x="370" y="52"/>
                          <a:pt x="377" y="55"/>
                          <a:pt x="383" y="57"/>
                        </a:cubicBezTo>
                        <a:cubicBezTo>
                          <a:pt x="396" y="62"/>
                          <a:pt x="408" y="67"/>
                          <a:pt x="419" y="71"/>
                        </a:cubicBezTo>
                        <a:cubicBezTo>
                          <a:pt x="430" y="76"/>
                          <a:pt x="440" y="80"/>
                          <a:pt x="448" y="84"/>
                        </a:cubicBezTo>
                        <a:cubicBezTo>
                          <a:pt x="457" y="88"/>
                          <a:pt x="465" y="92"/>
                          <a:pt x="471" y="95"/>
                        </a:cubicBezTo>
                        <a:cubicBezTo>
                          <a:pt x="483" y="101"/>
                          <a:pt x="491" y="105"/>
                          <a:pt x="491" y="10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1000"/>
                        </a:schemeClr>
                      </a:gs>
                      <a:gs pos="65000">
                        <a:srgbClr val="EFEFEF">
                          <a:lumMod val="99000"/>
                        </a:srgbClr>
                      </a:gs>
                      <a:gs pos="35000">
                        <a:schemeClr val="bg1">
                          <a:lumMod val="96000"/>
                          <a:lumOff val="4000"/>
                        </a:schemeClr>
                      </a:gs>
                      <a:gs pos="100000">
                        <a:schemeClr val="bg1">
                          <a:lumMod val="89000"/>
                        </a:schemeClr>
                      </a:gs>
                    </a:gsLst>
                    <a:lin ang="24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1" name="Freeform 30"/>
                  <p:cNvSpPr/>
                  <p:nvPr/>
                </p:nvSpPr>
                <p:spPr bwMode="auto">
                  <a:xfrm>
                    <a:off x="3848100" y="1414464"/>
                    <a:ext cx="1227138" cy="1450975"/>
                  </a:xfrm>
                  <a:custGeom>
                    <a:avLst/>
                    <a:gdLst>
                      <a:gd name="T0" fmla="*/ 0 w 324"/>
                      <a:gd name="T1" fmla="*/ 0 h 384"/>
                      <a:gd name="T2" fmla="*/ 10 w 324"/>
                      <a:gd name="T3" fmla="*/ 19 h 384"/>
                      <a:gd name="T4" fmla="*/ 22 w 324"/>
                      <a:gd name="T5" fmla="*/ 41 h 384"/>
                      <a:gd name="T6" fmla="*/ 38 w 324"/>
                      <a:gd name="T7" fmla="*/ 70 h 384"/>
                      <a:gd name="T8" fmla="*/ 47 w 324"/>
                      <a:gd name="T9" fmla="*/ 85 h 384"/>
                      <a:gd name="T10" fmla="*/ 58 w 324"/>
                      <a:gd name="T11" fmla="*/ 102 h 384"/>
                      <a:gd name="T12" fmla="*/ 82 w 324"/>
                      <a:gd name="T13" fmla="*/ 137 h 384"/>
                      <a:gd name="T14" fmla="*/ 110 w 324"/>
                      <a:gd name="T15" fmla="*/ 174 h 384"/>
                      <a:gd name="T16" fmla="*/ 140 w 324"/>
                      <a:gd name="T17" fmla="*/ 210 h 384"/>
                      <a:gd name="T18" fmla="*/ 171 w 324"/>
                      <a:gd name="T19" fmla="*/ 246 h 384"/>
                      <a:gd name="T20" fmla="*/ 203 w 324"/>
                      <a:gd name="T21" fmla="*/ 278 h 384"/>
                      <a:gd name="T22" fmla="*/ 219 w 324"/>
                      <a:gd name="T23" fmla="*/ 293 h 384"/>
                      <a:gd name="T24" fmla="*/ 234 w 324"/>
                      <a:gd name="T25" fmla="*/ 308 h 384"/>
                      <a:gd name="T26" fmla="*/ 249 w 324"/>
                      <a:gd name="T27" fmla="*/ 321 h 384"/>
                      <a:gd name="T28" fmla="*/ 263 w 324"/>
                      <a:gd name="T29" fmla="*/ 333 h 384"/>
                      <a:gd name="T30" fmla="*/ 276 w 324"/>
                      <a:gd name="T31" fmla="*/ 344 h 384"/>
                      <a:gd name="T32" fmla="*/ 288 w 324"/>
                      <a:gd name="T33" fmla="*/ 354 h 384"/>
                      <a:gd name="T34" fmla="*/ 307 w 324"/>
                      <a:gd name="T35" fmla="*/ 370 h 384"/>
                      <a:gd name="T36" fmla="*/ 324 w 324"/>
                      <a:gd name="T37" fmla="*/ 384 h 384"/>
                      <a:gd name="T38" fmla="*/ 306 w 324"/>
                      <a:gd name="T39" fmla="*/ 372 h 384"/>
                      <a:gd name="T40" fmla="*/ 285 w 324"/>
                      <a:gd name="T41" fmla="*/ 357 h 384"/>
                      <a:gd name="T42" fmla="*/ 259 w 324"/>
                      <a:gd name="T43" fmla="*/ 338 h 384"/>
                      <a:gd name="T44" fmla="*/ 229 w 324"/>
                      <a:gd name="T45" fmla="*/ 313 h 384"/>
                      <a:gd name="T46" fmla="*/ 213 w 324"/>
                      <a:gd name="T47" fmla="*/ 300 h 384"/>
                      <a:gd name="T48" fmla="*/ 197 w 324"/>
                      <a:gd name="T49" fmla="*/ 285 h 384"/>
                      <a:gd name="T50" fmla="*/ 164 w 324"/>
                      <a:gd name="T51" fmla="*/ 252 h 384"/>
                      <a:gd name="T52" fmla="*/ 132 w 324"/>
                      <a:gd name="T53" fmla="*/ 217 h 384"/>
                      <a:gd name="T54" fmla="*/ 102 w 324"/>
                      <a:gd name="T55" fmla="*/ 180 h 384"/>
                      <a:gd name="T56" fmla="*/ 88 w 324"/>
                      <a:gd name="T57" fmla="*/ 161 h 384"/>
                      <a:gd name="T58" fmla="*/ 75 w 324"/>
                      <a:gd name="T59" fmla="*/ 143 h 384"/>
                      <a:gd name="T60" fmla="*/ 63 w 324"/>
                      <a:gd name="T61" fmla="*/ 124 h 384"/>
                      <a:gd name="T62" fmla="*/ 52 w 324"/>
                      <a:gd name="T63" fmla="*/ 106 h 384"/>
                      <a:gd name="T64" fmla="*/ 42 w 324"/>
                      <a:gd name="T65" fmla="*/ 89 h 384"/>
                      <a:gd name="T66" fmla="*/ 33 w 324"/>
                      <a:gd name="T67" fmla="*/ 72 h 384"/>
                      <a:gd name="T68" fmla="*/ 18 w 324"/>
                      <a:gd name="T69" fmla="*/ 43 h 384"/>
                      <a:gd name="T70" fmla="*/ 8 w 324"/>
                      <a:gd name="T71" fmla="*/ 20 h 384"/>
                      <a:gd name="T72" fmla="*/ 0 w 324"/>
                      <a:gd name="T73" fmla="*/ 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24" h="384">
                        <a:moveTo>
                          <a:pt x="0" y="0"/>
                        </a:moveTo>
                        <a:cubicBezTo>
                          <a:pt x="0" y="0"/>
                          <a:pt x="4" y="7"/>
                          <a:pt x="10" y="19"/>
                        </a:cubicBezTo>
                        <a:cubicBezTo>
                          <a:pt x="13" y="25"/>
                          <a:pt x="17" y="33"/>
                          <a:pt x="22" y="41"/>
                        </a:cubicBezTo>
                        <a:cubicBezTo>
                          <a:pt x="26" y="50"/>
                          <a:pt x="32" y="59"/>
                          <a:pt x="38" y="70"/>
                        </a:cubicBezTo>
                        <a:cubicBezTo>
                          <a:pt x="41" y="75"/>
                          <a:pt x="44" y="80"/>
                          <a:pt x="47" y="85"/>
                        </a:cubicBezTo>
                        <a:cubicBezTo>
                          <a:pt x="51" y="91"/>
                          <a:pt x="54" y="97"/>
                          <a:pt x="58" y="102"/>
                        </a:cubicBezTo>
                        <a:cubicBezTo>
                          <a:pt x="65" y="114"/>
                          <a:pt x="73" y="125"/>
                          <a:pt x="82" y="137"/>
                        </a:cubicBezTo>
                        <a:cubicBezTo>
                          <a:pt x="90" y="150"/>
                          <a:pt x="100" y="162"/>
                          <a:pt x="110" y="174"/>
                        </a:cubicBezTo>
                        <a:cubicBezTo>
                          <a:pt x="119" y="186"/>
                          <a:pt x="129" y="199"/>
                          <a:pt x="140" y="210"/>
                        </a:cubicBezTo>
                        <a:cubicBezTo>
                          <a:pt x="150" y="223"/>
                          <a:pt x="161" y="234"/>
                          <a:pt x="171" y="246"/>
                        </a:cubicBezTo>
                        <a:cubicBezTo>
                          <a:pt x="182" y="257"/>
                          <a:pt x="192" y="268"/>
                          <a:pt x="203" y="278"/>
                        </a:cubicBezTo>
                        <a:cubicBezTo>
                          <a:pt x="209" y="283"/>
                          <a:pt x="214" y="288"/>
                          <a:pt x="219" y="293"/>
                        </a:cubicBezTo>
                        <a:cubicBezTo>
                          <a:pt x="224" y="298"/>
                          <a:pt x="229" y="303"/>
                          <a:pt x="234" y="308"/>
                        </a:cubicBezTo>
                        <a:cubicBezTo>
                          <a:pt x="239" y="312"/>
                          <a:pt x="244" y="317"/>
                          <a:pt x="249" y="321"/>
                        </a:cubicBezTo>
                        <a:cubicBezTo>
                          <a:pt x="254" y="325"/>
                          <a:pt x="259" y="329"/>
                          <a:pt x="263" y="333"/>
                        </a:cubicBezTo>
                        <a:cubicBezTo>
                          <a:pt x="267" y="337"/>
                          <a:pt x="272" y="341"/>
                          <a:pt x="276" y="344"/>
                        </a:cubicBezTo>
                        <a:cubicBezTo>
                          <a:pt x="280" y="348"/>
                          <a:pt x="284" y="351"/>
                          <a:pt x="288" y="354"/>
                        </a:cubicBezTo>
                        <a:cubicBezTo>
                          <a:pt x="295" y="361"/>
                          <a:pt x="302" y="366"/>
                          <a:pt x="307" y="370"/>
                        </a:cubicBezTo>
                        <a:cubicBezTo>
                          <a:pt x="318" y="379"/>
                          <a:pt x="324" y="384"/>
                          <a:pt x="324" y="384"/>
                        </a:cubicBezTo>
                        <a:cubicBezTo>
                          <a:pt x="324" y="384"/>
                          <a:pt x="318" y="380"/>
                          <a:pt x="306" y="372"/>
                        </a:cubicBezTo>
                        <a:cubicBezTo>
                          <a:pt x="300" y="368"/>
                          <a:pt x="293" y="363"/>
                          <a:pt x="285" y="357"/>
                        </a:cubicBezTo>
                        <a:cubicBezTo>
                          <a:pt x="278" y="352"/>
                          <a:pt x="269" y="345"/>
                          <a:pt x="259" y="338"/>
                        </a:cubicBezTo>
                        <a:cubicBezTo>
                          <a:pt x="250" y="330"/>
                          <a:pt x="240" y="322"/>
                          <a:pt x="229" y="313"/>
                        </a:cubicBezTo>
                        <a:cubicBezTo>
                          <a:pt x="224" y="309"/>
                          <a:pt x="219" y="304"/>
                          <a:pt x="213" y="300"/>
                        </a:cubicBezTo>
                        <a:cubicBezTo>
                          <a:pt x="208" y="295"/>
                          <a:pt x="203" y="290"/>
                          <a:pt x="197" y="285"/>
                        </a:cubicBezTo>
                        <a:cubicBezTo>
                          <a:pt x="186" y="275"/>
                          <a:pt x="175" y="263"/>
                          <a:pt x="164" y="252"/>
                        </a:cubicBezTo>
                        <a:cubicBezTo>
                          <a:pt x="153" y="241"/>
                          <a:pt x="142" y="229"/>
                          <a:pt x="132" y="217"/>
                        </a:cubicBezTo>
                        <a:cubicBezTo>
                          <a:pt x="121" y="205"/>
                          <a:pt x="112" y="192"/>
                          <a:pt x="102" y="180"/>
                        </a:cubicBezTo>
                        <a:cubicBezTo>
                          <a:pt x="97" y="174"/>
                          <a:pt x="92" y="167"/>
                          <a:pt x="88" y="161"/>
                        </a:cubicBezTo>
                        <a:cubicBezTo>
                          <a:pt x="83" y="155"/>
                          <a:pt x="79" y="149"/>
                          <a:pt x="75" y="143"/>
                        </a:cubicBezTo>
                        <a:cubicBezTo>
                          <a:pt x="71" y="136"/>
                          <a:pt x="66" y="130"/>
                          <a:pt x="63" y="124"/>
                        </a:cubicBezTo>
                        <a:cubicBezTo>
                          <a:pt x="59" y="118"/>
                          <a:pt x="55" y="112"/>
                          <a:pt x="52" y="106"/>
                        </a:cubicBezTo>
                        <a:cubicBezTo>
                          <a:pt x="48" y="100"/>
                          <a:pt x="45" y="94"/>
                          <a:pt x="42" y="89"/>
                        </a:cubicBezTo>
                        <a:cubicBezTo>
                          <a:pt x="38" y="83"/>
                          <a:pt x="35" y="78"/>
                          <a:pt x="33" y="72"/>
                        </a:cubicBezTo>
                        <a:cubicBezTo>
                          <a:pt x="27" y="62"/>
                          <a:pt x="22" y="52"/>
                          <a:pt x="18" y="43"/>
                        </a:cubicBezTo>
                        <a:cubicBezTo>
                          <a:pt x="14" y="34"/>
                          <a:pt x="11" y="26"/>
                          <a:pt x="8" y="20"/>
                        </a:cubicBezTo>
                        <a:cubicBezTo>
                          <a:pt x="3" y="7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72000">
                        <a:srgbClr val="DDDDDD">
                          <a:lumMod val="92000"/>
                          <a:lumOff val="8000"/>
                        </a:srgbClr>
                      </a:gs>
                      <a:gs pos="0">
                        <a:schemeClr val="bg1">
                          <a:lumMod val="79000"/>
                        </a:schemeClr>
                      </a:gs>
                      <a:gs pos="35000">
                        <a:schemeClr val="bg1">
                          <a:lumMod val="99000"/>
                          <a:lumOff val="1000"/>
                        </a:schemeClr>
                      </a:gs>
                      <a:gs pos="100000">
                        <a:schemeClr val="bg1">
                          <a:lumMod val="92000"/>
                        </a:schemeClr>
                      </a:gs>
                    </a:gsLst>
                    <a:lin ang="18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6" name="组合 35"/>
                <p:cNvGrpSpPr/>
                <p:nvPr/>
              </p:nvGrpSpPr>
              <p:grpSpPr>
                <a:xfrm rot="14400000">
                  <a:off x="4846123" y="4365834"/>
                  <a:ext cx="2260181" cy="2114550"/>
                  <a:chOff x="2815057" y="1402715"/>
                  <a:chExt cx="2260181" cy="2114550"/>
                </a:xfrm>
              </p:grpSpPr>
              <p:sp>
                <p:nvSpPr>
                  <p:cNvPr id="46" name="Freeform 14"/>
                  <p:cNvSpPr/>
                  <p:nvPr/>
                </p:nvSpPr>
                <p:spPr bwMode="auto">
                  <a:xfrm>
                    <a:off x="2829560" y="1402715"/>
                    <a:ext cx="2230438" cy="2114550"/>
                  </a:xfrm>
                  <a:custGeom>
                    <a:avLst/>
                    <a:gdLst>
                      <a:gd name="T0" fmla="*/ 592 w 592"/>
                      <a:gd name="T1" fmla="*/ 385 h 561"/>
                      <a:gd name="T2" fmla="*/ 490 w 592"/>
                      <a:gd name="T3" fmla="*/ 561 h 561"/>
                      <a:gd name="T4" fmla="*/ 0 w 592"/>
                      <a:gd name="T5" fmla="*/ 465 h 561"/>
                      <a:gd name="T6" fmla="*/ 269 w 592"/>
                      <a:gd name="T7" fmla="*/ 0 h 561"/>
                      <a:gd name="T8" fmla="*/ 592 w 592"/>
                      <a:gd name="T9" fmla="*/ 385 h 5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2" h="561">
                        <a:moveTo>
                          <a:pt x="592" y="385"/>
                        </a:moveTo>
                        <a:cubicBezTo>
                          <a:pt x="490" y="561"/>
                          <a:pt x="490" y="561"/>
                          <a:pt x="490" y="561"/>
                        </a:cubicBezTo>
                        <a:cubicBezTo>
                          <a:pt x="313" y="481"/>
                          <a:pt x="146" y="447"/>
                          <a:pt x="0" y="465"/>
                        </a:cubicBezTo>
                        <a:cubicBezTo>
                          <a:pt x="269" y="0"/>
                          <a:pt x="269" y="0"/>
                          <a:pt x="269" y="0"/>
                        </a:cubicBezTo>
                        <a:cubicBezTo>
                          <a:pt x="325" y="136"/>
                          <a:pt x="434" y="271"/>
                          <a:pt x="592" y="385"/>
                        </a:cubicBezTo>
                        <a:close/>
                      </a:path>
                    </a:pathLst>
                  </a:custGeom>
                  <a:gradFill>
                    <a:gsLst>
                      <a:gs pos="72000">
                        <a:srgbClr val="DDDDDD">
                          <a:lumMod val="96000"/>
                          <a:lumOff val="4000"/>
                        </a:srgbClr>
                      </a:gs>
                      <a:gs pos="15000">
                        <a:schemeClr val="bg1">
                          <a:lumMod val="75000"/>
                        </a:schemeClr>
                      </a:gs>
                      <a:gs pos="0">
                        <a:schemeClr val="bg1">
                          <a:lumMod val="75000"/>
                        </a:schemeClr>
                      </a:gs>
                      <a:gs pos="44000">
                        <a:schemeClr val="bg1">
                          <a:lumMod val="98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860000" scaled="0"/>
                  </a:gradFill>
                  <a:ln>
                    <a:noFill/>
                  </a:ln>
                  <a:effectLst/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7" name="Freeform 26"/>
                  <p:cNvSpPr/>
                  <p:nvPr/>
                </p:nvSpPr>
                <p:spPr bwMode="auto">
                  <a:xfrm>
                    <a:off x="2815057" y="3110334"/>
                    <a:ext cx="1852613" cy="404812"/>
                  </a:xfrm>
                  <a:custGeom>
                    <a:avLst/>
                    <a:gdLst>
                      <a:gd name="T0" fmla="*/ 491 w 491"/>
                      <a:gd name="T1" fmla="*/ 105 h 105"/>
                      <a:gd name="T2" fmla="*/ 470 w 491"/>
                      <a:gd name="T3" fmla="*/ 97 h 105"/>
                      <a:gd name="T4" fmla="*/ 447 w 491"/>
                      <a:gd name="T5" fmla="*/ 88 h 105"/>
                      <a:gd name="T6" fmla="*/ 417 w 491"/>
                      <a:gd name="T7" fmla="*/ 77 h 105"/>
                      <a:gd name="T8" fmla="*/ 399 w 491"/>
                      <a:gd name="T9" fmla="*/ 71 h 105"/>
                      <a:gd name="T10" fmla="*/ 381 w 491"/>
                      <a:gd name="T11" fmla="*/ 64 h 105"/>
                      <a:gd name="T12" fmla="*/ 361 w 491"/>
                      <a:gd name="T13" fmla="*/ 58 h 105"/>
                      <a:gd name="T14" fmla="*/ 340 w 491"/>
                      <a:gd name="T15" fmla="*/ 52 h 105"/>
                      <a:gd name="T16" fmla="*/ 296 w 491"/>
                      <a:gd name="T17" fmla="*/ 39 h 105"/>
                      <a:gd name="T18" fmla="*/ 273 w 491"/>
                      <a:gd name="T19" fmla="*/ 33 h 105"/>
                      <a:gd name="T20" fmla="*/ 250 w 491"/>
                      <a:gd name="T21" fmla="*/ 28 h 105"/>
                      <a:gd name="T22" fmla="*/ 227 w 491"/>
                      <a:gd name="T23" fmla="*/ 23 h 105"/>
                      <a:gd name="T24" fmla="*/ 204 w 491"/>
                      <a:gd name="T25" fmla="*/ 19 h 105"/>
                      <a:gd name="T26" fmla="*/ 159 w 491"/>
                      <a:gd name="T27" fmla="*/ 13 h 105"/>
                      <a:gd name="T28" fmla="*/ 117 w 491"/>
                      <a:gd name="T29" fmla="*/ 8 h 105"/>
                      <a:gd name="T30" fmla="*/ 97 w 491"/>
                      <a:gd name="T31" fmla="*/ 7 h 105"/>
                      <a:gd name="T32" fmla="*/ 79 w 491"/>
                      <a:gd name="T33" fmla="*/ 7 h 105"/>
                      <a:gd name="T34" fmla="*/ 47 w 491"/>
                      <a:gd name="T35" fmla="*/ 7 h 105"/>
                      <a:gd name="T36" fmla="*/ 22 w 491"/>
                      <a:gd name="T37" fmla="*/ 7 h 105"/>
                      <a:gd name="T38" fmla="*/ 0 w 491"/>
                      <a:gd name="T39" fmla="*/ 9 h 105"/>
                      <a:gd name="T40" fmla="*/ 22 w 491"/>
                      <a:gd name="T41" fmla="*/ 5 h 105"/>
                      <a:gd name="T42" fmla="*/ 47 w 491"/>
                      <a:gd name="T43" fmla="*/ 3 h 105"/>
                      <a:gd name="T44" fmla="*/ 79 w 491"/>
                      <a:gd name="T45" fmla="*/ 1 h 105"/>
                      <a:gd name="T46" fmla="*/ 98 w 491"/>
                      <a:gd name="T47" fmla="*/ 1 h 105"/>
                      <a:gd name="T48" fmla="*/ 118 w 491"/>
                      <a:gd name="T49" fmla="*/ 1 h 105"/>
                      <a:gd name="T50" fmla="*/ 139 w 491"/>
                      <a:gd name="T51" fmla="*/ 2 h 105"/>
                      <a:gd name="T52" fmla="*/ 160 w 491"/>
                      <a:gd name="T53" fmla="*/ 4 h 105"/>
                      <a:gd name="T54" fmla="*/ 183 w 491"/>
                      <a:gd name="T55" fmla="*/ 6 h 105"/>
                      <a:gd name="T56" fmla="*/ 206 w 491"/>
                      <a:gd name="T57" fmla="*/ 10 h 105"/>
                      <a:gd name="T58" fmla="*/ 229 w 491"/>
                      <a:gd name="T59" fmla="*/ 14 h 105"/>
                      <a:gd name="T60" fmla="*/ 253 w 491"/>
                      <a:gd name="T61" fmla="*/ 18 h 105"/>
                      <a:gd name="T62" fmla="*/ 276 w 491"/>
                      <a:gd name="T63" fmla="*/ 24 h 105"/>
                      <a:gd name="T64" fmla="*/ 299 w 491"/>
                      <a:gd name="T65" fmla="*/ 30 h 105"/>
                      <a:gd name="T66" fmla="*/ 343 w 491"/>
                      <a:gd name="T67" fmla="*/ 43 h 105"/>
                      <a:gd name="T68" fmla="*/ 363 w 491"/>
                      <a:gd name="T69" fmla="*/ 50 h 105"/>
                      <a:gd name="T70" fmla="*/ 383 w 491"/>
                      <a:gd name="T71" fmla="*/ 57 h 105"/>
                      <a:gd name="T72" fmla="*/ 419 w 491"/>
                      <a:gd name="T73" fmla="*/ 71 h 105"/>
                      <a:gd name="T74" fmla="*/ 448 w 491"/>
                      <a:gd name="T75" fmla="*/ 84 h 105"/>
                      <a:gd name="T76" fmla="*/ 471 w 491"/>
                      <a:gd name="T77" fmla="*/ 95 h 105"/>
                      <a:gd name="T78" fmla="*/ 491 w 491"/>
                      <a:gd name="T7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91" h="105">
                        <a:moveTo>
                          <a:pt x="491" y="105"/>
                        </a:moveTo>
                        <a:cubicBezTo>
                          <a:pt x="491" y="105"/>
                          <a:pt x="483" y="102"/>
                          <a:pt x="470" y="97"/>
                        </a:cubicBezTo>
                        <a:cubicBezTo>
                          <a:pt x="464" y="94"/>
                          <a:pt x="456" y="91"/>
                          <a:pt x="447" y="88"/>
                        </a:cubicBezTo>
                        <a:cubicBezTo>
                          <a:pt x="438" y="85"/>
                          <a:pt x="428" y="81"/>
                          <a:pt x="417" y="77"/>
                        </a:cubicBezTo>
                        <a:cubicBezTo>
                          <a:pt x="411" y="75"/>
                          <a:pt x="405" y="73"/>
                          <a:pt x="399" y="71"/>
                        </a:cubicBezTo>
                        <a:cubicBezTo>
                          <a:pt x="393" y="69"/>
                          <a:pt x="387" y="66"/>
                          <a:pt x="381" y="64"/>
                        </a:cubicBezTo>
                        <a:cubicBezTo>
                          <a:pt x="374" y="62"/>
                          <a:pt x="367" y="60"/>
                          <a:pt x="361" y="58"/>
                        </a:cubicBezTo>
                        <a:cubicBezTo>
                          <a:pt x="354" y="56"/>
                          <a:pt x="347" y="54"/>
                          <a:pt x="340" y="52"/>
                        </a:cubicBezTo>
                        <a:cubicBezTo>
                          <a:pt x="326" y="47"/>
                          <a:pt x="311" y="43"/>
                          <a:pt x="296" y="39"/>
                        </a:cubicBezTo>
                        <a:cubicBezTo>
                          <a:pt x="289" y="37"/>
                          <a:pt x="281" y="35"/>
                          <a:pt x="273" y="33"/>
                        </a:cubicBezTo>
                        <a:cubicBezTo>
                          <a:pt x="266" y="32"/>
                          <a:pt x="258" y="30"/>
                          <a:pt x="250" y="28"/>
                        </a:cubicBezTo>
                        <a:cubicBezTo>
                          <a:pt x="243" y="27"/>
                          <a:pt x="235" y="25"/>
                          <a:pt x="227" y="23"/>
                        </a:cubicBezTo>
                        <a:cubicBezTo>
                          <a:pt x="220" y="22"/>
                          <a:pt x="212" y="21"/>
                          <a:pt x="204" y="19"/>
                        </a:cubicBezTo>
                        <a:cubicBezTo>
                          <a:pt x="189" y="17"/>
                          <a:pt x="174" y="14"/>
                          <a:pt x="159" y="13"/>
                        </a:cubicBezTo>
                        <a:cubicBezTo>
                          <a:pt x="145" y="11"/>
                          <a:pt x="131" y="10"/>
                          <a:pt x="117" y="8"/>
                        </a:cubicBezTo>
                        <a:cubicBezTo>
                          <a:pt x="110" y="8"/>
                          <a:pt x="104" y="8"/>
                          <a:pt x="97" y="7"/>
                        </a:cubicBezTo>
                        <a:cubicBezTo>
                          <a:pt x="91" y="7"/>
                          <a:pt x="85" y="7"/>
                          <a:pt x="79" y="7"/>
                        </a:cubicBezTo>
                        <a:cubicBezTo>
                          <a:pt x="67" y="7"/>
                          <a:pt x="56" y="6"/>
                          <a:pt x="47" y="7"/>
                        </a:cubicBezTo>
                        <a:cubicBezTo>
                          <a:pt x="37" y="7"/>
                          <a:pt x="29" y="7"/>
                          <a:pt x="22" y="7"/>
                        </a:cubicBezTo>
                        <a:cubicBezTo>
                          <a:pt x="8" y="8"/>
                          <a:pt x="0" y="9"/>
                          <a:pt x="0" y="9"/>
                        </a:cubicBezTo>
                        <a:cubicBezTo>
                          <a:pt x="0" y="9"/>
                          <a:pt x="8" y="7"/>
                          <a:pt x="22" y="5"/>
                        </a:cubicBezTo>
                        <a:cubicBezTo>
                          <a:pt x="29" y="4"/>
                          <a:pt x="37" y="4"/>
                          <a:pt x="47" y="3"/>
                        </a:cubicBezTo>
                        <a:cubicBezTo>
                          <a:pt x="56" y="2"/>
                          <a:pt x="67" y="1"/>
                          <a:pt x="79" y="1"/>
                        </a:cubicBezTo>
                        <a:cubicBezTo>
                          <a:pt x="85" y="0"/>
                          <a:pt x="91" y="1"/>
                          <a:pt x="98" y="1"/>
                        </a:cubicBezTo>
                        <a:cubicBezTo>
                          <a:pt x="104" y="1"/>
                          <a:pt x="111" y="1"/>
                          <a:pt x="118" y="1"/>
                        </a:cubicBezTo>
                        <a:cubicBezTo>
                          <a:pt x="124" y="1"/>
                          <a:pt x="131" y="2"/>
                          <a:pt x="139" y="2"/>
                        </a:cubicBezTo>
                        <a:cubicBezTo>
                          <a:pt x="146" y="2"/>
                          <a:pt x="153" y="3"/>
                          <a:pt x="160" y="4"/>
                        </a:cubicBezTo>
                        <a:cubicBezTo>
                          <a:pt x="168" y="4"/>
                          <a:pt x="175" y="5"/>
                          <a:pt x="183" y="6"/>
                        </a:cubicBezTo>
                        <a:cubicBezTo>
                          <a:pt x="191" y="7"/>
                          <a:pt x="198" y="8"/>
                          <a:pt x="206" y="10"/>
                        </a:cubicBezTo>
                        <a:cubicBezTo>
                          <a:pt x="214" y="11"/>
                          <a:pt x="221" y="12"/>
                          <a:pt x="229" y="14"/>
                        </a:cubicBezTo>
                        <a:cubicBezTo>
                          <a:pt x="237" y="15"/>
                          <a:pt x="245" y="17"/>
                          <a:pt x="253" y="18"/>
                        </a:cubicBezTo>
                        <a:cubicBezTo>
                          <a:pt x="260" y="20"/>
                          <a:pt x="268" y="22"/>
                          <a:pt x="276" y="24"/>
                        </a:cubicBezTo>
                        <a:cubicBezTo>
                          <a:pt x="283" y="26"/>
                          <a:pt x="291" y="28"/>
                          <a:pt x="299" y="30"/>
                        </a:cubicBezTo>
                        <a:cubicBezTo>
                          <a:pt x="314" y="34"/>
                          <a:pt x="328" y="38"/>
                          <a:pt x="343" y="43"/>
                        </a:cubicBezTo>
                        <a:cubicBezTo>
                          <a:pt x="350" y="45"/>
                          <a:pt x="357" y="48"/>
                          <a:pt x="363" y="50"/>
                        </a:cubicBezTo>
                        <a:cubicBezTo>
                          <a:pt x="370" y="52"/>
                          <a:pt x="377" y="55"/>
                          <a:pt x="383" y="57"/>
                        </a:cubicBezTo>
                        <a:cubicBezTo>
                          <a:pt x="396" y="62"/>
                          <a:pt x="408" y="67"/>
                          <a:pt x="419" y="71"/>
                        </a:cubicBezTo>
                        <a:cubicBezTo>
                          <a:pt x="430" y="76"/>
                          <a:pt x="440" y="80"/>
                          <a:pt x="448" y="84"/>
                        </a:cubicBezTo>
                        <a:cubicBezTo>
                          <a:pt x="457" y="88"/>
                          <a:pt x="465" y="92"/>
                          <a:pt x="471" y="95"/>
                        </a:cubicBezTo>
                        <a:cubicBezTo>
                          <a:pt x="483" y="101"/>
                          <a:pt x="491" y="105"/>
                          <a:pt x="491" y="10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1000"/>
                        </a:schemeClr>
                      </a:gs>
                      <a:gs pos="65000">
                        <a:srgbClr val="EFEFEF">
                          <a:lumMod val="99000"/>
                        </a:srgbClr>
                      </a:gs>
                      <a:gs pos="35000">
                        <a:schemeClr val="bg1">
                          <a:lumMod val="96000"/>
                          <a:lumOff val="4000"/>
                        </a:schemeClr>
                      </a:gs>
                      <a:gs pos="100000">
                        <a:schemeClr val="bg1">
                          <a:lumMod val="89000"/>
                        </a:schemeClr>
                      </a:gs>
                    </a:gsLst>
                    <a:lin ang="24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8" name="Freeform 30"/>
                  <p:cNvSpPr/>
                  <p:nvPr/>
                </p:nvSpPr>
                <p:spPr bwMode="auto">
                  <a:xfrm>
                    <a:off x="3848100" y="1414464"/>
                    <a:ext cx="1227138" cy="1450975"/>
                  </a:xfrm>
                  <a:custGeom>
                    <a:avLst/>
                    <a:gdLst>
                      <a:gd name="T0" fmla="*/ 0 w 324"/>
                      <a:gd name="T1" fmla="*/ 0 h 384"/>
                      <a:gd name="T2" fmla="*/ 10 w 324"/>
                      <a:gd name="T3" fmla="*/ 19 h 384"/>
                      <a:gd name="T4" fmla="*/ 22 w 324"/>
                      <a:gd name="T5" fmla="*/ 41 h 384"/>
                      <a:gd name="T6" fmla="*/ 38 w 324"/>
                      <a:gd name="T7" fmla="*/ 70 h 384"/>
                      <a:gd name="T8" fmla="*/ 47 w 324"/>
                      <a:gd name="T9" fmla="*/ 85 h 384"/>
                      <a:gd name="T10" fmla="*/ 58 w 324"/>
                      <a:gd name="T11" fmla="*/ 102 h 384"/>
                      <a:gd name="T12" fmla="*/ 82 w 324"/>
                      <a:gd name="T13" fmla="*/ 137 h 384"/>
                      <a:gd name="T14" fmla="*/ 110 w 324"/>
                      <a:gd name="T15" fmla="*/ 174 h 384"/>
                      <a:gd name="T16" fmla="*/ 140 w 324"/>
                      <a:gd name="T17" fmla="*/ 210 h 384"/>
                      <a:gd name="T18" fmla="*/ 171 w 324"/>
                      <a:gd name="T19" fmla="*/ 246 h 384"/>
                      <a:gd name="T20" fmla="*/ 203 w 324"/>
                      <a:gd name="T21" fmla="*/ 278 h 384"/>
                      <a:gd name="T22" fmla="*/ 219 w 324"/>
                      <a:gd name="T23" fmla="*/ 293 h 384"/>
                      <a:gd name="T24" fmla="*/ 234 w 324"/>
                      <a:gd name="T25" fmla="*/ 308 h 384"/>
                      <a:gd name="T26" fmla="*/ 249 w 324"/>
                      <a:gd name="T27" fmla="*/ 321 h 384"/>
                      <a:gd name="T28" fmla="*/ 263 w 324"/>
                      <a:gd name="T29" fmla="*/ 333 h 384"/>
                      <a:gd name="T30" fmla="*/ 276 w 324"/>
                      <a:gd name="T31" fmla="*/ 344 h 384"/>
                      <a:gd name="T32" fmla="*/ 288 w 324"/>
                      <a:gd name="T33" fmla="*/ 354 h 384"/>
                      <a:gd name="T34" fmla="*/ 307 w 324"/>
                      <a:gd name="T35" fmla="*/ 370 h 384"/>
                      <a:gd name="T36" fmla="*/ 324 w 324"/>
                      <a:gd name="T37" fmla="*/ 384 h 384"/>
                      <a:gd name="T38" fmla="*/ 306 w 324"/>
                      <a:gd name="T39" fmla="*/ 372 h 384"/>
                      <a:gd name="T40" fmla="*/ 285 w 324"/>
                      <a:gd name="T41" fmla="*/ 357 h 384"/>
                      <a:gd name="T42" fmla="*/ 259 w 324"/>
                      <a:gd name="T43" fmla="*/ 338 h 384"/>
                      <a:gd name="T44" fmla="*/ 229 w 324"/>
                      <a:gd name="T45" fmla="*/ 313 h 384"/>
                      <a:gd name="T46" fmla="*/ 213 w 324"/>
                      <a:gd name="T47" fmla="*/ 300 h 384"/>
                      <a:gd name="T48" fmla="*/ 197 w 324"/>
                      <a:gd name="T49" fmla="*/ 285 h 384"/>
                      <a:gd name="T50" fmla="*/ 164 w 324"/>
                      <a:gd name="T51" fmla="*/ 252 h 384"/>
                      <a:gd name="T52" fmla="*/ 132 w 324"/>
                      <a:gd name="T53" fmla="*/ 217 h 384"/>
                      <a:gd name="T54" fmla="*/ 102 w 324"/>
                      <a:gd name="T55" fmla="*/ 180 h 384"/>
                      <a:gd name="T56" fmla="*/ 88 w 324"/>
                      <a:gd name="T57" fmla="*/ 161 h 384"/>
                      <a:gd name="T58" fmla="*/ 75 w 324"/>
                      <a:gd name="T59" fmla="*/ 143 h 384"/>
                      <a:gd name="T60" fmla="*/ 63 w 324"/>
                      <a:gd name="T61" fmla="*/ 124 h 384"/>
                      <a:gd name="T62" fmla="*/ 52 w 324"/>
                      <a:gd name="T63" fmla="*/ 106 h 384"/>
                      <a:gd name="T64" fmla="*/ 42 w 324"/>
                      <a:gd name="T65" fmla="*/ 89 h 384"/>
                      <a:gd name="T66" fmla="*/ 33 w 324"/>
                      <a:gd name="T67" fmla="*/ 72 h 384"/>
                      <a:gd name="T68" fmla="*/ 18 w 324"/>
                      <a:gd name="T69" fmla="*/ 43 h 384"/>
                      <a:gd name="T70" fmla="*/ 8 w 324"/>
                      <a:gd name="T71" fmla="*/ 20 h 384"/>
                      <a:gd name="T72" fmla="*/ 0 w 324"/>
                      <a:gd name="T73" fmla="*/ 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24" h="384">
                        <a:moveTo>
                          <a:pt x="0" y="0"/>
                        </a:moveTo>
                        <a:cubicBezTo>
                          <a:pt x="0" y="0"/>
                          <a:pt x="4" y="7"/>
                          <a:pt x="10" y="19"/>
                        </a:cubicBezTo>
                        <a:cubicBezTo>
                          <a:pt x="13" y="25"/>
                          <a:pt x="17" y="33"/>
                          <a:pt x="22" y="41"/>
                        </a:cubicBezTo>
                        <a:cubicBezTo>
                          <a:pt x="26" y="50"/>
                          <a:pt x="32" y="59"/>
                          <a:pt x="38" y="70"/>
                        </a:cubicBezTo>
                        <a:cubicBezTo>
                          <a:pt x="41" y="75"/>
                          <a:pt x="44" y="80"/>
                          <a:pt x="47" y="85"/>
                        </a:cubicBezTo>
                        <a:cubicBezTo>
                          <a:pt x="51" y="91"/>
                          <a:pt x="54" y="97"/>
                          <a:pt x="58" y="102"/>
                        </a:cubicBezTo>
                        <a:cubicBezTo>
                          <a:pt x="65" y="114"/>
                          <a:pt x="73" y="125"/>
                          <a:pt x="82" y="137"/>
                        </a:cubicBezTo>
                        <a:cubicBezTo>
                          <a:pt x="90" y="150"/>
                          <a:pt x="100" y="162"/>
                          <a:pt x="110" y="174"/>
                        </a:cubicBezTo>
                        <a:cubicBezTo>
                          <a:pt x="119" y="186"/>
                          <a:pt x="129" y="199"/>
                          <a:pt x="140" y="210"/>
                        </a:cubicBezTo>
                        <a:cubicBezTo>
                          <a:pt x="150" y="223"/>
                          <a:pt x="161" y="234"/>
                          <a:pt x="171" y="246"/>
                        </a:cubicBezTo>
                        <a:cubicBezTo>
                          <a:pt x="182" y="257"/>
                          <a:pt x="192" y="268"/>
                          <a:pt x="203" y="278"/>
                        </a:cubicBezTo>
                        <a:cubicBezTo>
                          <a:pt x="209" y="283"/>
                          <a:pt x="214" y="288"/>
                          <a:pt x="219" y="293"/>
                        </a:cubicBezTo>
                        <a:cubicBezTo>
                          <a:pt x="224" y="298"/>
                          <a:pt x="229" y="303"/>
                          <a:pt x="234" y="308"/>
                        </a:cubicBezTo>
                        <a:cubicBezTo>
                          <a:pt x="239" y="312"/>
                          <a:pt x="244" y="317"/>
                          <a:pt x="249" y="321"/>
                        </a:cubicBezTo>
                        <a:cubicBezTo>
                          <a:pt x="254" y="325"/>
                          <a:pt x="259" y="329"/>
                          <a:pt x="263" y="333"/>
                        </a:cubicBezTo>
                        <a:cubicBezTo>
                          <a:pt x="267" y="337"/>
                          <a:pt x="272" y="341"/>
                          <a:pt x="276" y="344"/>
                        </a:cubicBezTo>
                        <a:cubicBezTo>
                          <a:pt x="280" y="348"/>
                          <a:pt x="284" y="351"/>
                          <a:pt x="288" y="354"/>
                        </a:cubicBezTo>
                        <a:cubicBezTo>
                          <a:pt x="295" y="361"/>
                          <a:pt x="302" y="366"/>
                          <a:pt x="307" y="370"/>
                        </a:cubicBezTo>
                        <a:cubicBezTo>
                          <a:pt x="318" y="379"/>
                          <a:pt x="324" y="384"/>
                          <a:pt x="324" y="384"/>
                        </a:cubicBezTo>
                        <a:cubicBezTo>
                          <a:pt x="324" y="384"/>
                          <a:pt x="318" y="380"/>
                          <a:pt x="306" y="372"/>
                        </a:cubicBezTo>
                        <a:cubicBezTo>
                          <a:pt x="300" y="368"/>
                          <a:pt x="293" y="363"/>
                          <a:pt x="285" y="357"/>
                        </a:cubicBezTo>
                        <a:cubicBezTo>
                          <a:pt x="278" y="352"/>
                          <a:pt x="269" y="345"/>
                          <a:pt x="259" y="338"/>
                        </a:cubicBezTo>
                        <a:cubicBezTo>
                          <a:pt x="250" y="330"/>
                          <a:pt x="240" y="322"/>
                          <a:pt x="229" y="313"/>
                        </a:cubicBezTo>
                        <a:cubicBezTo>
                          <a:pt x="224" y="309"/>
                          <a:pt x="219" y="304"/>
                          <a:pt x="213" y="300"/>
                        </a:cubicBezTo>
                        <a:cubicBezTo>
                          <a:pt x="208" y="295"/>
                          <a:pt x="203" y="290"/>
                          <a:pt x="197" y="285"/>
                        </a:cubicBezTo>
                        <a:cubicBezTo>
                          <a:pt x="186" y="275"/>
                          <a:pt x="175" y="263"/>
                          <a:pt x="164" y="252"/>
                        </a:cubicBezTo>
                        <a:cubicBezTo>
                          <a:pt x="153" y="241"/>
                          <a:pt x="142" y="229"/>
                          <a:pt x="132" y="217"/>
                        </a:cubicBezTo>
                        <a:cubicBezTo>
                          <a:pt x="121" y="205"/>
                          <a:pt x="112" y="192"/>
                          <a:pt x="102" y="180"/>
                        </a:cubicBezTo>
                        <a:cubicBezTo>
                          <a:pt x="97" y="174"/>
                          <a:pt x="92" y="167"/>
                          <a:pt x="88" y="161"/>
                        </a:cubicBezTo>
                        <a:cubicBezTo>
                          <a:pt x="83" y="155"/>
                          <a:pt x="79" y="149"/>
                          <a:pt x="75" y="143"/>
                        </a:cubicBezTo>
                        <a:cubicBezTo>
                          <a:pt x="71" y="136"/>
                          <a:pt x="66" y="130"/>
                          <a:pt x="63" y="124"/>
                        </a:cubicBezTo>
                        <a:cubicBezTo>
                          <a:pt x="59" y="118"/>
                          <a:pt x="55" y="112"/>
                          <a:pt x="52" y="106"/>
                        </a:cubicBezTo>
                        <a:cubicBezTo>
                          <a:pt x="48" y="100"/>
                          <a:pt x="45" y="94"/>
                          <a:pt x="42" y="89"/>
                        </a:cubicBezTo>
                        <a:cubicBezTo>
                          <a:pt x="38" y="83"/>
                          <a:pt x="35" y="78"/>
                          <a:pt x="33" y="72"/>
                        </a:cubicBezTo>
                        <a:cubicBezTo>
                          <a:pt x="27" y="62"/>
                          <a:pt x="22" y="52"/>
                          <a:pt x="18" y="43"/>
                        </a:cubicBezTo>
                        <a:cubicBezTo>
                          <a:pt x="14" y="34"/>
                          <a:pt x="11" y="26"/>
                          <a:pt x="8" y="20"/>
                        </a:cubicBezTo>
                        <a:cubicBezTo>
                          <a:pt x="3" y="7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72000">
                        <a:srgbClr val="DDDDDD">
                          <a:lumMod val="92000"/>
                          <a:lumOff val="8000"/>
                        </a:srgbClr>
                      </a:gs>
                      <a:gs pos="0">
                        <a:schemeClr val="bg1">
                          <a:lumMod val="79000"/>
                        </a:schemeClr>
                      </a:gs>
                      <a:gs pos="35000">
                        <a:schemeClr val="bg1">
                          <a:lumMod val="99000"/>
                          <a:lumOff val="1000"/>
                        </a:schemeClr>
                      </a:gs>
                      <a:gs pos="100000">
                        <a:schemeClr val="bg1">
                          <a:lumMod val="92000"/>
                        </a:schemeClr>
                      </a:gs>
                    </a:gsLst>
                    <a:lin ang="1800000" scaled="0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5146674" y="2706825"/>
                  <a:ext cx="573273" cy="881611"/>
                  <a:chOff x="4455614" y="2706825"/>
                  <a:chExt cx="573273" cy="881611"/>
                </a:xfrm>
              </p:grpSpPr>
              <p:sp>
                <p:nvSpPr>
                  <p:cNvPr id="44" name="Freeform 39"/>
                  <p:cNvSpPr/>
                  <p:nvPr/>
                </p:nvSpPr>
                <p:spPr bwMode="auto">
                  <a:xfrm>
                    <a:off x="4455614" y="3475723"/>
                    <a:ext cx="157163" cy="112713"/>
                  </a:xfrm>
                  <a:custGeom>
                    <a:avLst/>
                    <a:gdLst>
                      <a:gd name="T0" fmla="*/ 39 w 39"/>
                      <a:gd name="T1" fmla="*/ 10 h 27"/>
                      <a:gd name="T2" fmla="*/ 0 w 39"/>
                      <a:gd name="T3" fmla="*/ 26 h 27"/>
                      <a:gd name="T4" fmla="*/ 15 w 39"/>
                      <a:gd name="T5" fmla="*/ 0 h 27"/>
                      <a:gd name="T6" fmla="*/ 39 w 39"/>
                      <a:gd name="T7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27">
                        <a:moveTo>
                          <a:pt x="39" y="10"/>
                        </a:moveTo>
                        <a:cubicBezTo>
                          <a:pt x="39" y="10"/>
                          <a:pt x="25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5" y="0"/>
                          <a:pt x="33" y="7"/>
                          <a:pt x="39" y="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Freeform 39"/>
                  <p:cNvSpPr/>
                  <p:nvPr/>
                </p:nvSpPr>
                <p:spPr bwMode="auto">
                  <a:xfrm rot="3597006" flipV="1">
                    <a:off x="4893949" y="2729050"/>
                    <a:ext cx="157163" cy="112713"/>
                  </a:xfrm>
                  <a:custGeom>
                    <a:avLst/>
                    <a:gdLst>
                      <a:gd name="T0" fmla="*/ 39 w 39"/>
                      <a:gd name="T1" fmla="*/ 10 h 27"/>
                      <a:gd name="T2" fmla="*/ 0 w 39"/>
                      <a:gd name="T3" fmla="*/ 26 h 27"/>
                      <a:gd name="T4" fmla="*/ 15 w 39"/>
                      <a:gd name="T5" fmla="*/ 0 h 27"/>
                      <a:gd name="T6" fmla="*/ 39 w 39"/>
                      <a:gd name="T7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27">
                        <a:moveTo>
                          <a:pt x="39" y="10"/>
                        </a:moveTo>
                        <a:cubicBezTo>
                          <a:pt x="39" y="10"/>
                          <a:pt x="25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5" y="0"/>
                          <a:pt x="33" y="7"/>
                          <a:pt x="39" y="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 flipH="1">
                  <a:off x="6546854" y="2710728"/>
                  <a:ext cx="573273" cy="881611"/>
                  <a:chOff x="4455614" y="2706825"/>
                  <a:chExt cx="573273" cy="881611"/>
                </a:xfrm>
              </p:grpSpPr>
              <p:sp>
                <p:nvSpPr>
                  <p:cNvPr id="42" name="Freeform 39"/>
                  <p:cNvSpPr/>
                  <p:nvPr/>
                </p:nvSpPr>
                <p:spPr bwMode="auto">
                  <a:xfrm>
                    <a:off x="4455614" y="3475723"/>
                    <a:ext cx="157163" cy="112713"/>
                  </a:xfrm>
                  <a:custGeom>
                    <a:avLst/>
                    <a:gdLst>
                      <a:gd name="T0" fmla="*/ 39 w 39"/>
                      <a:gd name="T1" fmla="*/ 10 h 27"/>
                      <a:gd name="T2" fmla="*/ 0 w 39"/>
                      <a:gd name="T3" fmla="*/ 26 h 27"/>
                      <a:gd name="T4" fmla="*/ 15 w 39"/>
                      <a:gd name="T5" fmla="*/ 0 h 27"/>
                      <a:gd name="T6" fmla="*/ 39 w 39"/>
                      <a:gd name="T7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27">
                        <a:moveTo>
                          <a:pt x="39" y="10"/>
                        </a:moveTo>
                        <a:cubicBezTo>
                          <a:pt x="39" y="10"/>
                          <a:pt x="25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5" y="0"/>
                          <a:pt x="33" y="7"/>
                          <a:pt x="39" y="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" name="Freeform 39"/>
                  <p:cNvSpPr/>
                  <p:nvPr/>
                </p:nvSpPr>
                <p:spPr bwMode="auto">
                  <a:xfrm rot="3597006" flipV="1">
                    <a:off x="4893949" y="2729050"/>
                    <a:ext cx="157163" cy="112713"/>
                  </a:xfrm>
                  <a:custGeom>
                    <a:avLst/>
                    <a:gdLst>
                      <a:gd name="T0" fmla="*/ 39 w 39"/>
                      <a:gd name="T1" fmla="*/ 10 h 27"/>
                      <a:gd name="T2" fmla="*/ 0 w 39"/>
                      <a:gd name="T3" fmla="*/ 26 h 27"/>
                      <a:gd name="T4" fmla="*/ 15 w 39"/>
                      <a:gd name="T5" fmla="*/ 0 h 27"/>
                      <a:gd name="T6" fmla="*/ 39 w 39"/>
                      <a:gd name="T7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27">
                        <a:moveTo>
                          <a:pt x="39" y="10"/>
                        </a:moveTo>
                        <a:cubicBezTo>
                          <a:pt x="39" y="10"/>
                          <a:pt x="25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5" y="0"/>
                          <a:pt x="33" y="7"/>
                          <a:pt x="39" y="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 rot="7200000" flipH="1">
                  <a:off x="5853056" y="3898235"/>
                  <a:ext cx="573273" cy="881611"/>
                  <a:chOff x="4455614" y="2706825"/>
                  <a:chExt cx="573273" cy="881611"/>
                </a:xfrm>
              </p:grpSpPr>
              <p:sp>
                <p:nvSpPr>
                  <p:cNvPr id="40" name="Freeform 39"/>
                  <p:cNvSpPr/>
                  <p:nvPr/>
                </p:nvSpPr>
                <p:spPr bwMode="auto">
                  <a:xfrm>
                    <a:off x="4455614" y="3475723"/>
                    <a:ext cx="157163" cy="112713"/>
                  </a:xfrm>
                  <a:custGeom>
                    <a:avLst/>
                    <a:gdLst>
                      <a:gd name="T0" fmla="*/ 39 w 39"/>
                      <a:gd name="T1" fmla="*/ 10 h 27"/>
                      <a:gd name="T2" fmla="*/ 0 w 39"/>
                      <a:gd name="T3" fmla="*/ 26 h 27"/>
                      <a:gd name="T4" fmla="*/ 15 w 39"/>
                      <a:gd name="T5" fmla="*/ 0 h 27"/>
                      <a:gd name="T6" fmla="*/ 39 w 39"/>
                      <a:gd name="T7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27">
                        <a:moveTo>
                          <a:pt x="39" y="10"/>
                        </a:moveTo>
                        <a:cubicBezTo>
                          <a:pt x="39" y="10"/>
                          <a:pt x="25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5" y="0"/>
                          <a:pt x="33" y="7"/>
                          <a:pt x="39" y="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1" name="Freeform 39"/>
                  <p:cNvSpPr/>
                  <p:nvPr/>
                </p:nvSpPr>
                <p:spPr bwMode="auto">
                  <a:xfrm rot="3597006" flipV="1">
                    <a:off x="4893949" y="2729050"/>
                    <a:ext cx="157163" cy="112713"/>
                  </a:xfrm>
                  <a:custGeom>
                    <a:avLst/>
                    <a:gdLst>
                      <a:gd name="T0" fmla="*/ 39 w 39"/>
                      <a:gd name="T1" fmla="*/ 10 h 27"/>
                      <a:gd name="T2" fmla="*/ 0 w 39"/>
                      <a:gd name="T3" fmla="*/ 26 h 27"/>
                      <a:gd name="T4" fmla="*/ 15 w 39"/>
                      <a:gd name="T5" fmla="*/ 0 h 27"/>
                      <a:gd name="T6" fmla="*/ 39 w 39"/>
                      <a:gd name="T7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9" h="27">
                        <a:moveTo>
                          <a:pt x="39" y="10"/>
                        </a:moveTo>
                        <a:cubicBezTo>
                          <a:pt x="39" y="10"/>
                          <a:pt x="25" y="27"/>
                          <a:pt x="0" y="26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5" y="0"/>
                          <a:pt x="33" y="7"/>
                          <a:pt x="39" y="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68580" tIns="34290" rIns="68580" bIns="34290" numCol="1" anchor="t" anchorCtr="0" compatLnSpc="1"/>
                  <a:lstStyle/>
                  <a:p>
                    <a:endParaRPr lang="zh-CN" altLang="en-US" sz="1015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9" name="Freeform 76"/>
              <p:cNvSpPr>
                <a:spLocks noEditPoints="1"/>
              </p:cNvSpPr>
              <p:nvPr/>
            </p:nvSpPr>
            <p:spPr bwMode="auto">
              <a:xfrm>
                <a:off x="5946778" y="3775361"/>
                <a:ext cx="370518" cy="501288"/>
              </a:xfrm>
              <a:custGeom>
                <a:avLst/>
                <a:gdLst>
                  <a:gd name="T0" fmla="*/ 51 w 141"/>
                  <a:gd name="T1" fmla="*/ 186 h 192"/>
                  <a:gd name="T2" fmla="*/ 60 w 141"/>
                  <a:gd name="T3" fmla="*/ 185 h 192"/>
                  <a:gd name="T4" fmla="*/ 60 w 141"/>
                  <a:gd name="T5" fmla="*/ 185 h 192"/>
                  <a:gd name="T6" fmla="*/ 71 w 141"/>
                  <a:gd name="T7" fmla="*/ 192 h 192"/>
                  <a:gd name="T8" fmla="*/ 81 w 141"/>
                  <a:gd name="T9" fmla="*/ 182 h 192"/>
                  <a:gd name="T10" fmla="*/ 81 w 141"/>
                  <a:gd name="T11" fmla="*/ 182 h 192"/>
                  <a:gd name="T12" fmla="*/ 90 w 141"/>
                  <a:gd name="T13" fmla="*/ 181 h 192"/>
                  <a:gd name="T14" fmla="*/ 96 w 141"/>
                  <a:gd name="T15" fmla="*/ 172 h 192"/>
                  <a:gd name="T16" fmla="*/ 45 w 141"/>
                  <a:gd name="T17" fmla="*/ 179 h 192"/>
                  <a:gd name="T18" fmla="*/ 51 w 141"/>
                  <a:gd name="T19" fmla="*/ 186 h 192"/>
                  <a:gd name="T20" fmla="*/ 95 w 141"/>
                  <a:gd name="T21" fmla="*/ 160 h 192"/>
                  <a:gd name="T22" fmla="*/ 46 w 141"/>
                  <a:gd name="T23" fmla="*/ 166 h 192"/>
                  <a:gd name="T24" fmla="*/ 42 w 141"/>
                  <a:gd name="T25" fmla="*/ 171 h 192"/>
                  <a:gd name="T26" fmla="*/ 46 w 141"/>
                  <a:gd name="T27" fmla="*/ 175 h 192"/>
                  <a:gd name="T28" fmla="*/ 95 w 141"/>
                  <a:gd name="T29" fmla="*/ 169 h 192"/>
                  <a:gd name="T30" fmla="*/ 99 w 141"/>
                  <a:gd name="T31" fmla="*/ 164 h 192"/>
                  <a:gd name="T32" fmla="*/ 95 w 141"/>
                  <a:gd name="T33" fmla="*/ 160 h 192"/>
                  <a:gd name="T34" fmla="*/ 98 w 141"/>
                  <a:gd name="T35" fmla="*/ 146 h 192"/>
                  <a:gd name="T36" fmla="*/ 43 w 141"/>
                  <a:gd name="T37" fmla="*/ 153 h 192"/>
                  <a:gd name="T38" fmla="*/ 40 w 141"/>
                  <a:gd name="T39" fmla="*/ 158 h 192"/>
                  <a:gd name="T40" fmla="*/ 43 w 141"/>
                  <a:gd name="T41" fmla="*/ 163 h 192"/>
                  <a:gd name="T42" fmla="*/ 98 w 141"/>
                  <a:gd name="T43" fmla="*/ 156 h 192"/>
                  <a:gd name="T44" fmla="*/ 101 w 141"/>
                  <a:gd name="T45" fmla="*/ 150 h 192"/>
                  <a:gd name="T46" fmla="*/ 98 w 141"/>
                  <a:gd name="T47" fmla="*/ 146 h 192"/>
                  <a:gd name="T48" fmla="*/ 71 w 141"/>
                  <a:gd name="T49" fmla="*/ 0 h 192"/>
                  <a:gd name="T50" fmla="*/ 0 w 141"/>
                  <a:gd name="T51" fmla="*/ 71 h 192"/>
                  <a:gd name="T52" fmla="*/ 42 w 141"/>
                  <a:gd name="T53" fmla="*/ 136 h 192"/>
                  <a:gd name="T54" fmla="*/ 42 w 141"/>
                  <a:gd name="T55" fmla="*/ 148 h 192"/>
                  <a:gd name="T56" fmla="*/ 99 w 141"/>
                  <a:gd name="T57" fmla="*/ 141 h 192"/>
                  <a:gd name="T58" fmla="*/ 99 w 141"/>
                  <a:gd name="T59" fmla="*/ 136 h 192"/>
                  <a:gd name="T60" fmla="*/ 141 w 141"/>
                  <a:gd name="T61" fmla="*/ 71 h 192"/>
                  <a:gd name="T62" fmla="*/ 71 w 141"/>
                  <a:gd name="T63" fmla="*/ 0 h 192"/>
                  <a:gd name="T64" fmla="*/ 126 w 141"/>
                  <a:gd name="T65" fmla="*/ 79 h 192"/>
                  <a:gd name="T66" fmla="*/ 121 w 141"/>
                  <a:gd name="T67" fmla="*/ 73 h 192"/>
                  <a:gd name="T68" fmla="*/ 68 w 141"/>
                  <a:gd name="T69" fmla="*/ 20 h 192"/>
                  <a:gd name="T70" fmla="*/ 62 w 141"/>
                  <a:gd name="T71" fmla="*/ 15 h 192"/>
                  <a:gd name="T72" fmla="*/ 68 w 141"/>
                  <a:gd name="T73" fmla="*/ 9 h 192"/>
                  <a:gd name="T74" fmla="*/ 132 w 141"/>
                  <a:gd name="T75" fmla="*/ 73 h 192"/>
                  <a:gd name="T76" fmla="*/ 126 w 141"/>
                  <a:gd name="T77" fmla="*/ 7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1" h="192">
                    <a:moveTo>
                      <a:pt x="51" y="186"/>
                    </a:moveTo>
                    <a:cubicBezTo>
                      <a:pt x="60" y="185"/>
                      <a:pt x="60" y="185"/>
                      <a:pt x="60" y="185"/>
                    </a:cubicBezTo>
                    <a:cubicBezTo>
                      <a:pt x="60" y="185"/>
                      <a:pt x="60" y="185"/>
                      <a:pt x="60" y="185"/>
                    </a:cubicBezTo>
                    <a:cubicBezTo>
                      <a:pt x="60" y="188"/>
                      <a:pt x="65" y="192"/>
                      <a:pt x="71" y="192"/>
                    </a:cubicBezTo>
                    <a:cubicBezTo>
                      <a:pt x="76" y="191"/>
                      <a:pt x="81" y="185"/>
                      <a:pt x="81" y="182"/>
                    </a:cubicBezTo>
                    <a:cubicBezTo>
                      <a:pt x="81" y="182"/>
                      <a:pt x="81" y="182"/>
                      <a:pt x="81" y="182"/>
                    </a:cubicBezTo>
                    <a:cubicBezTo>
                      <a:pt x="90" y="181"/>
                      <a:pt x="90" y="181"/>
                      <a:pt x="90" y="181"/>
                    </a:cubicBezTo>
                    <a:cubicBezTo>
                      <a:pt x="92" y="181"/>
                      <a:pt x="96" y="175"/>
                      <a:pt x="96" y="172"/>
                    </a:cubicBezTo>
                    <a:cubicBezTo>
                      <a:pt x="45" y="179"/>
                      <a:pt x="45" y="179"/>
                      <a:pt x="45" y="179"/>
                    </a:cubicBezTo>
                    <a:cubicBezTo>
                      <a:pt x="45" y="182"/>
                      <a:pt x="49" y="186"/>
                      <a:pt x="51" y="186"/>
                    </a:cubicBezTo>
                    <a:close/>
                    <a:moveTo>
                      <a:pt x="95" y="160"/>
                    </a:moveTo>
                    <a:cubicBezTo>
                      <a:pt x="46" y="166"/>
                      <a:pt x="46" y="166"/>
                      <a:pt x="46" y="166"/>
                    </a:cubicBezTo>
                    <a:cubicBezTo>
                      <a:pt x="44" y="166"/>
                      <a:pt x="42" y="168"/>
                      <a:pt x="42" y="171"/>
                    </a:cubicBezTo>
                    <a:cubicBezTo>
                      <a:pt x="42" y="173"/>
                      <a:pt x="44" y="175"/>
                      <a:pt x="46" y="175"/>
                    </a:cubicBezTo>
                    <a:cubicBezTo>
                      <a:pt x="95" y="169"/>
                      <a:pt x="95" y="169"/>
                      <a:pt x="95" y="169"/>
                    </a:cubicBezTo>
                    <a:cubicBezTo>
                      <a:pt x="97" y="168"/>
                      <a:pt x="99" y="166"/>
                      <a:pt x="99" y="164"/>
                    </a:cubicBezTo>
                    <a:cubicBezTo>
                      <a:pt x="99" y="161"/>
                      <a:pt x="97" y="159"/>
                      <a:pt x="95" y="160"/>
                    </a:cubicBezTo>
                    <a:close/>
                    <a:moveTo>
                      <a:pt x="98" y="146"/>
                    </a:moveTo>
                    <a:cubicBezTo>
                      <a:pt x="43" y="153"/>
                      <a:pt x="43" y="153"/>
                      <a:pt x="43" y="153"/>
                    </a:cubicBezTo>
                    <a:cubicBezTo>
                      <a:pt x="41" y="153"/>
                      <a:pt x="40" y="155"/>
                      <a:pt x="40" y="158"/>
                    </a:cubicBezTo>
                    <a:cubicBezTo>
                      <a:pt x="40" y="161"/>
                      <a:pt x="41" y="163"/>
                      <a:pt x="43" y="163"/>
                    </a:cubicBezTo>
                    <a:cubicBezTo>
                      <a:pt x="98" y="156"/>
                      <a:pt x="98" y="156"/>
                      <a:pt x="98" y="156"/>
                    </a:cubicBezTo>
                    <a:cubicBezTo>
                      <a:pt x="100" y="155"/>
                      <a:pt x="101" y="153"/>
                      <a:pt x="101" y="150"/>
                    </a:cubicBezTo>
                    <a:cubicBezTo>
                      <a:pt x="101" y="148"/>
                      <a:pt x="100" y="146"/>
                      <a:pt x="98" y="146"/>
                    </a:cubicBezTo>
                    <a:close/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00"/>
                      <a:pt x="17" y="125"/>
                      <a:pt x="42" y="136"/>
                    </a:cubicBezTo>
                    <a:cubicBezTo>
                      <a:pt x="42" y="148"/>
                      <a:pt x="42" y="148"/>
                      <a:pt x="42" y="148"/>
                    </a:cubicBezTo>
                    <a:cubicBezTo>
                      <a:pt x="99" y="141"/>
                      <a:pt x="99" y="141"/>
                      <a:pt x="99" y="141"/>
                    </a:cubicBezTo>
                    <a:cubicBezTo>
                      <a:pt x="99" y="136"/>
                      <a:pt x="99" y="136"/>
                      <a:pt x="99" y="136"/>
                    </a:cubicBezTo>
                    <a:cubicBezTo>
                      <a:pt x="124" y="125"/>
                      <a:pt x="141" y="10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lose/>
                    <a:moveTo>
                      <a:pt x="126" y="79"/>
                    </a:moveTo>
                    <a:cubicBezTo>
                      <a:pt x="123" y="79"/>
                      <a:pt x="121" y="76"/>
                      <a:pt x="121" y="73"/>
                    </a:cubicBezTo>
                    <a:cubicBezTo>
                      <a:pt x="121" y="44"/>
                      <a:pt x="97" y="20"/>
                      <a:pt x="68" y="20"/>
                    </a:cubicBezTo>
                    <a:cubicBezTo>
                      <a:pt x="65" y="20"/>
                      <a:pt x="62" y="18"/>
                      <a:pt x="62" y="15"/>
                    </a:cubicBezTo>
                    <a:cubicBezTo>
                      <a:pt x="62" y="12"/>
                      <a:pt x="65" y="9"/>
                      <a:pt x="68" y="9"/>
                    </a:cubicBezTo>
                    <a:cubicBezTo>
                      <a:pt x="103" y="9"/>
                      <a:pt x="132" y="38"/>
                      <a:pt x="132" y="73"/>
                    </a:cubicBezTo>
                    <a:cubicBezTo>
                      <a:pt x="132" y="76"/>
                      <a:pt x="130" y="79"/>
                      <a:pt x="126" y="7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84"/>
              <p:cNvSpPr>
                <a:spLocks noEditPoints="1"/>
              </p:cNvSpPr>
              <p:nvPr/>
            </p:nvSpPr>
            <p:spPr bwMode="auto">
              <a:xfrm>
                <a:off x="4930194" y="3306490"/>
                <a:ext cx="270260" cy="268081"/>
              </a:xfrm>
              <a:custGeom>
                <a:avLst/>
                <a:gdLst>
                  <a:gd name="T0" fmla="*/ 98 w 102"/>
                  <a:gd name="T1" fmla="*/ 0 h 101"/>
                  <a:gd name="T2" fmla="*/ 86 w 102"/>
                  <a:gd name="T3" fmla="*/ 0 h 101"/>
                  <a:gd name="T4" fmla="*/ 84 w 102"/>
                  <a:gd name="T5" fmla="*/ 1 h 101"/>
                  <a:gd name="T6" fmla="*/ 40 w 102"/>
                  <a:gd name="T7" fmla="*/ 39 h 101"/>
                  <a:gd name="T8" fmla="*/ 32 w 102"/>
                  <a:gd name="T9" fmla="*/ 38 h 101"/>
                  <a:gd name="T10" fmla="*/ 0 w 102"/>
                  <a:gd name="T11" fmla="*/ 70 h 101"/>
                  <a:gd name="T12" fmla="*/ 32 w 102"/>
                  <a:gd name="T13" fmla="*/ 101 h 101"/>
                  <a:gd name="T14" fmla="*/ 64 w 102"/>
                  <a:gd name="T15" fmla="*/ 70 h 101"/>
                  <a:gd name="T16" fmla="*/ 61 w 102"/>
                  <a:gd name="T17" fmla="*/ 58 h 101"/>
                  <a:gd name="T18" fmla="*/ 72 w 102"/>
                  <a:gd name="T19" fmla="*/ 54 h 101"/>
                  <a:gd name="T20" fmla="*/ 74 w 102"/>
                  <a:gd name="T21" fmla="*/ 51 h 101"/>
                  <a:gd name="T22" fmla="*/ 74 w 102"/>
                  <a:gd name="T23" fmla="*/ 39 h 101"/>
                  <a:gd name="T24" fmla="*/ 86 w 102"/>
                  <a:gd name="T25" fmla="*/ 38 h 101"/>
                  <a:gd name="T26" fmla="*/ 89 w 102"/>
                  <a:gd name="T27" fmla="*/ 35 h 101"/>
                  <a:gd name="T28" fmla="*/ 90 w 102"/>
                  <a:gd name="T29" fmla="*/ 21 h 101"/>
                  <a:gd name="T30" fmla="*/ 99 w 102"/>
                  <a:gd name="T31" fmla="*/ 19 h 101"/>
                  <a:gd name="T32" fmla="*/ 102 w 102"/>
                  <a:gd name="T33" fmla="*/ 16 h 101"/>
                  <a:gd name="T34" fmla="*/ 102 w 102"/>
                  <a:gd name="T35" fmla="*/ 3 h 101"/>
                  <a:gd name="T36" fmla="*/ 98 w 102"/>
                  <a:gd name="T37" fmla="*/ 0 h 101"/>
                  <a:gd name="T38" fmla="*/ 22 w 102"/>
                  <a:gd name="T39" fmla="*/ 70 h 101"/>
                  <a:gd name="T40" fmla="*/ 31 w 102"/>
                  <a:gd name="T41" fmla="*/ 75 h 101"/>
                  <a:gd name="T42" fmla="*/ 32 w 102"/>
                  <a:gd name="T43" fmla="*/ 79 h 101"/>
                  <a:gd name="T44" fmla="*/ 22 w 102"/>
                  <a:gd name="T45" fmla="*/ 89 h 101"/>
                  <a:gd name="T46" fmla="*/ 13 w 102"/>
                  <a:gd name="T47" fmla="*/ 79 h 101"/>
                  <a:gd name="T48" fmla="*/ 22 w 102"/>
                  <a:gd name="T49" fmla="*/ 7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01">
                    <a:moveTo>
                      <a:pt x="98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4" y="0"/>
                      <a:pt x="84" y="1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38" y="39"/>
                      <a:pt x="34" y="38"/>
                      <a:pt x="32" y="38"/>
                    </a:cubicBezTo>
                    <a:cubicBezTo>
                      <a:pt x="14" y="38"/>
                      <a:pt x="0" y="52"/>
                      <a:pt x="0" y="70"/>
                    </a:cubicBezTo>
                    <a:cubicBezTo>
                      <a:pt x="0" y="87"/>
                      <a:pt x="14" y="101"/>
                      <a:pt x="32" y="101"/>
                    </a:cubicBezTo>
                    <a:cubicBezTo>
                      <a:pt x="49" y="101"/>
                      <a:pt x="64" y="87"/>
                      <a:pt x="64" y="70"/>
                    </a:cubicBezTo>
                    <a:cubicBezTo>
                      <a:pt x="64" y="64"/>
                      <a:pt x="63" y="61"/>
                      <a:pt x="61" y="58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4" y="54"/>
                      <a:pt x="74" y="53"/>
                      <a:pt x="74" y="51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8" y="38"/>
                      <a:pt x="89" y="37"/>
                      <a:pt x="89" y="35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1" y="19"/>
                      <a:pt x="102" y="17"/>
                      <a:pt x="102" y="16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2" y="1"/>
                      <a:pt x="100" y="0"/>
                      <a:pt x="98" y="0"/>
                    </a:cubicBezTo>
                    <a:moveTo>
                      <a:pt x="22" y="70"/>
                    </a:moveTo>
                    <a:cubicBezTo>
                      <a:pt x="26" y="70"/>
                      <a:pt x="29" y="72"/>
                      <a:pt x="31" y="75"/>
                    </a:cubicBezTo>
                    <a:cubicBezTo>
                      <a:pt x="32" y="76"/>
                      <a:pt x="32" y="78"/>
                      <a:pt x="32" y="79"/>
                    </a:cubicBezTo>
                    <a:cubicBezTo>
                      <a:pt x="32" y="84"/>
                      <a:pt x="28" y="89"/>
                      <a:pt x="22" y="89"/>
                    </a:cubicBezTo>
                    <a:cubicBezTo>
                      <a:pt x="17" y="89"/>
                      <a:pt x="13" y="84"/>
                      <a:pt x="13" y="79"/>
                    </a:cubicBezTo>
                    <a:cubicBezTo>
                      <a:pt x="13" y="74"/>
                      <a:pt x="17" y="70"/>
                      <a:pt x="22" y="7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88"/>
              <p:cNvSpPr>
                <a:spLocks noEditPoints="1"/>
              </p:cNvSpPr>
              <p:nvPr/>
            </p:nvSpPr>
            <p:spPr bwMode="auto">
              <a:xfrm>
                <a:off x="7005851" y="3277709"/>
                <a:ext cx="247376" cy="326927"/>
              </a:xfrm>
              <a:custGeom>
                <a:avLst/>
                <a:gdLst>
                  <a:gd name="T0" fmla="*/ 48 w 93"/>
                  <a:gd name="T1" fmla="*/ 67 h 124"/>
                  <a:gd name="T2" fmla="*/ 47 w 93"/>
                  <a:gd name="T3" fmla="*/ 64 h 124"/>
                  <a:gd name="T4" fmla="*/ 44 w 93"/>
                  <a:gd name="T5" fmla="*/ 65 h 124"/>
                  <a:gd name="T6" fmla="*/ 44 w 93"/>
                  <a:gd name="T7" fmla="*/ 61 h 124"/>
                  <a:gd name="T8" fmla="*/ 40 w 93"/>
                  <a:gd name="T9" fmla="*/ 62 h 124"/>
                  <a:gd name="T10" fmla="*/ 38 w 93"/>
                  <a:gd name="T11" fmla="*/ 70 h 124"/>
                  <a:gd name="T12" fmla="*/ 40 w 93"/>
                  <a:gd name="T13" fmla="*/ 72 h 124"/>
                  <a:gd name="T14" fmla="*/ 48 w 93"/>
                  <a:gd name="T15" fmla="*/ 67 h 124"/>
                  <a:gd name="T16" fmla="*/ 38 w 93"/>
                  <a:gd name="T17" fmla="*/ 71 h 124"/>
                  <a:gd name="T18" fmla="*/ 36 w 93"/>
                  <a:gd name="T19" fmla="*/ 75 h 124"/>
                  <a:gd name="T20" fmla="*/ 40 w 93"/>
                  <a:gd name="T21" fmla="*/ 73 h 124"/>
                  <a:gd name="T22" fmla="*/ 38 w 93"/>
                  <a:gd name="T23" fmla="*/ 71 h 124"/>
                  <a:gd name="T24" fmla="*/ 68 w 93"/>
                  <a:gd name="T25" fmla="*/ 110 h 124"/>
                  <a:gd name="T26" fmla="*/ 12 w 93"/>
                  <a:gd name="T27" fmla="*/ 110 h 124"/>
                  <a:gd name="T28" fmla="*/ 12 w 93"/>
                  <a:gd name="T29" fmla="*/ 33 h 124"/>
                  <a:gd name="T30" fmla="*/ 55 w 93"/>
                  <a:gd name="T31" fmla="*/ 33 h 124"/>
                  <a:gd name="T32" fmla="*/ 65 w 93"/>
                  <a:gd name="T33" fmla="*/ 19 h 124"/>
                  <a:gd name="T34" fmla="*/ 12 w 93"/>
                  <a:gd name="T35" fmla="*/ 19 h 124"/>
                  <a:gd name="T36" fmla="*/ 0 w 93"/>
                  <a:gd name="T37" fmla="*/ 30 h 124"/>
                  <a:gd name="T38" fmla="*/ 0 w 93"/>
                  <a:gd name="T39" fmla="*/ 113 h 124"/>
                  <a:gd name="T40" fmla="*/ 12 w 93"/>
                  <a:gd name="T41" fmla="*/ 124 h 124"/>
                  <a:gd name="T42" fmla="*/ 67 w 93"/>
                  <a:gd name="T43" fmla="*/ 124 h 124"/>
                  <a:gd name="T44" fmla="*/ 79 w 93"/>
                  <a:gd name="T45" fmla="*/ 113 h 124"/>
                  <a:gd name="T46" fmla="*/ 79 w 93"/>
                  <a:gd name="T47" fmla="*/ 33 h 124"/>
                  <a:gd name="T48" fmla="*/ 68 w 93"/>
                  <a:gd name="T49" fmla="*/ 49 h 124"/>
                  <a:gd name="T50" fmla="*/ 68 w 93"/>
                  <a:gd name="T51" fmla="*/ 110 h 124"/>
                  <a:gd name="T52" fmla="*/ 77 w 93"/>
                  <a:gd name="T53" fmla="*/ 11 h 124"/>
                  <a:gd name="T54" fmla="*/ 85 w 93"/>
                  <a:gd name="T55" fmla="*/ 16 h 124"/>
                  <a:gd name="T56" fmla="*/ 86 w 93"/>
                  <a:gd name="T57" fmla="*/ 14 h 124"/>
                  <a:gd name="T58" fmla="*/ 79 w 93"/>
                  <a:gd name="T59" fmla="*/ 9 h 124"/>
                  <a:gd name="T60" fmla="*/ 77 w 93"/>
                  <a:gd name="T61" fmla="*/ 11 h 124"/>
                  <a:gd name="T62" fmla="*/ 85 w 93"/>
                  <a:gd name="T63" fmla="*/ 0 h 124"/>
                  <a:gd name="T64" fmla="*/ 82 w 93"/>
                  <a:gd name="T65" fmla="*/ 4 h 124"/>
                  <a:gd name="T66" fmla="*/ 90 w 93"/>
                  <a:gd name="T67" fmla="*/ 9 h 124"/>
                  <a:gd name="T68" fmla="*/ 93 w 93"/>
                  <a:gd name="T69" fmla="*/ 5 h 124"/>
                  <a:gd name="T70" fmla="*/ 85 w 93"/>
                  <a:gd name="T71" fmla="*/ 0 h 124"/>
                  <a:gd name="T72" fmla="*/ 41 w 93"/>
                  <a:gd name="T73" fmla="*/ 61 h 124"/>
                  <a:gd name="T74" fmla="*/ 44 w 93"/>
                  <a:gd name="T75" fmla="*/ 61 h 124"/>
                  <a:gd name="T76" fmla="*/ 44 w 93"/>
                  <a:gd name="T77" fmla="*/ 64 h 124"/>
                  <a:gd name="T78" fmla="*/ 48 w 93"/>
                  <a:gd name="T79" fmla="*/ 64 h 124"/>
                  <a:gd name="T80" fmla="*/ 48 w 93"/>
                  <a:gd name="T81" fmla="*/ 67 h 124"/>
                  <a:gd name="T82" fmla="*/ 84 w 93"/>
                  <a:gd name="T83" fmla="*/ 17 h 124"/>
                  <a:gd name="T84" fmla="*/ 76 w 93"/>
                  <a:gd name="T85" fmla="*/ 12 h 124"/>
                  <a:gd name="T86" fmla="*/ 41 w 93"/>
                  <a:gd name="T87" fmla="*/ 61 h 124"/>
                  <a:gd name="T88" fmla="*/ 79 w 93"/>
                  <a:gd name="T89" fmla="*/ 8 h 124"/>
                  <a:gd name="T90" fmla="*/ 87 w 93"/>
                  <a:gd name="T91" fmla="*/ 13 h 124"/>
                  <a:gd name="T92" fmla="*/ 89 w 93"/>
                  <a:gd name="T93" fmla="*/ 10 h 124"/>
                  <a:gd name="T94" fmla="*/ 82 w 93"/>
                  <a:gd name="T95" fmla="*/ 4 h 124"/>
                  <a:gd name="T96" fmla="*/ 79 w 93"/>
                  <a:gd name="T97" fmla="*/ 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" h="124">
                    <a:moveTo>
                      <a:pt x="48" y="67"/>
                    </a:moveTo>
                    <a:cubicBezTo>
                      <a:pt x="47" y="64"/>
                      <a:pt x="47" y="64"/>
                      <a:pt x="47" y="64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1"/>
                      <a:pt x="40" y="71"/>
                      <a:pt x="40" y="72"/>
                    </a:cubicBezTo>
                    <a:lnTo>
                      <a:pt x="48" y="67"/>
                    </a:lnTo>
                    <a:close/>
                    <a:moveTo>
                      <a:pt x="38" y="71"/>
                    </a:moveTo>
                    <a:cubicBezTo>
                      <a:pt x="36" y="75"/>
                      <a:pt x="36" y="75"/>
                      <a:pt x="36" y="75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39" y="72"/>
                      <a:pt x="39" y="71"/>
                      <a:pt x="38" y="71"/>
                    </a:cubicBezTo>
                    <a:close/>
                    <a:moveTo>
                      <a:pt x="68" y="110"/>
                    </a:move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6" y="19"/>
                      <a:pt x="0" y="24"/>
                      <a:pt x="0" y="3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9"/>
                      <a:pt x="6" y="124"/>
                      <a:pt x="12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74" y="124"/>
                      <a:pt x="79" y="119"/>
                      <a:pt x="79" y="11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68" y="49"/>
                      <a:pt x="68" y="49"/>
                      <a:pt x="68" y="49"/>
                    </a:cubicBezTo>
                    <a:lnTo>
                      <a:pt x="68" y="110"/>
                    </a:lnTo>
                    <a:close/>
                    <a:moveTo>
                      <a:pt x="77" y="11"/>
                    </a:moveTo>
                    <a:cubicBezTo>
                      <a:pt x="85" y="16"/>
                      <a:pt x="85" y="16"/>
                      <a:pt x="85" y="16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79" y="9"/>
                      <a:pt x="79" y="9"/>
                      <a:pt x="79" y="9"/>
                    </a:cubicBezTo>
                    <a:lnTo>
                      <a:pt x="77" y="11"/>
                    </a:lnTo>
                    <a:close/>
                    <a:moveTo>
                      <a:pt x="85" y="0"/>
                    </a:moveTo>
                    <a:cubicBezTo>
                      <a:pt x="82" y="4"/>
                      <a:pt x="82" y="4"/>
                      <a:pt x="82" y="4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3" y="5"/>
                      <a:pt x="93" y="5"/>
                      <a:pt x="93" y="5"/>
                    </a:cubicBezTo>
                    <a:lnTo>
                      <a:pt x="85" y="0"/>
                    </a:lnTo>
                    <a:close/>
                    <a:moveTo>
                      <a:pt x="41" y="61"/>
                    </a:move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76" y="12"/>
                      <a:pt x="76" y="12"/>
                      <a:pt x="76" y="12"/>
                    </a:cubicBezTo>
                    <a:lnTo>
                      <a:pt x="41" y="61"/>
                    </a:lnTo>
                    <a:close/>
                    <a:moveTo>
                      <a:pt x="79" y="8"/>
                    </a:moveTo>
                    <a:cubicBezTo>
                      <a:pt x="87" y="13"/>
                      <a:pt x="87" y="13"/>
                      <a:pt x="87" y="13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4"/>
                      <a:pt x="82" y="4"/>
                      <a:pt x="82" y="4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92"/>
              <p:cNvSpPr>
                <a:spLocks noEditPoints="1"/>
              </p:cNvSpPr>
              <p:nvPr/>
            </p:nvSpPr>
            <p:spPr bwMode="auto">
              <a:xfrm>
                <a:off x="6033956" y="4887922"/>
                <a:ext cx="192887" cy="396673"/>
              </a:xfrm>
              <a:custGeom>
                <a:avLst/>
                <a:gdLst>
                  <a:gd name="T0" fmla="*/ 33 w 72"/>
                  <a:gd name="T1" fmla="*/ 50 h 151"/>
                  <a:gd name="T2" fmla="*/ 33 w 72"/>
                  <a:gd name="T3" fmla="*/ 48 h 151"/>
                  <a:gd name="T4" fmla="*/ 24 w 72"/>
                  <a:gd name="T5" fmla="*/ 49 h 151"/>
                  <a:gd name="T6" fmla="*/ 62 w 72"/>
                  <a:gd name="T7" fmla="*/ 3 h 151"/>
                  <a:gd name="T8" fmla="*/ 28 w 72"/>
                  <a:gd name="T9" fmla="*/ 2 h 151"/>
                  <a:gd name="T10" fmla="*/ 25 w 72"/>
                  <a:gd name="T11" fmla="*/ 3 h 151"/>
                  <a:gd name="T12" fmla="*/ 61 w 72"/>
                  <a:gd name="T13" fmla="*/ 7 h 151"/>
                  <a:gd name="T14" fmla="*/ 49 w 72"/>
                  <a:gd name="T15" fmla="*/ 28 h 151"/>
                  <a:gd name="T16" fmla="*/ 28 w 72"/>
                  <a:gd name="T17" fmla="*/ 42 h 151"/>
                  <a:gd name="T18" fmla="*/ 24 w 72"/>
                  <a:gd name="T19" fmla="*/ 43 h 151"/>
                  <a:gd name="T20" fmla="*/ 33 w 72"/>
                  <a:gd name="T21" fmla="*/ 45 h 151"/>
                  <a:gd name="T22" fmla="*/ 33 w 72"/>
                  <a:gd name="T23" fmla="*/ 42 h 151"/>
                  <a:gd name="T24" fmla="*/ 35 w 72"/>
                  <a:gd name="T25" fmla="*/ 34 h 151"/>
                  <a:gd name="T26" fmla="*/ 70 w 72"/>
                  <a:gd name="T27" fmla="*/ 19 h 151"/>
                  <a:gd name="T28" fmla="*/ 25 w 72"/>
                  <a:gd name="T29" fmla="*/ 47 h 151"/>
                  <a:gd name="T30" fmla="*/ 34 w 72"/>
                  <a:gd name="T31" fmla="*/ 46 h 151"/>
                  <a:gd name="T32" fmla="*/ 25 w 72"/>
                  <a:gd name="T33" fmla="*/ 45 h 151"/>
                  <a:gd name="T34" fmla="*/ 25 w 72"/>
                  <a:gd name="T35" fmla="*/ 47 h 151"/>
                  <a:gd name="T36" fmla="*/ 31 w 72"/>
                  <a:gd name="T37" fmla="*/ 94 h 151"/>
                  <a:gd name="T38" fmla="*/ 51 w 72"/>
                  <a:gd name="T39" fmla="*/ 59 h 151"/>
                  <a:gd name="T40" fmla="*/ 31 w 72"/>
                  <a:gd name="T41" fmla="*/ 63 h 151"/>
                  <a:gd name="T42" fmla="*/ 31 w 72"/>
                  <a:gd name="T43" fmla="*/ 83 h 151"/>
                  <a:gd name="T44" fmla="*/ 33 w 72"/>
                  <a:gd name="T45" fmla="*/ 53 h 151"/>
                  <a:gd name="T46" fmla="*/ 33 w 72"/>
                  <a:gd name="T47" fmla="*/ 51 h 151"/>
                  <a:gd name="T48" fmla="*/ 24 w 72"/>
                  <a:gd name="T49" fmla="*/ 52 h 151"/>
                  <a:gd name="T50" fmla="*/ 54 w 72"/>
                  <a:gd name="T51" fmla="*/ 62 h 151"/>
                  <a:gd name="T52" fmla="*/ 4 w 72"/>
                  <a:gd name="T53" fmla="*/ 62 h 151"/>
                  <a:gd name="T54" fmla="*/ 0 w 72"/>
                  <a:gd name="T55" fmla="*/ 65 h 151"/>
                  <a:gd name="T56" fmla="*/ 29 w 72"/>
                  <a:gd name="T57" fmla="*/ 151 h 151"/>
                  <a:gd name="T58" fmla="*/ 58 w 72"/>
                  <a:gd name="T59" fmla="*/ 65 h 151"/>
                  <a:gd name="T60" fmla="*/ 54 w 72"/>
                  <a:gd name="T61" fmla="*/ 62 h 151"/>
                  <a:gd name="T62" fmla="*/ 27 w 72"/>
                  <a:gd name="T63" fmla="*/ 83 h 151"/>
                  <a:gd name="T64" fmla="*/ 27 w 72"/>
                  <a:gd name="T65" fmla="*/ 63 h 151"/>
                  <a:gd name="T66" fmla="*/ 7 w 72"/>
                  <a:gd name="T67" fmla="*/ 59 h 151"/>
                  <a:gd name="T68" fmla="*/ 27 w 72"/>
                  <a:gd name="T69" fmla="*/ 9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151">
                    <a:moveTo>
                      <a:pt x="25" y="50"/>
                    </a:move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0"/>
                      <a:pt x="34" y="50"/>
                      <a:pt x="34" y="49"/>
                    </a:cubicBezTo>
                    <a:cubicBezTo>
                      <a:pt x="34" y="49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48"/>
                      <a:pt x="24" y="49"/>
                      <a:pt x="24" y="49"/>
                    </a:cubicBezTo>
                    <a:cubicBezTo>
                      <a:pt x="24" y="50"/>
                      <a:pt x="25" y="50"/>
                      <a:pt x="25" y="50"/>
                    </a:cubicBezTo>
                    <a:close/>
                    <a:moveTo>
                      <a:pt x="62" y="3"/>
                    </a:moveTo>
                    <a:cubicBezTo>
                      <a:pt x="56" y="1"/>
                      <a:pt x="50" y="3"/>
                      <a:pt x="44" y="5"/>
                    </a:cubicBezTo>
                    <a:cubicBezTo>
                      <a:pt x="37" y="8"/>
                      <a:pt x="32" y="10"/>
                      <a:pt x="28" y="2"/>
                    </a:cubicBezTo>
                    <a:cubicBezTo>
                      <a:pt x="27" y="1"/>
                      <a:pt x="26" y="0"/>
                      <a:pt x="25" y="1"/>
                    </a:cubicBezTo>
                    <a:cubicBezTo>
                      <a:pt x="25" y="1"/>
                      <a:pt x="24" y="2"/>
                      <a:pt x="25" y="3"/>
                    </a:cubicBezTo>
                    <a:cubicBezTo>
                      <a:pt x="30" y="14"/>
                      <a:pt x="38" y="11"/>
                      <a:pt x="45" y="8"/>
                    </a:cubicBezTo>
                    <a:cubicBezTo>
                      <a:pt x="50" y="6"/>
                      <a:pt x="56" y="4"/>
                      <a:pt x="61" y="7"/>
                    </a:cubicBezTo>
                    <a:cubicBezTo>
                      <a:pt x="67" y="9"/>
                      <a:pt x="68" y="14"/>
                      <a:pt x="66" y="18"/>
                    </a:cubicBezTo>
                    <a:cubicBezTo>
                      <a:pt x="65" y="25"/>
                      <a:pt x="58" y="30"/>
                      <a:pt x="49" y="28"/>
                    </a:cubicBezTo>
                    <a:cubicBezTo>
                      <a:pt x="42" y="27"/>
                      <a:pt x="37" y="28"/>
                      <a:pt x="33" y="31"/>
                    </a:cubicBezTo>
                    <a:cubicBezTo>
                      <a:pt x="28" y="35"/>
                      <a:pt x="28" y="41"/>
                      <a:pt x="28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4" y="43"/>
                      <a:pt x="24" y="43"/>
                    </a:cubicBezTo>
                    <a:cubicBezTo>
                      <a:pt x="24" y="44"/>
                      <a:pt x="25" y="45"/>
                      <a:pt x="25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45"/>
                      <a:pt x="34" y="44"/>
                      <a:pt x="34" y="43"/>
                    </a:cubicBezTo>
                    <a:cubicBezTo>
                      <a:pt x="34" y="43"/>
                      <a:pt x="33" y="42"/>
                      <a:pt x="3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31" y="41"/>
                      <a:pt x="32" y="37"/>
                      <a:pt x="35" y="34"/>
                    </a:cubicBezTo>
                    <a:cubicBezTo>
                      <a:pt x="38" y="31"/>
                      <a:pt x="42" y="31"/>
                      <a:pt x="48" y="32"/>
                    </a:cubicBezTo>
                    <a:cubicBezTo>
                      <a:pt x="59" y="34"/>
                      <a:pt x="67" y="27"/>
                      <a:pt x="70" y="19"/>
                    </a:cubicBezTo>
                    <a:cubicBezTo>
                      <a:pt x="72" y="12"/>
                      <a:pt x="69" y="6"/>
                      <a:pt x="62" y="3"/>
                    </a:cubicBezTo>
                    <a:close/>
                    <a:moveTo>
                      <a:pt x="25" y="4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4" y="47"/>
                      <a:pt x="34" y="46"/>
                    </a:cubicBezTo>
                    <a:cubicBezTo>
                      <a:pt x="34" y="46"/>
                      <a:pt x="33" y="45"/>
                      <a:pt x="33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4" y="46"/>
                      <a:pt x="24" y="46"/>
                    </a:cubicBezTo>
                    <a:cubicBezTo>
                      <a:pt x="24" y="47"/>
                      <a:pt x="25" y="47"/>
                      <a:pt x="25" y="47"/>
                    </a:cubicBezTo>
                    <a:close/>
                    <a:moveTo>
                      <a:pt x="31" y="83"/>
                    </a:moveTo>
                    <a:cubicBezTo>
                      <a:pt x="31" y="94"/>
                      <a:pt x="31" y="94"/>
                      <a:pt x="31" y="94"/>
                    </a:cubicBezTo>
                    <a:cubicBezTo>
                      <a:pt x="42" y="93"/>
                      <a:pt x="51" y="79"/>
                      <a:pt x="51" y="62"/>
                    </a:cubicBezTo>
                    <a:cubicBezTo>
                      <a:pt x="51" y="61"/>
                      <a:pt x="51" y="60"/>
                      <a:pt x="51" y="59"/>
                    </a:cubicBezTo>
                    <a:cubicBezTo>
                      <a:pt x="51" y="59"/>
                      <a:pt x="40" y="55"/>
                      <a:pt x="31" y="54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3" y="65"/>
                      <a:pt x="34" y="69"/>
                      <a:pt x="34" y="73"/>
                    </a:cubicBezTo>
                    <a:cubicBezTo>
                      <a:pt x="34" y="78"/>
                      <a:pt x="33" y="82"/>
                      <a:pt x="31" y="83"/>
                    </a:cubicBezTo>
                    <a:close/>
                    <a:moveTo>
                      <a:pt x="25" y="53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4" y="53"/>
                      <a:pt x="34" y="52"/>
                    </a:cubicBezTo>
                    <a:cubicBezTo>
                      <a:pt x="34" y="52"/>
                      <a:pt x="33" y="51"/>
                      <a:pt x="33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4" y="52"/>
                      <a:pt x="24" y="52"/>
                    </a:cubicBezTo>
                    <a:cubicBezTo>
                      <a:pt x="24" y="53"/>
                      <a:pt x="25" y="53"/>
                      <a:pt x="25" y="53"/>
                    </a:cubicBezTo>
                    <a:close/>
                    <a:moveTo>
                      <a:pt x="54" y="62"/>
                    </a:moveTo>
                    <a:cubicBezTo>
                      <a:pt x="54" y="82"/>
                      <a:pt x="43" y="98"/>
                      <a:pt x="29" y="98"/>
                    </a:cubicBezTo>
                    <a:cubicBezTo>
                      <a:pt x="15" y="98"/>
                      <a:pt x="4" y="82"/>
                      <a:pt x="4" y="62"/>
                    </a:cubicBezTo>
                    <a:cubicBezTo>
                      <a:pt x="4" y="61"/>
                      <a:pt x="4" y="60"/>
                      <a:pt x="4" y="59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37"/>
                      <a:pt x="13" y="151"/>
                      <a:pt x="29" y="151"/>
                    </a:cubicBezTo>
                    <a:cubicBezTo>
                      <a:pt x="45" y="151"/>
                      <a:pt x="58" y="137"/>
                      <a:pt x="58" y="119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4" y="60"/>
                      <a:pt x="54" y="61"/>
                      <a:pt x="54" y="62"/>
                    </a:cubicBezTo>
                    <a:close/>
                    <a:moveTo>
                      <a:pt x="27" y="94"/>
                    </a:moveTo>
                    <a:cubicBezTo>
                      <a:pt x="27" y="83"/>
                      <a:pt x="27" y="83"/>
                      <a:pt x="27" y="83"/>
                    </a:cubicBezTo>
                    <a:cubicBezTo>
                      <a:pt x="25" y="82"/>
                      <a:pt x="24" y="78"/>
                      <a:pt x="24" y="73"/>
                    </a:cubicBezTo>
                    <a:cubicBezTo>
                      <a:pt x="24" y="69"/>
                      <a:pt x="25" y="65"/>
                      <a:pt x="27" y="63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18" y="55"/>
                      <a:pt x="7" y="59"/>
                      <a:pt x="7" y="59"/>
                    </a:cubicBezTo>
                    <a:cubicBezTo>
                      <a:pt x="7" y="60"/>
                      <a:pt x="7" y="61"/>
                      <a:pt x="7" y="62"/>
                    </a:cubicBezTo>
                    <a:cubicBezTo>
                      <a:pt x="7" y="79"/>
                      <a:pt x="16" y="93"/>
                      <a:pt x="27" y="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3" name="Group 111"/>
          <p:cNvGrpSpPr>
            <a:grpSpLocks noChangeAspect="1"/>
          </p:cNvGrpSpPr>
          <p:nvPr/>
        </p:nvGrpSpPr>
        <p:grpSpPr bwMode="auto">
          <a:xfrm>
            <a:off x="4440228" y="2392829"/>
            <a:ext cx="318796" cy="39222"/>
            <a:chOff x="3557" y="1318"/>
            <a:chExt cx="390" cy="48"/>
          </a:xfrm>
          <a:solidFill>
            <a:schemeClr val="bg1">
              <a:lumMod val="65000"/>
            </a:schemeClr>
          </a:solidFill>
        </p:grpSpPr>
        <p:sp>
          <p:nvSpPr>
            <p:cNvPr id="64" name="Freeform 112"/>
            <p:cNvSpPr/>
            <p:nvPr/>
          </p:nvSpPr>
          <p:spPr bwMode="auto">
            <a:xfrm>
              <a:off x="3557" y="1318"/>
              <a:ext cx="40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2 w 17"/>
                <a:gd name="T5" fmla="*/ 5 h 17"/>
                <a:gd name="T6" fmla="*/ 15 w 17"/>
                <a:gd name="T7" fmla="*/ 5 h 17"/>
                <a:gd name="T8" fmla="*/ 16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1 w 17"/>
                <a:gd name="T33" fmla="*/ 5 h 17"/>
                <a:gd name="T34" fmla="*/ 4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5"/>
                    <a:pt x="17" y="7"/>
                    <a:pt x="16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3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2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113"/>
            <p:cNvSpPr/>
            <p:nvPr/>
          </p:nvSpPr>
          <p:spPr bwMode="auto">
            <a:xfrm>
              <a:off x="3605" y="1318"/>
              <a:ext cx="43" cy="48"/>
            </a:xfrm>
            <a:custGeom>
              <a:avLst/>
              <a:gdLst>
                <a:gd name="T0" fmla="*/ 10 w 18"/>
                <a:gd name="T1" fmla="*/ 1 h 17"/>
                <a:gd name="T2" fmla="*/ 12 w 18"/>
                <a:gd name="T3" fmla="*/ 4 h 17"/>
                <a:gd name="T4" fmla="*/ 13 w 18"/>
                <a:gd name="T5" fmla="*/ 5 h 17"/>
                <a:gd name="T6" fmla="*/ 16 w 18"/>
                <a:gd name="T7" fmla="*/ 5 h 17"/>
                <a:gd name="T8" fmla="*/ 17 w 18"/>
                <a:gd name="T9" fmla="*/ 8 h 17"/>
                <a:gd name="T10" fmla="*/ 15 w 18"/>
                <a:gd name="T11" fmla="*/ 10 h 17"/>
                <a:gd name="T12" fmla="*/ 14 w 18"/>
                <a:gd name="T13" fmla="*/ 11 h 17"/>
                <a:gd name="T14" fmla="*/ 15 w 18"/>
                <a:gd name="T15" fmla="*/ 14 h 17"/>
                <a:gd name="T16" fmla="*/ 13 w 18"/>
                <a:gd name="T17" fmla="*/ 16 h 17"/>
                <a:gd name="T18" fmla="*/ 10 w 18"/>
                <a:gd name="T19" fmla="*/ 15 h 17"/>
                <a:gd name="T20" fmla="*/ 8 w 18"/>
                <a:gd name="T21" fmla="*/ 15 h 17"/>
                <a:gd name="T22" fmla="*/ 6 w 18"/>
                <a:gd name="T23" fmla="*/ 16 h 17"/>
                <a:gd name="T24" fmla="*/ 3 w 18"/>
                <a:gd name="T25" fmla="*/ 14 h 17"/>
                <a:gd name="T26" fmla="*/ 4 w 18"/>
                <a:gd name="T27" fmla="*/ 11 h 17"/>
                <a:gd name="T28" fmla="*/ 3 w 18"/>
                <a:gd name="T29" fmla="*/ 10 h 17"/>
                <a:gd name="T30" fmla="*/ 1 w 18"/>
                <a:gd name="T31" fmla="*/ 8 h 17"/>
                <a:gd name="T32" fmla="*/ 2 w 18"/>
                <a:gd name="T33" fmla="*/ 5 h 17"/>
                <a:gd name="T34" fmla="*/ 5 w 18"/>
                <a:gd name="T35" fmla="*/ 5 h 17"/>
                <a:gd name="T36" fmla="*/ 6 w 18"/>
                <a:gd name="T37" fmla="*/ 4 h 17"/>
                <a:gd name="T38" fmla="*/ 8 w 18"/>
                <a:gd name="T39" fmla="*/ 1 h 17"/>
                <a:gd name="T40" fmla="*/ 10 w 18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7"/>
                    <a:pt x="17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4" y="17"/>
                    <a:pt x="13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6" name="Freeform 114"/>
            <p:cNvSpPr/>
            <p:nvPr/>
          </p:nvSpPr>
          <p:spPr bwMode="auto">
            <a:xfrm>
              <a:off x="3655" y="1318"/>
              <a:ext cx="44" cy="48"/>
            </a:xfrm>
            <a:custGeom>
              <a:avLst/>
              <a:gdLst>
                <a:gd name="T0" fmla="*/ 10 w 18"/>
                <a:gd name="T1" fmla="*/ 1 h 17"/>
                <a:gd name="T2" fmla="*/ 12 w 18"/>
                <a:gd name="T3" fmla="*/ 4 h 17"/>
                <a:gd name="T4" fmla="*/ 13 w 18"/>
                <a:gd name="T5" fmla="*/ 5 h 17"/>
                <a:gd name="T6" fmla="*/ 16 w 18"/>
                <a:gd name="T7" fmla="*/ 5 h 17"/>
                <a:gd name="T8" fmla="*/ 17 w 18"/>
                <a:gd name="T9" fmla="*/ 8 h 17"/>
                <a:gd name="T10" fmla="*/ 15 w 18"/>
                <a:gd name="T11" fmla="*/ 10 h 17"/>
                <a:gd name="T12" fmla="*/ 14 w 18"/>
                <a:gd name="T13" fmla="*/ 11 h 17"/>
                <a:gd name="T14" fmla="*/ 15 w 18"/>
                <a:gd name="T15" fmla="*/ 14 h 17"/>
                <a:gd name="T16" fmla="*/ 12 w 18"/>
                <a:gd name="T17" fmla="*/ 16 h 17"/>
                <a:gd name="T18" fmla="*/ 10 w 18"/>
                <a:gd name="T19" fmla="*/ 15 h 17"/>
                <a:gd name="T20" fmla="*/ 8 w 18"/>
                <a:gd name="T21" fmla="*/ 15 h 17"/>
                <a:gd name="T22" fmla="*/ 5 w 18"/>
                <a:gd name="T23" fmla="*/ 16 h 17"/>
                <a:gd name="T24" fmla="*/ 3 w 18"/>
                <a:gd name="T25" fmla="*/ 14 h 17"/>
                <a:gd name="T26" fmla="*/ 4 w 18"/>
                <a:gd name="T27" fmla="*/ 11 h 17"/>
                <a:gd name="T28" fmla="*/ 3 w 18"/>
                <a:gd name="T29" fmla="*/ 10 h 17"/>
                <a:gd name="T30" fmla="*/ 1 w 18"/>
                <a:gd name="T31" fmla="*/ 8 h 17"/>
                <a:gd name="T32" fmla="*/ 2 w 18"/>
                <a:gd name="T33" fmla="*/ 5 h 17"/>
                <a:gd name="T34" fmla="*/ 5 w 18"/>
                <a:gd name="T35" fmla="*/ 5 h 17"/>
                <a:gd name="T36" fmla="*/ 6 w 18"/>
                <a:gd name="T37" fmla="*/ 4 h 17"/>
                <a:gd name="T38" fmla="*/ 8 w 18"/>
                <a:gd name="T39" fmla="*/ 1 h 17"/>
                <a:gd name="T40" fmla="*/ 10 w 18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7"/>
                    <a:pt x="17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7"/>
                    <a:pt x="12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7" name="Freeform 115"/>
            <p:cNvSpPr/>
            <p:nvPr/>
          </p:nvSpPr>
          <p:spPr bwMode="auto">
            <a:xfrm>
              <a:off x="3706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3 w 17"/>
                <a:gd name="T5" fmla="*/ 5 h 17"/>
                <a:gd name="T6" fmla="*/ 16 w 17"/>
                <a:gd name="T7" fmla="*/ 5 h 17"/>
                <a:gd name="T8" fmla="*/ 17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2 w 17"/>
                <a:gd name="T33" fmla="*/ 5 h 17"/>
                <a:gd name="T34" fmla="*/ 5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7"/>
                    <a:pt x="17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8" name="Freeform 116"/>
            <p:cNvSpPr/>
            <p:nvPr/>
          </p:nvSpPr>
          <p:spPr bwMode="auto">
            <a:xfrm>
              <a:off x="3756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2 w 17"/>
                <a:gd name="T5" fmla="*/ 5 h 17"/>
                <a:gd name="T6" fmla="*/ 15 w 17"/>
                <a:gd name="T7" fmla="*/ 5 h 17"/>
                <a:gd name="T8" fmla="*/ 16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1 w 17"/>
                <a:gd name="T33" fmla="*/ 5 h 17"/>
                <a:gd name="T34" fmla="*/ 5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5"/>
                    <a:pt x="17" y="7"/>
                    <a:pt x="16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9" name="Freeform 117"/>
            <p:cNvSpPr/>
            <p:nvPr/>
          </p:nvSpPr>
          <p:spPr bwMode="auto">
            <a:xfrm>
              <a:off x="3807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1 w 17"/>
                <a:gd name="T3" fmla="*/ 4 h 17"/>
                <a:gd name="T4" fmla="*/ 12 w 17"/>
                <a:gd name="T5" fmla="*/ 5 h 17"/>
                <a:gd name="T6" fmla="*/ 15 w 17"/>
                <a:gd name="T7" fmla="*/ 5 h 17"/>
                <a:gd name="T8" fmla="*/ 16 w 17"/>
                <a:gd name="T9" fmla="*/ 8 h 17"/>
                <a:gd name="T10" fmla="*/ 14 w 17"/>
                <a:gd name="T11" fmla="*/ 10 h 17"/>
                <a:gd name="T12" fmla="*/ 13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3 w 17"/>
                <a:gd name="T27" fmla="*/ 11 h 17"/>
                <a:gd name="T28" fmla="*/ 3 w 17"/>
                <a:gd name="T29" fmla="*/ 10 h 17"/>
                <a:gd name="T30" fmla="*/ 0 w 17"/>
                <a:gd name="T31" fmla="*/ 8 h 17"/>
                <a:gd name="T32" fmla="*/ 1 w 17"/>
                <a:gd name="T33" fmla="*/ 5 h 17"/>
                <a:gd name="T34" fmla="*/ 4 w 17"/>
                <a:gd name="T35" fmla="*/ 5 h 17"/>
                <a:gd name="T36" fmla="*/ 5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5"/>
                    <a:pt x="12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7" y="7"/>
                    <a:pt x="16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3" y="11"/>
                    <a:pt x="13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2" y="16"/>
                    <a:pt x="3" y="1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9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70" name="Freeform 118"/>
            <p:cNvSpPr/>
            <p:nvPr/>
          </p:nvSpPr>
          <p:spPr bwMode="auto">
            <a:xfrm>
              <a:off x="3855" y="1318"/>
              <a:ext cx="43" cy="48"/>
            </a:xfrm>
            <a:custGeom>
              <a:avLst/>
              <a:gdLst>
                <a:gd name="T0" fmla="*/ 10 w 18"/>
                <a:gd name="T1" fmla="*/ 1 h 17"/>
                <a:gd name="T2" fmla="*/ 12 w 18"/>
                <a:gd name="T3" fmla="*/ 4 h 17"/>
                <a:gd name="T4" fmla="*/ 13 w 18"/>
                <a:gd name="T5" fmla="*/ 5 h 17"/>
                <a:gd name="T6" fmla="*/ 16 w 18"/>
                <a:gd name="T7" fmla="*/ 5 h 17"/>
                <a:gd name="T8" fmla="*/ 17 w 18"/>
                <a:gd name="T9" fmla="*/ 8 h 17"/>
                <a:gd name="T10" fmla="*/ 15 w 18"/>
                <a:gd name="T11" fmla="*/ 10 h 17"/>
                <a:gd name="T12" fmla="*/ 14 w 18"/>
                <a:gd name="T13" fmla="*/ 11 h 17"/>
                <a:gd name="T14" fmla="*/ 15 w 18"/>
                <a:gd name="T15" fmla="*/ 14 h 17"/>
                <a:gd name="T16" fmla="*/ 12 w 18"/>
                <a:gd name="T17" fmla="*/ 16 h 17"/>
                <a:gd name="T18" fmla="*/ 10 w 18"/>
                <a:gd name="T19" fmla="*/ 15 h 17"/>
                <a:gd name="T20" fmla="*/ 8 w 18"/>
                <a:gd name="T21" fmla="*/ 15 h 17"/>
                <a:gd name="T22" fmla="*/ 6 w 18"/>
                <a:gd name="T23" fmla="*/ 16 h 17"/>
                <a:gd name="T24" fmla="*/ 3 w 18"/>
                <a:gd name="T25" fmla="*/ 14 h 17"/>
                <a:gd name="T26" fmla="*/ 4 w 18"/>
                <a:gd name="T27" fmla="*/ 11 h 17"/>
                <a:gd name="T28" fmla="*/ 3 w 18"/>
                <a:gd name="T29" fmla="*/ 10 h 17"/>
                <a:gd name="T30" fmla="*/ 1 w 18"/>
                <a:gd name="T31" fmla="*/ 8 h 17"/>
                <a:gd name="T32" fmla="*/ 2 w 18"/>
                <a:gd name="T33" fmla="*/ 5 h 17"/>
                <a:gd name="T34" fmla="*/ 5 w 18"/>
                <a:gd name="T35" fmla="*/ 5 h 17"/>
                <a:gd name="T36" fmla="*/ 6 w 18"/>
                <a:gd name="T37" fmla="*/ 4 h 17"/>
                <a:gd name="T38" fmla="*/ 8 w 18"/>
                <a:gd name="T39" fmla="*/ 1 h 17"/>
                <a:gd name="T40" fmla="*/ 10 w 18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8" y="7"/>
                    <a:pt x="17" y="8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4" y="17"/>
                    <a:pt x="12" y="16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71" name="Freeform 119"/>
            <p:cNvSpPr/>
            <p:nvPr/>
          </p:nvSpPr>
          <p:spPr bwMode="auto">
            <a:xfrm>
              <a:off x="3906" y="1318"/>
              <a:ext cx="41" cy="48"/>
            </a:xfrm>
            <a:custGeom>
              <a:avLst/>
              <a:gdLst>
                <a:gd name="T0" fmla="*/ 10 w 17"/>
                <a:gd name="T1" fmla="*/ 1 h 17"/>
                <a:gd name="T2" fmla="*/ 12 w 17"/>
                <a:gd name="T3" fmla="*/ 4 h 17"/>
                <a:gd name="T4" fmla="*/ 13 w 17"/>
                <a:gd name="T5" fmla="*/ 5 h 17"/>
                <a:gd name="T6" fmla="*/ 16 w 17"/>
                <a:gd name="T7" fmla="*/ 5 h 17"/>
                <a:gd name="T8" fmla="*/ 17 w 17"/>
                <a:gd name="T9" fmla="*/ 8 h 17"/>
                <a:gd name="T10" fmla="*/ 14 w 17"/>
                <a:gd name="T11" fmla="*/ 10 h 17"/>
                <a:gd name="T12" fmla="*/ 14 w 17"/>
                <a:gd name="T13" fmla="*/ 11 h 17"/>
                <a:gd name="T14" fmla="*/ 14 w 17"/>
                <a:gd name="T15" fmla="*/ 14 h 17"/>
                <a:gd name="T16" fmla="*/ 12 w 17"/>
                <a:gd name="T17" fmla="*/ 16 h 17"/>
                <a:gd name="T18" fmla="*/ 9 w 17"/>
                <a:gd name="T19" fmla="*/ 15 h 17"/>
                <a:gd name="T20" fmla="*/ 8 w 17"/>
                <a:gd name="T21" fmla="*/ 15 h 17"/>
                <a:gd name="T22" fmla="*/ 5 w 17"/>
                <a:gd name="T23" fmla="*/ 16 h 17"/>
                <a:gd name="T24" fmla="*/ 3 w 17"/>
                <a:gd name="T25" fmla="*/ 14 h 17"/>
                <a:gd name="T26" fmla="*/ 4 w 17"/>
                <a:gd name="T27" fmla="*/ 11 h 17"/>
                <a:gd name="T28" fmla="*/ 3 w 17"/>
                <a:gd name="T29" fmla="*/ 10 h 17"/>
                <a:gd name="T30" fmla="*/ 1 w 17"/>
                <a:gd name="T31" fmla="*/ 8 h 17"/>
                <a:gd name="T32" fmla="*/ 2 w 17"/>
                <a:gd name="T33" fmla="*/ 5 h 17"/>
                <a:gd name="T34" fmla="*/ 5 w 17"/>
                <a:gd name="T35" fmla="*/ 5 h 17"/>
                <a:gd name="T36" fmla="*/ 6 w 17"/>
                <a:gd name="T37" fmla="*/ 4 h 17"/>
                <a:gd name="T38" fmla="*/ 7 w 17"/>
                <a:gd name="T39" fmla="*/ 1 h 17"/>
                <a:gd name="T40" fmla="*/ 10 w 17"/>
                <a:gd name="T4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7">
                  <a:moveTo>
                    <a:pt x="10" y="1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5"/>
                    <a:pt x="13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7"/>
                    <a:pt x="17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6"/>
                    <a:pt x="13" y="17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8" y="1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7"/>
                    <a:pt x="3" y="16"/>
                    <a:pt x="3" y="1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sp>
        <p:nvSpPr>
          <p:cNvPr id="72" name="文本框 178"/>
          <p:cNvSpPr txBox="1"/>
          <p:nvPr/>
        </p:nvSpPr>
        <p:spPr>
          <a:xfrm>
            <a:off x="3670917" y="2015556"/>
            <a:ext cx="1854965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5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LiHei Pro" panose="020B0500000000000000" pitchFamily="34" charset="-122"/>
                <a:ea typeface="LiHei Pro" panose="020B0500000000000000" pitchFamily="34" charset="-122"/>
              </a:rPr>
              <a:t>学习准备</a:t>
            </a:r>
            <a:endParaRPr lang="zh-CN" altLang="en-US" sz="1015" dirty="0">
              <a:solidFill>
                <a:prstClr val="black">
                  <a:lumMod val="65000"/>
                  <a:lumOff val="35000"/>
                </a:prstClr>
              </a:solidFill>
              <a:effectLst>
                <a:innerShdw blurRad="38100" dist="50800" dir="13500000">
                  <a:prstClr val="black">
                    <a:alpha val="60000"/>
                  </a:prstClr>
                </a:innerShdw>
              </a:effectLst>
              <a:latin typeface="LiHei Pro" panose="020B0500000000000000" pitchFamily="34" charset="-122"/>
              <a:ea typeface="LiHei Pro" panose="020B0500000000000000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545746" y="3238060"/>
            <a:ext cx="1259652" cy="1257563"/>
            <a:chOff x="3393886" y="4318414"/>
            <a:chExt cx="1679317" cy="1677138"/>
          </a:xfrm>
        </p:grpSpPr>
        <p:grpSp>
          <p:nvGrpSpPr>
            <p:cNvPr id="74" name="组合 73"/>
            <p:cNvGrpSpPr/>
            <p:nvPr/>
          </p:nvGrpSpPr>
          <p:grpSpPr>
            <a:xfrm>
              <a:off x="3393886" y="4318414"/>
              <a:ext cx="1679317" cy="1677138"/>
              <a:chOff x="2097688" y="3956967"/>
              <a:chExt cx="2446337" cy="2443163"/>
            </a:xfrm>
          </p:grpSpPr>
          <p:sp>
            <p:nvSpPr>
              <p:cNvPr id="77" name="Oval 52"/>
              <p:cNvSpPr>
                <a:spLocks noChangeArrowheads="1"/>
              </p:cNvSpPr>
              <p:nvPr/>
            </p:nvSpPr>
            <p:spPr bwMode="auto">
              <a:xfrm>
                <a:off x="2097688" y="3956967"/>
                <a:ext cx="2446337" cy="2443163"/>
              </a:xfrm>
              <a:prstGeom prst="ellipse">
                <a:avLst/>
              </a:prstGeom>
              <a:gradFill flip="none" rotWithShape="1">
                <a:gsLst>
                  <a:gs pos="69000">
                    <a:srgbClr val="CCCCCC"/>
                  </a:gs>
                  <a:gs pos="4900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6000">
                    <a:schemeClr val="bg1"/>
                  </a:gs>
                  <a:gs pos="91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15900" dist="889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Oval 62"/>
              <p:cNvSpPr>
                <a:spLocks noChangeArrowheads="1"/>
              </p:cNvSpPr>
              <p:nvPr/>
            </p:nvSpPr>
            <p:spPr bwMode="auto">
              <a:xfrm>
                <a:off x="2184213" y="4033557"/>
                <a:ext cx="2284413" cy="2284413"/>
              </a:xfrm>
              <a:prstGeom prst="ellipse">
                <a:avLst/>
              </a:prstGeom>
              <a:solidFill>
                <a:srgbClr val="E87071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5" name="Freeform 104"/>
            <p:cNvSpPr>
              <a:spLocks noEditPoints="1"/>
            </p:cNvSpPr>
            <p:nvPr/>
          </p:nvSpPr>
          <p:spPr bwMode="auto">
            <a:xfrm>
              <a:off x="4041611" y="4708733"/>
              <a:ext cx="379236" cy="259362"/>
            </a:xfrm>
            <a:custGeom>
              <a:avLst/>
              <a:gdLst>
                <a:gd name="T0" fmla="*/ 11 w 144"/>
                <a:gd name="T1" fmla="*/ 19 h 98"/>
                <a:gd name="T2" fmla="*/ 21 w 144"/>
                <a:gd name="T3" fmla="*/ 83 h 98"/>
                <a:gd name="T4" fmla="*/ 144 w 144"/>
                <a:gd name="T5" fmla="*/ 64 h 98"/>
                <a:gd name="T6" fmla="*/ 134 w 144"/>
                <a:gd name="T7" fmla="*/ 0 h 98"/>
                <a:gd name="T8" fmla="*/ 11 w 144"/>
                <a:gd name="T9" fmla="*/ 19 h 98"/>
                <a:gd name="T10" fmla="*/ 81 w 144"/>
                <a:gd name="T11" fmla="*/ 64 h 98"/>
                <a:gd name="T12" fmla="*/ 55 w 144"/>
                <a:gd name="T13" fmla="*/ 45 h 98"/>
                <a:gd name="T14" fmla="*/ 74 w 144"/>
                <a:gd name="T15" fmla="*/ 19 h 98"/>
                <a:gd name="T16" fmla="*/ 100 w 144"/>
                <a:gd name="T17" fmla="*/ 38 h 98"/>
                <a:gd name="T18" fmla="*/ 81 w 144"/>
                <a:gd name="T19" fmla="*/ 64 h 98"/>
                <a:gd name="T20" fmla="*/ 8 w 144"/>
                <a:gd name="T21" fmla="*/ 27 h 98"/>
                <a:gd name="T22" fmla="*/ 5 w 144"/>
                <a:gd name="T23" fmla="*/ 27 h 98"/>
                <a:gd name="T24" fmla="*/ 15 w 144"/>
                <a:gd name="T25" fmla="*/ 91 h 98"/>
                <a:gd name="T26" fmla="*/ 138 w 144"/>
                <a:gd name="T27" fmla="*/ 72 h 98"/>
                <a:gd name="T28" fmla="*/ 138 w 144"/>
                <a:gd name="T29" fmla="*/ 69 h 98"/>
                <a:gd name="T30" fmla="*/ 18 w 144"/>
                <a:gd name="T31" fmla="*/ 87 h 98"/>
                <a:gd name="T32" fmla="*/ 8 w 144"/>
                <a:gd name="T33" fmla="*/ 27 h 98"/>
                <a:gd name="T34" fmla="*/ 3 w 144"/>
                <a:gd name="T35" fmla="*/ 34 h 98"/>
                <a:gd name="T36" fmla="*/ 0 w 144"/>
                <a:gd name="T37" fmla="*/ 34 h 98"/>
                <a:gd name="T38" fmla="*/ 9 w 144"/>
                <a:gd name="T39" fmla="*/ 98 h 98"/>
                <a:gd name="T40" fmla="*/ 132 w 144"/>
                <a:gd name="T41" fmla="*/ 79 h 98"/>
                <a:gd name="T42" fmla="*/ 132 w 144"/>
                <a:gd name="T43" fmla="*/ 76 h 98"/>
                <a:gd name="T44" fmla="*/ 12 w 144"/>
                <a:gd name="T45" fmla="*/ 94 h 98"/>
                <a:gd name="T46" fmla="*/ 3 w 144"/>
                <a:gd name="T47" fmla="*/ 34 h 98"/>
                <a:gd name="T48" fmla="*/ 80 w 144"/>
                <a:gd name="T49" fmla="*/ 39 h 98"/>
                <a:gd name="T50" fmla="*/ 74 w 144"/>
                <a:gd name="T51" fmla="*/ 35 h 98"/>
                <a:gd name="T52" fmla="*/ 78 w 144"/>
                <a:gd name="T53" fmla="*/ 32 h 98"/>
                <a:gd name="T54" fmla="*/ 84 w 144"/>
                <a:gd name="T55" fmla="*/ 32 h 98"/>
                <a:gd name="T56" fmla="*/ 85 w 144"/>
                <a:gd name="T57" fmla="*/ 26 h 98"/>
                <a:gd name="T58" fmla="*/ 78 w 144"/>
                <a:gd name="T59" fmla="*/ 26 h 98"/>
                <a:gd name="T60" fmla="*/ 77 w 144"/>
                <a:gd name="T61" fmla="*/ 22 h 98"/>
                <a:gd name="T62" fmla="*/ 72 w 144"/>
                <a:gd name="T63" fmla="*/ 23 h 98"/>
                <a:gd name="T64" fmla="*/ 73 w 144"/>
                <a:gd name="T65" fmla="*/ 27 h 98"/>
                <a:gd name="T66" fmla="*/ 67 w 144"/>
                <a:gd name="T67" fmla="*/ 37 h 98"/>
                <a:gd name="T68" fmla="*/ 76 w 144"/>
                <a:gd name="T69" fmla="*/ 45 h 98"/>
                <a:gd name="T70" fmla="*/ 82 w 144"/>
                <a:gd name="T71" fmla="*/ 48 h 98"/>
                <a:gd name="T72" fmla="*/ 78 w 144"/>
                <a:gd name="T73" fmla="*/ 52 h 98"/>
                <a:gd name="T74" fmla="*/ 70 w 144"/>
                <a:gd name="T75" fmla="*/ 51 h 98"/>
                <a:gd name="T76" fmla="*/ 69 w 144"/>
                <a:gd name="T77" fmla="*/ 57 h 98"/>
                <a:gd name="T78" fmla="*/ 78 w 144"/>
                <a:gd name="T79" fmla="*/ 58 h 98"/>
                <a:gd name="T80" fmla="*/ 78 w 144"/>
                <a:gd name="T81" fmla="*/ 61 h 98"/>
                <a:gd name="T82" fmla="*/ 83 w 144"/>
                <a:gd name="T83" fmla="*/ 60 h 98"/>
                <a:gd name="T84" fmla="*/ 82 w 144"/>
                <a:gd name="T85" fmla="*/ 57 h 98"/>
                <a:gd name="T86" fmla="*/ 89 w 144"/>
                <a:gd name="T87" fmla="*/ 47 h 98"/>
                <a:gd name="T88" fmla="*/ 80 w 144"/>
                <a:gd name="T89" fmla="*/ 3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" h="98">
                  <a:moveTo>
                    <a:pt x="11" y="19"/>
                  </a:moveTo>
                  <a:cubicBezTo>
                    <a:pt x="21" y="83"/>
                    <a:pt x="21" y="83"/>
                    <a:pt x="21" y="83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1" y="19"/>
                  </a:lnTo>
                  <a:close/>
                  <a:moveTo>
                    <a:pt x="81" y="64"/>
                  </a:moveTo>
                  <a:cubicBezTo>
                    <a:pt x="69" y="66"/>
                    <a:pt x="57" y="57"/>
                    <a:pt x="55" y="45"/>
                  </a:cubicBezTo>
                  <a:cubicBezTo>
                    <a:pt x="53" y="33"/>
                    <a:pt x="62" y="21"/>
                    <a:pt x="74" y="19"/>
                  </a:cubicBezTo>
                  <a:cubicBezTo>
                    <a:pt x="87" y="17"/>
                    <a:pt x="98" y="26"/>
                    <a:pt x="100" y="38"/>
                  </a:cubicBezTo>
                  <a:cubicBezTo>
                    <a:pt x="102" y="51"/>
                    <a:pt x="93" y="62"/>
                    <a:pt x="81" y="64"/>
                  </a:cubicBezTo>
                  <a:close/>
                  <a:moveTo>
                    <a:pt x="8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8" y="87"/>
                    <a:pt x="18" y="87"/>
                    <a:pt x="18" y="87"/>
                  </a:cubicBezTo>
                  <a:lnTo>
                    <a:pt x="8" y="27"/>
                  </a:lnTo>
                  <a:close/>
                  <a:moveTo>
                    <a:pt x="3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32" y="79"/>
                    <a:pt x="132" y="79"/>
                    <a:pt x="132" y="79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2" y="94"/>
                    <a:pt x="12" y="94"/>
                    <a:pt x="12" y="94"/>
                  </a:cubicBezTo>
                  <a:lnTo>
                    <a:pt x="3" y="34"/>
                  </a:lnTo>
                  <a:close/>
                  <a:moveTo>
                    <a:pt x="80" y="39"/>
                  </a:moveTo>
                  <a:cubicBezTo>
                    <a:pt x="76" y="38"/>
                    <a:pt x="74" y="37"/>
                    <a:pt x="74" y="35"/>
                  </a:cubicBezTo>
                  <a:cubicBezTo>
                    <a:pt x="73" y="34"/>
                    <a:pt x="75" y="32"/>
                    <a:pt x="78" y="32"/>
                  </a:cubicBezTo>
                  <a:cubicBezTo>
                    <a:pt x="80" y="31"/>
                    <a:pt x="83" y="32"/>
                    <a:pt x="84" y="3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3" y="26"/>
                    <a:pt x="81" y="26"/>
                    <a:pt x="78" y="26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68" y="29"/>
                    <a:pt x="66" y="33"/>
                    <a:pt x="67" y="37"/>
                  </a:cubicBezTo>
                  <a:cubicBezTo>
                    <a:pt x="67" y="41"/>
                    <a:pt x="71" y="44"/>
                    <a:pt x="76" y="45"/>
                  </a:cubicBezTo>
                  <a:cubicBezTo>
                    <a:pt x="80" y="45"/>
                    <a:pt x="82" y="46"/>
                    <a:pt x="82" y="48"/>
                  </a:cubicBezTo>
                  <a:cubicBezTo>
                    <a:pt x="82" y="50"/>
                    <a:pt x="81" y="52"/>
                    <a:pt x="78" y="52"/>
                  </a:cubicBezTo>
                  <a:cubicBezTo>
                    <a:pt x="75" y="53"/>
                    <a:pt x="72" y="52"/>
                    <a:pt x="70" y="51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71" y="58"/>
                    <a:pt x="74" y="58"/>
                    <a:pt x="78" y="58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8" y="55"/>
                    <a:pt x="90" y="51"/>
                    <a:pt x="89" y="47"/>
                  </a:cubicBezTo>
                  <a:cubicBezTo>
                    <a:pt x="88" y="42"/>
                    <a:pt x="85" y="40"/>
                    <a:pt x="8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76" name="文本框 183"/>
            <p:cNvSpPr txBox="1"/>
            <p:nvPr/>
          </p:nvSpPr>
          <p:spPr>
            <a:xfrm>
              <a:off x="3567850" y="5061131"/>
              <a:ext cx="1328580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Vmware</a:t>
              </a:r>
              <a:endParaRPr lang="zh-CN" altLang="en-US" sz="101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343010" y="3238060"/>
            <a:ext cx="1259652" cy="1257563"/>
            <a:chOff x="7123085" y="4318414"/>
            <a:chExt cx="1679317" cy="1677138"/>
          </a:xfrm>
        </p:grpSpPr>
        <p:grpSp>
          <p:nvGrpSpPr>
            <p:cNvPr id="80" name="组合 79"/>
            <p:cNvGrpSpPr/>
            <p:nvPr/>
          </p:nvGrpSpPr>
          <p:grpSpPr>
            <a:xfrm>
              <a:off x="7123085" y="4318414"/>
              <a:ext cx="1679317" cy="1677138"/>
              <a:chOff x="2097688" y="3956967"/>
              <a:chExt cx="2446337" cy="2443163"/>
            </a:xfrm>
          </p:grpSpPr>
          <p:sp>
            <p:nvSpPr>
              <p:cNvPr id="83" name="Oval 52"/>
              <p:cNvSpPr>
                <a:spLocks noChangeArrowheads="1"/>
              </p:cNvSpPr>
              <p:nvPr/>
            </p:nvSpPr>
            <p:spPr bwMode="auto">
              <a:xfrm>
                <a:off x="2097688" y="3956967"/>
                <a:ext cx="2446337" cy="2443163"/>
              </a:xfrm>
              <a:prstGeom prst="ellipse">
                <a:avLst/>
              </a:prstGeom>
              <a:gradFill flip="none" rotWithShape="1">
                <a:gsLst>
                  <a:gs pos="69000">
                    <a:srgbClr val="CCCCCC"/>
                  </a:gs>
                  <a:gs pos="49000">
                    <a:schemeClr val="bg1"/>
                  </a:gs>
                  <a:gs pos="33000">
                    <a:schemeClr val="bg1">
                      <a:lumMod val="85000"/>
                    </a:schemeClr>
                  </a:gs>
                  <a:gs pos="16000">
                    <a:schemeClr val="bg1"/>
                  </a:gs>
                  <a:gs pos="91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15900" dist="889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Oval 62"/>
              <p:cNvSpPr>
                <a:spLocks noChangeArrowheads="1"/>
              </p:cNvSpPr>
              <p:nvPr/>
            </p:nvSpPr>
            <p:spPr bwMode="auto">
              <a:xfrm>
                <a:off x="2184213" y="4033557"/>
                <a:ext cx="2284413" cy="2284413"/>
              </a:xfrm>
              <a:prstGeom prst="ellipse">
                <a:avLst/>
              </a:prstGeom>
              <a:solidFill>
                <a:srgbClr val="663A77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14300" dist="635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8"/>
            <p:cNvSpPr>
              <a:spLocks noEditPoints="1"/>
            </p:cNvSpPr>
            <p:nvPr/>
          </p:nvSpPr>
          <p:spPr bwMode="auto">
            <a:xfrm>
              <a:off x="7802594" y="4686392"/>
              <a:ext cx="302953" cy="304043"/>
            </a:xfrm>
            <a:custGeom>
              <a:avLst/>
              <a:gdLst>
                <a:gd name="T0" fmla="*/ 97 w 115"/>
                <a:gd name="T1" fmla="*/ 48 h 115"/>
                <a:gd name="T2" fmla="*/ 91 w 115"/>
                <a:gd name="T3" fmla="*/ 41 h 115"/>
                <a:gd name="T4" fmla="*/ 102 w 115"/>
                <a:gd name="T5" fmla="*/ 26 h 115"/>
                <a:gd name="T6" fmla="*/ 94 w 115"/>
                <a:gd name="T7" fmla="*/ 13 h 115"/>
                <a:gd name="T8" fmla="*/ 79 w 115"/>
                <a:gd name="T9" fmla="*/ 23 h 115"/>
                <a:gd name="T10" fmla="*/ 70 w 115"/>
                <a:gd name="T11" fmla="*/ 22 h 115"/>
                <a:gd name="T12" fmla="*/ 67 w 115"/>
                <a:gd name="T13" fmla="*/ 3 h 115"/>
                <a:gd name="T14" fmla="*/ 52 w 115"/>
                <a:gd name="T15" fmla="*/ 0 h 115"/>
                <a:gd name="T16" fmla="*/ 48 w 115"/>
                <a:gd name="T17" fmla="*/ 18 h 115"/>
                <a:gd name="T18" fmla="*/ 41 w 115"/>
                <a:gd name="T19" fmla="*/ 24 h 115"/>
                <a:gd name="T20" fmla="*/ 26 w 115"/>
                <a:gd name="T21" fmla="*/ 13 h 115"/>
                <a:gd name="T22" fmla="*/ 13 w 115"/>
                <a:gd name="T23" fmla="*/ 21 h 115"/>
                <a:gd name="T24" fmla="*/ 23 w 115"/>
                <a:gd name="T25" fmla="*/ 36 h 115"/>
                <a:gd name="T26" fmla="*/ 22 w 115"/>
                <a:gd name="T27" fmla="*/ 45 h 115"/>
                <a:gd name="T28" fmla="*/ 4 w 115"/>
                <a:gd name="T29" fmla="*/ 48 h 115"/>
                <a:gd name="T30" fmla="*/ 0 w 115"/>
                <a:gd name="T31" fmla="*/ 63 h 115"/>
                <a:gd name="T32" fmla="*/ 18 w 115"/>
                <a:gd name="T33" fmla="*/ 66 h 115"/>
                <a:gd name="T34" fmla="*/ 24 w 115"/>
                <a:gd name="T35" fmla="*/ 73 h 115"/>
                <a:gd name="T36" fmla="*/ 13 w 115"/>
                <a:gd name="T37" fmla="*/ 89 h 115"/>
                <a:gd name="T38" fmla="*/ 21 w 115"/>
                <a:gd name="T39" fmla="*/ 102 h 115"/>
                <a:gd name="T40" fmla="*/ 36 w 115"/>
                <a:gd name="T41" fmla="*/ 92 h 115"/>
                <a:gd name="T42" fmla="*/ 45 w 115"/>
                <a:gd name="T43" fmla="*/ 92 h 115"/>
                <a:gd name="T44" fmla="*/ 48 w 115"/>
                <a:gd name="T45" fmla="*/ 111 h 115"/>
                <a:gd name="T46" fmla="*/ 63 w 115"/>
                <a:gd name="T47" fmla="*/ 115 h 115"/>
                <a:gd name="T48" fmla="*/ 67 w 115"/>
                <a:gd name="T49" fmla="*/ 97 h 115"/>
                <a:gd name="T50" fmla="*/ 74 w 115"/>
                <a:gd name="T51" fmla="*/ 91 h 115"/>
                <a:gd name="T52" fmla="*/ 89 w 115"/>
                <a:gd name="T53" fmla="*/ 102 h 115"/>
                <a:gd name="T54" fmla="*/ 102 w 115"/>
                <a:gd name="T55" fmla="*/ 94 h 115"/>
                <a:gd name="T56" fmla="*/ 92 w 115"/>
                <a:gd name="T57" fmla="*/ 79 h 115"/>
                <a:gd name="T58" fmla="*/ 93 w 115"/>
                <a:gd name="T59" fmla="*/ 70 h 115"/>
                <a:gd name="T60" fmla="*/ 112 w 115"/>
                <a:gd name="T61" fmla="*/ 66 h 115"/>
                <a:gd name="T62" fmla="*/ 115 w 115"/>
                <a:gd name="T63" fmla="*/ 52 h 115"/>
                <a:gd name="T64" fmla="*/ 58 w 115"/>
                <a:gd name="T65" fmla="*/ 79 h 115"/>
                <a:gd name="T66" fmla="*/ 58 w 115"/>
                <a:gd name="T67" fmla="*/ 36 h 115"/>
                <a:gd name="T68" fmla="*/ 58 w 115"/>
                <a:gd name="T69" fmla="*/ 79 h 115"/>
                <a:gd name="T70" fmla="*/ 49 w 115"/>
                <a:gd name="T71" fmla="*/ 57 h 115"/>
                <a:gd name="T72" fmla="*/ 67 w 115"/>
                <a:gd name="T7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115">
                  <a:moveTo>
                    <a:pt x="112" y="48"/>
                  </a:moveTo>
                  <a:cubicBezTo>
                    <a:pt x="97" y="48"/>
                    <a:pt x="97" y="48"/>
                    <a:pt x="97" y="48"/>
                  </a:cubicBezTo>
                  <a:cubicBezTo>
                    <a:pt x="95" y="48"/>
                    <a:pt x="93" y="47"/>
                    <a:pt x="93" y="45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0" y="40"/>
                    <a:pt x="91" y="37"/>
                    <a:pt x="92" y="3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4" y="24"/>
                    <a:pt x="104" y="22"/>
                    <a:pt x="102" y="2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3" y="11"/>
                    <a:pt x="91" y="11"/>
                    <a:pt x="89" y="1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5" y="25"/>
                    <a:pt x="74" y="24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8" y="22"/>
                    <a:pt x="67" y="20"/>
                    <a:pt x="67" y="18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1"/>
                    <a:pt x="65" y="0"/>
                    <a:pt x="6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8" y="1"/>
                    <a:pt x="48" y="3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20"/>
                    <a:pt x="47" y="22"/>
                    <a:pt x="4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5"/>
                    <a:pt x="37" y="24"/>
                    <a:pt x="3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1"/>
                    <a:pt x="22" y="11"/>
                    <a:pt x="21" y="1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2"/>
                    <a:pt x="12" y="24"/>
                    <a:pt x="13" y="2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7"/>
                    <a:pt x="25" y="40"/>
                    <a:pt x="24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7"/>
                    <a:pt x="20" y="48"/>
                    <a:pt x="1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50"/>
                    <a:pt x="0" y="5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6"/>
                    <a:pt x="4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0" y="66"/>
                    <a:pt x="22" y="68"/>
                    <a:pt x="22" y="70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5"/>
                    <a:pt x="24" y="78"/>
                    <a:pt x="23" y="7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90"/>
                    <a:pt x="12" y="93"/>
                    <a:pt x="13" y="94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2" y="103"/>
                    <a:pt x="25" y="103"/>
                    <a:pt x="26" y="10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7" y="90"/>
                    <a:pt x="40" y="90"/>
                    <a:pt x="41" y="91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7" y="93"/>
                    <a:pt x="48" y="95"/>
                    <a:pt x="48" y="97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48" y="113"/>
                    <a:pt x="50" y="115"/>
                    <a:pt x="52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5" y="115"/>
                    <a:pt x="67" y="113"/>
                    <a:pt x="67" y="111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95"/>
                    <a:pt x="68" y="93"/>
                    <a:pt x="70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8" y="90"/>
                    <a:pt x="79" y="92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91" y="103"/>
                    <a:pt x="93" y="103"/>
                    <a:pt x="94" y="102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4" y="93"/>
                    <a:pt x="104" y="90"/>
                    <a:pt x="102" y="8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1" y="78"/>
                    <a:pt x="90" y="75"/>
                    <a:pt x="91" y="73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68"/>
                    <a:pt x="95" y="66"/>
                    <a:pt x="97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3" y="66"/>
                    <a:pt x="115" y="65"/>
                    <a:pt x="115" y="63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5" y="50"/>
                    <a:pt x="113" y="48"/>
                    <a:pt x="112" y="48"/>
                  </a:cubicBezTo>
                  <a:close/>
                  <a:moveTo>
                    <a:pt x="58" y="79"/>
                  </a:moveTo>
                  <a:cubicBezTo>
                    <a:pt x="46" y="79"/>
                    <a:pt x="36" y="69"/>
                    <a:pt x="36" y="57"/>
                  </a:cubicBezTo>
                  <a:cubicBezTo>
                    <a:pt x="36" y="46"/>
                    <a:pt x="46" y="36"/>
                    <a:pt x="58" y="36"/>
                  </a:cubicBezTo>
                  <a:cubicBezTo>
                    <a:pt x="69" y="36"/>
                    <a:pt x="79" y="46"/>
                    <a:pt x="79" y="57"/>
                  </a:cubicBezTo>
                  <a:cubicBezTo>
                    <a:pt x="79" y="69"/>
                    <a:pt x="69" y="79"/>
                    <a:pt x="58" y="79"/>
                  </a:cubicBezTo>
                  <a:close/>
                  <a:moveTo>
                    <a:pt x="58" y="48"/>
                  </a:moveTo>
                  <a:cubicBezTo>
                    <a:pt x="53" y="48"/>
                    <a:pt x="49" y="52"/>
                    <a:pt x="49" y="57"/>
                  </a:cubicBezTo>
                  <a:cubicBezTo>
                    <a:pt x="49" y="62"/>
                    <a:pt x="53" y="66"/>
                    <a:pt x="58" y="66"/>
                  </a:cubicBezTo>
                  <a:cubicBezTo>
                    <a:pt x="63" y="66"/>
                    <a:pt x="67" y="62"/>
                    <a:pt x="67" y="57"/>
                  </a:cubicBezTo>
                  <a:cubicBezTo>
                    <a:pt x="67" y="52"/>
                    <a:pt x="63" y="48"/>
                    <a:pt x="5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82" name="文本框 184"/>
            <p:cNvSpPr txBox="1"/>
            <p:nvPr/>
          </p:nvSpPr>
          <p:spPr>
            <a:xfrm>
              <a:off x="7360090" y="5061131"/>
              <a:ext cx="1328580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Box</a:t>
              </a:r>
              <a:endParaRPr lang="zh-CN" altLang="en-US" sz="101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文本框 113"/>
          <p:cNvSpPr txBox="1"/>
          <p:nvPr/>
        </p:nvSpPr>
        <p:spPr>
          <a:xfrm>
            <a:off x="725543" y="1077147"/>
            <a:ext cx="1685936" cy="1110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首先为了大家的方便，建议大家使用云服务器，我在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站上已经上传了服务器的搭建过程：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https://www.bilibili.com/video/av63419939/</a:t>
            </a:r>
            <a:endParaRPr lang="en-US" altLang="zh-CN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113"/>
          <p:cNvSpPr txBox="1"/>
          <p:nvPr/>
        </p:nvSpPr>
        <p:spPr>
          <a:xfrm>
            <a:off x="706696" y="3537971"/>
            <a:ext cx="168593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如果电脑使用不了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Virtualbox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来代替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VirtalBox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113"/>
          <p:cNvSpPr txBox="1"/>
          <p:nvPr/>
        </p:nvSpPr>
        <p:spPr>
          <a:xfrm>
            <a:off x="6720990" y="3537970"/>
            <a:ext cx="1685936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如果不想购买云服务器的同学，也可以在本地安装虚拟机，来代替云服务器，可以使用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Box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这个开源虚拟机来实现。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113"/>
          <p:cNvSpPr txBox="1"/>
          <p:nvPr/>
        </p:nvSpPr>
        <p:spPr>
          <a:xfrm>
            <a:off x="6720990" y="1077146"/>
            <a:ext cx="1685936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我们主要使用的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发行版本是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，所以后期的环境也主要以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4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2" grpId="0"/>
      <p:bldP spid="85" grpId="0"/>
      <p:bldP spid="86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提问的艺术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 flipH="1">
            <a:off x="2310993" y="957129"/>
            <a:ext cx="4432532" cy="3875615"/>
          </a:xfrm>
          <a:custGeom>
            <a:avLst/>
            <a:gdLst>
              <a:gd name="connsiteX0" fmla="*/ 7803102 w 9728199"/>
              <a:gd name="connsiteY0" fmla="*/ 0 h 8508998"/>
              <a:gd name="connsiteX1" fmla="*/ 9526046 w 9728199"/>
              <a:gd name="connsiteY1" fmla="*/ 0 h 8508998"/>
              <a:gd name="connsiteX2" fmla="*/ 9728199 w 9728199"/>
              <a:gd name="connsiteY2" fmla="*/ 202153 h 8508998"/>
              <a:gd name="connsiteX3" fmla="*/ 9728199 w 9728199"/>
              <a:gd name="connsiteY3" fmla="*/ 1925097 h 8508998"/>
              <a:gd name="connsiteX4" fmla="*/ 9526046 w 9728199"/>
              <a:gd name="connsiteY4" fmla="*/ 2127250 h 8508998"/>
              <a:gd name="connsiteX5" fmla="*/ 8825335 w 9728199"/>
              <a:gd name="connsiteY5" fmla="*/ 2127250 h 8508998"/>
              <a:gd name="connsiteX6" fmla="*/ 8825310 w 9728199"/>
              <a:gd name="connsiteY6" fmla="*/ 2127249 h 8508998"/>
              <a:gd name="connsiteX7" fmla="*/ 8066282 w 9728199"/>
              <a:gd name="connsiteY7" fmla="*/ 2127249 h 8508998"/>
              <a:gd name="connsiteX8" fmla="*/ 7188793 w 9728199"/>
              <a:gd name="connsiteY8" fmla="*/ 3004738 h 8508998"/>
              <a:gd name="connsiteX9" fmla="*/ 7188793 w 9728199"/>
              <a:gd name="connsiteY9" fmla="*/ 3763766 h 8508998"/>
              <a:gd name="connsiteX10" fmla="*/ 7193323 w 9728199"/>
              <a:gd name="connsiteY10" fmla="*/ 3853484 h 8508998"/>
              <a:gd name="connsiteX11" fmla="*/ 7194549 w 9728199"/>
              <a:gd name="connsiteY11" fmla="*/ 3861515 h 8508998"/>
              <a:gd name="connsiteX12" fmla="*/ 7194549 w 9728199"/>
              <a:gd name="connsiteY12" fmla="*/ 4052346 h 8508998"/>
              <a:gd name="connsiteX13" fmla="*/ 6992396 w 9728199"/>
              <a:gd name="connsiteY13" fmla="*/ 4254499 h 8508998"/>
              <a:gd name="connsiteX14" fmla="*/ 6288052 w 9728199"/>
              <a:gd name="connsiteY14" fmla="*/ 4254499 h 8508998"/>
              <a:gd name="connsiteX15" fmla="*/ 5698372 w 9728199"/>
              <a:gd name="connsiteY15" fmla="*/ 4254499 h 8508998"/>
              <a:gd name="connsiteX16" fmla="*/ 5529024 w 9728199"/>
              <a:gd name="connsiteY16" fmla="*/ 4254499 h 8508998"/>
              <a:gd name="connsiteX17" fmla="*/ 4651535 w 9728199"/>
              <a:gd name="connsiteY17" fmla="*/ 5131987 h 8508998"/>
              <a:gd name="connsiteX18" fmla="*/ 4651535 w 9728199"/>
              <a:gd name="connsiteY18" fmla="*/ 5891015 h 8508998"/>
              <a:gd name="connsiteX19" fmla="*/ 4656066 w 9728199"/>
              <a:gd name="connsiteY19" fmla="*/ 5980733 h 8508998"/>
              <a:gd name="connsiteX20" fmla="*/ 4660899 w 9728199"/>
              <a:gd name="connsiteY20" fmla="*/ 6012404 h 8508998"/>
              <a:gd name="connsiteX21" fmla="*/ 4660899 w 9728199"/>
              <a:gd name="connsiteY21" fmla="*/ 6179595 h 8508998"/>
              <a:gd name="connsiteX22" fmla="*/ 4458746 w 9728199"/>
              <a:gd name="connsiteY22" fmla="*/ 6381748 h 8508998"/>
              <a:gd name="connsiteX23" fmla="*/ 3763766 w 9728199"/>
              <a:gd name="connsiteY23" fmla="*/ 6381748 h 8508998"/>
              <a:gd name="connsiteX24" fmla="*/ 3067965 w 9728199"/>
              <a:gd name="connsiteY24" fmla="*/ 6381748 h 8508998"/>
              <a:gd name="connsiteX25" fmla="*/ 3004738 w 9728199"/>
              <a:gd name="connsiteY25" fmla="*/ 6381748 h 8508998"/>
              <a:gd name="connsiteX26" fmla="*/ 2127250 w 9728199"/>
              <a:gd name="connsiteY26" fmla="*/ 7259237 h 8508998"/>
              <a:gd name="connsiteX27" fmla="*/ 2127250 w 9728199"/>
              <a:gd name="connsiteY27" fmla="*/ 7322464 h 8508998"/>
              <a:gd name="connsiteX28" fmla="*/ 2127250 w 9728199"/>
              <a:gd name="connsiteY28" fmla="*/ 8018265 h 8508998"/>
              <a:gd name="connsiteX29" fmla="*/ 2127250 w 9728199"/>
              <a:gd name="connsiteY29" fmla="*/ 8306845 h 8508998"/>
              <a:gd name="connsiteX30" fmla="*/ 1925097 w 9728199"/>
              <a:gd name="connsiteY30" fmla="*/ 8508998 h 8508998"/>
              <a:gd name="connsiteX31" fmla="*/ 202153 w 9728199"/>
              <a:gd name="connsiteY31" fmla="*/ 8508998 h 8508998"/>
              <a:gd name="connsiteX32" fmla="*/ 0 w 9728199"/>
              <a:gd name="connsiteY32" fmla="*/ 8306845 h 8508998"/>
              <a:gd name="connsiteX33" fmla="*/ 0 w 9728199"/>
              <a:gd name="connsiteY33" fmla="*/ 6583901 h 8508998"/>
              <a:gd name="connsiteX34" fmla="*/ 202153 w 9728199"/>
              <a:gd name="connsiteY34" fmla="*/ 6381748 h 8508998"/>
              <a:gd name="connsiteX35" fmla="*/ 897132 w 9728199"/>
              <a:gd name="connsiteY35" fmla="*/ 6381748 h 8508998"/>
              <a:gd name="connsiteX36" fmla="*/ 1360196 w 9728199"/>
              <a:gd name="connsiteY36" fmla="*/ 6381748 h 8508998"/>
              <a:gd name="connsiteX37" fmla="*/ 1656160 w 9728199"/>
              <a:gd name="connsiteY37" fmla="*/ 6381748 h 8508998"/>
              <a:gd name="connsiteX38" fmla="*/ 2533649 w 9728199"/>
              <a:gd name="connsiteY38" fmla="*/ 5504259 h 8508998"/>
              <a:gd name="connsiteX39" fmla="*/ 2533649 w 9728199"/>
              <a:gd name="connsiteY39" fmla="*/ 5208293 h 8508998"/>
              <a:gd name="connsiteX40" fmla="*/ 2533649 w 9728199"/>
              <a:gd name="connsiteY40" fmla="*/ 4745231 h 8508998"/>
              <a:gd name="connsiteX41" fmla="*/ 2533649 w 9728199"/>
              <a:gd name="connsiteY41" fmla="*/ 4456651 h 8508998"/>
              <a:gd name="connsiteX42" fmla="*/ 2735802 w 9728199"/>
              <a:gd name="connsiteY42" fmla="*/ 4254499 h 8508998"/>
              <a:gd name="connsiteX43" fmla="*/ 3276315 w 9728199"/>
              <a:gd name="connsiteY43" fmla="*/ 4254499 h 8508998"/>
              <a:gd name="connsiteX44" fmla="*/ 3336812 w 9728199"/>
              <a:gd name="connsiteY44" fmla="*/ 4263732 h 8508998"/>
              <a:gd name="connsiteX45" fmla="*/ 3426530 w 9728199"/>
              <a:gd name="connsiteY45" fmla="*/ 4268262 h 8508998"/>
              <a:gd name="connsiteX46" fmla="*/ 4185558 w 9728199"/>
              <a:gd name="connsiteY46" fmla="*/ 4268262 h 8508998"/>
              <a:gd name="connsiteX47" fmla="*/ 5063047 w 9728199"/>
              <a:gd name="connsiteY47" fmla="*/ 3390773 h 8508998"/>
              <a:gd name="connsiteX48" fmla="*/ 5063047 w 9728199"/>
              <a:gd name="connsiteY48" fmla="*/ 3182054 h 8508998"/>
              <a:gd name="connsiteX49" fmla="*/ 5067299 w 9728199"/>
              <a:gd name="connsiteY49" fmla="*/ 3177802 h 8508998"/>
              <a:gd name="connsiteX50" fmla="*/ 5067299 w 9728199"/>
              <a:gd name="connsiteY50" fmla="*/ 2329402 h 8508998"/>
              <a:gd name="connsiteX51" fmla="*/ 5269452 w 9728199"/>
              <a:gd name="connsiteY51" fmla="*/ 2127250 h 8508998"/>
              <a:gd name="connsiteX52" fmla="*/ 6365590 w 9728199"/>
              <a:gd name="connsiteY52" fmla="*/ 2127250 h 8508998"/>
              <a:gd name="connsiteX53" fmla="*/ 6365592 w 9728199"/>
              <a:gd name="connsiteY53" fmla="*/ 2127249 h 8508998"/>
              <a:gd name="connsiteX54" fmla="*/ 6723587 w 9728199"/>
              <a:gd name="connsiteY54" fmla="*/ 2127249 h 8508998"/>
              <a:gd name="connsiteX55" fmla="*/ 7601076 w 9728199"/>
              <a:gd name="connsiteY55" fmla="*/ 1249760 h 8508998"/>
              <a:gd name="connsiteX56" fmla="*/ 7601076 w 9728199"/>
              <a:gd name="connsiteY56" fmla="*/ 490731 h 8508998"/>
              <a:gd name="connsiteX57" fmla="*/ 7600949 w 9728199"/>
              <a:gd name="connsiteY57" fmla="*/ 488217 h 8508998"/>
              <a:gd name="connsiteX58" fmla="*/ 7600949 w 9728199"/>
              <a:gd name="connsiteY58" fmla="*/ 202153 h 8508998"/>
              <a:gd name="connsiteX59" fmla="*/ 7803102 w 9728199"/>
              <a:gd name="connsiteY59" fmla="*/ 0 h 85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28199" h="8508998">
                <a:moveTo>
                  <a:pt x="7803102" y="0"/>
                </a:moveTo>
                <a:lnTo>
                  <a:pt x="9526046" y="0"/>
                </a:lnTo>
                <a:cubicBezTo>
                  <a:pt x="9637692" y="0"/>
                  <a:pt x="9728199" y="90507"/>
                  <a:pt x="9728199" y="202153"/>
                </a:cubicBezTo>
                <a:lnTo>
                  <a:pt x="9728199" y="1925097"/>
                </a:lnTo>
                <a:cubicBezTo>
                  <a:pt x="9728199" y="2036743"/>
                  <a:pt x="9637692" y="2127250"/>
                  <a:pt x="9526046" y="2127250"/>
                </a:cubicBezTo>
                <a:lnTo>
                  <a:pt x="8825335" y="2127250"/>
                </a:lnTo>
                <a:lnTo>
                  <a:pt x="8825310" y="2127249"/>
                </a:lnTo>
                <a:lnTo>
                  <a:pt x="8066282" y="2127249"/>
                </a:lnTo>
                <a:cubicBezTo>
                  <a:pt x="7581658" y="2127249"/>
                  <a:pt x="7188793" y="2520114"/>
                  <a:pt x="7188793" y="3004738"/>
                </a:cubicBezTo>
                <a:lnTo>
                  <a:pt x="7188793" y="3763766"/>
                </a:lnTo>
                <a:cubicBezTo>
                  <a:pt x="7188793" y="3794055"/>
                  <a:pt x="7190328" y="3823985"/>
                  <a:pt x="7193323" y="3853484"/>
                </a:cubicBezTo>
                <a:lnTo>
                  <a:pt x="7194549" y="3861515"/>
                </a:lnTo>
                <a:lnTo>
                  <a:pt x="7194549" y="4052346"/>
                </a:lnTo>
                <a:cubicBezTo>
                  <a:pt x="7194549" y="4163992"/>
                  <a:pt x="7104042" y="4254499"/>
                  <a:pt x="6992396" y="4254499"/>
                </a:cubicBezTo>
                <a:lnTo>
                  <a:pt x="6288052" y="4254499"/>
                </a:lnTo>
                <a:lnTo>
                  <a:pt x="5698372" y="4254499"/>
                </a:lnTo>
                <a:lnTo>
                  <a:pt x="5529024" y="4254499"/>
                </a:lnTo>
                <a:cubicBezTo>
                  <a:pt x="5044400" y="4254499"/>
                  <a:pt x="4651535" y="4647363"/>
                  <a:pt x="4651535" y="5131987"/>
                </a:cubicBezTo>
                <a:lnTo>
                  <a:pt x="4651535" y="5891015"/>
                </a:lnTo>
                <a:cubicBezTo>
                  <a:pt x="4651535" y="5921304"/>
                  <a:pt x="4653070" y="5951235"/>
                  <a:pt x="4656066" y="5980733"/>
                </a:cubicBezTo>
                <a:lnTo>
                  <a:pt x="4660899" y="6012404"/>
                </a:lnTo>
                <a:lnTo>
                  <a:pt x="4660899" y="6179595"/>
                </a:lnTo>
                <a:cubicBezTo>
                  <a:pt x="4660899" y="6291241"/>
                  <a:pt x="4570392" y="6381748"/>
                  <a:pt x="4458746" y="6381748"/>
                </a:cubicBezTo>
                <a:lnTo>
                  <a:pt x="3763766" y="6381748"/>
                </a:lnTo>
                <a:lnTo>
                  <a:pt x="3067965" y="6381748"/>
                </a:lnTo>
                <a:lnTo>
                  <a:pt x="3004738" y="6381748"/>
                </a:lnTo>
                <a:cubicBezTo>
                  <a:pt x="2520114" y="6381748"/>
                  <a:pt x="2127250" y="6774613"/>
                  <a:pt x="2127250" y="7259237"/>
                </a:cubicBezTo>
                <a:lnTo>
                  <a:pt x="2127250" y="7322464"/>
                </a:lnTo>
                <a:lnTo>
                  <a:pt x="2127250" y="8018265"/>
                </a:lnTo>
                <a:lnTo>
                  <a:pt x="2127250" y="8306845"/>
                </a:lnTo>
                <a:cubicBezTo>
                  <a:pt x="2127250" y="8418491"/>
                  <a:pt x="2036743" y="8508998"/>
                  <a:pt x="1925097" y="8508998"/>
                </a:cubicBezTo>
                <a:lnTo>
                  <a:pt x="202153" y="8508998"/>
                </a:lnTo>
                <a:cubicBezTo>
                  <a:pt x="90507" y="8508998"/>
                  <a:pt x="0" y="8418491"/>
                  <a:pt x="0" y="8306845"/>
                </a:cubicBezTo>
                <a:lnTo>
                  <a:pt x="0" y="6583901"/>
                </a:lnTo>
                <a:cubicBezTo>
                  <a:pt x="0" y="6472255"/>
                  <a:pt x="90507" y="6381748"/>
                  <a:pt x="202153" y="6381748"/>
                </a:cubicBezTo>
                <a:lnTo>
                  <a:pt x="897132" y="6381748"/>
                </a:lnTo>
                <a:lnTo>
                  <a:pt x="1360196" y="6381748"/>
                </a:lnTo>
                <a:lnTo>
                  <a:pt x="1656160" y="6381748"/>
                </a:lnTo>
                <a:cubicBezTo>
                  <a:pt x="2140784" y="6381748"/>
                  <a:pt x="2533649" y="5988883"/>
                  <a:pt x="2533649" y="5504259"/>
                </a:cubicBezTo>
                <a:lnTo>
                  <a:pt x="2533649" y="5208293"/>
                </a:lnTo>
                <a:lnTo>
                  <a:pt x="2533649" y="4745231"/>
                </a:lnTo>
                <a:lnTo>
                  <a:pt x="2533649" y="4456651"/>
                </a:lnTo>
                <a:cubicBezTo>
                  <a:pt x="2533649" y="4345005"/>
                  <a:pt x="2624156" y="4254499"/>
                  <a:pt x="2735802" y="4254499"/>
                </a:cubicBezTo>
                <a:lnTo>
                  <a:pt x="3276315" y="4254499"/>
                </a:lnTo>
                <a:lnTo>
                  <a:pt x="3336812" y="4263732"/>
                </a:lnTo>
                <a:cubicBezTo>
                  <a:pt x="3366311" y="4266727"/>
                  <a:pt x="3396241" y="4268262"/>
                  <a:pt x="3426530" y="4268262"/>
                </a:cubicBezTo>
                <a:lnTo>
                  <a:pt x="4185558" y="4268262"/>
                </a:lnTo>
                <a:cubicBezTo>
                  <a:pt x="4670182" y="4268262"/>
                  <a:pt x="5063047" y="3875397"/>
                  <a:pt x="5063047" y="3390773"/>
                </a:cubicBezTo>
                <a:lnTo>
                  <a:pt x="5063047" y="3182054"/>
                </a:lnTo>
                <a:lnTo>
                  <a:pt x="5067299" y="3177802"/>
                </a:lnTo>
                <a:lnTo>
                  <a:pt x="5067299" y="2329402"/>
                </a:lnTo>
                <a:cubicBezTo>
                  <a:pt x="5067299" y="2217756"/>
                  <a:pt x="5157806" y="2127250"/>
                  <a:pt x="5269452" y="2127250"/>
                </a:cubicBezTo>
                <a:lnTo>
                  <a:pt x="6365590" y="2127250"/>
                </a:lnTo>
                <a:lnTo>
                  <a:pt x="6365592" y="2127249"/>
                </a:lnTo>
                <a:lnTo>
                  <a:pt x="6723587" y="2127249"/>
                </a:lnTo>
                <a:cubicBezTo>
                  <a:pt x="7208211" y="2127249"/>
                  <a:pt x="7601076" y="1734383"/>
                  <a:pt x="7601076" y="1249760"/>
                </a:cubicBezTo>
                <a:lnTo>
                  <a:pt x="7601076" y="490731"/>
                </a:lnTo>
                <a:lnTo>
                  <a:pt x="7600949" y="488217"/>
                </a:lnTo>
                <a:lnTo>
                  <a:pt x="7600949" y="202153"/>
                </a:lnTo>
                <a:cubicBezTo>
                  <a:pt x="7600949" y="90507"/>
                  <a:pt x="7691456" y="0"/>
                  <a:pt x="7803102" y="0"/>
                </a:cubicBezTo>
                <a:close/>
              </a:path>
            </a:pathLst>
          </a:custGeom>
          <a:solidFill>
            <a:schemeClr val="bg1"/>
          </a:solidFill>
          <a:ln w="22225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</a:ln>
          <a:effectLst>
            <a:outerShdw blurRad="127000" dist="762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382871" y="1024145"/>
            <a:ext cx="1452011" cy="1510295"/>
            <a:chOff x="3159696" y="1195284"/>
            <a:chExt cx="1935763" cy="2014193"/>
          </a:xfrm>
        </p:grpSpPr>
        <p:sp>
          <p:nvSpPr>
            <p:cNvPr id="64" name="任意多边形 63"/>
            <p:cNvSpPr/>
            <p:nvPr/>
          </p:nvSpPr>
          <p:spPr>
            <a:xfrm rot="2760000">
              <a:off x="3349436" y="1463455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159696" y="1195284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FA9500"/>
                </a:gs>
                <a:gs pos="100000">
                  <a:srgbClr val="FFC269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FFD393"/>
                  </a:gs>
                  <a:gs pos="100000">
                    <a:srgbClr val="FFAB2F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66" name="Group 41"/>
            <p:cNvGrpSpPr>
              <a:grpSpLocks noChangeAspect="1"/>
            </p:cNvGrpSpPr>
            <p:nvPr/>
          </p:nvGrpSpPr>
          <p:grpSpPr bwMode="auto">
            <a:xfrm>
              <a:off x="3490254" y="1474955"/>
              <a:ext cx="447011" cy="547203"/>
              <a:chOff x="3783" y="2089"/>
              <a:chExt cx="116" cy="142"/>
            </a:xfrm>
            <a:solidFill>
              <a:schemeClr val="bg1"/>
            </a:solidFill>
            <a:effectLst/>
          </p:grpSpPr>
          <p:sp>
            <p:nvSpPr>
              <p:cNvPr id="67" name="Freeform 42"/>
              <p:cNvSpPr/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3"/>
              <p:cNvSpPr/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44"/>
              <p:cNvSpPr/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45"/>
              <p:cNvSpPr/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46"/>
              <p:cNvSpPr/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47"/>
              <p:cNvSpPr/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8"/>
              <p:cNvSpPr/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9"/>
              <p:cNvSpPr/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693493" y="2972236"/>
            <a:ext cx="1446702" cy="1487422"/>
            <a:chOff x="6240125" y="3793342"/>
            <a:chExt cx="1928685" cy="1983688"/>
          </a:xfrm>
        </p:grpSpPr>
        <p:sp>
          <p:nvSpPr>
            <p:cNvPr id="76" name="任意多边形 75"/>
            <p:cNvSpPr/>
            <p:nvPr/>
          </p:nvSpPr>
          <p:spPr>
            <a:xfrm rot="2760000">
              <a:off x="6422787" y="4031008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6240125" y="3793342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018391"/>
                </a:gs>
                <a:gs pos="100000">
                  <a:srgbClr val="01C4D9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00D4EA"/>
                  </a:gs>
                  <a:gs pos="100000">
                    <a:srgbClr val="0098A8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78" name="Group 52"/>
            <p:cNvGrpSpPr>
              <a:grpSpLocks noChangeAspect="1"/>
            </p:cNvGrpSpPr>
            <p:nvPr/>
          </p:nvGrpSpPr>
          <p:grpSpPr bwMode="auto">
            <a:xfrm>
              <a:off x="6510595" y="4066257"/>
              <a:ext cx="567188" cy="562297"/>
              <a:chOff x="3783" y="2102"/>
              <a:chExt cx="116" cy="115"/>
            </a:xfrm>
            <a:solidFill>
              <a:schemeClr val="bg1"/>
            </a:solidFill>
            <a:effectLst/>
          </p:grpSpPr>
          <p:sp>
            <p:nvSpPr>
              <p:cNvPr id="79" name="Freeform 53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54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55"/>
              <p:cNvSpPr/>
              <p:nvPr/>
            </p:nvSpPr>
            <p:spPr bwMode="auto">
              <a:xfrm>
                <a:off x="3839" y="2115"/>
                <a:ext cx="7" cy="10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4 h 4"/>
                  <a:gd name="T4" fmla="*/ 3 w 3"/>
                  <a:gd name="T5" fmla="*/ 3 h 4"/>
                  <a:gd name="T6" fmla="*/ 3 w 3"/>
                  <a:gd name="T7" fmla="*/ 0 h 4"/>
                  <a:gd name="T8" fmla="*/ 1 w 3"/>
                  <a:gd name="T9" fmla="*/ 0 h 4"/>
                  <a:gd name="T10" fmla="*/ 0 w 3"/>
                  <a:gd name="T11" fmla="*/ 0 h 4"/>
                  <a:gd name="T12" fmla="*/ 0 w 3"/>
                  <a:gd name="T13" fmla="*/ 3 h 4"/>
                  <a:gd name="T14" fmla="*/ 1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56"/>
              <p:cNvSpPr/>
              <p:nvPr/>
            </p:nvSpPr>
            <p:spPr bwMode="auto">
              <a:xfrm>
                <a:off x="3839" y="2195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1 h 4"/>
                  <a:gd name="T14" fmla="*/ 1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57"/>
              <p:cNvSpPr/>
              <p:nvPr/>
            </p:nvSpPr>
            <p:spPr bwMode="auto">
              <a:xfrm>
                <a:off x="3796" y="2155"/>
                <a:ext cx="10" cy="10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  <a:gd name="T8" fmla="*/ 3 w 4"/>
                  <a:gd name="T9" fmla="*/ 4 h 4"/>
                  <a:gd name="T10" fmla="*/ 4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58"/>
              <p:cNvSpPr/>
              <p:nvPr/>
            </p:nvSpPr>
            <p:spPr bwMode="auto">
              <a:xfrm>
                <a:off x="3877" y="2155"/>
                <a:ext cx="10" cy="10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59"/>
              <p:cNvSpPr/>
              <p:nvPr/>
            </p:nvSpPr>
            <p:spPr bwMode="auto">
              <a:xfrm>
                <a:off x="3813" y="2127"/>
                <a:ext cx="33" cy="38"/>
              </a:xfrm>
              <a:custGeom>
                <a:avLst/>
                <a:gdLst>
                  <a:gd name="T0" fmla="*/ 11 w 13"/>
                  <a:gd name="T1" fmla="*/ 0 h 15"/>
                  <a:gd name="T2" fmla="*/ 10 w 13"/>
                  <a:gd name="T3" fmla="*/ 2 h 15"/>
                  <a:gd name="T4" fmla="*/ 10 w 13"/>
                  <a:gd name="T5" fmla="*/ 11 h 15"/>
                  <a:gd name="T6" fmla="*/ 9 w 13"/>
                  <a:gd name="T7" fmla="*/ 12 h 15"/>
                  <a:gd name="T8" fmla="*/ 2 w 13"/>
                  <a:gd name="T9" fmla="*/ 12 h 15"/>
                  <a:gd name="T10" fmla="*/ 0 w 13"/>
                  <a:gd name="T11" fmla="*/ 14 h 15"/>
                  <a:gd name="T12" fmla="*/ 2 w 13"/>
                  <a:gd name="T13" fmla="*/ 15 h 15"/>
                  <a:gd name="T14" fmla="*/ 11 w 13"/>
                  <a:gd name="T15" fmla="*/ 15 h 15"/>
                  <a:gd name="T16" fmla="*/ 12 w 13"/>
                  <a:gd name="T17" fmla="*/ 15 h 15"/>
                  <a:gd name="T18" fmla="*/ 12 w 13"/>
                  <a:gd name="T19" fmla="*/ 15 h 15"/>
                  <a:gd name="T20" fmla="*/ 13 w 13"/>
                  <a:gd name="T21" fmla="*/ 13 h 15"/>
                  <a:gd name="T22" fmla="*/ 13 w 13"/>
                  <a:gd name="T23" fmla="*/ 2 h 15"/>
                  <a:gd name="T24" fmla="*/ 11 w 13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5">
                    <a:moveTo>
                      <a:pt x="11" y="0"/>
                    </a:moveTo>
                    <a:cubicBezTo>
                      <a:pt x="10" y="0"/>
                      <a:pt x="10" y="1"/>
                      <a:pt x="10" y="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3539628" y="2000910"/>
            <a:ext cx="1451836" cy="1508381"/>
            <a:chOff x="4701839" y="2497941"/>
            <a:chExt cx="1935529" cy="2011640"/>
          </a:xfrm>
        </p:grpSpPr>
        <p:sp>
          <p:nvSpPr>
            <p:cNvPr id="87" name="任意多边形 86"/>
            <p:cNvSpPr/>
            <p:nvPr/>
          </p:nvSpPr>
          <p:spPr>
            <a:xfrm rot="2760000">
              <a:off x="4891345" y="2763559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4701839" y="2497941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E24C4C"/>
                </a:gs>
                <a:gs pos="100000">
                  <a:srgbClr val="ED9393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F4BABA"/>
                  </a:gs>
                  <a:gs pos="100000">
                    <a:srgbClr val="E66464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89" name="Group 62"/>
            <p:cNvGrpSpPr>
              <a:grpSpLocks noChangeAspect="1"/>
            </p:cNvGrpSpPr>
            <p:nvPr/>
          </p:nvGrpSpPr>
          <p:grpSpPr bwMode="auto">
            <a:xfrm>
              <a:off x="4980980" y="2832493"/>
              <a:ext cx="549846" cy="439024"/>
              <a:chOff x="3775" y="2110"/>
              <a:chExt cx="129" cy="103"/>
            </a:xfrm>
            <a:solidFill>
              <a:schemeClr val="bg1"/>
            </a:solidFill>
            <a:effectLst/>
          </p:grpSpPr>
          <p:sp>
            <p:nvSpPr>
              <p:cNvPr id="90" name="Freeform 63"/>
              <p:cNvSpPr/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64"/>
              <p:cNvSpPr/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5850400" y="3937643"/>
            <a:ext cx="1431909" cy="1493618"/>
            <a:chOff x="7782468" y="5080849"/>
            <a:chExt cx="1908963" cy="1991952"/>
          </a:xfrm>
        </p:grpSpPr>
        <p:sp>
          <p:nvSpPr>
            <p:cNvPr id="94" name="任意多边形 93"/>
            <p:cNvSpPr/>
            <p:nvPr/>
          </p:nvSpPr>
          <p:spPr>
            <a:xfrm rot="2760000">
              <a:off x="7945408" y="5326779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7782468" y="5080849"/>
              <a:ext cx="1108128" cy="1108128"/>
            </a:xfrm>
            <a:prstGeom prst="roundRect">
              <a:avLst>
                <a:gd name="adj" fmla="val 9103"/>
              </a:avLst>
            </a:prstGeom>
            <a:gradFill>
              <a:gsLst>
                <a:gs pos="0">
                  <a:srgbClr val="482955"/>
                </a:gs>
                <a:gs pos="100000">
                  <a:srgbClr val="78458D"/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rgbClr val="9457AD"/>
                  </a:gs>
                  <a:gs pos="100000">
                    <a:srgbClr val="482A54"/>
                  </a:gs>
                </a:gsLst>
                <a:lin ang="2700000" scaled="1"/>
                <a:tileRect/>
              </a:gradFill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96" name="Group 68"/>
            <p:cNvGrpSpPr>
              <a:grpSpLocks noChangeAspect="1"/>
            </p:cNvGrpSpPr>
            <p:nvPr/>
          </p:nvGrpSpPr>
          <p:grpSpPr bwMode="auto">
            <a:xfrm>
              <a:off x="8066766" y="5374992"/>
              <a:ext cx="539531" cy="519841"/>
              <a:chOff x="3770" y="2095"/>
              <a:chExt cx="137" cy="132"/>
            </a:xfrm>
            <a:solidFill>
              <a:schemeClr val="bg1"/>
            </a:solidFill>
            <a:effectLst/>
          </p:grpSpPr>
          <p:sp>
            <p:nvSpPr>
              <p:cNvPr id="97" name="Freeform 69"/>
              <p:cNvSpPr/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70"/>
              <p:cNvSpPr/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71"/>
              <p:cNvSpPr/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72"/>
              <p:cNvSpPr/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3"/>
              <p:cNvSpPr/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4"/>
              <p:cNvSpPr/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5"/>
              <p:cNvSpPr/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926427" y="1752167"/>
            <a:ext cx="1906396" cy="1431851"/>
            <a:chOff x="1218024" y="2166207"/>
            <a:chExt cx="2541530" cy="1909576"/>
          </a:xfrm>
        </p:grpSpPr>
        <p:sp>
          <p:nvSpPr>
            <p:cNvPr id="105" name="椭圆 104"/>
            <p:cNvSpPr/>
            <p:nvPr/>
          </p:nvSpPr>
          <p:spPr>
            <a:xfrm flipH="1">
              <a:off x="3666318" y="2166207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6" name="任意多边形 105"/>
            <p:cNvSpPr/>
            <p:nvPr/>
          </p:nvSpPr>
          <p:spPr>
            <a:xfrm flipH="1">
              <a:off x="1218024" y="2200543"/>
              <a:ext cx="2494000" cy="1875240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-1" fmla="*/ 0 w 2414019"/>
                <a:gd name="connsiteY0-2" fmla="*/ 0 h 2259376"/>
                <a:gd name="connsiteX1-3" fmla="*/ 0 w 2414019"/>
                <a:gd name="connsiteY1-4" fmla="*/ 2247900 h 2259376"/>
                <a:gd name="connsiteX2-5" fmla="*/ 2414019 w 2414019"/>
                <a:gd name="connsiteY2-6" fmla="*/ 2259376 h 22593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4019" h="2259376">
                  <a:moveTo>
                    <a:pt x="0" y="0"/>
                  </a:moveTo>
                  <a:lnTo>
                    <a:pt x="0" y="2247900"/>
                  </a:lnTo>
                  <a:lnTo>
                    <a:pt x="2414019" y="2259376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980824" y="2717575"/>
            <a:ext cx="2020115" cy="1697699"/>
            <a:chOff x="2623705" y="3453714"/>
            <a:chExt cx="2693136" cy="2264123"/>
          </a:xfrm>
        </p:grpSpPr>
        <p:sp>
          <p:nvSpPr>
            <p:cNvPr id="108" name="椭圆 107"/>
            <p:cNvSpPr/>
            <p:nvPr/>
          </p:nvSpPr>
          <p:spPr>
            <a:xfrm flipH="1">
              <a:off x="5223605" y="3453714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9" name="任意多边形 108"/>
            <p:cNvSpPr/>
            <p:nvPr/>
          </p:nvSpPr>
          <p:spPr>
            <a:xfrm flipH="1">
              <a:off x="2623705" y="3488049"/>
              <a:ext cx="2646400" cy="2229788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-1" fmla="*/ 0 w 2561531"/>
                <a:gd name="connsiteY0-2" fmla="*/ 0 h 2247900"/>
                <a:gd name="connsiteX1-3" fmla="*/ 0 w 2561531"/>
                <a:gd name="connsiteY1-4" fmla="*/ 2247900 h 2247900"/>
                <a:gd name="connsiteX2-5" fmla="*/ 2561531 w 2561531"/>
                <a:gd name="connsiteY2-6" fmla="*/ 2247900 h 2247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561531" h="2247900">
                  <a:moveTo>
                    <a:pt x="0" y="0"/>
                  </a:moveTo>
                  <a:lnTo>
                    <a:pt x="0" y="2247900"/>
                  </a:lnTo>
                  <a:lnTo>
                    <a:pt x="2561531" y="22479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068550" y="1437557"/>
            <a:ext cx="1827805" cy="1635551"/>
            <a:chOff x="6740136" y="1746629"/>
            <a:chExt cx="2436756" cy="2181239"/>
          </a:xfrm>
        </p:grpSpPr>
        <p:sp>
          <p:nvSpPr>
            <p:cNvPr id="111" name="椭圆 110"/>
            <p:cNvSpPr/>
            <p:nvPr/>
          </p:nvSpPr>
          <p:spPr>
            <a:xfrm flipV="1">
              <a:off x="6740136" y="3834632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2" name="任意多边形 111"/>
            <p:cNvSpPr/>
            <p:nvPr/>
          </p:nvSpPr>
          <p:spPr>
            <a:xfrm flipV="1">
              <a:off x="6787667" y="1746629"/>
              <a:ext cx="2389225" cy="2146903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-1" fmla="*/ 0 w 2266506"/>
                <a:gd name="connsiteY0-2" fmla="*/ 0 h 2257873"/>
                <a:gd name="connsiteX1-3" fmla="*/ 0 w 2266506"/>
                <a:gd name="connsiteY1-4" fmla="*/ 2247900 h 2257873"/>
                <a:gd name="connsiteX2-5" fmla="*/ 2266506 w 2266506"/>
                <a:gd name="connsiteY2-6" fmla="*/ 2257873 h 2257873"/>
                <a:gd name="connsiteX0-7" fmla="*/ 0 w 2275726"/>
                <a:gd name="connsiteY0-8" fmla="*/ 0 h 2247900"/>
                <a:gd name="connsiteX1-9" fmla="*/ 0 w 2275726"/>
                <a:gd name="connsiteY1-10" fmla="*/ 2247900 h 2247900"/>
                <a:gd name="connsiteX2-11" fmla="*/ 2275726 w 2275726"/>
                <a:gd name="connsiteY2-12" fmla="*/ 2227954 h 2247900"/>
                <a:gd name="connsiteX0-13" fmla="*/ 0 w 2284946"/>
                <a:gd name="connsiteY0-14" fmla="*/ 0 h 2257873"/>
                <a:gd name="connsiteX1-15" fmla="*/ 0 w 2284946"/>
                <a:gd name="connsiteY1-16" fmla="*/ 2247900 h 2257873"/>
                <a:gd name="connsiteX2-17" fmla="*/ 2284946 w 2284946"/>
                <a:gd name="connsiteY2-18" fmla="*/ 2257873 h 2257873"/>
                <a:gd name="connsiteX0-19" fmla="*/ 0 w 2312605"/>
                <a:gd name="connsiteY0-20" fmla="*/ 0 h 2247900"/>
                <a:gd name="connsiteX1-21" fmla="*/ 0 w 2312605"/>
                <a:gd name="connsiteY1-22" fmla="*/ 2247900 h 2247900"/>
                <a:gd name="connsiteX2-23" fmla="*/ 2312605 w 2312605"/>
                <a:gd name="connsiteY2-24" fmla="*/ 2247900 h 2247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12605" h="2247900">
                  <a:moveTo>
                    <a:pt x="0" y="0"/>
                  </a:moveTo>
                  <a:lnTo>
                    <a:pt x="0" y="2247900"/>
                  </a:lnTo>
                  <a:lnTo>
                    <a:pt x="2312605" y="22479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229489" y="2529821"/>
            <a:ext cx="1627753" cy="1509337"/>
            <a:chOff x="8287854" y="3203318"/>
            <a:chExt cx="2170054" cy="2012915"/>
          </a:xfrm>
        </p:grpSpPr>
        <p:sp>
          <p:nvSpPr>
            <p:cNvPr id="114" name="椭圆 113"/>
            <p:cNvSpPr/>
            <p:nvPr/>
          </p:nvSpPr>
          <p:spPr>
            <a:xfrm flipV="1">
              <a:off x="8287854" y="5122997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 flipV="1">
              <a:off x="8335383" y="3203318"/>
              <a:ext cx="2122525" cy="1978579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-1" fmla="*/ 0 w 2054457"/>
                <a:gd name="connsiteY0-2" fmla="*/ 0 h 2247900"/>
                <a:gd name="connsiteX1-3" fmla="*/ 0 w 2054457"/>
                <a:gd name="connsiteY1-4" fmla="*/ 2247900 h 2247900"/>
                <a:gd name="connsiteX2-5" fmla="*/ 2054457 w 2054457"/>
                <a:gd name="connsiteY2-6" fmla="*/ 2247900 h 2247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054457" h="2247900">
                  <a:moveTo>
                    <a:pt x="0" y="0"/>
                  </a:moveTo>
                  <a:lnTo>
                    <a:pt x="0" y="2247900"/>
                  </a:lnTo>
                  <a:lnTo>
                    <a:pt x="2054457" y="224790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21477" y="2196000"/>
            <a:ext cx="2076361" cy="808579"/>
            <a:chOff x="1193092" y="2758123"/>
            <a:chExt cx="2253191" cy="1078356"/>
          </a:xfrm>
        </p:grpSpPr>
        <p:sp>
          <p:nvSpPr>
            <p:cNvPr id="117" name="文本框 88"/>
            <p:cNvSpPr txBox="1"/>
            <p:nvPr/>
          </p:nvSpPr>
          <p:spPr>
            <a:xfrm>
              <a:off x="1558702" y="2853730"/>
              <a:ext cx="114230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9A0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直接说问题</a:t>
              </a:r>
              <a:endParaRPr lang="zh-CN" altLang="en-US" sz="1200" b="1" dirty="0">
                <a:solidFill>
                  <a:srgbClr val="FF9A0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文本框 90"/>
            <p:cNvSpPr txBox="1"/>
            <p:nvPr/>
          </p:nvSpPr>
          <p:spPr>
            <a:xfrm>
              <a:off x="1193092" y="2758123"/>
              <a:ext cx="501541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8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9" name="文本框 113"/>
            <p:cNvSpPr txBox="1"/>
            <p:nvPr/>
          </p:nvSpPr>
          <p:spPr>
            <a:xfrm>
              <a:off x="1198662" y="3174861"/>
              <a:ext cx="2247621" cy="66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大家问老师问题的时候可以直接把问题描述出来，不用问老师在不在的，老师看到就好及时解答，节省同学们的时间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574055" y="3409398"/>
            <a:ext cx="2092513" cy="809872"/>
            <a:chOff x="2589123" y="4376361"/>
            <a:chExt cx="2281947" cy="1080079"/>
          </a:xfrm>
        </p:grpSpPr>
        <p:sp>
          <p:nvSpPr>
            <p:cNvPr id="121" name="文本框 111"/>
            <p:cNvSpPr txBox="1"/>
            <p:nvPr/>
          </p:nvSpPr>
          <p:spPr>
            <a:xfrm>
              <a:off x="3008683" y="4459392"/>
              <a:ext cx="114230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查找问题</a:t>
              </a:r>
              <a:endParaRPr lang="zh-CN" altLang="en-US" sz="12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13"/>
            <p:cNvSpPr txBox="1"/>
            <p:nvPr/>
          </p:nvSpPr>
          <p:spPr>
            <a:xfrm>
              <a:off x="2589123" y="4376361"/>
              <a:ext cx="501541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8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3" name="文本框 113"/>
            <p:cNvSpPr txBox="1"/>
            <p:nvPr/>
          </p:nvSpPr>
          <p:spPr>
            <a:xfrm>
              <a:off x="2623449" y="4794823"/>
              <a:ext cx="2247621" cy="661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首先自己尝试找到问题所在，找问题也是一个学习的过程，今后工作中找问题的能力是不可缺少的。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212266" y="1475332"/>
            <a:ext cx="2162474" cy="945629"/>
            <a:chOff x="6931732" y="1797007"/>
            <a:chExt cx="2275191" cy="1261130"/>
          </a:xfrm>
        </p:grpSpPr>
        <p:sp>
          <p:nvSpPr>
            <p:cNvPr id="125" name="文本框 115"/>
            <p:cNvSpPr txBox="1"/>
            <p:nvPr/>
          </p:nvSpPr>
          <p:spPr>
            <a:xfrm>
              <a:off x="7401171" y="1867105"/>
              <a:ext cx="114230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描述问题</a:t>
              </a:r>
              <a:endParaRPr lang="zh-CN" altLang="en-US" sz="12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17"/>
            <p:cNvSpPr txBox="1"/>
            <p:nvPr/>
          </p:nvSpPr>
          <p:spPr>
            <a:xfrm>
              <a:off x="6931732" y="1797007"/>
              <a:ext cx="548403" cy="49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8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7" name="文本框 113"/>
            <p:cNvSpPr txBox="1"/>
            <p:nvPr/>
          </p:nvSpPr>
          <p:spPr>
            <a:xfrm>
              <a:off x="6959302" y="2211812"/>
              <a:ext cx="2247621" cy="84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找到问题之后，如何准确描述出一个问题也是非常关键的，很多时候问题描述出来就已经解决了一半，也是要求同学们有一个归纳总结的能力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375479" y="2613292"/>
            <a:ext cx="2143832" cy="823237"/>
            <a:chOff x="8482482" y="3314639"/>
            <a:chExt cx="2293244" cy="1097903"/>
          </a:xfrm>
        </p:grpSpPr>
        <p:sp>
          <p:nvSpPr>
            <p:cNvPr id="129" name="文本框 119"/>
            <p:cNvSpPr txBox="1"/>
            <p:nvPr/>
          </p:nvSpPr>
          <p:spPr>
            <a:xfrm>
              <a:off x="8913338" y="3379273"/>
              <a:ext cx="1272205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对问题的思考</a:t>
              </a:r>
              <a:endParaRPr lang="zh-CN" altLang="en-US" sz="12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121"/>
            <p:cNvSpPr txBox="1"/>
            <p:nvPr/>
          </p:nvSpPr>
          <p:spPr>
            <a:xfrm>
              <a:off x="8482482" y="3314639"/>
              <a:ext cx="548405" cy="492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8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1" name="文本框 113"/>
            <p:cNvSpPr txBox="1"/>
            <p:nvPr/>
          </p:nvSpPr>
          <p:spPr>
            <a:xfrm>
              <a:off x="8528106" y="3750925"/>
              <a:ext cx="2247620" cy="661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很多时候问题总是相似，解决一个问题之后，需要思考问题的发生的原因和解决过程的改进，以及避免今后如何再出现类似的问题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4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9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4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9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4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9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4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019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开班介绍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讲师介绍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一个老师，多年项目研发经验；全栈开发工程师； 精通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熟悉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系统进行项目部署与运维，具备大容量高并发电商应用架构设计和开发经验；丰富的企业专业培训经验，讲课氛围轻松活跃，希望能够让同学们在轻松愉悦的环境下学会</a:t>
            </a:r>
            <a:r>
              <a:rPr lang="en-US" altLang="zh-CN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78332" y="1977789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78332" y="3033044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638324" y="2138683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914743" cy="60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-app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Element-UI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等前端技术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Node.js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0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Mysql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Oracle</a:t>
              </a:r>
              <a:endPara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1628799" y="1829819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个人技能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638324" y="3174698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篮球、美食、吉他、游戏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1628799" y="2836197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个人爱好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1417320" y="1896494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417320" y="293780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0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2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94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上课事项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3869" y="1563939"/>
            <a:ext cx="1317722" cy="1317244"/>
            <a:chOff x="1404976" y="2085735"/>
            <a:chExt cx="1756733" cy="1756732"/>
          </a:xfrm>
        </p:grpSpPr>
        <p:sp>
          <p:nvSpPr>
            <p:cNvPr id="4" name="圆角矩形 3"/>
            <p:cNvSpPr/>
            <p:nvPr/>
          </p:nvSpPr>
          <p:spPr>
            <a:xfrm>
              <a:off x="1404976" y="2085735"/>
              <a:ext cx="1756733" cy="1756732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94995" y="2353045"/>
              <a:ext cx="322561" cy="275716"/>
              <a:chOff x="1179499" y="5126995"/>
              <a:chExt cx="695313" cy="59433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31"/>
              <p:cNvSpPr/>
              <p:nvPr/>
            </p:nvSpPr>
            <p:spPr bwMode="auto">
              <a:xfrm>
                <a:off x="1179499" y="5632612"/>
                <a:ext cx="695313" cy="88718"/>
              </a:xfrm>
              <a:custGeom>
                <a:avLst/>
                <a:gdLst>
                  <a:gd name="T0" fmla="*/ 383 w 408"/>
                  <a:gd name="T1" fmla="*/ 0 h 52"/>
                  <a:gd name="T2" fmla="*/ 363 w 408"/>
                  <a:gd name="T3" fmla="*/ 0 h 52"/>
                  <a:gd name="T4" fmla="*/ 363 w 408"/>
                  <a:gd name="T5" fmla="*/ 17 h 52"/>
                  <a:gd name="T6" fmla="*/ 283 w 408"/>
                  <a:gd name="T7" fmla="*/ 17 h 52"/>
                  <a:gd name="T8" fmla="*/ 283 w 408"/>
                  <a:gd name="T9" fmla="*/ 0 h 52"/>
                  <a:gd name="T10" fmla="*/ 238 w 408"/>
                  <a:gd name="T11" fmla="*/ 0 h 52"/>
                  <a:gd name="T12" fmla="*/ 238 w 408"/>
                  <a:gd name="T13" fmla="*/ 14 h 52"/>
                  <a:gd name="T14" fmla="*/ 158 w 408"/>
                  <a:gd name="T15" fmla="*/ 14 h 52"/>
                  <a:gd name="T16" fmla="*/ 158 w 408"/>
                  <a:gd name="T17" fmla="*/ 0 h 52"/>
                  <a:gd name="T18" fmla="*/ 115 w 408"/>
                  <a:gd name="T19" fmla="*/ 0 h 52"/>
                  <a:gd name="T20" fmla="*/ 115 w 408"/>
                  <a:gd name="T21" fmla="*/ 15 h 52"/>
                  <a:gd name="T22" fmla="*/ 35 w 408"/>
                  <a:gd name="T23" fmla="*/ 15 h 52"/>
                  <a:gd name="T24" fmla="*/ 35 w 408"/>
                  <a:gd name="T25" fmla="*/ 0 h 52"/>
                  <a:gd name="T26" fmla="*/ 26 w 408"/>
                  <a:gd name="T27" fmla="*/ 0 h 52"/>
                  <a:gd name="T28" fmla="*/ 0 w 408"/>
                  <a:gd name="T29" fmla="*/ 26 h 52"/>
                  <a:gd name="T30" fmla="*/ 0 w 408"/>
                  <a:gd name="T31" fmla="*/ 27 h 52"/>
                  <a:gd name="T32" fmla="*/ 26 w 408"/>
                  <a:gd name="T33" fmla="*/ 52 h 52"/>
                  <a:gd name="T34" fmla="*/ 383 w 408"/>
                  <a:gd name="T35" fmla="*/ 52 h 52"/>
                  <a:gd name="T36" fmla="*/ 408 w 408"/>
                  <a:gd name="T37" fmla="*/ 27 h 52"/>
                  <a:gd name="T38" fmla="*/ 408 w 408"/>
                  <a:gd name="T39" fmla="*/ 26 h 52"/>
                  <a:gd name="T40" fmla="*/ 383 w 408"/>
                  <a:gd name="T4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8" h="52">
                    <a:moveTo>
                      <a:pt x="383" y="0"/>
                    </a:moveTo>
                    <a:cubicBezTo>
                      <a:pt x="363" y="0"/>
                      <a:pt x="363" y="0"/>
                      <a:pt x="363" y="0"/>
                    </a:cubicBezTo>
                    <a:cubicBezTo>
                      <a:pt x="363" y="17"/>
                      <a:pt x="363" y="17"/>
                      <a:pt x="363" y="17"/>
                    </a:cubicBezTo>
                    <a:cubicBezTo>
                      <a:pt x="283" y="17"/>
                      <a:pt x="283" y="17"/>
                      <a:pt x="283" y="17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14"/>
                      <a:pt x="238" y="14"/>
                      <a:pt x="238" y="14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2" y="52"/>
                      <a:pt x="26" y="52"/>
                    </a:cubicBezTo>
                    <a:cubicBezTo>
                      <a:pt x="383" y="52"/>
                      <a:pt x="383" y="52"/>
                      <a:pt x="383" y="52"/>
                    </a:cubicBezTo>
                    <a:cubicBezTo>
                      <a:pt x="397" y="52"/>
                      <a:pt x="408" y="41"/>
                      <a:pt x="408" y="27"/>
                    </a:cubicBezTo>
                    <a:cubicBezTo>
                      <a:pt x="408" y="26"/>
                      <a:pt x="408" y="26"/>
                      <a:pt x="408" y="26"/>
                    </a:cubicBezTo>
                    <a:cubicBezTo>
                      <a:pt x="408" y="12"/>
                      <a:pt x="397" y="0"/>
                      <a:pt x="383" y="0"/>
                    </a:cubicBezTo>
                    <a:close/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132"/>
              <p:cNvSpPr>
                <a:spLocks noChangeArrowheads="1"/>
              </p:cNvSpPr>
              <p:nvPr/>
            </p:nvSpPr>
            <p:spPr bwMode="auto">
              <a:xfrm>
                <a:off x="1662036" y="5126995"/>
                <a:ext cx="136322" cy="5056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133"/>
              <p:cNvSpPr>
                <a:spLocks noChangeArrowheads="1"/>
              </p:cNvSpPr>
              <p:nvPr/>
            </p:nvSpPr>
            <p:spPr bwMode="auto">
              <a:xfrm>
                <a:off x="1449258" y="5274857"/>
                <a:ext cx="136322" cy="3577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134"/>
              <p:cNvSpPr>
                <a:spLocks noChangeArrowheads="1"/>
              </p:cNvSpPr>
              <p:nvPr/>
            </p:nvSpPr>
            <p:spPr bwMode="auto">
              <a:xfrm>
                <a:off x="1239366" y="5401081"/>
                <a:ext cx="136322" cy="2315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704830" y="1563940"/>
            <a:ext cx="1317722" cy="1317245"/>
            <a:chOff x="8938609" y="2085735"/>
            <a:chExt cx="1756733" cy="1756733"/>
          </a:xfrm>
        </p:grpSpPr>
        <p:sp>
          <p:nvSpPr>
            <p:cNvPr id="11" name="圆角矩形 10"/>
            <p:cNvSpPr/>
            <p:nvPr/>
          </p:nvSpPr>
          <p:spPr>
            <a:xfrm>
              <a:off x="8938609" y="2085735"/>
              <a:ext cx="1756733" cy="1756733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66203" y="2281261"/>
              <a:ext cx="320183" cy="320183"/>
              <a:chOff x="6858828" y="3790714"/>
              <a:chExt cx="731377" cy="731377"/>
            </a:xfrm>
          </p:grpSpPr>
          <p:sp>
            <p:nvSpPr>
              <p:cNvPr id="13" name="Freeform 578"/>
              <p:cNvSpPr/>
              <p:nvPr/>
            </p:nvSpPr>
            <p:spPr bwMode="auto">
              <a:xfrm>
                <a:off x="7450277" y="4178041"/>
                <a:ext cx="97373" cy="194024"/>
              </a:xfrm>
              <a:custGeom>
                <a:avLst/>
                <a:gdLst>
                  <a:gd name="T0" fmla="*/ 0 w 57"/>
                  <a:gd name="T1" fmla="*/ 99 h 114"/>
                  <a:gd name="T2" fmla="*/ 22 w 57"/>
                  <a:gd name="T3" fmla="*/ 114 h 114"/>
                  <a:gd name="T4" fmla="*/ 57 w 57"/>
                  <a:gd name="T5" fmla="*/ 0 h 114"/>
                  <a:gd name="T6" fmla="*/ 31 w 57"/>
                  <a:gd name="T7" fmla="*/ 0 h 114"/>
                  <a:gd name="T8" fmla="*/ 0 w 57"/>
                  <a:gd name="T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4">
                    <a:moveTo>
                      <a:pt x="0" y="99"/>
                    </a:moveTo>
                    <a:cubicBezTo>
                      <a:pt x="22" y="114"/>
                      <a:pt x="22" y="114"/>
                      <a:pt x="22" y="114"/>
                    </a:cubicBezTo>
                    <a:cubicBezTo>
                      <a:pt x="44" y="82"/>
                      <a:pt x="57" y="42"/>
                      <a:pt x="57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7"/>
                      <a:pt x="20" y="71"/>
                      <a:pt x="0" y="9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579"/>
              <p:cNvSpPr/>
              <p:nvPr/>
            </p:nvSpPr>
            <p:spPr bwMode="auto">
              <a:xfrm>
                <a:off x="7228844" y="3790714"/>
                <a:ext cx="361361" cy="362804"/>
              </a:xfrm>
              <a:custGeom>
                <a:avLst/>
                <a:gdLst>
                  <a:gd name="T0" fmla="*/ 187 w 212"/>
                  <a:gd name="T1" fmla="*/ 213 h 213"/>
                  <a:gd name="T2" fmla="*/ 212 w 212"/>
                  <a:gd name="T3" fmla="*/ 213 h 213"/>
                  <a:gd name="T4" fmla="*/ 0 w 212"/>
                  <a:gd name="T5" fmla="*/ 0 h 213"/>
                  <a:gd name="T6" fmla="*/ 0 w 212"/>
                  <a:gd name="T7" fmla="*/ 25 h 213"/>
                  <a:gd name="T8" fmla="*/ 0 w 212"/>
                  <a:gd name="T9" fmla="*/ 52 h 213"/>
                  <a:gd name="T10" fmla="*/ 0 w 212"/>
                  <a:gd name="T11" fmla="*/ 213 h 213"/>
                  <a:gd name="T12" fmla="*/ 160 w 212"/>
                  <a:gd name="T13" fmla="*/ 213 h 213"/>
                  <a:gd name="T14" fmla="*/ 187 w 212"/>
                  <a:gd name="T1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13">
                    <a:moveTo>
                      <a:pt x="187" y="213"/>
                    </a:moveTo>
                    <a:cubicBezTo>
                      <a:pt x="212" y="213"/>
                      <a:pt x="212" y="213"/>
                      <a:pt x="212" y="213"/>
                    </a:cubicBezTo>
                    <a:cubicBezTo>
                      <a:pt x="187" y="7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160" y="213"/>
                      <a:pt x="160" y="213"/>
                      <a:pt x="160" y="213"/>
                    </a:cubicBezTo>
                    <a:lnTo>
                      <a:pt x="187" y="213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580"/>
              <p:cNvSpPr/>
              <p:nvPr/>
            </p:nvSpPr>
            <p:spPr bwMode="auto">
              <a:xfrm>
                <a:off x="6858828" y="3833269"/>
                <a:ext cx="605154" cy="688822"/>
              </a:xfrm>
              <a:custGeom>
                <a:avLst/>
                <a:gdLst>
                  <a:gd name="T0" fmla="*/ 202 w 355"/>
                  <a:gd name="T1" fmla="*/ 202 h 404"/>
                  <a:gd name="T2" fmla="*/ 202 w 355"/>
                  <a:gd name="T3" fmla="*/ 26 h 404"/>
                  <a:gd name="T4" fmla="*/ 202 w 355"/>
                  <a:gd name="T5" fmla="*/ 0 h 404"/>
                  <a:gd name="T6" fmla="*/ 0 w 355"/>
                  <a:gd name="T7" fmla="*/ 202 h 404"/>
                  <a:gd name="T8" fmla="*/ 202 w 355"/>
                  <a:gd name="T9" fmla="*/ 404 h 404"/>
                  <a:gd name="T10" fmla="*/ 355 w 355"/>
                  <a:gd name="T11" fmla="*/ 335 h 404"/>
                  <a:gd name="T12" fmla="*/ 335 w 355"/>
                  <a:gd name="T13" fmla="*/ 317 h 404"/>
                  <a:gd name="T14" fmla="*/ 202 w 355"/>
                  <a:gd name="T15" fmla="*/ 202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404">
                    <a:moveTo>
                      <a:pt x="202" y="202"/>
                    </a:move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91" y="0"/>
                      <a:pt x="0" y="90"/>
                      <a:pt x="0" y="202"/>
                    </a:cubicBezTo>
                    <a:cubicBezTo>
                      <a:pt x="0" y="314"/>
                      <a:pt x="91" y="404"/>
                      <a:pt x="202" y="404"/>
                    </a:cubicBezTo>
                    <a:cubicBezTo>
                      <a:pt x="263" y="404"/>
                      <a:pt x="318" y="377"/>
                      <a:pt x="355" y="335"/>
                    </a:cubicBezTo>
                    <a:cubicBezTo>
                      <a:pt x="335" y="317"/>
                      <a:pt x="335" y="317"/>
                      <a:pt x="335" y="317"/>
                    </a:cubicBezTo>
                    <a:lnTo>
                      <a:pt x="202" y="20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821176" y="1563940"/>
            <a:ext cx="1317722" cy="1317245"/>
            <a:chOff x="6427398" y="2085735"/>
            <a:chExt cx="1756733" cy="1756733"/>
          </a:xfrm>
        </p:grpSpPr>
        <p:sp>
          <p:nvSpPr>
            <p:cNvPr id="17" name="圆角矩形 16"/>
            <p:cNvSpPr/>
            <p:nvPr/>
          </p:nvSpPr>
          <p:spPr>
            <a:xfrm>
              <a:off x="6427398" y="2085735"/>
              <a:ext cx="1756733" cy="1756733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80219" y="2236580"/>
              <a:ext cx="383708" cy="380875"/>
              <a:chOff x="8400062" y="4884922"/>
              <a:chExt cx="683773" cy="678724"/>
            </a:xfrm>
          </p:grpSpPr>
          <p:sp>
            <p:nvSpPr>
              <p:cNvPr id="19" name="Freeform 378"/>
              <p:cNvSpPr>
                <a:spLocks noEditPoints="1"/>
              </p:cNvSpPr>
              <p:nvPr/>
            </p:nvSpPr>
            <p:spPr bwMode="auto">
              <a:xfrm>
                <a:off x="8927317" y="5146025"/>
                <a:ext cx="156518" cy="156518"/>
              </a:xfrm>
              <a:custGeom>
                <a:avLst/>
                <a:gdLst>
                  <a:gd name="T0" fmla="*/ 46 w 92"/>
                  <a:gd name="T1" fmla="*/ 0 h 92"/>
                  <a:gd name="T2" fmla="*/ 0 w 92"/>
                  <a:gd name="T3" fmla="*/ 46 h 92"/>
                  <a:gd name="T4" fmla="*/ 46 w 92"/>
                  <a:gd name="T5" fmla="*/ 92 h 92"/>
                  <a:gd name="T6" fmla="*/ 92 w 92"/>
                  <a:gd name="T7" fmla="*/ 46 h 92"/>
                  <a:gd name="T8" fmla="*/ 46 w 92"/>
                  <a:gd name="T9" fmla="*/ 0 h 92"/>
                  <a:gd name="T10" fmla="*/ 46 w 92"/>
                  <a:gd name="T11" fmla="*/ 78 h 92"/>
                  <a:gd name="T12" fmla="*/ 14 w 92"/>
                  <a:gd name="T13" fmla="*/ 46 h 92"/>
                  <a:gd name="T14" fmla="*/ 46 w 92"/>
                  <a:gd name="T15" fmla="*/ 14 h 92"/>
                  <a:gd name="T16" fmla="*/ 78 w 92"/>
                  <a:gd name="T17" fmla="*/ 46 h 92"/>
                  <a:gd name="T18" fmla="*/ 46 w 92"/>
                  <a:gd name="T19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cubicBezTo>
                      <a:pt x="20" y="0"/>
                      <a:pt x="0" y="21"/>
                      <a:pt x="0" y="46"/>
                    </a:cubicBezTo>
                    <a:cubicBezTo>
                      <a:pt x="0" y="72"/>
                      <a:pt x="20" y="92"/>
                      <a:pt x="46" y="92"/>
                    </a:cubicBezTo>
                    <a:cubicBezTo>
                      <a:pt x="71" y="92"/>
                      <a:pt x="92" y="72"/>
                      <a:pt x="92" y="46"/>
                    </a:cubicBezTo>
                    <a:cubicBezTo>
                      <a:pt x="92" y="21"/>
                      <a:pt x="71" y="0"/>
                      <a:pt x="46" y="0"/>
                    </a:cubicBezTo>
                    <a:close/>
                    <a:moveTo>
                      <a:pt x="46" y="78"/>
                    </a:moveTo>
                    <a:cubicBezTo>
                      <a:pt x="28" y="78"/>
                      <a:pt x="14" y="64"/>
                      <a:pt x="14" y="46"/>
                    </a:cubicBezTo>
                    <a:cubicBezTo>
                      <a:pt x="14" y="28"/>
                      <a:pt x="28" y="14"/>
                      <a:pt x="46" y="14"/>
                    </a:cubicBezTo>
                    <a:cubicBezTo>
                      <a:pt x="64" y="14"/>
                      <a:pt x="78" y="28"/>
                      <a:pt x="78" y="46"/>
                    </a:cubicBezTo>
                    <a:cubicBezTo>
                      <a:pt x="78" y="64"/>
                      <a:pt x="64" y="78"/>
                      <a:pt x="46" y="7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79"/>
              <p:cNvSpPr/>
              <p:nvPr/>
            </p:nvSpPr>
            <p:spPr bwMode="auto">
              <a:xfrm>
                <a:off x="8852304" y="5217432"/>
                <a:ext cx="66358" cy="8655"/>
              </a:xfrm>
              <a:custGeom>
                <a:avLst/>
                <a:gdLst>
                  <a:gd name="T0" fmla="*/ 37 w 39"/>
                  <a:gd name="T1" fmla="*/ 0 h 5"/>
                  <a:gd name="T2" fmla="*/ 2 w 39"/>
                  <a:gd name="T3" fmla="*/ 0 h 5"/>
                  <a:gd name="T4" fmla="*/ 1 w 39"/>
                  <a:gd name="T5" fmla="*/ 1 h 5"/>
                  <a:gd name="T6" fmla="*/ 0 w 39"/>
                  <a:gd name="T7" fmla="*/ 3 h 5"/>
                  <a:gd name="T8" fmla="*/ 2 w 39"/>
                  <a:gd name="T9" fmla="*/ 5 h 5"/>
                  <a:gd name="T10" fmla="*/ 37 w 39"/>
                  <a:gd name="T11" fmla="*/ 5 h 5"/>
                  <a:gd name="T12" fmla="*/ 39 w 39"/>
                  <a:gd name="T13" fmla="*/ 3 h 5"/>
                  <a:gd name="T14" fmla="*/ 37 w 39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">
                    <a:moveTo>
                      <a:pt x="3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39" y="4"/>
                      <a:pt x="39" y="3"/>
                    </a:cubicBezTo>
                    <a:cubicBezTo>
                      <a:pt x="39" y="1"/>
                      <a:pt x="38" y="0"/>
                      <a:pt x="37" y="0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380"/>
              <p:cNvSpPr/>
              <p:nvPr/>
            </p:nvSpPr>
            <p:spPr bwMode="auto">
              <a:xfrm>
                <a:off x="8739784" y="5048652"/>
                <a:ext cx="7934" cy="67079"/>
              </a:xfrm>
              <a:custGeom>
                <a:avLst/>
                <a:gdLst>
                  <a:gd name="T0" fmla="*/ 0 w 5"/>
                  <a:gd name="T1" fmla="*/ 3 h 39"/>
                  <a:gd name="T2" fmla="*/ 0 w 5"/>
                  <a:gd name="T3" fmla="*/ 37 h 39"/>
                  <a:gd name="T4" fmla="*/ 0 w 5"/>
                  <a:gd name="T5" fmla="*/ 39 h 39"/>
                  <a:gd name="T6" fmla="*/ 2 w 5"/>
                  <a:gd name="T7" fmla="*/ 39 h 39"/>
                  <a:gd name="T8" fmla="*/ 5 w 5"/>
                  <a:gd name="T9" fmla="*/ 37 h 39"/>
                  <a:gd name="T10" fmla="*/ 5 w 5"/>
                  <a:gd name="T11" fmla="*/ 3 h 39"/>
                  <a:gd name="T12" fmla="*/ 2 w 5"/>
                  <a:gd name="T13" fmla="*/ 0 h 39"/>
                  <a:gd name="T14" fmla="*/ 0 w 5"/>
                  <a:gd name="T15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9">
                    <a:moveTo>
                      <a:pt x="0" y="3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1" y="39"/>
                      <a:pt x="2" y="39"/>
                      <a:pt x="2" y="39"/>
                    </a:cubicBezTo>
                    <a:cubicBezTo>
                      <a:pt x="4" y="39"/>
                      <a:pt x="5" y="38"/>
                      <a:pt x="5" y="3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381"/>
              <p:cNvSpPr/>
              <p:nvPr/>
            </p:nvSpPr>
            <p:spPr bwMode="auto">
              <a:xfrm>
                <a:off x="8736178" y="5335000"/>
                <a:ext cx="8655" cy="68522"/>
              </a:xfrm>
              <a:custGeom>
                <a:avLst/>
                <a:gdLst>
                  <a:gd name="T0" fmla="*/ 5 w 5"/>
                  <a:gd name="T1" fmla="*/ 37 h 40"/>
                  <a:gd name="T2" fmla="*/ 5 w 5"/>
                  <a:gd name="T3" fmla="*/ 3 h 40"/>
                  <a:gd name="T4" fmla="*/ 3 w 5"/>
                  <a:gd name="T5" fmla="*/ 0 h 40"/>
                  <a:gd name="T6" fmla="*/ 0 w 5"/>
                  <a:gd name="T7" fmla="*/ 3 h 40"/>
                  <a:gd name="T8" fmla="*/ 0 w 5"/>
                  <a:gd name="T9" fmla="*/ 37 h 40"/>
                  <a:gd name="T10" fmla="*/ 1 w 5"/>
                  <a:gd name="T11" fmla="*/ 39 h 40"/>
                  <a:gd name="T12" fmla="*/ 3 w 5"/>
                  <a:gd name="T13" fmla="*/ 40 h 40"/>
                  <a:gd name="T14" fmla="*/ 5 w 5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0">
                    <a:moveTo>
                      <a:pt x="5" y="37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2" y="40"/>
                      <a:pt x="3" y="40"/>
                    </a:cubicBezTo>
                    <a:cubicBezTo>
                      <a:pt x="4" y="40"/>
                      <a:pt x="5" y="38"/>
                      <a:pt x="5" y="37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82"/>
              <p:cNvSpPr>
                <a:spLocks noEditPoints="1"/>
              </p:cNvSpPr>
              <p:nvPr/>
            </p:nvSpPr>
            <p:spPr bwMode="auto">
              <a:xfrm>
                <a:off x="8664771" y="4884922"/>
                <a:ext cx="156518" cy="157239"/>
              </a:xfrm>
              <a:custGeom>
                <a:avLst/>
                <a:gdLst>
                  <a:gd name="T0" fmla="*/ 46 w 92"/>
                  <a:gd name="T1" fmla="*/ 92 h 92"/>
                  <a:gd name="T2" fmla="*/ 92 w 92"/>
                  <a:gd name="T3" fmla="*/ 46 h 92"/>
                  <a:gd name="T4" fmla="*/ 46 w 92"/>
                  <a:gd name="T5" fmla="*/ 0 h 92"/>
                  <a:gd name="T6" fmla="*/ 0 w 92"/>
                  <a:gd name="T7" fmla="*/ 46 h 92"/>
                  <a:gd name="T8" fmla="*/ 46 w 92"/>
                  <a:gd name="T9" fmla="*/ 92 h 92"/>
                  <a:gd name="T10" fmla="*/ 46 w 92"/>
                  <a:gd name="T11" fmla="*/ 14 h 92"/>
                  <a:gd name="T12" fmla="*/ 79 w 92"/>
                  <a:gd name="T13" fmla="*/ 46 h 92"/>
                  <a:gd name="T14" fmla="*/ 46 w 92"/>
                  <a:gd name="T15" fmla="*/ 78 h 92"/>
                  <a:gd name="T16" fmla="*/ 14 w 92"/>
                  <a:gd name="T17" fmla="*/ 46 h 92"/>
                  <a:gd name="T18" fmla="*/ 46 w 92"/>
                  <a:gd name="T1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72" y="92"/>
                      <a:pt x="92" y="71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71"/>
                      <a:pt x="21" y="92"/>
                      <a:pt x="46" y="92"/>
                    </a:cubicBezTo>
                    <a:close/>
                    <a:moveTo>
                      <a:pt x="46" y="14"/>
                    </a:moveTo>
                    <a:cubicBezTo>
                      <a:pt x="64" y="14"/>
                      <a:pt x="79" y="28"/>
                      <a:pt x="79" y="46"/>
                    </a:cubicBezTo>
                    <a:cubicBezTo>
                      <a:pt x="79" y="64"/>
                      <a:pt x="64" y="78"/>
                      <a:pt x="46" y="78"/>
                    </a:cubicBezTo>
                    <a:cubicBezTo>
                      <a:pt x="29" y="78"/>
                      <a:pt x="14" y="64"/>
                      <a:pt x="14" y="46"/>
                    </a:cubicBezTo>
                    <a:cubicBezTo>
                      <a:pt x="14" y="28"/>
                      <a:pt x="29" y="14"/>
                      <a:pt x="46" y="14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383"/>
              <p:cNvSpPr>
                <a:spLocks noEditPoints="1"/>
              </p:cNvSpPr>
              <p:nvPr/>
            </p:nvSpPr>
            <p:spPr bwMode="auto">
              <a:xfrm>
                <a:off x="8664771" y="5408571"/>
                <a:ext cx="156518" cy="155075"/>
              </a:xfrm>
              <a:custGeom>
                <a:avLst/>
                <a:gdLst>
                  <a:gd name="T0" fmla="*/ 46 w 92"/>
                  <a:gd name="T1" fmla="*/ 0 h 91"/>
                  <a:gd name="T2" fmla="*/ 0 w 92"/>
                  <a:gd name="T3" fmla="*/ 46 h 91"/>
                  <a:gd name="T4" fmla="*/ 46 w 92"/>
                  <a:gd name="T5" fmla="*/ 91 h 91"/>
                  <a:gd name="T6" fmla="*/ 92 w 92"/>
                  <a:gd name="T7" fmla="*/ 46 h 91"/>
                  <a:gd name="T8" fmla="*/ 46 w 92"/>
                  <a:gd name="T9" fmla="*/ 0 h 91"/>
                  <a:gd name="T10" fmla="*/ 46 w 92"/>
                  <a:gd name="T11" fmla="*/ 78 h 91"/>
                  <a:gd name="T12" fmla="*/ 14 w 92"/>
                  <a:gd name="T13" fmla="*/ 46 h 91"/>
                  <a:gd name="T14" fmla="*/ 46 w 92"/>
                  <a:gd name="T15" fmla="*/ 13 h 91"/>
                  <a:gd name="T16" fmla="*/ 79 w 92"/>
                  <a:gd name="T17" fmla="*/ 46 h 91"/>
                  <a:gd name="T18" fmla="*/ 46 w 92"/>
                  <a:gd name="T19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1">
                    <a:moveTo>
                      <a:pt x="46" y="0"/>
                    </a:moveTo>
                    <a:cubicBezTo>
                      <a:pt x="21" y="0"/>
                      <a:pt x="0" y="20"/>
                      <a:pt x="0" y="46"/>
                    </a:cubicBezTo>
                    <a:cubicBezTo>
                      <a:pt x="0" y="71"/>
                      <a:pt x="21" y="91"/>
                      <a:pt x="46" y="91"/>
                    </a:cubicBezTo>
                    <a:cubicBezTo>
                      <a:pt x="72" y="91"/>
                      <a:pt x="92" y="71"/>
                      <a:pt x="92" y="46"/>
                    </a:cubicBezTo>
                    <a:cubicBezTo>
                      <a:pt x="92" y="20"/>
                      <a:pt x="72" y="0"/>
                      <a:pt x="46" y="0"/>
                    </a:cubicBezTo>
                    <a:close/>
                    <a:moveTo>
                      <a:pt x="46" y="78"/>
                    </a:moveTo>
                    <a:cubicBezTo>
                      <a:pt x="29" y="78"/>
                      <a:pt x="14" y="63"/>
                      <a:pt x="14" y="46"/>
                    </a:cubicBezTo>
                    <a:cubicBezTo>
                      <a:pt x="14" y="28"/>
                      <a:pt x="29" y="13"/>
                      <a:pt x="46" y="13"/>
                    </a:cubicBezTo>
                    <a:cubicBezTo>
                      <a:pt x="64" y="13"/>
                      <a:pt x="79" y="28"/>
                      <a:pt x="79" y="46"/>
                    </a:cubicBezTo>
                    <a:cubicBezTo>
                      <a:pt x="79" y="63"/>
                      <a:pt x="64" y="78"/>
                      <a:pt x="46" y="7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384"/>
              <p:cNvSpPr>
                <a:spLocks noEditPoints="1"/>
              </p:cNvSpPr>
              <p:nvPr/>
            </p:nvSpPr>
            <p:spPr bwMode="auto">
              <a:xfrm>
                <a:off x="8633756" y="5120780"/>
                <a:ext cx="209893" cy="209171"/>
              </a:xfrm>
              <a:custGeom>
                <a:avLst/>
                <a:gdLst>
                  <a:gd name="T0" fmla="*/ 62 w 123"/>
                  <a:gd name="T1" fmla="*/ 0 h 123"/>
                  <a:gd name="T2" fmla="*/ 0 w 123"/>
                  <a:gd name="T3" fmla="*/ 61 h 123"/>
                  <a:gd name="T4" fmla="*/ 62 w 123"/>
                  <a:gd name="T5" fmla="*/ 123 h 123"/>
                  <a:gd name="T6" fmla="*/ 123 w 123"/>
                  <a:gd name="T7" fmla="*/ 61 h 123"/>
                  <a:gd name="T8" fmla="*/ 62 w 123"/>
                  <a:gd name="T9" fmla="*/ 0 h 123"/>
                  <a:gd name="T10" fmla="*/ 62 w 123"/>
                  <a:gd name="T11" fmla="*/ 105 h 123"/>
                  <a:gd name="T12" fmla="*/ 18 w 123"/>
                  <a:gd name="T13" fmla="*/ 61 h 123"/>
                  <a:gd name="T14" fmla="*/ 62 w 123"/>
                  <a:gd name="T15" fmla="*/ 18 h 123"/>
                  <a:gd name="T16" fmla="*/ 105 w 123"/>
                  <a:gd name="T17" fmla="*/ 61 h 123"/>
                  <a:gd name="T18" fmla="*/ 62 w 123"/>
                  <a:gd name="T19" fmla="*/ 10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96" y="123"/>
                      <a:pt x="123" y="95"/>
                      <a:pt x="123" y="61"/>
                    </a:cubicBezTo>
                    <a:cubicBezTo>
                      <a:pt x="123" y="27"/>
                      <a:pt x="96" y="0"/>
                      <a:pt x="62" y="0"/>
                    </a:cubicBezTo>
                    <a:close/>
                    <a:moveTo>
                      <a:pt x="62" y="105"/>
                    </a:moveTo>
                    <a:cubicBezTo>
                      <a:pt x="38" y="105"/>
                      <a:pt x="18" y="85"/>
                      <a:pt x="18" y="61"/>
                    </a:cubicBezTo>
                    <a:cubicBezTo>
                      <a:pt x="18" y="37"/>
                      <a:pt x="38" y="18"/>
                      <a:pt x="62" y="18"/>
                    </a:cubicBezTo>
                    <a:cubicBezTo>
                      <a:pt x="86" y="18"/>
                      <a:pt x="105" y="37"/>
                      <a:pt x="105" y="61"/>
                    </a:cubicBezTo>
                    <a:cubicBezTo>
                      <a:pt x="105" y="85"/>
                      <a:pt x="86" y="105"/>
                      <a:pt x="62" y="105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85"/>
              <p:cNvSpPr/>
              <p:nvPr/>
            </p:nvSpPr>
            <p:spPr bwMode="auto">
              <a:xfrm>
                <a:off x="8562350" y="5221038"/>
                <a:ext cx="67800" cy="8655"/>
              </a:xfrm>
              <a:custGeom>
                <a:avLst/>
                <a:gdLst>
                  <a:gd name="T0" fmla="*/ 37 w 40"/>
                  <a:gd name="T1" fmla="*/ 0 h 5"/>
                  <a:gd name="T2" fmla="*/ 3 w 40"/>
                  <a:gd name="T3" fmla="*/ 0 h 5"/>
                  <a:gd name="T4" fmla="*/ 1 w 40"/>
                  <a:gd name="T5" fmla="*/ 0 h 5"/>
                  <a:gd name="T6" fmla="*/ 0 w 40"/>
                  <a:gd name="T7" fmla="*/ 2 h 5"/>
                  <a:gd name="T8" fmla="*/ 3 w 40"/>
                  <a:gd name="T9" fmla="*/ 5 h 5"/>
                  <a:gd name="T10" fmla="*/ 37 w 40"/>
                  <a:gd name="T11" fmla="*/ 5 h 5"/>
                  <a:gd name="T12" fmla="*/ 40 w 40"/>
                  <a:gd name="T13" fmla="*/ 2 h 5"/>
                  <a:gd name="T14" fmla="*/ 37 w 4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5">
                    <a:moveTo>
                      <a:pt x="3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40" y="4"/>
                      <a:pt x="40" y="2"/>
                    </a:cubicBezTo>
                    <a:cubicBezTo>
                      <a:pt x="40" y="1"/>
                      <a:pt x="38" y="0"/>
                      <a:pt x="37" y="0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386"/>
              <p:cNvSpPr>
                <a:spLocks noEditPoints="1"/>
              </p:cNvSpPr>
              <p:nvPr/>
            </p:nvSpPr>
            <p:spPr bwMode="auto">
              <a:xfrm>
                <a:off x="8400062" y="5146025"/>
                <a:ext cx="157239" cy="156518"/>
              </a:xfrm>
              <a:custGeom>
                <a:avLst/>
                <a:gdLst>
                  <a:gd name="T0" fmla="*/ 46 w 92"/>
                  <a:gd name="T1" fmla="*/ 0 h 92"/>
                  <a:gd name="T2" fmla="*/ 0 w 92"/>
                  <a:gd name="T3" fmla="*/ 46 h 92"/>
                  <a:gd name="T4" fmla="*/ 46 w 92"/>
                  <a:gd name="T5" fmla="*/ 92 h 92"/>
                  <a:gd name="T6" fmla="*/ 92 w 92"/>
                  <a:gd name="T7" fmla="*/ 46 h 92"/>
                  <a:gd name="T8" fmla="*/ 46 w 92"/>
                  <a:gd name="T9" fmla="*/ 0 h 92"/>
                  <a:gd name="T10" fmla="*/ 46 w 92"/>
                  <a:gd name="T11" fmla="*/ 78 h 92"/>
                  <a:gd name="T12" fmla="*/ 14 w 92"/>
                  <a:gd name="T13" fmla="*/ 46 h 92"/>
                  <a:gd name="T14" fmla="*/ 46 w 92"/>
                  <a:gd name="T15" fmla="*/ 14 h 92"/>
                  <a:gd name="T16" fmla="*/ 78 w 92"/>
                  <a:gd name="T17" fmla="*/ 46 h 92"/>
                  <a:gd name="T18" fmla="*/ 46 w 92"/>
                  <a:gd name="T19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cubicBezTo>
                      <a:pt x="21" y="0"/>
                      <a:pt x="0" y="21"/>
                      <a:pt x="0" y="46"/>
                    </a:cubicBezTo>
                    <a:cubicBezTo>
                      <a:pt x="0" y="72"/>
                      <a:pt x="21" y="92"/>
                      <a:pt x="46" y="92"/>
                    </a:cubicBezTo>
                    <a:cubicBezTo>
                      <a:pt x="71" y="92"/>
                      <a:pt x="92" y="72"/>
                      <a:pt x="92" y="46"/>
                    </a:cubicBezTo>
                    <a:cubicBezTo>
                      <a:pt x="92" y="21"/>
                      <a:pt x="71" y="0"/>
                      <a:pt x="46" y="0"/>
                    </a:cubicBezTo>
                    <a:close/>
                    <a:moveTo>
                      <a:pt x="46" y="78"/>
                    </a:moveTo>
                    <a:cubicBezTo>
                      <a:pt x="28" y="78"/>
                      <a:pt x="14" y="64"/>
                      <a:pt x="14" y="46"/>
                    </a:cubicBezTo>
                    <a:cubicBezTo>
                      <a:pt x="14" y="28"/>
                      <a:pt x="28" y="14"/>
                      <a:pt x="46" y="14"/>
                    </a:cubicBezTo>
                    <a:cubicBezTo>
                      <a:pt x="64" y="14"/>
                      <a:pt x="78" y="28"/>
                      <a:pt x="78" y="46"/>
                    </a:cubicBezTo>
                    <a:cubicBezTo>
                      <a:pt x="78" y="64"/>
                      <a:pt x="64" y="78"/>
                      <a:pt x="46" y="7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937523" y="1563940"/>
            <a:ext cx="1317722" cy="1317245"/>
            <a:chOff x="3916187" y="2085735"/>
            <a:chExt cx="1756733" cy="1756733"/>
          </a:xfrm>
        </p:grpSpPr>
        <p:sp>
          <p:nvSpPr>
            <p:cNvPr id="29" name="圆角矩形 28"/>
            <p:cNvSpPr/>
            <p:nvPr/>
          </p:nvSpPr>
          <p:spPr>
            <a:xfrm>
              <a:off x="3916187" y="2085735"/>
              <a:ext cx="1756733" cy="1756733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70068" y="2301792"/>
              <a:ext cx="374508" cy="360089"/>
              <a:chOff x="3620725" y="5138333"/>
              <a:chExt cx="702937" cy="675873"/>
            </a:xfrm>
            <a:solidFill>
              <a:schemeClr val="bg1">
                <a:lumMod val="50000"/>
              </a:schemeClr>
            </a:solidFill>
          </p:grpSpPr>
          <p:sp>
            <p:nvSpPr>
              <p:cNvPr id="31" name="Freeform 18"/>
              <p:cNvSpPr/>
              <p:nvPr/>
            </p:nvSpPr>
            <p:spPr bwMode="auto">
              <a:xfrm>
                <a:off x="3620725" y="5360332"/>
                <a:ext cx="702937" cy="280151"/>
              </a:xfrm>
              <a:custGeom>
                <a:avLst/>
                <a:gdLst>
                  <a:gd name="T0" fmla="*/ 699 w 813"/>
                  <a:gd name="T1" fmla="*/ 96 h 324"/>
                  <a:gd name="T2" fmla="*/ 661 w 813"/>
                  <a:gd name="T3" fmla="*/ 96 h 324"/>
                  <a:gd name="T4" fmla="*/ 661 w 813"/>
                  <a:gd name="T5" fmla="*/ 178 h 324"/>
                  <a:gd name="T6" fmla="*/ 632 w 813"/>
                  <a:gd name="T7" fmla="*/ 207 h 324"/>
                  <a:gd name="T8" fmla="*/ 317 w 813"/>
                  <a:gd name="T9" fmla="*/ 207 h 324"/>
                  <a:gd name="T10" fmla="*/ 317 w 813"/>
                  <a:gd name="T11" fmla="*/ 296 h 324"/>
                  <a:gd name="T12" fmla="*/ 289 w 813"/>
                  <a:gd name="T13" fmla="*/ 324 h 324"/>
                  <a:gd name="T14" fmla="*/ 120 w 813"/>
                  <a:gd name="T15" fmla="*/ 324 h 324"/>
                  <a:gd name="T16" fmla="*/ 92 w 813"/>
                  <a:gd name="T17" fmla="*/ 296 h 324"/>
                  <a:gd name="T18" fmla="*/ 92 w 813"/>
                  <a:gd name="T19" fmla="*/ 204 h 324"/>
                  <a:gd name="T20" fmla="*/ 0 w 813"/>
                  <a:gd name="T21" fmla="*/ 204 h 324"/>
                  <a:gd name="T22" fmla="*/ 0 w 813"/>
                  <a:gd name="T23" fmla="*/ 147 h 324"/>
                  <a:gd name="T24" fmla="*/ 120 w 813"/>
                  <a:gd name="T25" fmla="*/ 147 h 324"/>
                  <a:gd name="T26" fmla="*/ 149 w 813"/>
                  <a:gd name="T27" fmla="*/ 175 h 324"/>
                  <a:gd name="T28" fmla="*/ 149 w 813"/>
                  <a:gd name="T29" fmla="*/ 267 h 324"/>
                  <a:gd name="T30" fmla="*/ 260 w 813"/>
                  <a:gd name="T31" fmla="*/ 267 h 324"/>
                  <a:gd name="T32" fmla="*/ 260 w 813"/>
                  <a:gd name="T33" fmla="*/ 178 h 324"/>
                  <a:gd name="T34" fmla="*/ 289 w 813"/>
                  <a:gd name="T35" fmla="*/ 150 h 324"/>
                  <a:gd name="T36" fmla="*/ 603 w 813"/>
                  <a:gd name="T37" fmla="*/ 150 h 324"/>
                  <a:gd name="T38" fmla="*/ 603 w 813"/>
                  <a:gd name="T39" fmla="*/ 67 h 324"/>
                  <a:gd name="T40" fmla="*/ 632 w 813"/>
                  <a:gd name="T41" fmla="*/ 39 h 324"/>
                  <a:gd name="T42" fmla="*/ 699 w 813"/>
                  <a:gd name="T43" fmla="*/ 39 h 324"/>
                  <a:gd name="T44" fmla="*/ 699 w 813"/>
                  <a:gd name="T45" fmla="*/ 0 h 324"/>
                  <a:gd name="T46" fmla="*/ 813 w 813"/>
                  <a:gd name="T47" fmla="*/ 67 h 324"/>
                  <a:gd name="T48" fmla="*/ 699 w 813"/>
                  <a:gd name="T49" fmla="*/ 134 h 324"/>
                  <a:gd name="T50" fmla="*/ 699 w 813"/>
                  <a:gd name="T51" fmla="*/ 9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3" h="324">
                    <a:moveTo>
                      <a:pt x="699" y="96"/>
                    </a:moveTo>
                    <a:cubicBezTo>
                      <a:pt x="661" y="96"/>
                      <a:pt x="661" y="96"/>
                      <a:pt x="661" y="96"/>
                    </a:cubicBezTo>
                    <a:cubicBezTo>
                      <a:pt x="661" y="123"/>
                      <a:pt x="661" y="151"/>
                      <a:pt x="661" y="178"/>
                    </a:cubicBezTo>
                    <a:cubicBezTo>
                      <a:pt x="661" y="194"/>
                      <a:pt x="648" y="207"/>
                      <a:pt x="632" y="207"/>
                    </a:cubicBezTo>
                    <a:cubicBezTo>
                      <a:pt x="317" y="207"/>
                      <a:pt x="317" y="207"/>
                      <a:pt x="317" y="207"/>
                    </a:cubicBezTo>
                    <a:cubicBezTo>
                      <a:pt x="317" y="296"/>
                      <a:pt x="317" y="296"/>
                      <a:pt x="317" y="296"/>
                    </a:cubicBezTo>
                    <a:cubicBezTo>
                      <a:pt x="317" y="312"/>
                      <a:pt x="305" y="324"/>
                      <a:pt x="289" y="324"/>
                    </a:cubicBez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05" y="324"/>
                      <a:pt x="92" y="312"/>
                      <a:pt x="92" y="296"/>
                    </a:cubicBezTo>
                    <a:cubicBezTo>
                      <a:pt x="92" y="204"/>
                      <a:pt x="92" y="204"/>
                      <a:pt x="92" y="20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28" y="147"/>
                      <a:pt x="92" y="147"/>
                      <a:pt x="120" y="147"/>
                    </a:cubicBezTo>
                    <a:cubicBezTo>
                      <a:pt x="136" y="147"/>
                      <a:pt x="149" y="159"/>
                      <a:pt x="149" y="175"/>
                    </a:cubicBezTo>
                    <a:cubicBezTo>
                      <a:pt x="149" y="267"/>
                      <a:pt x="149" y="267"/>
                      <a:pt x="149" y="267"/>
                    </a:cubicBezTo>
                    <a:cubicBezTo>
                      <a:pt x="260" y="267"/>
                      <a:pt x="260" y="267"/>
                      <a:pt x="260" y="267"/>
                    </a:cubicBezTo>
                    <a:cubicBezTo>
                      <a:pt x="260" y="178"/>
                      <a:pt x="260" y="178"/>
                      <a:pt x="260" y="178"/>
                    </a:cubicBezTo>
                    <a:cubicBezTo>
                      <a:pt x="260" y="162"/>
                      <a:pt x="273" y="150"/>
                      <a:pt x="289" y="150"/>
                    </a:cubicBezTo>
                    <a:cubicBezTo>
                      <a:pt x="603" y="150"/>
                      <a:pt x="603" y="150"/>
                      <a:pt x="603" y="150"/>
                    </a:cubicBezTo>
                    <a:cubicBezTo>
                      <a:pt x="603" y="67"/>
                      <a:pt x="603" y="67"/>
                      <a:pt x="603" y="67"/>
                    </a:cubicBezTo>
                    <a:cubicBezTo>
                      <a:pt x="603" y="51"/>
                      <a:pt x="616" y="39"/>
                      <a:pt x="632" y="39"/>
                    </a:cubicBezTo>
                    <a:cubicBezTo>
                      <a:pt x="699" y="39"/>
                      <a:pt x="699" y="39"/>
                      <a:pt x="699" y="3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813" y="67"/>
                      <a:pt x="813" y="67"/>
                      <a:pt x="813" y="67"/>
                    </a:cubicBezTo>
                    <a:cubicBezTo>
                      <a:pt x="699" y="134"/>
                      <a:pt x="699" y="134"/>
                      <a:pt x="699" y="134"/>
                    </a:cubicBezTo>
                    <a:cubicBezTo>
                      <a:pt x="699" y="96"/>
                      <a:pt x="699" y="96"/>
                      <a:pt x="699" y="96"/>
                    </a:cubicBezTo>
                    <a:close/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>
                <a:spLocks noEditPoints="1"/>
              </p:cNvSpPr>
              <p:nvPr/>
            </p:nvSpPr>
            <p:spPr bwMode="auto">
              <a:xfrm>
                <a:off x="3620725" y="5138333"/>
                <a:ext cx="653563" cy="675873"/>
              </a:xfrm>
              <a:custGeom>
                <a:avLst/>
                <a:gdLst>
                  <a:gd name="T0" fmla="*/ 502 w 756"/>
                  <a:gd name="T1" fmla="*/ 57 h 782"/>
                  <a:gd name="T2" fmla="*/ 569 w 756"/>
                  <a:gd name="T3" fmla="*/ 331 h 782"/>
                  <a:gd name="T4" fmla="*/ 464 w 756"/>
                  <a:gd name="T5" fmla="*/ 369 h 782"/>
                  <a:gd name="T6" fmla="*/ 381 w 756"/>
                  <a:gd name="T7" fmla="*/ 57 h 782"/>
                  <a:gd name="T8" fmla="*/ 343 w 756"/>
                  <a:gd name="T9" fmla="*/ 146 h 782"/>
                  <a:gd name="T10" fmla="*/ 165 w 756"/>
                  <a:gd name="T11" fmla="*/ 57 h 782"/>
                  <a:gd name="T12" fmla="*/ 127 w 756"/>
                  <a:gd name="T13" fmla="*/ 146 h 782"/>
                  <a:gd name="T14" fmla="*/ 57 w 756"/>
                  <a:gd name="T15" fmla="*/ 57 h 782"/>
                  <a:gd name="T16" fmla="*/ 235 w 756"/>
                  <a:gd name="T17" fmla="*/ 222 h 782"/>
                  <a:gd name="T18" fmla="*/ 273 w 756"/>
                  <a:gd name="T19" fmla="*/ 102 h 782"/>
                  <a:gd name="T20" fmla="*/ 381 w 756"/>
                  <a:gd name="T21" fmla="*/ 222 h 782"/>
                  <a:gd name="T22" fmla="*/ 225 w 756"/>
                  <a:gd name="T23" fmla="*/ 369 h 782"/>
                  <a:gd name="T24" fmla="*/ 187 w 756"/>
                  <a:gd name="T25" fmla="*/ 486 h 782"/>
                  <a:gd name="T26" fmla="*/ 343 w 756"/>
                  <a:gd name="T27" fmla="*/ 331 h 782"/>
                  <a:gd name="T28" fmla="*/ 57 w 756"/>
                  <a:gd name="T29" fmla="*/ 260 h 782"/>
                  <a:gd name="T30" fmla="*/ 0 w 756"/>
                  <a:gd name="T31" fmla="*/ 365 h 782"/>
                  <a:gd name="T32" fmla="*/ 28 w 756"/>
                  <a:gd name="T33" fmla="*/ 0 h 782"/>
                  <a:gd name="T34" fmla="*/ 756 w 756"/>
                  <a:gd name="T35" fmla="*/ 29 h 782"/>
                  <a:gd name="T36" fmla="*/ 699 w 756"/>
                  <a:gd name="T37" fmla="*/ 213 h 782"/>
                  <a:gd name="T38" fmla="*/ 616 w 756"/>
                  <a:gd name="T39" fmla="*/ 146 h 782"/>
                  <a:gd name="T40" fmla="*/ 578 w 756"/>
                  <a:gd name="T41" fmla="*/ 261 h 782"/>
                  <a:gd name="T42" fmla="*/ 699 w 756"/>
                  <a:gd name="T43" fmla="*/ 108 h 782"/>
                  <a:gd name="T44" fmla="*/ 168 w 756"/>
                  <a:gd name="T45" fmla="*/ 655 h 782"/>
                  <a:gd name="T46" fmla="*/ 149 w 756"/>
                  <a:gd name="T47" fmla="*/ 616 h 782"/>
                  <a:gd name="T48" fmla="*/ 352 w 756"/>
                  <a:gd name="T49" fmla="*/ 502 h 782"/>
                  <a:gd name="T50" fmla="*/ 391 w 756"/>
                  <a:gd name="T51" fmla="*/ 655 h 782"/>
                  <a:gd name="T52" fmla="*/ 273 w 756"/>
                  <a:gd name="T53" fmla="*/ 725 h 782"/>
                  <a:gd name="T54" fmla="*/ 464 w 756"/>
                  <a:gd name="T55" fmla="*/ 616 h 782"/>
                  <a:gd name="T56" fmla="*/ 578 w 756"/>
                  <a:gd name="T57" fmla="*/ 540 h 782"/>
                  <a:gd name="T58" fmla="*/ 464 w 756"/>
                  <a:gd name="T59" fmla="*/ 502 h 782"/>
                  <a:gd name="T60" fmla="*/ 616 w 756"/>
                  <a:gd name="T61" fmla="*/ 655 h 782"/>
                  <a:gd name="T62" fmla="*/ 502 w 756"/>
                  <a:gd name="T63" fmla="*/ 725 h 782"/>
                  <a:gd name="T64" fmla="*/ 699 w 756"/>
                  <a:gd name="T65" fmla="*/ 435 h 782"/>
                  <a:gd name="T66" fmla="*/ 756 w 756"/>
                  <a:gd name="T67" fmla="*/ 753 h 782"/>
                  <a:gd name="T68" fmla="*/ 28 w 756"/>
                  <a:gd name="T69" fmla="*/ 782 h 782"/>
                  <a:gd name="T70" fmla="*/ 0 w 756"/>
                  <a:gd name="T71" fmla="*/ 499 h 782"/>
                  <a:gd name="T72" fmla="*/ 57 w 756"/>
                  <a:gd name="T73" fmla="*/ 725 h 782"/>
                  <a:gd name="T74" fmla="*/ 235 w 756"/>
                  <a:gd name="T75" fmla="*/ 65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6" h="782">
                    <a:moveTo>
                      <a:pt x="699" y="57"/>
                    </a:moveTo>
                    <a:cubicBezTo>
                      <a:pt x="502" y="57"/>
                      <a:pt x="502" y="57"/>
                      <a:pt x="502" y="57"/>
                    </a:cubicBezTo>
                    <a:cubicBezTo>
                      <a:pt x="502" y="331"/>
                      <a:pt x="502" y="331"/>
                      <a:pt x="502" y="331"/>
                    </a:cubicBezTo>
                    <a:cubicBezTo>
                      <a:pt x="569" y="331"/>
                      <a:pt x="569" y="331"/>
                      <a:pt x="569" y="331"/>
                    </a:cubicBezTo>
                    <a:cubicBezTo>
                      <a:pt x="569" y="369"/>
                      <a:pt x="569" y="369"/>
                      <a:pt x="569" y="369"/>
                    </a:cubicBezTo>
                    <a:cubicBezTo>
                      <a:pt x="464" y="369"/>
                      <a:pt x="464" y="369"/>
                      <a:pt x="464" y="369"/>
                    </a:cubicBezTo>
                    <a:cubicBezTo>
                      <a:pt x="464" y="57"/>
                      <a:pt x="464" y="57"/>
                      <a:pt x="464" y="57"/>
                    </a:cubicBezTo>
                    <a:cubicBezTo>
                      <a:pt x="381" y="57"/>
                      <a:pt x="381" y="57"/>
                      <a:pt x="381" y="57"/>
                    </a:cubicBezTo>
                    <a:cubicBezTo>
                      <a:pt x="381" y="146"/>
                      <a:pt x="381" y="146"/>
                      <a:pt x="381" y="146"/>
                    </a:cubicBezTo>
                    <a:cubicBezTo>
                      <a:pt x="343" y="146"/>
                      <a:pt x="343" y="146"/>
                      <a:pt x="343" y="146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165" y="57"/>
                      <a:pt x="165" y="57"/>
                      <a:pt x="165" y="57"/>
                    </a:cubicBezTo>
                    <a:cubicBezTo>
                      <a:pt x="165" y="146"/>
                      <a:pt x="165" y="146"/>
                      <a:pt x="165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235" y="222"/>
                      <a:pt x="235" y="222"/>
                      <a:pt x="235" y="222"/>
                    </a:cubicBezTo>
                    <a:cubicBezTo>
                      <a:pt x="235" y="102"/>
                      <a:pt x="235" y="102"/>
                      <a:pt x="235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222"/>
                      <a:pt x="273" y="222"/>
                      <a:pt x="273" y="222"/>
                    </a:cubicBezTo>
                    <a:cubicBezTo>
                      <a:pt x="381" y="222"/>
                      <a:pt x="381" y="222"/>
                      <a:pt x="381" y="222"/>
                    </a:cubicBezTo>
                    <a:cubicBezTo>
                      <a:pt x="381" y="369"/>
                      <a:pt x="381" y="369"/>
                      <a:pt x="381" y="369"/>
                    </a:cubicBezTo>
                    <a:cubicBezTo>
                      <a:pt x="225" y="369"/>
                      <a:pt x="225" y="369"/>
                      <a:pt x="225" y="369"/>
                    </a:cubicBezTo>
                    <a:cubicBezTo>
                      <a:pt x="225" y="486"/>
                      <a:pt x="225" y="486"/>
                      <a:pt x="225" y="486"/>
                    </a:cubicBezTo>
                    <a:cubicBezTo>
                      <a:pt x="187" y="486"/>
                      <a:pt x="187" y="486"/>
                      <a:pt x="187" y="486"/>
                    </a:cubicBezTo>
                    <a:cubicBezTo>
                      <a:pt x="187" y="331"/>
                      <a:pt x="187" y="331"/>
                      <a:pt x="187" y="331"/>
                    </a:cubicBezTo>
                    <a:cubicBezTo>
                      <a:pt x="343" y="331"/>
                      <a:pt x="343" y="331"/>
                      <a:pt x="343" y="331"/>
                    </a:cubicBezTo>
                    <a:cubicBezTo>
                      <a:pt x="343" y="260"/>
                      <a:pt x="343" y="260"/>
                      <a:pt x="343" y="260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365"/>
                      <a:pt x="57" y="365"/>
                      <a:pt x="57" y="365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743" y="0"/>
                      <a:pt x="756" y="13"/>
                      <a:pt x="756" y="29"/>
                    </a:cubicBezTo>
                    <a:cubicBezTo>
                      <a:pt x="756" y="247"/>
                      <a:pt x="756" y="247"/>
                      <a:pt x="756" y="247"/>
                    </a:cubicBezTo>
                    <a:cubicBezTo>
                      <a:pt x="699" y="213"/>
                      <a:pt x="699" y="213"/>
                      <a:pt x="699" y="213"/>
                    </a:cubicBezTo>
                    <a:cubicBezTo>
                      <a:pt x="699" y="146"/>
                      <a:pt x="699" y="146"/>
                      <a:pt x="699" y="146"/>
                    </a:cubicBezTo>
                    <a:cubicBezTo>
                      <a:pt x="616" y="146"/>
                      <a:pt x="616" y="146"/>
                      <a:pt x="616" y="146"/>
                    </a:cubicBezTo>
                    <a:cubicBezTo>
                      <a:pt x="616" y="261"/>
                      <a:pt x="616" y="261"/>
                      <a:pt x="616" y="261"/>
                    </a:cubicBezTo>
                    <a:cubicBezTo>
                      <a:pt x="578" y="261"/>
                      <a:pt x="578" y="261"/>
                      <a:pt x="578" y="261"/>
                    </a:cubicBezTo>
                    <a:cubicBezTo>
                      <a:pt x="578" y="108"/>
                      <a:pt x="578" y="108"/>
                      <a:pt x="578" y="108"/>
                    </a:cubicBezTo>
                    <a:cubicBezTo>
                      <a:pt x="618" y="108"/>
                      <a:pt x="658" y="108"/>
                      <a:pt x="699" y="108"/>
                    </a:cubicBezTo>
                    <a:cubicBezTo>
                      <a:pt x="699" y="57"/>
                      <a:pt x="699" y="57"/>
                      <a:pt x="699" y="57"/>
                    </a:cubicBezTo>
                    <a:close/>
                    <a:moveTo>
                      <a:pt x="168" y="655"/>
                    </a:moveTo>
                    <a:cubicBezTo>
                      <a:pt x="149" y="655"/>
                      <a:pt x="149" y="655"/>
                      <a:pt x="149" y="655"/>
                    </a:cubicBezTo>
                    <a:cubicBezTo>
                      <a:pt x="149" y="616"/>
                      <a:pt x="149" y="616"/>
                      <a:pt x="149" y="616"/>
                    </a:cubicBezTo>
                    <a:cubicBezTo>
                      <a:pt x="352" y="616"/>
                      <a:pt x="352" y="616"/>
                      <a:pt x="352" y="616"/>
                    </a:cubicBezTo>
                    <a:cubicBezTo>
                      <a:pt x="352" y="502"/>
                      <a:pt x="352" y="502"/>
                      <a:pt x="352" y="502"/>
                    </a:cubicBezTo>
                    <a:cubicBezTo>
                      <a:pt x="391" y="502"/>
                      <a:pt x="391" y="502"/>
                      <a:pt x="391" y="502"/>
                    </a:cubicBezTo>
                    <a:cubicBezTo>
                      <a:pt x="391" y="655"/>
                      <a:pt x="391" y="655"/>
                      <a:pt x="391" y="655"/>
                    </a:cubicBezTo>
                    <a:cubicBezTo>
                      <a:pt x="273" y="655"/>
                      <a:pt x="273" y="655"/>
                      <a:pt x="273" y="655"/>
                    </a:cubicBezTo>
                    <a:cubicBezTo>
                      <a:pt x="273" y="725"/>
                      <a:pt x="273" y="725"/>
                      <a:pt x="273" y="725"/>
                    </a:cubicBezTo>
                    <a:cubicBezTo>
                      <a:pt x="464" y="725"/>
                      <a:pt x="464" y="725"/>
                      <a:pt x="464" y="725"/>
                    </a:cubicBezTo>
                    <a:cubicBezTo>
                      <a:pt x="464" y="616"/>
                      <a:pt x="464" y="616"/>
                      <a:pt x="464" y="616"/>
                    </a:cubicBezTo>
                    <a:cubicBezTo>
                      <a:pt x="578" y="616"/>
                      <a:pt x="578" y="616"/>
                      <a:pt x="578" y="616"/>
                    </a:cubicBezTo>
                    <a:cubicBezTo>
                      <a:pt x="578" y="540"/>
                      <a:pt x="578" y="540"/>
                      <a:pt x="578" y="540"/>
                    </a:cubicBezTo>
                    <a:cubicBezTo>
                      <a:pt x="464" y="540"/>
                      <a:pt x="464" y="540"/>
                      <a:pt x="464" y="540"/>
                    </a:cubicBezTo>
                    <a:cubicBezTo>
                      <a:pt x="464" y="502"/>
                      <a:pt x="464" y="502"/>
                      <a:pt x="464" y="502"/>
                    </a:cubicBezTo>
                    <a:cubicBezTo>
                      <a:pt x="616" y="502"/>
                      <a:pt x="616" y="502"/>
                      <a:pt x="616" y="502"/>
                    </a:cubicBezTo>
                    <a:cubicBezTo>
                      <a:pt x="616" y="655"/>
                      <a:pt x="616" y="655"/>
                      <a:pt x="616" y="655"/>
                    </a:cubicBezTo>
                    <a:cubicBezTo>
                      <a:pt x="502" y="655"/>
                      <a:pt x="502" y="655"/>
                      <a:pt x="502" y="655"/>
                    </a:cubicBezTo>
                    <a:cubicBezTo>
                      <a:pt x="502" y="725"/>
                      <a:pt x="502" y="725"/>
                      <a:pt x="502" y="725"/>
                    </a:cubicBezTo>
                    <a:cubicBezTo>
                      <a:pt x="699" y="725"/>
                      <a:pt x="699" y="725"/>
                      <a:pt x="699" y="725"/>
                    </a:cubicBezTo>
                    <a:cubicBezTo>
                      <a:pt x="699" y="435"/>
                      <a:pt x="699" y="435"/>
                      <a:pt x="699" y="435"/>
                    </a:cubicBezTo>
                    <a:cubicBezTo>
                      <a:pt x="756" y="402"/>
                      <a:pt x="756" y="402"/>
                      <a:pt x="756" y="402"/>
                    </a:cubicBezTo>
                    <a:cubicBezTo>
                      <a:pt x="756" y="753"/>
                      <a:pt x="756" y="753"/>
                      <a:pt x="756" y="753"/>
                    </a:cubicBezTo>
                    <a:cubicBezTo>
                      <a:pt x="756" y="769"/>
                      <a:pt x="743" y="782"/>
                      <a:pt x="727" y="782"/>
                    </a:cubicBezTo>
                    <a:cubicBezTo>
                      <a:pt x="28" y="782"/>
                      <a:pt x="28" y="782"/>
                      <a:pt x="28" y="782"/>
                    </a:cubicBezTo>
                    <a:cubicBezTo>
                      <a:pt x="12" y="782"/>
                      <a:pt x="0" y="769"/>
                      <a:pt x="0" y="753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57" y="499"/>
                      <a:pt x="57" y="499"/>
                      <a:pt x="57" y="499"/>
                    </a:cubicBezTo>
                    <a:cubicBezTo>
                      <a:pt x="57" y="725"/>
                      <a:pt x="57" y="725"/>
                      <a:pt x="57" y="725"/>
                    </a:cubicBezTo>
                    <a:cubicBezTo>
                      <a:pt x="235" y="725"/>
                      <a:pt x="235" y="725"/>
                      <a:pt x="235" y="725"/>
                    </a:cubicBezTo>
                    <a:cubicBezTo>
                      <a:pt x="235" y="655"/>
                      <a:pt x="235" y="655"/>
                      <a:pt x="235" y="655"/>
                    </a:cubicBezTo>
                    <a:cubicBezTo>
                      <a:pt x="168" y="655"/>
                      <a:pt x="168" y="655"/>
                      <a:pt x="168" y="6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979375" y="1113926"/>
            <a:ext cx="762482" cy="762207"/>
            <a:chOff x="2135898" y="1485578"/>
            <a:chExt cx="1016511" cy="1016511"/>
          </a:xfrm>
        </p:grpSpPr>
        <p:sp>
          <p:nvSpPr>
            <p:cNvPr id="34" name="椭圆 33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288503" y="1638183"/>
              <a:ext cx="711301" cy="711301"/>
            </a:xfrm>
            <a:prstGeom prst="ellipse">
              <a:avLst/>
            </a:prstGeom>
            <a:gradFill>
              <a:gsLst>
                <a:gs pos="0">
                  <a:srgbClr val="E45E5E"/>
                </a:gs>
                <a:gs pos="100000">
                  <a:srgbClr val="F0A6A6"/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rgbClr val="F2B0B0"/>
                  </a:gs>
                  <a:gs pos="100000">
                    <a:srgbClr val="E87475"/>
                  </a:gs>
                </a:gsLst>
                <a:lin ang="2700000" scaled="1"/>
                <a:tileRect/>
              </a:gra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6" name="文本框 17"/>
            <p:cNvSpPr txBox="1"/>
            <p:nvPr/>
          </p:nvSpPr>
          <p:spPr>
            <a:xfrm>
              <a:off x="2403079" y="1803865"/>
              <a:ext cx="482148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dirty="0"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015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28012" y="1113926"/>
            <a:ext cx="762482" cy="762207"/>
            <a:chOff x="3881858" y="5509627"/>
            <a:chExt cx="1016511" cy="1016511"/>
          </a:xfrm>
        </p:grpSpPr>
        <p:sp>
          <p:nvSpPr>
            <p:cNvPr id="38" name="椭圆 37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gradFill>
              <a:gsLst>
                <a:gs pos="0">
                  <a:srgbClr val="FFAA2D"/>
                </a:gs>
                <a:gs pos="100000">
                  <a:srgbClr val="FFCC81"/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rgbClr val="FFCC81"/>
                  </a:gs>
                  <a:gs pos="100000">
                    <a:srgbClr val="FFAA2D"/>
                  </a:gs>
                </a:gsLst>
                <a:lin ang="2700000" scaled="1"/>
                <a:tileRect/>
              </a:gra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0" name="文本框 22"/>
            <p:cNvSpPr txBox="1"/>
            <p:nvPr/>
          </p:nvSpPr>
          <p:spPr>
            <a:xfrm>
              <a:off x="4149039" y="5822607"/>
              <a:ext cx="482148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dirty="0"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015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53694" y="1113926"/>
            <a:ext cx="762482" cy="762207"/>
            <a:chOff x="6699927" y="981522"/>
            <a:chExt cx="1016511" cy="1016511"/>
          </a:xfrm>
        </p:grpSpPr>
        <p:sp>
          <p:nvSpPr>
            <p:cNvPr id="42" name="椭圆 41"/>
            <p:cNvSpPr/>
            <p:nvPr/>
          </p:nvSpPr>
          <p:spPr>
            <a:xfrm>
              <a:off x="6699927" y="981522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852532" y="1145215"/>
              <a:ext cx="711301" cy="711301"/>
            </a:xfrm>
            <a:prstGeom prst="ellipse">
              <a:avLst/>
            </a:prstGeom>
            <a:gradFill>
              <a:gsLst>
                <a:gs pos="0">
                  <a:srgbClr val="019BAB"/>
                </a:gs>
                <a:gs pos="100000">
                  <a:srgbClr val="01E1F9"/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rgbClr val="00E2BC"/>
                  </a:gs>
                  <a:gs pos="100000">
                    <a:srgbClr val="019BAB"/>
                  </a:gs>
                </a:gsLst>
                <a:lin ang="2700000" scaled="1"/>
                <a:tileRect/>
              </a:gra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4" name="文本框 23"/>
            <p:cNvSpPr txBox="1"/>
            <p:nvPr/>
          </p:nvSpPr>
          <p:spPr>
            <a:xfrm>
              <a:off x="6967108" y="1295081"/>
              <a:ext cx="482148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dirty="0"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015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02331" y="1113926"/>
            <a:ext cx="762482" cy="762207"/>
            <a:chOff x="5201861" y="3625236"/>
            <a:chExt cx="1016511" cy="1016511"/>
          </a:xfrm>
        </p:grpSpPr>
        <p:sp>
          <p:nvSpPr>
            <p:cNvPr id="46" name="椭圆 45"/>
            <p:cNvSpPr/>
            <p:nvPr/>
          </p:nvSpPr>
          <p:spPr>
            <a:xfrm>
              <a:off x="5201861" y="3625236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354466" y="3777840"/>
              <a:ext cx="711301" cy="711301"/>
            </a:xfrm>
            <a:prstGeom prst="ellipse">
              <a:avLst/>
            </a:prstGeom>
            <a:gradFill>
              <a:gsLst>
                <a:gs pos="0">
                  <a:srgbClr val="613971"/>
                </a:gs>
                <a:gs pos="100000">
                  <a:srgbClr val="9961AF"/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rgbClr val="9961AF"/>
                  </a:gs>
                  <a:gs pos="100000">
                    <a:srgbClr val="613971"/>
                  </a:gs>
                </a:gsLst>
                <a:lin ang="2700000" scaled="1"/>
                <a:tileRect/>
              </a:gra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48" name="文本框 24"/>
            <p:cNvSpPr txBox="1"/>
            <p:nvPr/>
          </p:nvSpPr>
          <p:spPr>
            <a:xfrm>
              <a:off x="5469042" y="3943523"/>
              <a:ext cx="482148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dirty="0">
                  <a:solidFill>
                    <a:prstClr val="whit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015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04382" y="2733732"/>
            <a:ext cx="633589" cy="633359"/>
            <a:chOff x="1918742" y="4129763"/>
            <a:chExt cx="844675" cy="844675"/>
          </a:xfrm>
        </p:grpSpPr>
        <p:sp>
          <p:nvSpPr>
            <p:cNvPr id="50" name="圆角矩形 49"/>
            <p:cNvSpPr/>
            <p:nvPr/>
          </p:nvSpPr>
          <p:spPr>
            <a:xfrm>
              <a:off x="1918742" y="4129763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098359" y="4336336"/>
              <a:ext cx="510310" cy="501435"/>
              <a:chOff x="5037571" y="856343"/>
              <a:chExt cx="715006" cy="702571"/>
            </a:xfrm>
            <a:solidFill>
              <a:srgbClr val="FFB850"/>
            </a:solidFill>
          </p:grpSpPr>
          <p:sp>
            <p:nvSpPr>
              <p:cNvPr id="52" name="Freeform 39"/>
              <p:cNvSpPr/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1"/>
              <p:cNvSpPr/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6388035" y="2733732"/>
            <a:ext cx="633589" cy="633359"/>
            <a:chOff x="6871763" y="4872542"/>
            <a:chExt cx="844675" cy="844675"/>
          </a:xfrm>
        </p:grpSpPr>
        <p:sp>
          <p:nvSpPr>
            <p:cNvPr id="56" name="圆角矩形 55"/>
            <p:cNvSpPr/>
            <p:nvPr/>
          </p:nvSpPr>
          <p:spPr>
            <a:xfrm>
              <a:off x="6871763" y="4872542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7035919" y="5070283"/>
              <a:ext cx="507134" cy="478887"/>
              <a:chOff x="6460269" y="872801"/>
              <a:chExt cx="709154" cy="669655"/>
            </a:xfrm>
            <a:solidFill>
              <a:srgbClr val="663A77"/>
            </a:solidFill>
          </p:grpSpPr>
          <p:sp>
            <p:nvSpPr>
              <p:cNvPr id="58" name="Freeform 42"/>
              <p:cNvSpPr>
                <a:spLocks noEditPoints="1"/>
              </p:cNvSpPr>
              <p:nvPr/>
            </p:nvSpPr>
            <p:spPr bwMode="auto">
              <a:xfrm>
                <a:off x="6460269" y="872801"/>
                <a:ext cx="442902" cy="669655"/>
              </a:xfrm>
              <a:custGeom>
                <a:avLst/>
                <a:gdLst>
                  <a:gd name="T0" fmla="*/ 250 w 512"/>
                  <a:gd name="T1" fmla="*/ 737 h 775"/>
                  <a:gd name="T2" fmla="*/ 209 w 512"/>
                  <a:gd name="T3" fmla="*/ 775 h 775"/>
                  <a:gd name="T4" fmla="*/ 173 w 512"/>
                  <a:gd name="T5" fmla="*/ 762 h 775"/>
                  <a:gd name="T6" fmla="*/ 159 w 512"/>
                  <a:gd name="T7" fmla="*/ 762 h 775"/>
                  <a:gd name="T8" fmla="*/ 124 w 512"/>
                  <a:gd name="T9" fmla="*/ 775 h 775"/>
                  <a:gd name="T10" fmla="*/ 83 w 512"/>
                  <a:gd name="T11" fmla="*/ 737 h 775"/>
                  <a:gd name="T12" fmla="*/ 75 w 512"/>
                  <a:gd name="T13" fmla="*/ 475 h 775"/>
                  <a:gd name="T14" fmla="*/ 65 w 512"/>
                  <a:gd name="T15" fmla="*/ 474 h 775"/>
                  <a:gd name="T16" fmla="*/ 21 w 512"/>
                  <a:gd name="T17" fmla="*/ 441 h 775"/>
                  <a:gd name="T18" fmla="*/ 19 w 512"/>
                  <a:gd name="T19" fmla="*/ 214 h 775"/>
                  <a:gd name="T20" fmla="*/ 48 w 512"/>
                  <a:gd name="T21" fmla="*/ 189 h 775"/>
                  <a:gd name="T22" fmla="*/ 119 w 512"/>
                  <a:gd name="T23" fmla="*/ 181 h 775"/>
                  <a:gd name="T24" fmla="*/ 131 w 512"/>
                  <a:gd name="T25" fmla="*/ 186 h 775"/>
                  <a:gd name="T26" fmla="*/ 166 w 512"/>
                  <a:gd name="T27" fmla="*/ 239 h 775"/>
                  <a:gd name="T28" fmla="*/ 202 w 512"/>
                  <a:gd name="T29" fmla="*/ 186 h 775"/>
                  <a:gd name="T30" fmla="*/ 213 w 512"/>
                  <a:gd name="T31" fmla="*/ 181 h 775"/>
                  <a:gd name="T32" fmla="*/ 269 w 512"/>
                  <a:gd name="T33" fmla="*/ 184 h 775"/>
                  <a:gd name="T34" fmla="*/ 286 w 512"/>
                  <a:gd name="T35" fmla="*/ 190 h 775"/>
                  <a:gd name="T36" fmla="*/ 361 w 512"/>
                  <a:gd name="T37" fmla="*/ 220 h 775"/>
                  <a:gd name="T38" fmla="*/ 454 w 512"/>
                  <a:gd name="T39" fmla="*/ 179 h 775"/>
                  <a:gd name="T40" fmla="*/ 503 w 512"/>
                  <a:gd name="T41" fmla="*/ 193 h 775"/>
                  <a:gd name="T42" fmla="*/ 488 w 512"/>
                  <a:gd name="T43" fmla="*/ 243 h 775"/>
                  <a:gd name="T44" fmla="*/ 382 w 512"/>
                  <a:gd name="T45" fmla="*/ 290 h 775"/>
                  <a:gd name="T46" fmla="*/ 359 w 512"/>
                  <a:gd name="T47" fmla="*/ 294 h 775"/>
                  <a:gd name="T48" fmla="*/ 266 w 512"/>
                  <a:gd name="T49" fmla="*/ 263 h 775"/>
                  <a:gd name="T50" fmla="*/ 261 w 512"/>
                  <a:gd name="T51" fmla="*/ 265 h 775"/>
                  <a:gd name="T52" fmla="*/ 250 w 512"/>
                  <a:gd name="T53" fmla="*/ 737 h 775"/>
                  <a:gd name="T54" fmla="*/ 168 w 512"/>
                  <a:gd name="T55" fmla="*/ 1 h 775"/>
                  <a:gd name="T56" fmla="*/ 233 w 512"/>
                  <a:gd name="T57" fmla="*/ 72 h 775"/>
                  <a:gd name="T58" fmla="*/ 165 w 512"/>
                  <a:gd name="T59" fmla="*/ 157 h 775"/>
                  <a:gd name="T60" fmla="*/ 99 w 512"/>
                  <a:gd name="T61" fmla="*/ 70 h 775"/>
                  <a:gd name="T62" fmla="*/ 168 w 512"/>
                  <a:gd name="T63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775">
                    <a:moveTo>
                      <a:pt x="250" y="737"/>
                    </a:moveTo>
                    <a:cubicBezTo>
                      <a:pt x="249" y="758"/>
                      <a:pt x="228" y="775"/>
                      <a:pt x="209" y="775"/>
                    </a:cubicBezTo>
                    <a:cubicBezTo>
                      <a:pt x="196" y="775"/>
                      <a:pt x="180" y="770"/>
                      <a:pt x="173" y="762"/>
                    </a:cubicBezTo>
                    <a:cubicBezTo>
                      <a:pt x="170" y="757"/>
                      <a:pt x="163" y="757"/>
                      <a:pt x="159" y="762"/>
                    </a:cubicBezTo>
                    <a:cubicBezTo>
                      <a:pt x="153" y="770"/>
                      <a:pt x="137" y="775"/>
                      <a:pt x="124" y="775"/>
                    </a:cubicBezTo>
                    <a:cubicBezTo>
                      <a:pt x="105" y="775"/>
                      <a:pt x="84" y="758"/>
                      <a:pt x="83" y="737"/>
                    </a:cubicBezTo>
                    <a:cubicBezTo>
                      <a:pt x="75" y="475"/>
                      <a:pt x="75" y="475"/>
                      <a:pt x="75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6" y="472"/>
                      <a:pt x="24" y="460"/>
                      <a:pt x="21" y="441"/>
                    </a:cubicBezTo>
                    <a:cubicBezTo>
                      <a:pt x="0" y="333"/>
                      <a:pt x="4" y="328"/>
                      <a:pt x="19" y="214"/>
                    </a:cubicBezTo>
                    <a:cubicBezTo>
                      <a:pt x="21" y="206"/>
                      <a:pt x="30" y="191"/>
                      <a:pt x="48" y="189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24" y="180"/>
                      <a:pt x="128" y="182"/>
                      <a:pt x="131" y="186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4" y="182"/>
                      <a:pt x="209" y="180"/>
                      <a:pt x="213" y="181"/>
                    </a:cubicBezTo>
                    <a:cubicBezTo>
                      <a:pt x="219" y="181"/>
                      <a:pt x="248" y="183"/>
                      <a:pt x="269" y="184"/>
                    </a:cubicBezTo>
                    <a:cubicBezTo>
                      <a:pt x="275" y="185"/>
                      <a:pt x="281" y="186"/>
                      <a:pt x="286" y="190"/>
                    </a:cubicBezTo>
                    <a:cubicBezTo>
                      <a:pt x="309" y="204"/>
                      <a:pt x="334" y="215"/>
                      <a:pt x="361" y="220"/>
                    </a:cubicBezTo>
                    <a:cubicBezTo>
                      <a:pt x="393" y="209"/>
                      <a:pt x="424" y="195"/>
                      <a:pt x="454" y="179"/>
                    </a:cubicBezTo>
                    <a:cubicBezTo>
                      <a:pt x="471" y="169"/>
                      <a:pt x="493" y="176"/>
                      <a:pt x="503" y="193"/>
                    </a:cubicBezTo>
                    <a:cubicBezTo>
                      <a:pt x="512" y="211"/>
                      <a:pt x="506" y="233"/>
                      <a:pt x="488" y="243"/>
                    </a:cubicBezTo>
                    <a:cubicBezTo>
                      <a:pt x="452" y="262"/>
                      <a:pt x="420" y="274"/>
                      <a:pt x="382" y="290"/>
                    </a:cubicBezTo>
                    <a:cubicBezTo>
                      <a:pt x="375" y="293"/>
                      <a:pt x="367" y="295"/>
                      <a:pt x="359" y="294"/>
                    </a:cubicBezTo>
                    <a:cubicBezTo>
                      <a:pt x="326" y="288"/>
                      <a:pt x="296" y="279"/>
                      <a:pt x="266" y="263"/>
                    </a:cubicBezTo>
                    <a:cubicBezTo>
                      <a:pt x="261" y="265"/>
                      <a:pt x="261" y="265"/>
                      <a:pt x="261" y="265"/>
                    </a:cubicBezTo>
                    <a:cubicBezTo>
                      <a:pt x="250" y="737"/>
                      <a:pt x="250" y="737"/>
                      <a:pt x="250" y="737"/>
                    </a:cubicBezTo>
                    <a:close/>
                    <a:moveTo>
                      <a:pt x="168" y="1"/>
                    </a:moveTo>
                    <a:cubicBezTo>
                      <a:pt x="205" y="1"/>
                      <a:pt x="234" y="33"/>
                      <a:pt x="233" y="72"/>
                    </a:cubicBezTo>
                    <a:cubicBezTo>
                      <a:pt x="233" y="111"/>
                      <a:pt x="202" y="158"/>
                      <a:pt x="165" y="157"/>
                    </a:cubicBezTo>
                    <a:cubicBezTo>
                      <a:pt x="128" y="156"/>
                      <a:pt x="99" y="109"/>
                      <a:pt x="99" y="70"/>
                    </a:cubicBezTo>
                    <a:cubicBezTo>
                      <a:pt x="100" y="31"/>
                      <a:pt x="131" y="0"/>
                      <a:pt x="16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3"/>
              <p:cNvSpPr>
                <a:spLocks noEditPoints="1"/>
              </p:cNvSpPr>
              <p:nvPr/>
            </p:nvSpPr>
            <p:spPr bwMode="auto">
              <a:xfrm>
                <a:off x="6735299" y="1108698"/>
                <a:ext cx="434124" cy="433758"/>
              </a:xfrm>
              <a:custGeom>
                <a:avLst/>
                <a:gdLst>
                  <a:gd name="T0" fmla="*/ 388 w 502"/>
                  <a:gd name="T1" fmla="*/ 388 h 502"/>
                  <a:gd name="T2" fmla="*/ 383 w 502"/>
                  <a:gd name="T3" fmla="*/ 335 h 502"/>
                  <a:gd name="T4" fmla="*/ 334 w 502"/>
                  <a:gd name="T5" fmla="*/ 426 h 502"/>
                  <a:gd name="T6" fmla="*/ 445 w 502"/>
                  <a:gd name="T7" fmla="*/ 251 h 502"/>
                  <a:gd name="T8" fmla="*/ 393 w 502"/>
                  <a:gd name="T9" fmla="*/ 214 h 502"/>
                  <a:gd name="T10" fmla="*/ 392 w 502"/>
                  <a:gd name="T11" fmla="*/ 297 h 502"/>
                  <a:gd name="T12" fmla="*/ 430 w 502"/>
                  <a:gd name="T13" fmla="*/ 176 h 502"/>
                  <a:gd name="T14" fmla="*/ 332 w 502"/>
                  <a:gd name="T15" fmla="*/ 75 h 502"/>
                  <a:gd name="T16" fmla="*/ 385 w 502"/>
                  <a:gd name="T17" fmla="*/ 176 h 502"/>
                  <a:gd name="T18" fmla="*/ 72 w 502"/>
                  <a:gd name="T19" fmla="*/ 176 h 502"/>
                  <a:gd name="T20" fmla="*/ 150 w 502"/>
                  <a:gd name="T21" fmla="*/ 117 h 502"/>
                  <a:gd name="T22" fmla="*/ 114 w 502"/>
                  <a:gd name="T23" fmla="*/ 114 h 502"/>
                  <a:gd name="T24" fmla="*/ 165 w 502"/>
                  <a:gd name="T25" fmla="*/ 176 h 502"/>
                  <a:gd name="T26" fmla="*/ 236 w 502"/>
                  <a:gd name="T27" fmla="*/ 71 h 502"/>
                  <a:gd name="T28" fmla="*/ 165 w 502"/>
                  <a:gd name="T29" fmla="*/ 176 h 502"/>
                  <a:gd name="T30" fmla="*/ 345 w 502"/>
                  <a:gd name="T31" fmla="*/ 176 h 502"/>
                  <a:gd name="T32" fmla="*/ 274 w 502"/>
                  <a:gd name="T33" fmla="*/ 71 h 502"/>
                  <a:gd name="T34" fmla="*/ 354 w 502"/>
                  <a:gd name="T35" fmla="*/ 214 h 502"/>
                  <a:gd name="T36" fmla="*/ 274 w 502"/>
                  <a:gd name="T37" fmla="*/ 297 h 502"/>
                  <a:gd name="T38" fmla="*/ 357 w 502"/>
                  <a:gd name="T39" fmla="*/ 252 h 502"/>
                  <a:gd name="T40" fmla="*/ 236 w 502"/>
                  <a:gd name="T41" fmla="*/ 214 h 502"/>
                  <a:gd name="T42" fmla="*/ 153 w 502"/>
                  <a:gd name="T43" fmla="*/ 252 h 502"/>
                  <a:gd name="T44" fmla="*/ 236 w 502"/>
                  <a:gd name="T45" fmla="*/ 297 h 502"/>
                  <a:gd name="T46" fmla="*/ 118 w 502"/>
                  <a:gd name="T47" fmla="*/ 214 h 502"/>
                  <a:gd name="T48" fmla="*/ 57 w 502"/>
                  <a:gd name="T49" fmla="*/ 251 h 502"/>
                  <a:gd name="T50" fmla="*/ 119 w 502"/>
                  <a:gd name="T51" fmla="*/ 297 h 502"/>
                  <a:gd name="T52" fmla="*/ 118 w 502"/>
                  <a:gd name="T53" fmla="*/ 214 h 502"/>
                  <a:gd name="T54" fmla="*/ 274 w 502"/>
                  <a:gd name="T55" fmla="*/ 335 h 502"/>
                  <a:gd name="T56" fmla="*/ 328 w 502"/>
                  <a:gd name="T57" fmla="*/ 367 h 502"/>
                  <a:gd name="T58" fmla="*/ 236 w 502"/>
                  <a:gd name="T59" fmla="*/ 335 h 502"/>
                  <a:gd name="T60" fmla="*/ 182 w 502"/>
                  <a:gd name="T61" fmla="*/ 367 h 502"/>
                  <a:gd name="T62" fmla="*/ 236 w 502"/>
                  <a:gd name="T63" fmla="*/ 335 h 502"/>
                  <a:gd name="T64" fmla="*/ 77 w 502"/>
                  <a:gd name="T65" fmla="*/ 335 h 502"/>
                  <a:gd name="T66" fmla="*/ 181 w 502"/>
                  <a:gd name="T67" fmla="*/ 431 h 502"/>
                  <a:gd name="T68" fmla="*/ 128 w 502"/>
                  <a:gd name="T69" fmla="*/ 335 h 502"/>
                  <a:gd name="T70" fmla="*/ 251 w 502"/>
                  <a:gd name="T71" fmla="*/ 502 h 502"/>
                  <a:gd name="T72" fmla="*/ 0 w 502"/>
                  <a:gd name="T73" fmla="*/ 251 h 502"/>
                  <a:gd name="T74" fmla="*/ 251 w 502"/>
                  <a:gd name="T75" fmla="*/ 0 h 502"/>
                  <a:gd name="T76" fmla="*/ 502 w 502"/>
                  <a:gd name="T77" fmla="*/ 25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2" h="502">
                    <a:moveTo>
                      <a:pt x="334" y="426"/>
                    </a:moveTo>
                    <a:cubicBezTo>
                      <a:pt x="355" y="416"/>
                      <a:pt x="373" y="403"/>
                      <a:pt x="388" y="388"/>
                    </a:cubicBezTo>
                    <a:cubicBezTo>
                      <a:pt x="403" y="373"/>
                      <a:pt x="416" y="354"/>
                      <a:pt x="425" y="335"/>
                    </a:cubicBezTo>
                    <a:cubicBezTo>
                      <a:pt x="383" y="335"/>
                      <a:pt x="383" y="335"/>
                      <a:pt x="383" y="335"/>
                    </a:cubicBezTo>
                    <a:cubicBezTo>
                      <a:pt x="377" y="352"/>
                      <a:pt x="370" y="370"/>
                      <a:pt x="362" y="385"/>
                    </a:cubicBezTo>
                    <a:cubicBezTo>
                      <a:pt x="354" y="400"/>
                      <a:pt x="345" y="413"/>
                      <a:pt x="334" y="426"/>
                    </a:cubicBezTo>
                    <a:close/>
                    <a:moveTo>
                      <a:pt x="439" y="297"/>
                    </a:moveTo>
                    <a:cubicBezTo>
                      <a:pt x="443" y="282"/>
                      <a:pt x="445" y="267"/>
                      <a:pt x="445" y="251"/>
                    </a:cubicBezTo>
                    <a:cubicBezTo>
                      <a:pt x="445" y="238"/>
                      <a:pt x="444" y="226"/>
                      <a:pt x="442" y="214"/>
                    </a:cubicBezTo>
                    <a:cubicBezTo>
                      <a:pt x="393" y="214"/>
                      <a:pt x="393" y="214"/>
                      <a:pt x="393" y="214"/>
                    </a:cubicBezTo>
                    <a:cubicBezTo>
                      <a:pt x="395" y="227"/>
                      <a:pt x="395" y="239"/>
                      <a:pt x="395" y="252"/>
                    </a:cubicBezTo>
                    <a:cubicBezTo>
                      <a:pt x="395" y="267"/>
                      <a:pt x="394" y="282"/>
                      <a:pt x="392" y="297"/>
                    </a:cubicBezTo>
                    <a:cubicBezTo>
                      <a:pt x="439" y="297"/>
                      <a:pt x="439" y="297"/>
                      <a:pt x="439" y="297"/>
                    </a:cubicBezTo>
                    <a:close/>
                    <a:moveTo>
                      <a:pt x="430" y="176"/>
                    </a:moveTo>
                    <a:cubicBezTo>
                      <a:pt x="420" y="153"/>
                      <a:pt x="406" y="132"/>
                      <a:pt x="388" y="114"/>
                    </a:cubicBezTo>
                    <a:cubicBezTo>
                      <a:pt x="372" y="98"/>
                      <a:pt x="353" y="84"/>
                      <a:pt x="332" y="75"/>
                    </a:cubicBezTo>
                    <a:cubicBezTo>
                      <a:pt x="343" y="88"/>
                      <a:pt x="353" y="102"/>
                      <a:pt x="361" y="117"/>
                    </a:cubicBezTo>
                    <a:cubicBezTo>
                      <a:pt x="371" y="135"/>
                      <a:pt x="379" y="155"/>
                      <a:pt x="385" y="176"/>
                    </a:cubicBezTo>
                    <a:cubicBezTo>
                      <a:pt x="430" y="176"/>
                      <a:pt x="430" y="176"/>
                      <a:pt x="430" y="176"/>
                    </a:cubicBezTo>
                    <a:close/>
                    <a:moveTo>
                      <a:pt x="72" y="176"/>
                    </a:move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31" y="155"/>
                      <a:pt x="139" y="135"/>
                      <a:pt x="150" y="117"/>
                    </a:cubicBezTo>
                    <a:cubicBezTo>
                      <a:pt x="159" y="100"/>
                      <a:pt x="170" y="84"/>
                      <a:pt x="183" y="69"/>
                    </a:cubicBezTo>
                    <a:cubicBezTo>
                      <a:pt x="157" y="79"/>
                      <a:pt x="133" y="94"/>
                      <a:pt x="114" y="114"/>
                    </a:cubicBezTo>
                    <a:cubicBezTo>
                      <a:pt x="96" y="132"/>
                      <a:pt x="82" y="153"/>
                      <a:pt x="72" y="176"/>
                    </a:cubicBezTo>
                    <a:close/>
                    <a:moveTo>
                      <a:pt x="165" y="176"/>
                    </a:moveTo>
                    <a:cubicBezTo>
                      <a:pt x="236" y="176"/>
                      <a:pt x="236" y="176"/>
                      <a:pt x="236" y="176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15" y="88"/>
                      <a:pt x="197" y="110"/>
                      <a:pt x="183" y="135"/>
                    </a:cubicBezTo>
                    <a:cubicBezTo>
                      <a:pt x="176" y="148"/>
                      <a:pt x="170" y="162"/>
                      <a:pt x="165" y="176"/>
                    </a:cubicBezTo>
                    <a:close/>
                    <a:moveTo>
                      <a:pt x="274" y="176"/>
                    </a:moveTo>
                    <a:cubicBezTo>
                      <a:pt x="345" y="176"/>
                      <a:pt x="345" y="176"/>
                      <a:pt x="345" y="176"/>
                    </a:cubicBezTo>
                    <a:cubicBezTo>
                      <a:pt x="341" y="162"/>
                      <a:pt x="335" y="148"/>
                      <a:pt x="327" y="135"/>
                    </a:cubicBezTo>
                    <a:cubicBezTo>
                      <a:pt x="314" y="110"/>
                      <a:pt x="296" y="88"/>
                      <a:pt x="274" y="71"/>
                    </a:cubicBezTo>
                    <a:cubicBezTo>
                      <a:pt x="274" y="176"/>
                      <a:pt x="274" y="176"/>
                      <a:pt x="274" y="176"/>
                    </a:cubicBezTo>
                    <a:close/>
                    <a:moveTo>
                      <a:pt x="354" y="214"/>
                    </a:moveTo>
                    <a:cubicBezTo>
                      <a:pt x="274" y="214"/>
                      <a:pt x="274" y="214"/>
                      <a:pt x="274" y="214"/>
                    </a:cubicBezTo>
                    <a:cubicBezTo>
                      <a:pt x="274" y="297"/>
                      <a:pt x="274" y="297"/>
                      <a:pt x="274" y="297"/>
                    </a:cubicBezTo>
                    <a:cubicBezTo>
                      <a:pt x="353" y="297"/>
                      <a:pt x="353" y="297"/>
                      <a:pt x="353" y="297"/>
                    </a:cubicBezTo>
                    <a:cubicBezTo>
                      <a:pt x="356" y="282"/>
                      <a:pt x="357" y="267"/>
                      <a:pt x="357" y="252"/>
                    </a:cubicBezTo>
                    <a:cubicBezTo>
                      <a:pt x="357" y="239"/>
                      <a:pt x="356" y="227"/>
                      <a:pt x="354" y="214"/>
                    </a:cubicBezTo>
                    <a:close/>
                    <a:moveTo>
                      <a:pt x="236" y="214"/>
                    </a:move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4" y="227"/>
                      <a:pt x="153" y="239"/>
                      <a:pt x="153" y="252"/>
                    </a:cubicBezTo>
                    <a:cubicBezTo>
                      <a:pt x="153" y="267"/>
                      <a:pt x="155" y="282"/>
                      <a:pt x="158" y="297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6" y="214"/>
                      <a:pt x="236" y="214"/>
                      <a:pt x="236" y="214"/>
                    </a:cubicBezTo>
                    <a:close/>
                    <a:moveTo>
                      <a:pt x="118" y="214"/>
                    </a:moveTo>
                    <a:cubicBezTo>
                      <a:pt x="61" y="214"/>
                      <a:pt x="61" y="214"/>
                      <a:pt x="61" y="214"/>
                    </a:cubicBezTo>
                    <a:cubicBezTo>
                      <a:pt x="59" y="226"/>
                      <a:pt x="57" y="238"/>
                      <a:pt x="57" y="251"/>
                    </a:cubicBezTo>
                    <a:cubicBezTo>
                      <a:pt x="57" y="267"/>
                      <a:pt x="59" y="282"/>
                      <a:pt x="63" y="297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6" y="282"/>
                      <a:pt x="115" y="267"/>
                      <a:pt x="115" y="252"/>
                    </a:cubicBezTo>
                    <a:cubicBezTo>
                      <a:pt x="115" y="239"/>
                      <a:pt x="116" y="227"/>
                      <a:pt x="118" y="214"/>
                    </a:cubicBezTo>
                    <a:close/>
                    <a:moveTo>
                      <a:pt x="342" y="335"/>
                    </a:move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433"/>
                      <a:pt x="274" y="433"/>
                      <a:pt x="274" y="433"/>
                    </a:cubicBezTo>
                    <a:cubicBezTo>
                      <a:pt x="296" y="415"/>
                      <a:pt x="315" y="392"/>
                      <a:pt x="328" y="367"/>
                    </a:cubicBezTo>
                    <a:cubicBezTo>
                      <a:pt x="334" y="357"/>
                      <a:pt x="338" y="346"/>
                      <a:pt x="342" y="335"/>
                    </a:cubicBezTo>
                    <a:close/>
                    <a:moveTo>
                      <a:pt x="236" y="335"/>
                    </a:moveTo>
                    <a:cubicBezTo>
                      <a:pt x="168" y="335"/>
                      <a:pt x="168" y="335"/>
                      <a:pt x="168" y="335"/>
                    </a:cubicBezTo>
                    <a:cubicBezTo>
                      <a:pt x="172" y="346"/>
                      <a:pt x="177" y="357"/>
                      <a:pt x="182" y="367"/>
                    </a:cubicBezTo>
                    <a:cubicBezTo>
                      <a:pt x="196" y="392"/>
                      <a:pt x="214" y="415"/>
                      <a:pt x="236" y="433"/>
                    </a:cubicBezTo>
                    <a:cubicBezTo>
                      <a:pt x="236" y="335"/>
                      <a:pt x="236" y="335"/>
                      <a:pt x="236" y="335"/>
                    </a:cubicBezTo>
                    <a:close/>
                    <a:moveTo>
                      <a:pt x="128" y="335"/>
                    </a:moveTo>
                    <a:cubicBezTo>
                      <a:pt x="77" y="335"/>
                      <a:pt x="77" y="335"/>
                      <a:pt x="77" y="335"/>
                    </a:cubicBezTo>
                    <a:cubicBezTo>
                      <a:pt x="86" y="354"/>
                      <a:pt x="99" y="373"/>
                      <a:pt x="114" y="388"/>
                    </a:cubicBezTo>
                    <a:cubicBezTo>
                      <a:pt x="133" y="407"/>
                      <a:pt x="155" y="422"/>
                      <a:pt x="181" y="431"/>
                    </a:cubicBezTo>
                    <a:cubicBezTo>
                      <a:pt x="168" y="417"/>
                      <a:pt x="158" y="402"/>
                      <a:pt x="149" y="385"/>
                    </a:cubicBezTo>
                    <a:cubicBezTo>
                      <a:pt x="140" y="370"/>
                      <a:pt x="133" y="352"/>
                      <a:pt x="128" y="335"/>
                    </a:cubicBezTo>
                    <a:close/>
                    <a:moveTo>
                      <a:pt x="429" y="428"/>
                    </a:moveTo>
                    <a:cubicBezTo>
                      <a:pt x="383" y="474"/>
                      <a:pt x="321" y="502"/>
                      <a:pt x="251" y="502"/>
                    </a:cubicBezTo>
                    <a:cubicBezTo>
                      <a:pt x="182" y="502"/>
                      <a:pt x="119" y="474"/>
                      <a:pt x="74" y="428"/>
                    </a:cubicBezTo>
                    <a:cubicBezTo>
                      <a:pt x="28" y="383"/>
                      <a:pt x="0" y="320"/>
                      <a:pt x="0" y="251"/>
                    </a:cubicBezTo>
                    <a:cubicBezTo>
                      <a:pt x="0" y="182"/>
                      <a:pt x="28" y="119"/>
                      <a:pt x="74" y="73"/>
                    </a:cubicBezTo>
                    <a:cubicBezTo>
                      <a:pt x="119" y="28"/>
                      <a:pt x="182" y="0"/>
                      <a:pt x="251" y="0"/>
                    </a:cubicBezTo>
                    <a:cubicBezTo>
                      <a:pt x="321" y="0"/>
                      <a:pt x="383" y="28"/>
                      <a:pt x="429" y="73"/>
                    </a:cubicBezTo>
                    <a:cubicBezTo>
                      <a:pt x="474" y="119"/>
                      <a:pt x="502" y="182"/>
                      <a:pt x="502" y="251"/>
                    </a:cubicBezTo>
                    <a:cubicBezTo>
                      <a:pt x="502" y="320"/>
                      <a:pt x="474" y="383"/>
                      <a:pt x="429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2607195" y="2733732"/>
            <a:ext cx="633589" cy="633359"/>
            <a:chOff x="6785845" y="2983037"/>
            <a:chExt cx="844675" cy="844675"/>
          </a:xfrm>
        </p:grpSpPr>
        <p:sp>
          <p:nvSpPr>
            <p:cNvPr id="61" name="圆角矩形 60"/>
            <p:cNvSpPr/>
            <p:nvPr/>
          </p:nvSpPr>
          <p:spPr>
            <a:xfrm>
              <a:off x="6785845" y="2983037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965236" y="3174118"/>
              <a:ext cx="480153" cy="483400"/>
              <a:chOff x="5042691" y="2273920"/>
              <a:chExt cx="702937" cy="707692"/>
            </a:xfrm>
            <a:solidFill>
              <a:srgbClr val="01ACBE"/>
            </a:solidFill>
          </p:grpSpPr>
          <p:sp>
            <p:nvSpPr>
              <p:cNvPr id="63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3"/>
              <p:cNvSpPr>
                <a:spLocks noEditPoints="1"/>
              </p:cNvSpPr>
              <p:nvPr/>
            </p:nvSpPr>
            <p:spPr bwMode="auto">
              <a:xfrm>
                <a:off x="5042691" y="2273920"/>
                <a:ext cx="529214" cy="655758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737075" y="2733732"/>
            <a:ext cx="633589" cy="633359"/>
            <a:chOff x="3881858" y="1485578"/>
            <a:chExt cx="844675" cy="844675"/>
          </a:xfrm>
        </p:grpSpPr>
        <p:sp>
          <p:nvSpPr>
            <p:cNvPr id="66" name="圆角矩形 65"/>
            <p:cNvSpPr/>
            <p:nvPr/>
          </p:nvSpPr>
          <p:spPr>
            <a:xfrm>
              <a:off x="3881858" y="1485578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092885" y="1696817"/>
              <a:ext cx="425052" cy="422197"/>
              <a:chOff x="6463926" y="2278309"/>
              <a:chExt cx="708057" cy="703302"/>
            </a:xfrm>
            <a:solidFill>
              <a:srgbClr val="E87071"/>
            </a:solidFill>
          </p:grpSpPr>
          <p:sp>
            <p:nvSpPr>
              <p:cNvPr id="68" name="Freeform 30"/>
              <p:cNvSpPr>
                <a:spLocks noEditPoints="1"/>
              </p:cNvSpPr>
              <p:nvPr/>
            </p:nvSpPr>
            <p:spPr bwMode="auto">
              <a:xfrm>
                <a:off x="6687023" y="2278309"/>
                <a:ext cx="261864" cy="305752"/>
              </a:xfrm>
              <a:custGeom>
                <a:avLst/>
                <a:gdLst>
                  <a:gd name="T0" fmla="*/ 150 w 303"/>
                  <a:gd name="T1" fmla="*/ 1 h 354"/>
                  <a:gd name="T2" fmla="*/ 81 w 303"/>
                  <a:gd name="T3" fmla="*/ 76 h 354"/>
                  <a:gd name="T4" fmla="*/ 153 w 303"/>
                  <a:gd name="T5" fmla="*/ 165 h 354"/>
                  <a:gd name="T6" fmla="*/ 222 w 303"/>
                  <a:gd name="T7" fmla="*/ 74 h 354"/>
                  <a:gd name="T8" fmla="*/ 150 w 303"/>
                  <a:gd name="T9" fmla="*/ 1 h 354"/>
                  <a:gd name="T10" fmla="*/ 151 w 303"/>
                  <a:gd name="T11" fmla="*/ 261 h 354"/>
                  <a:gd name="T12" fmla="*/ 198 w 303"/>
                  <a:gd name="T13" fmla="*/ 196 h 354"/>
                  <a:gd name="T14" fmla="*/ 210 w 303"/>
                  <a:gd name="T15" fmla="*/ 190 h 354"/>
                  <a:gd name="T16" fmla="*/ 260 w 303"/>
                  <a:gd name="T17" fmla="*/ 199 h 354"/>
                  <a:gd name="T18" fmla="*/ 290 w 303"/>
                  <a:gd name="T19" fmla="*/ 225 h 354"/>
                  <a:gd name="T20" fmla="*/ 303 w 303"/>
                  <a:gd name="T21" fmla="*/ 330 h 354"/>
                  <a:gd name="T22" fmla="*/ 297 w 303"/>
                  <a:gd name="T23" fmla="*/ 347 h 354"/>
                  <a:gd name="T24" fmla="*/ 280 w 303"/>
                  <a:gd name="T25" fmla="*/ 354 h 354"/>
                  <a:gd name="T26" fmla="*/ 23 w 303"/>
                  <a:gd name="T27" fmla="*/ 354 h 354"/>
                  <a:gd name="T28" fmla="*/ 6 w 303"/>
                  <a:gd name="T29" fmla="*/ 347 h 354"/>
                  <a:gd name="T30" fmla="*/ 0 w 303"/>
                  <a:gd name="T31" fmla="*/ 330 h 354"/>
                  <a:gd name="T32" fmla="*/ 13 w 303"/>
                  <a:gd name="T33" fmla="*/ 225 h 354"/>
                  <a:gd name="T34" fmla="*/ 43 w 303"/>
                  <a:gd name="T35" fmla="*/ 199 h 354"/>
                  <a:gd name="T36" fmla="*/ 93 w 303"/>
                  <a:gd name="T37" fmla="*/ 190 h 354"/>
                  <a:gd name="T38" fmla="*/ 105 w 303"/>
                  <a:gd name="T39" fmla="*/ 196 h 354"/>
                  <a:gd name="T40" fmla="*/ 151 w 303"/>
                  <a:gd name="T41" fmla="*/ 26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3" h="354">
                    <a:moveTo>
                      <a:pt x="150" y="1"/>
                    </a:moveTo>
                    <a:cubicBezTo>
                      <a:pt x="111" y="2"/>
                      <a:pt x="80" y="36"/>
                      <a:pt x="81" y="76"/>
                    </a:cubicBezTo>
                    <a:cubicBezTo>
                      <a:pt x="82" y="117"/>
                      <a:pt x="114" y="166"/>
                      <a:pt x="153" y="165"/>
                    </a:cubicBezTo>
                    <a:cubicBezTo>
                      <a:pt x="192" y="165"/>
                      <a:pt x="223" y="114"/>
                      <a:pt x="222" y="74"/>
                    </a:cubicBezTo>
                    <a:cubicBezTo>
                      <a:pt x="221" y="33"/>
                      <a:pt x="189" y="0"/>
                      <a:pt x="150" y="1"/>
                    </a:cubicBezTo>
                    <a:close/>
                    <a:moveTo>
                      <a:pt x="151" y="261"/>
                    </a:moveTo>
                    <a:cubicBezTo>
                      <a:pt x="198" y="196"/>
                      <a:pt x="198" y="196"/>
                      <a:pt x="198" y="196"/>
                    </a:cubicBezTo>
                    <a:cubicBezTo>
                      <a:pt x="201" y="192"/>
                      <a:pt x="206" y="190"/>
                      <a:pt x="210" y="19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78" y="202"/>
                      <a:pt x="288" y="217"/>
                      <a:pt x="290" y="225"/>
                    </a:cubicBezTo>
                    <a:cubicBezTo>
                      <a:pt x="297" y="274"/>
                      <a:pt x="301" y="304"/>
                      <a:pt x="303" y="330"/>
                    </a:cubicBezTo>
                    <a:cubicBezTo>
                      <a:pt x="303" y="336"/>
                      <a:pt x="301" y="342"/>
                      <a:pt x="297" y="347"/>
                    </a:cubicBezTo>
                    <a:cubicBezTo>
                      <a:pt x="292" y="351"/>
                      <a:pt x="287" y="354"/>
                      <a:pt x="280" y="354"/>
                    </a:cubicBezTo>
                    <a:cubicBezTo>
                      <a:pt x="23" y="354"/>
                      <a:pt x="23" y="354"/>
                      <a:pt x="23" y="354"/>
                    </a:cubicBezTo>
                    <a:cubicBezTo>
                      <a:pt x="16" y="354"/>
                      <a:pt x="11" y="351"/>
                      <a:pt x="6" y="347"/>
                    </a:cubicBezTo>
                    <a:cubicBezTo>
                      <a:pt x="2" y="342"/>
                      <a:pt x="0" y="336"/>
                      <a:pt x="0" y="330"/>
                    </a:cubicBezTo>
                    <a:cubicBezTo>
                      <a:pt x="2" y="304"/>
                      <a:pt x="6" y="274"/>
                      <a:pt x="13" y="225"/>
                    </a:cubicBezTo>
                    <a:cubicBezTo>
                      <a:pt x="15" y="217"/>
                      <a:pt x="25" y="202"/>
                      <a:pt x="43" y="199"/>
                    </a:cubicBezTo>
                    <a:cubicBezTo>
                      <a:pt x="93" y="190"/>
                      <a:pt x="93" y="190"/>
                      <a:pt x="93" y="190"/>
                    </a:cubicBezTo>
                    <a:cubicBezTo>
                      <a:pt x="97" y="190"/>
                      <a:pt x="102" y="192"/>
                      <a:pt x="105" y="196"/>
                    </a:cubicBezTo>
                    <a:cubicBezTo>
                      <a:pt x="151" y="261"/>
                      <a:pt x="151" y="261"/>
                      <a:pt x="151" y="2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31"/>
              <p:cNvSpPr>
                <a:spLocks noEditPoints="1"/>
              </p:cNvSpPr>
              <p:nvPr/>
            </p:nvSpPr>
            <p:spPr bwMode="auto">
              <a:xfrm>
                <a:off x="6463926" y="2632337"/>
                <a:ext cx="268082" cy="349274"/>
              </a:xfrm>
              <a:custGeom>
                <a:avLst/>
                <a:gdLst>
                  <a:gd name="T0" fmla="*/ 153 w 310"/>
                  <a:gd name="T1" fmla="*/ 1 h 404"/>
                  <a:gd name="T2" fmla="*/ 84 w 310"/>
                  <a:gd name="T3" fmla="*/ 76 h 404"/>
                  <a:gd name="T4" fmla="*/ 156 w 310"/>
                  <a:gd name="T5" fmla="*/ 165 h 404"/>
                  <a:gd name="T6" fmla="*/ 225 w 310"/>
                  <a:gd name="T7" fmla="*/ 73 h 404"/>
                  <a:gd name="T8" fmla="*/ 153 w 310"/>
                  <a:gd name="T9" fmla="*/ 1 h 404"/>
                  <a:gd name="T10" fmla="*/ 155 w 310"/>
                  <a:gd name="T11" fmla="*/ 261 h 404"/>
                  <a:gd name="T12" fmla="*/ 201 w 310"/>
                  <a:gd name="T13" fmla="*/ 195 h 404"/>
                  <a:gd name="T14" fmla="*/ 213 w 310"/>
                  <a:gd name="T15" fmla="*/ 190 h 404"/>
                  <a:gd name="T16" fmla="*/ 263 w 310"/>
                  <a:gd name="T17" fmla="*/ 199 h 404"/>
                  <a:gd name="T18" fmla="*/ 293 w 310"/>
                  <a:gd name="T19" fmla="*/ 225 h 404"/>
                  <a:gd name="T20" fmla="*/ 304 w 310"/>
                  <a:gd name="T21" fmla="*/ 385 h 404"/>
                  <a:gd name="T22" fmla="*/ 282 w 310"/>
                  <a:gd name="T23" fmla="*/ 404 h 404"/>
                  <a:gd name="T24" fmla="*/ 27 w 310"/>
                  <a:gd name="T25" fmla="*/ 404 h 404"/>
                  <a:gd name="T26" fmla="*/ 5 w 310"/>
                  <a:gd name="T27" fmla="*/ 385 h 404"/>
                  <a:gd name="T28" fmla="*/ 16 w 310"/>
                  <a:gd name="T29" fmla="*/ 225 h 404"/>
                  <a:gd name="T30" fmla="*/ 46 w 310"/>
                  <a:gd name="T31" fmla="*/ 199 h 404"/>
                  <a:gd name="T32" fmla="*/ 96 w 310"/>
                  <a:gd name="T33" fmla="*/ 190 h 404"/>
                  <a:gd name="T34" fmla="*/ 108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3" y="1"/>
                    </a:moveTo>
                    <a:cubicBezTo>
                      <a:pt x="114" y="1"/>
                      <a:pt x="83" y="35"/>
                      <a:pt x="84" y="76"/>
                    </a:cubicBezTo>
                    <a:cubicBezTo>
                      <a:pt x="85" y="117"/>
                      <a:pt x="117" y="166"/>
                      <a:pt x="156" y="165"/>
                    </a:cubicBezTo>
                    <a:cubicBezTo>
                      <a:pt x="195" y="164"/>
                      <a:pt x="226" y="114"/>
                      <a:pt x="225" y="73"/>
                    </a:cubicBezTo>
                    <a:cubicBezTo>
                      <a:pt x="224" y="32"/>
                      <a:pt x="192" y="0"/>
                      <a:pt x="153" y="1"/>
                    </a:cubicBezTo>
                    <a:close/>
                    <a:moveTo>
                      <a:pt x="155" y="261"/>
                    </a:moveTo>
                    <a:cubicBezTo>
                      <a:pt x="201" y="195"/>
                      <a:pt x="201" y="195"/>
                      <a:pt x="201" y="195"/>
                    </a:cubicBezTo>
                    <a:cubicBezTo>
                      <a:pt x="204" y="191"/>
                      <a:pt x="209" y="189"/>
                      <a:pt x="213" y="190"/>
                    </a:cubicBezTo>
                    <a:cubicBezTo>
                      <a:pt x="263" y="199"/>
                      <a:pt x="263" y="199"/>
                      <a:pt x="263" y="199"/>
                    </a:cubicBezTo>
                    <a:cubicBezTo>
                      <a:pt x="281" y="202"/>
                      <a:pt x="291" y="216"/>
                      <a:pt x="293" y="225"/>
                    </a:cubicBezTo>
                    <a:cubicBezTo>
                      <a:pt x="304" y="309"/>
                      <a:pt x="310" y="336"/>
                      <a:pt x="304" y="385"/>
                    </a:cubicBezTo>
                    <a:cubicBezTo>
                      <a:pt x="303" y="396"/>
                      <a:pt x="294" y="404"/>
                      <a:pt x="282" y="404"/>
                    </a:cubicBezTo>
                    <a:cubicBezTo>
                      <a:pt x="27" y="404"/>
                      <a:pt x="27" y="404"/>
                      <a:pt x="27" y="404"/>
                    </a:cubicBezTo>
                    <a:cubicBezTo>
                      <a:pt x="15" y="404"/>
                      <a:pt x="6" y="396"/>
                      <a:pt x="5" y="385"/>
                    </a:cubicBezTo>
                    <a:cubicBezTo>
                      <a:pt x="0" y="336"/>
                      <a:pt x="5" y="309"/>
                      <a:pt x="16" y="225"/>
                    </a:cubicBezTo>
                    <a:cubicBezTo>
                      <a:pt x="18" y="216"/>
                      <a:pt x="28" y="202"/>
                      <a:pt x="46" y="199"/>
                    </a:cubicBezTo>
                    <a:cubicBezTo>
                      <a:pt x="96" y="190"/>
                      <a:pt x="96" y="190"/>
                      <a:pt x="96" y="190"/>
                    </a:cubicBezTo>
                    <a:cubicBezTo>
                      <a:pt x="100" y="189"/>
                      <a:pt x="105" y="191"/>
                      <a:pt x="108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2"/>
              <p:cNvSpPr/>
              <p:nvPr/>
            </p:nvSpPr>
            <p:spPr bwMode="auto">
              <a:xfrm>
                <a:off x="6727619" y="2616977"/>
                <a:ext cx="180672" cy="154705"/>
              </a:xfrm>
              <a:custGeom>
                <a:avLst/>
                <a:gdLst>
                  <a:gd name="T0" fmla="*/ 85 w 209"/>
                  <a:gd name="T1" fmla="*/ 19 h 179"/>
                  <a:gd name="T2" fmla="*/ 104 w 209"/>
                  <a:gd name="T3" fmla="*/ 0 h 179"/>
                  <a:gd name="T4" fmla="*/ 124 w 209"/>
                  <a:gd name="T5" fmla="*/ 19 h 179"/>
                  <a:gd name="T6" fmla="*/ 124 w 209"/>
                  <a:gd name="T7" fmla="*/ 98 h 179"/>
                  <a:gd name="T8" fmla="*/ 197 w 209"/>
                  <a:gd name="T9" fmla="*/ 141 h 179"/>
                  <a:gd name="T10" fmla="*/ 204 w 209"/>
                  <a:gd name="T11" fmla="*/ 167 h 179"/>
                  <a:gd name="T12" fmla="*/ 178 w 209"/>
                  <a:gd name="T13" fmla="*/ 174 h 179"/>
                  <a:gd name="T14" fmla="*/ 104 w 209"/>
                  <a:gd name="T15" fmla="*/ 131 h 179"/>
                  <a:gd name="T16" fmla="*/ 31 w 209"/>
                  <a:gd name="T17" fmla="*/ 174 h 179"/>
                  <a:gd name="T18" fmla="*/ 5 w 209"/>
                  <a:gd name="T19" fmla="*/ 167 h 179"/>
                  <a:gd name="T20" fmla="*/ 12 w 209"/>
                  <a:gd name="T21" fmla="*/ 141 h 179"/>
                  <a:gd name="T22" fmla="*/ 85 w 209"/>
                  <a:gd name="T23" fmla="*/ 98 h 179"/>
                  <a:gd name="T24" fmla="*/ 85 w 209"/>
                  <a:gd name="T25" fmla="*/ 1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179">
                    <a:moveTo>
                      <a:pt x="85" y="19"/>
                    </a:moveTo>
                    <a:cubicBezTo>
                      <a:pt x="85" y="8"/>
                      <a:pt x="94" y="0"/>
                      <a:pt x="104" y="0"/>
                    </a:cubicBezTo>
                    <a:cubicBezTo>
                      <a:pt x="115" y="0"/>
                      <a:pt x="124" y="8"/>
                      <a:pt x="124" y="19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206" y="146"/>
                      <a:pt x="209" y="158"/>
                      <a:pt x="204" y="167"/>
                    </a:cubicBezTo>
                    <a:cubicBezTo>
                      <a:pt x="198" y="176"/>
                      <a:pt x="187" y="179"/>
                      <a:pt x="178" y="174"/>
                    </a:cubicBezTo>
                    <a:cubicBezTo>
                      <a:pt x="104" y="131"/>
                      <a:pt x="104" y="131"/>
                      <a:pt x="104" y="131"/>
                    </a:cubicBezTo>
                    <a:cubicBezTo>
                      <a:pt x="31" y="174"/>
                      <a:pt x="31" y="174"/>
                      <a:pt x="31" y="174"/>
                    </a:cubicBezTo>
                    <a:cubicBezTo>
                      <a:pt x="22" y="179"/>
                      <a:pt x="11" y="176"/>
                      <a:pt x="5" y="167"/>
                    </a:cubicBezTo>
                    <a:cubicBezTo>
                      <a:pt x="0" y="158"/>
                      <a:pt x="3" y="146"/>
                      <a:pt x="12" y="141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19"/>
                      <a:pt x="85" y="19"/>
                      <a:pt x="85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33"/>
              <p:cNvSpPr>
                <a:spLocks noEditPoints="1"/>
              </p:cNvSpPr>
              <p:nvPr/>
            </p:nvSpPr>
            <p:spPr bwMode="auto">
              <a:xfrm>
                <a:off x="6903901" y="2632337"/>
                <a:ext cx="268082" cy="349274"/>
              </a:xfrm>
              <a:custGeom>
                <a:avLst/>
                <a:gdLst>
                  <a:gd name="T0" fmla="*/ 154 w 310"/>
                  <a:gd name="T1" fmla="*/ 1 h 404"/>
                  <a:gd name="T2" fmla="*/ 85 w 310"/>
                  <a:gd name="T3" fmla="*/ 76 h 404"/>
                  <a:gd name="T4" fmla="*/ 157 w 310"/>
                  <a:gd name="T5" fmla="*/ 165 h 404"/>
                  <a:gd name="T6" fmla="*/ 226 w 310"/>
                  <a:gd name="T7" fmla="*/ 73 h 404"/>
                  <a:gd name="T8" fmla="*/ 154 w 310"/>
                  <a:gd name="T9" fmla="*/ 1 h 404"/>
                  <a:gd name="T10" fmla="*/ 155 w 310"/>
                  <a:gd name="T11" fmla="*/ 261 h 404"/>
                  <a:gd name="T12" fmla="*/ 202 w 310"/>
                  <a:gd name="T13" fmla="*/ 195 h 404"/>
                  <a:gd name="T14" fmla="*/ 214 w 310"/>
                  <a:gd name="T15" fmla="*/ 190 h 404"/>
                  <a:gd name="T16" fmla="*/ 264 w 310"/>
                  <a:gd name="T17" fmla="*/ 199 h 404"/>
                  <a:gd name="T18" fmla="*/ 294 w 310"/>
                  <a:gd name="T19" fmla="*/ 225 h 404"/>
                  <a:gd name="T20" fmla="*/ 305 w 310"/>
                  <a:gd name="T21" fmla="*/ 385 h 404"/>
                  <a:gd name="T22" fmla="*/ 283 w 310"/>
                  <a:gd name="T23" fmla="*/ 404 h 404"/>
                  <a:gd name="T24" fmla="*/ 28 w 310"/>
                  <a:gd name="T25" fmla="*/ 404 h 404"/>
                  <a:gd name="T26" fmla="*/ 6 w 310"/>
                  <a:gd name="T27" fmla="*/ 385 h 404"/>
                  <a:gd name="T28" fmla="*/ 17 w 310"/>
                  <a:gd name="T29" fmla="*/ 225 h 404"/>
                  <a:gd name="T30" fmla="*/ 47 w 310"/>
                  <a:gd name="T31" fmla="*/ 199 h 404"/>
                  <a:gd name="T32" fmla="*/ 97 w 310"/>
                  <a:gd name="T33" fmla="*/ 190 h 404"/>
                  <a:gd name="T34" fmla="*/ 109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4" y="1"/>
                    </a:moveTo>
                    <a:cubicBezTo>
                      <a:pt x="115" y="1"/>
                      <a:pt x="84" y="35"/>
                      <a:pt x="85" y="76"/>
                    </a:cubicBezTo>
                    <a:cubicBezTo>
                      <a:pt x="86" y="117"/>
                      <a:pt x="118" y="166"/>
                      <a:pt x="157" y="165"/>
                    </a:cubicBezTo>
                    <a:cubicBezTo>
                      <a:pt x="196" y="164"/>
                      <a:pt x="227" y="114"/>
                      <a:pt x="226" y="73"/>
                    </a:cubicBezTo>
                    <a:cubicBezTo>
                      <a:pt x="225" y="32"/>
                      <a:pt x="193" y="0"/>
                      <a:pt x="154" y="1"/>
                    </a:cubicBezTo>
                    <a:close/>
                    <a:moveTo>
                      <a:pt x="155" y="261"/>
                    </a:moveTo>
                    <a:cubicBezTo>
                      <a:pt x="202" y="195"/>
                      <a:pt x="202" y="195"/>
                      <a:pt x="202" y="195"/>
                    </a:cubicBezTo>
                    <a:cubicBezTo>
                      <a:pt x="205" y="191"/>
                      <a:pt x="209" y="189"/>
                      <a:pt x="214" y="190"/>
                    </a:cubicBezTo>
                    <a:cubicBezTo>
                      <a:pt x="264" y="199"/>
                      <a:pt x="264" y="199"/>
                      <a:pt x="264" y="199"/>
                    </a:cubicBezTo>
                    <a:cubicBezTo>
                      <a:pt x="282" y="202"/>
                      <a:pt x="292" y="216"/>
                      <a:pt x="294" y="225"/>
                    </a:cubicBezTo>
                    <a:cubicBezTo>
                      <a:pt x="305" y="309"/>
                      <a:pt x="310" y="336"/>
                      <a:pt x="305" y="385"/>
                    </a:cubicBezTo>
                    <a:cubicBezTo>
                      <a:pt x="304" y="396"/>
                      <a:pt x="295" y="404"/>
                      <a:pt x="283" y="404"/>
                    </a:cubicBezTo>
                    <a:cubicBezTo>
                      <a:pt x="28" y="404"/>
                      <a:pt x="28" y="404"/>
                      <a:pt x="28" y="404"/>
                    </a:cubicBezTo>
                    <a:cubicBezTo>
                      <a:pt x="16" y="404"/>
                      <a:pt x="7" y="396"/>
                      <a:pt x="6" y="385"/>
                    </a:cubicBezTo>
                    <a:cubicBezTo>
                      <a:pt x="0" y="336"/>
                      <a:pt x="6" y="309"/>
                      <a:pt x="17" y="225"/>
                    </a:cubicBezTo>
                    <a:cubicBezTo>
                      <a:pt x="19" y="216"/>
                      <a:pt x="29" y="202"/>
                      <a:pt x="47" y="199"/>
                    </a:cubicBezTo>
                    <a:cubicBezTo>
                      <a:pt x="97" y="190"/>
                      <a:pt x="97" y="190"/>
                      <a:pt x="97" y="190"/>
                    </a:cubicBezTo>
                    <a:cubicBezTo>
                      <a:pt x="101" y="189"/>
                      <a:pt x="106" y="191"/>
                      <a:pt x="109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179589" y="1986221"/>
            <a:ext cx="1077995" cy="621942"/>
            <a:chOff x="1572580" y="2648911"/>
            <a:chExt cx="1437140" cy="829449"/>
          </a:xfrm>
        </p:grpSpPr>
        <p:sp>
          <p:nvSpPr>
            <p:cNvPr id="73" name="文本框 56"/>
            <p:cNvSpPr txBox="1"/>
            <p:nvPr/>
          </p:nvSpPr>
          <p:spPr>
            <a:xfrm>
              <a:off x="1727041" y="2648911"/>
              <a:ext cx="1128217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上课时间</a:t>
              </a:r>
              <a:endPara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4" name="文本框 149"/>
            <p:cNvSpPr txBox="1"/>
            <p:nvPr/>
          </p:nvSpPr>
          <p:spPr>
            <a:xfrm>
              <a:off x="1572580" y="2956692"/>
              <a:ext cx="1437140" cy="521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我们安排是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上课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057386" y="1986223"/>
            <a:ext cx="1077995" cy="758619"/>
            <a:chOff x="4075983" y="2648911"/>
            <a:chExt cx="1437140" cy="1011727"/>
          </a:xfrm>
        </p:grpSpPr>
        <p:sp>
          <p:nvSpPr>
            <p:cNvPr id="76" name="文本框 59"/>
            <p:cNvSpPr txBox="1"/>
            <p:nvPr/>
          </p:nvSpPr>
          <p:spPr>
            <a:xfrm>
              <a:off x="4188860" y="2648911"/>
              <a:ext cx="112821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上课时间</a:t>
              </a:r>
              <a:endPara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7" name="文本框 149"/>
            <p:cNvSpPr txBox="1"/>
            <p:nvPr/>
          </p:nvSpPr>
          <p:spPr>
            <a:xfrm>
              <a:off x="4075983" y="2956692"/>
              <a:ext cx="1437140" cy="703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晚上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点开始上课，正式课上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个小时，解答课一个小时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46959" y="1986223"/>
            <a:ext cx="1077995" cy="908660"/>
            <a:chOff x="6595085" y="2648911"/>
            <a:chExt cx="1437140" cy="1211828"/>
          </a:xfrm>
        </p:grpSpPr>
        <p:sp>
          <p:nvSpPr>
            <p:cNvPr id="79" name="文本框 68"/>
            <p:cNvSpPr txBox="1"/>
            <p:nvPr/>
          </p:nvSpPr>
          <p:spPr>
            <a:xfrm>
              <a:off x="6749464" y="2648911"/>
              <a:ext cx="112821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课后提问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0" name="文本框 149"/>
            <p:cNvSpPr txBox="1"/>
            <p:nvPr/>
          </p:nvSpPr>
          <p:spPr>
            <a:xfrm>
              <a:off x="6595085" y="2956692"/>
              <a:ext cx="1437140" cy="904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除了上课时间，大家在课后也可以随时提问，老师看到了就会解答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824755" y="1986221"/>
            <a:ext cx="1139656" cy="922296"/>
            <a:chOff x="9098488" y="2648911"/>
            <a:chExt cx="1519344" cy="1230016"/>
          </a:xfrm>
        </p:grpSpPr>
        <p:sp>
          <p:nvSpPr>
            <p:cNvPr id="82" name="文本框 65"/>
            <p:cNvSpPr txBox="1"/>
            <p:nvPr/>
          </p:nvSpPr>
          <p:spPr>
            <a:xfrm>
              <a:off x="9211283" y="2648911"/>
              <a:ext cx="140654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老师的时间</a:t>
              </a:r>
              <a:endParaRPr lang="zh-CN" altLang="en-US" sz="120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3" name="文本框 149"/>
            <p:cNvSpPr txBox="1"/>
            <p:nvPr/>
          </p:nvSpPr>
          <p:spPr>
            <a:xfrm>
              <a:off x="9098488" y="2956691"/>
              <a:ext cx="1437140" cy="922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老师正常是下午一点半到晚上十点上班时间，下班时间老师也会不定时在线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1" y="3668790"/>
            <a:ext cx="9144000" cy="1317243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>
              <a:prstClr val="black">
                <a:alpha val="6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5" name="文本框 129"/>
          <p:cNvSpPr txBox="1"/>
          <p:nvPr/>
        </p:nvSpPr>
        <p:spPr>
          <a:xfrm>
            <a:off x="791088" y="3847652"/>
            <a:ext cx="7598930" cy="103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 </a:t>
            </a:r>
            <a:r>
              <a:rPr lang="en-US" altLang="zh-CN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1050" b="1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正式课时间可以根据同学们的实际学习情况来具体调整，可以灵活调整正式课和解答课的时间在基础班之后的班级都会是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135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246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上正式课的时间安排。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如果大家有事情不能来上课，一定要提前和老师说一下，这样老师可以课后单独找同学补上缺失的进度。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3" dur="1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2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7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1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1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0"/>
                            </p:stCondLst>
                            <p:childTnLst>
                              <p:par>
                                <p:cTn id="7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900"/>
                            </p:stCondLst>
                            <p:childTnLst>
                              <p:par>
                                <p:cTn id="7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400"/>
                            </p:stCondLst>
                            <p:childTnLst>
                              <p:par>
                                <p:cTn id="8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900"/>
                            </p:stCondLst>
                            <p:childTnLst>
                              <p:par>
                                <p:cTn id="8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 tmFilter="0,0; .5, 1; 1, 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4" grpId="0" animBg="1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学习问题解答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723905" y="3593200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大家为什么来学习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如何学好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2683897" y="3715614"/>
            <a:ext cx="3741387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2" y="5555617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关于我的学习分享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2674372" y="3376052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思考三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472418" y="3491094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9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5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00"/>
                            </p:stCondLst>
                            <p:childTnLst>
                              <p:par>
                                <p:cTn id="8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Python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的诞生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6745" y="839713"/>
            <a:ext cx="8166530" cy="52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之前已经诞生了非常多的编程语言，也有非常多的编程语言至今任然被广泛使用，或者是在某些特定领域发挥着重要作用，而</a:t>
            </a:r>
            <a:r>
              <a:rPr lang="en-US" altLang="zh-CN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1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的诞生充满喜剧性，同时又是时代的选择！</a:t>
            </a:r>
            <a:endParaRPr lang="zh-CN" altLang="en-US" sz="11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744" y="1811362"/>
            <a:ext cx="3418031" cy="2661694"/>
          </a:xfrm>
          <a:prstGeom prst="rect">
            <a:avLst/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016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385462" y="1850084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4385462" y="2905339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4385462" y="3960593"/>
            <a:ext cx="593961" cy="593961"/>
            <a:chOff x="5276799" y="5817699"/>
            <a:chExt cx="877102" cy="877102"/>
          </a:xfrm>
        </p:grpSpPr>
        <p:grpSp>
          <p:nvGrpSpPr>
            <p:cNvPr id="77" name="组合 76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9" name="同心圆 8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79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1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2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3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4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88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5345454" y="2010978"/>
            <a:ext cx="3084171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早期编程语言基本都是面向过程的，可以简单理解为每一步都需要程序员都写出来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5335929" y="1702114"/>
            <a:ext cx="2027468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早期编程语言的复杂性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345454" y="3046993"/>
            <a:ext cx="3084171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Guido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十分苦恼于当时编程语言的复杂性和效率低下，明明逻辑清晰却要很久才行做完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5335929" y="2708492"/>
            <a:ext cx="1233982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Guido</a:t>
            </a: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的苦恼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345454" y="4083007"/>
            <a:ext cx="3084171" cy="640364"/>
            <a:chOff x="7127272" y="5444009"/>
            <a:chExt cx="4112228" cy="853819"/>
          </a:xfrm>
        </p:grpSpPr>
        <p:sp>
          <p:nvSpPr>
            <p:cNvPr id="100" name="矩形 99"/>
            <p:cNvSpPr/>
            <p:nvPr/>
          </p:nvSpPr>
          <p:spPr>
            <a:xfrm>
              <a:off x="7127272" y="5444009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1" name="矩形 47"/>
            <p:cNvSpPr>
              <a:spLocks noChangeArrowheads="1"/>
            </p:cNvSpPr>
            <p:nvPr/>
          </p:nvSpPr>
          <p:spPr bwMode="auto">
            <a:xfrm>
              <a:off x="7152671" y="5555617"/>
              <a:ext cx="3874557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Guido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在过圣诞节时忍不住自己去写一个优雅的编程语言，到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1991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正式发布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5335929" y="3743445"/>
            <a:ext cx="1495271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1989</a:t>
            </a:r>
            <a:r>
              <a:rPr lang="zh-CN" altLang="en-US" sz="1500" b="1" dirty="0">
                <a:solidFill>
                  <a:srgbClr val="01ACB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年的圣诞节</a:t>
            </a:r>
            <a:endParaRPr lang="zh-CN" altLang="en-US" sz="1500" b="1" dirty="0">
              <a:solidFill>
                <a:srgbClr val="01ACB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5124450" y="176878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5124450" y="281010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33975" y="3858487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4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3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7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0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4" dur="200" fill="hold"/>
                                        <p:tgtEl>
                                          <p:spTgt spid="7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00"/>
                            </p:stCondLst>
                            <p:childTnLst>
                              <p:par>
                                <p:cTn id="8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400"/>
                            </p:stCondLst>
                            <p:childTnLst>
                              <p:par>
                                <p:cTn id="90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37" grpId="0" animBg="1"/>
      <p:bldP spid="94" grpId="0"/>
      <p:bldP spid="98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Python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的发展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2906" y="1306445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4723" y="1306445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1192" y="3081502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9683" y="3081502"/>
            <a:ext cx="2223167" cy="12046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9086" y="1132264"/>
            <a:ext cx="1722794" cy="1526899"/>
            <a:chOff x="452114" y="1509685"/>
            <a:chExt cx="2297059" cy="2035865"/>
          </a:xfrm>
        </p:grpSpPr>
        <p:grpSp>
          <p:nvGrpSpPr>
            <p:cNvPr id="8" name="组合 7"/>
            <p:cNvGrpSpPr/>
            <p:nvPr/>
          </p:nvGrpSpPr>
          <p:grpSpPr>
            <a:xfrm>
              <a:off x="452114" y="1509685"/>
              <a:ext cx="2297059" cy="2035865"/>
              <a:chOff x="1529861" y="1829264"/>
              <a:chExt cx="2452453" cy="2173589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" name="文本框 71"/>
            <p:cNvSpPr txBox="1"/>
            <p:nvPr/>
          </p:nvSpPr>
          <p:spPr>
            <a:xfrm>
              <a:off x="974167" y="2096528"/>
              <a:ext cx="1418059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chemeClr val="bg1"/>
                  </a:solidFill>
                  <a:latin typeface="+mn-ea"/>
                </a:rPr>
                <a:t>早期应用</a:t>
              </a:r>
              <a:endParaRPr lang="zh-CN" altLang="en-US" sz="1015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文本框 72"/>
            <p:cNvSpPr txBox="1"/>
            <p:nvPr/>
          </p:nvSpPr>
          <p:spPr>
            <a:xfrm>
              <a:off x="852803" y="2443748"/>
              <a:ext cx="1539423" cy="557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1991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Python1.0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版本正式发布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09"/>
            <p:cNvGrpSpPr>
              <a:grpSpLocks noChangeAspect="1"/>
            </p:cNvGrpSpPr>
            <p:nvPr/>
          </p:nvGrpSpPr>
          <p:grpSpPr bwMode="auto">
            <a:xfrm>
              <a:off x="1783249" y="174726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2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867443" y="2926968"/>
            <a:ext cx="1722794" cy="1526899"/>
            <a:chOff x="3823257" y="3902623"/>
            <a:chExt cx="2297059" cy="2035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3823257" y="3902623"/>
              <a:ext cx="2297059" cy="2035865"/>
              <a:chOff x="1529861" y="1829264"/>
              <a:chExt cx="2452453" cy="2173589"/>
            </a:xfrm>
          </p:grpSpPr>
          <p:sp>
            <p:nvSpPr>
              <p:cNvPr id="26" name="Freeform 5"/>
              <p:cNvSpPr/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5"/>
              <p:cNvSpPr/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1ACBE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0" name="文本框 79"/>
            <p:cNvSpPr txBox="1"/>
            <p:nvPr/>
          </p:nvSpPr>
          <p:spPr>
            <a:xfrm>
              <a:off x="4367898" y="4509914"/>
              <a:ext cx="1599342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chemeClr val="bg1"/>
                  </a:solidFill>
                  <a:latin typeface="+mn-ea"/>
                </a:rPr>
                <a:t>开源的推动</a:t>
              </a:r>
              <a:endParaRPr lang="zh-CN" altLang="en-US" sz="1015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" name="Group 46"/>
            <p:cNvGrpSpPr>
              <a:grpSpLocks noChangeAspect="1"/>
            </p:cNvGrpSpPr>
            <p:nvPr/>
          </p:nvGrpSpPr>
          <p:grpSpPr bwMode="auto">
            <a:xfrm>
              <a:off x="5080879" y="4129663"/>
              <a:ext cx="466721" cy="288952"/>
              <a:chOff x="3098" y="1701"/>
              <a:chExt cx="1486" cy="920"/>
            </a:xfrm>
            <a:solidFill>
              <a:schemeClr val="bg1"/>
            </a:solidFill>
          </p:grpSpPr>
          <p:sp>
            <p:nvSpPr>
              <p:cNvPr id="23" name="Freeform 47"/>
              <p:cNvSpPr/>
              <p:nvPr/>
            </p:nvSpPr>
            <p:spPr bwMode="auto">
              <a:xfrm>
                <a:off x="3468" y="1701"/>
                <a:ext cx="746" cy="920"/>
              </a:xfrm>
              <a:custGeom>
                <a:avLst/>
                <a:gdLst>
                  <a:gd name="T0" fmla="*/ 157 w 314"/>
                  <a:gd name="T1" fmla="*/ 0 h 386"/>
                  <a:gd name="T2" fmla="*/ 68 w 314"/>
                  <a:gd name="T3" fmla="*/ 89 h 386"/>
                  <a:gd name="T4" fmla="*/ 127 w 314"/>
                  <a:gd name="T5" fmla="*/ 172 h 386"/>
                  <a:gd name="T6" fmla="*/ 103 w 314"/>
                  <a:gd name="T7" fmla="*/ 172 h 386"/>
                  <a:gd name="T8" fmla="*/ 16 w 314"/>
                  <a:gd name="T9" fmla="*/ 320 h 386"/>
                  <a:gd name="T10" fmla="*/ 28 w 314"/>
                  <a:gd name="T11" fmla="*/ 386 h 386"/>
                  <a:gd name="T12" fmla="*/ 132 w 314"/>
                  <a:gd name="T13" fmla="*/ 386 h 386"/>
                  <a:gd name="T14" fmla="*/ 154 w 314"/>
                  <a:gd name="T15" fmla="*/ 203 h 386"/>
                  <a:gd name="T16" fmla="*/ 132 w 314"/>
                  <a:gd name="T17" fmla="*/ 180 h 386"/>
                  <a:gd name="T18" fmla="*/ 182 w 314"/>
                  <a:gd name="T19" fmla="*/ 180 h 386"/>
                  <a:gd name="T20" fmla="*/ 160 w 314"/>
                  <a:gd name="T21" fmla="*/ 203 h 386"/>
                  <a:gd name="T22" fmla="*/ 182 w 314"/>
                  <a:gd name="T23" fmla="*/ 386 h 386"/>
                  <a:gd name="T24" fmla="*/ 286 w 314"/>
                  <a:gd name="T25" fmla="*/ 386 h 386"/>
                  <a:gd name="T26" fmla="*/ 298 w 314"/>
                  <a:gd name="T27" fmla="*/ 320 h 386"/>
                  <a:gd name="T28" fmla="*/ 211 w 314"/>
                  <a:gd name="T29" fmla="*/ 172 h 386"/>
                  <a:gd name="T30" fmla="*/ 187 w 314"/>
                  <a:gd name="T31" fmla="*/ 172 h 386"/>
                  <a:gd name="T32" fmla="*/ 246 w 314"/>
                  <a:gd name="T33" fmla="*/ 89 h 386"/>
                  <a:gd name="T34" fmla="*/ 157 w 314"/>
                  <a:gd name="T3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4" h="386">
                    <a:moveTo>
                      <a:pt x="157" y="0"/>
                    </a:moveTo>
                    <a:cubicBezTo>
                      <a:pt x="108" y="0"/>
                      <a:pt x="68" y="40"/>
                      <a:pt x="68" y="89"/>
                    </a:cubicBezTo>
                    <a:cubicBezTo>
                      <a:pt x="68" y="127"/>
                      <a:pt x="93" y="160"/>
                      <a:pt x="127" y="172"/>
                    </a:cubicBezTo>
                    <a:cubicBezTo>
                      <a:pt x="103" y="172"/>
                      <a:pt x="103" y="172"/>
                      <a:pt x="103" y="172"/>
                    </a:cubicBezTo>
                    <a:cubicBezTo>
                      <a:pt x="55" y="172"/>
                      <a:pt x="26" y="291"/>
                      <a:pt x="16" y="320"/>
                    </a:cubicBezTo>
                    <a:cubicBezTo>
                      <a:pt x="0" y="363"/>
                      <a:pt x="28" y="386"/>
                      <a:pt x="28" y="386"/>
                    </a:cubicBezTo>
                    <a:cubicBezTo>
                      <a:pt x="132" y="386"/>
                      <a:pt x="132" y="386"/>
                      <a:pt x="132" y="386"/>
                    </a:cubicBezTo>
                    <a:cubicBezTo>
                      <a:pt x="154" y="203"/>
                      <a:pt x="154" y="203"/>
                      <a:pt x="154" y="203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82" y="180"/>
                      <a:pt x="182" y="180"/>
                      <a:pt x="182" y="180"/>
                    </a:cubicBezTo>
                    <a:cubicBezTo>
                      <a:pt x="160" y="203"/>
                      <a:pt x="160" y="203"/>
                      <a:pt x="160" y="203"/>
                    </a:cubicBezTo>
                    <a:cubicBezTo>
                      <a:pt x="182" y="386"/>
                      <a:pt x="182" y="386"/>
                      <a:pt x="182" y="386"/>
                    </a:cubicBezTo>
                    <a:cubicBezTo>
                      <a:pt x="286" y="386"/>
                      <a:pt x="286" y="386"/>
                      <a:pt x="286" y="386"/>
                    </a:cubicBezTo>
                    <a:cubicBezTo>
                      <a:pt x="286" y="386"/>
                      <a:pt x="314" y="363"/>
                      <a:pt x="298" y="320"/>
                    </a:cubicBezTo>
                    <a:cubicBezTo>
                      <a:pt x="288" y="291"/>
                      <a:pt x="259" y="172"/>
                      <a:pt x="211" y="172"/>
                    </a:cubicBezTo>
                    <a:cubicBezTo>
                      <a:pt x="187" y="172"/>
                      <a:pt x="187" y="172"/>
                      <a:pt x="187" y="172"/>
                    </a:cubicBezTo>
                    <a:cubicBezTo>
                      <a:pt x="221" y="160"/>
                      <a:pt x="246" y="127"/>
                      <a:pt x="246" y="89"/>
                    </a:cubicBezTo>
                    <a:cubicBezTo>
                      <a:pt x="246" y="40"/>
                      <a:pt x="206" y="0"/>
                      <a:pt x="1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4" name="Freeform 48"/>
              <p:cNvSpPr/>
              <p:nvPr/>
            </p:nvSpPr>
            <p:spPr bwMode="auto">
              <a:xfrm>
                <a:off x="3098" y="1871"/>
                <a:ext cx="475" cy="750"/>
              </a:xfrm>
              <a:custGeom>
                <a:avLst/>
                <a:gdLst>
                  <a:gd name="T0" fmla="*/ 128 w 200"/>
                  <a:gd name="T1" fmla="*/ 0 h 315"/>
                  <a:gd name="T2" fmla="*/ 55 w 200"/>
                  <a:gd name="T3" fmla="*/ 73 h 315"/>
                  <a:gd name="T4" fmla="*/ 103 w 200"/>
                  <a:gd name="T5" fmla="*/ 141 h 315"/>
                  <a:gd name="T6" fmla="*/ 84 w 200"/>
                  <a:gd name="T7" fmla="*/ 141 h 315"/>
                  <a:gd name="T8" fmla="*/ 13 w 200"/>
                  <a:gd name="T9" fmla="*/ 261 h 315"/>
                  <a:gd name="T10" fmla="*/ 23 w 200"/>
                  <a:gd name="T11" fmla="*/ 315 h 315"/>
                  <a:gd name="T12" fmla="*/ 108 w 200"/>
                  <a:gd name="T13" fmla="*/ 315 h 315"/>
                  <a:gd name="T14" fmla="*/ 126 w 200"/>
                  <a:gd name="T15" fmla="*/ 166 h 315"/>
                  <a:gd name="T16" fmla="*/ 107 w 200"/>
                  <a:gd name="T17" fmla="*/ 147 h 315"/>
                  <a:gd name="T18" fmla="*/ 149 w 200"/>
                  <a:gd name="T19" fmla="*/ 147 h 315"/>
                  <a:gd name="T20" fmla="*/ 130 w 200"/>
                  <a:gd name="T21" fmla="*/ 166 h 315"/>
                  <a:gd name="T22" fmla="*/ 148 w 200"/>
                  <a:gd name="T23" fmla="*/ 315 h 315"/>
                  <a:gd name="T24" fmla="*/ 168 w 200"/>
                  <a:gd name="T25" fmla="*/ 315 h 315"/>
                  <a:gd name="T26" fmla="*/ 161 w 200"/>
                  <a:gd name="T27" fmla="*/ 245 h 315"/>
                  <a:gd name="T28" fmla="*/ 166 w 200"/>
                  <a:gd name="T29" fmla="*/ 228 h 315"/>
                  <a:gd name="T30" fmla="*/ 194 w 200"/>
                  <a:gd name="T31" fmla="*/ 152 h 315"/>
                  <a:gd name="T32" fmla="*/ 172 w 200"/>
                  <a:gd name="T33" fmla="*/ 141 h 315"/>
                  <a:gd name="T34" fmla="*/ 152 w 200"/>
                  <a:gd name="T35" fmla="*/ 141 h 315"/>
                  <a:gd name="T36" fmla="*/ 200 w 200"/>
                  <a:gd name="T37" fmla="*/ 73 h 315"/>
                  <a:gd name="T38" fmla="*/ 128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128" y="0"/>
                    </a:moveTo>
                    <a:cubicBezTo>
                      <a:pt x="88" y="0"/>
                      <a:pt x="55" y="33"/>
                      <a:pt x="55" y="73"/>
                    </a:cubicBezTo>
                    <a:cubicBezTo>
                      <a:pt x="55" y="104"/>
                      <a:pt x="76" y="131"/>
                      <a:pt x="103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45" y="141"/>
                      <a:pt x="21" y="238"/>
                      <a:pt x="13" y="261"/>
                    </a:cubicBezTo>
                    <a:cubicBezTo>
                      <a:pt x="0" y="296"/>
                      <a:pt x="23" y="315"/>
                      <a:pt x="23" y="315"/>
                    </a:cubicBezTo>
                    <a:cubicBezTo>
                      <a:pt x="108" y="315"/>
                      <a:pt x="108" y="315"/>
                      <a:pt x="108" y="315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07" y="147"/>
                      <a:pt x="107" y="147"/>
                      <a:pt x="107" y="147"/>
                    </a:cubicBezTo>
                    <a:cubicBezTo>
                      <a:pt x="149" y="147"/>
                      <a:pt x="149" y="147"/>
                      <a:pt x="149" y="147"/>
                    </a:cubicBezTo>
                    <a:cubicBezTo>
                      <a:pt x="130" y="166"/>
                      <a:pt x="130" y="166"/>
                      <a:pt x="130" y="166"/>
                    </a:cubicBezTo>
                    <a:cubicBezTo>
                      <a:pt x="148" y="315"/>
                      <a:pt x="148" y="315"/>
                      <a:pt x="148" y="315"/>
                    </a:cubicBezTo>
                    <a:cubicBezTo>
                      <a:pt x="168" y="315"/>
                      <a:pt x="168" y="315"/>
                      <a:pt x="168" y="315"/>
                    </a:cubicBezTo>
                    <a:cubicBezTo>
                      <a:pt x="160" y="303"/>
                      <a:pt x="149" y="279"/>
                      <a:pt x="161" y="245"/>
                    </a:cubicBezTo>
                    <a:cubicBezTo>
                      <a:pt x="162" y="241"/>
                      <a:pt x="164" y="235"/>
                      <a:pt x="166" y="228"/>
                    </a:cubicBezTo>
                    <a:cubicBezTo>
                      <a:pt x="173" y="207"/>
                      <a:pt x="182" y="178"/>
                      <a:pt x="194" y="152"/>
                    </a:cubicBezTo>
                    <a:cubicBezTo>
                      <a:pt x="188" y="145"/>
                      <a:pt x="180" y="141"/>
                      <a:pt x="172" y="141"/>
                    </a:cubicBezTo>
                    <a:cubicBezTo>
                      <a:pt x="152" y="141"/>
                      <a:pt x="152" y="141"/>
                      <a:pt x="152" y="141"/>
                    </a:cubicBezTo>
                    <a:cubicBezTo>
                      <a:pt x="180" y="131"/>
                      <a:pt x="200" y="104"/>
                      <a:pt x="200" y="73"/>
                    </a:cubicBezTo>
                    <a:cubicBezTo>
                      <a:pt x="200" y="33"/>
                      <a:pt x="16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5" name="Freeform 49"/>
              <p:cNvSpPr/>
              <p:nvPr/>
            </p:nvSpPr>
            <p:spPr bwMode="auto">
              <a:xfrm>
                <a:off x="4110" y="1871"/>
                <a:ext cx="474" cy="750"/>
              </a:xfrm>
              <a:custGeom>
                <a:avLst/>
                <a:gdLst>
                  <a:gd name="T0" fmla="*/ 72 w 200"/>
                  <a:gd name="T1" fmla="*/ 0 h 315"/>
                  <a:gd name="T2" fmla="*/ 0 w 200"/>
                  <a:gd name="T3" fmla="*/ 73 h 315"/>
                  <a:gd name="T4" fmla="*/ 48 w 200"/>
                  <a:gd name="T5" fmla="*/ 141 h 315"/>
                  <a:gd name="T6" fmla="*/ 28 w 200"/>
                  <a:gd name="T7" fmla="*/ 141 h 315"/>
                  <a:gd name="T8" fmla="*/ 6 w 200"/>
                  <a:gd name="T9" fmla="*/ 152 h 315"/>
                  <a:gd name="T10" fmla="*/ 34 w 200"/>
                  <a:gd name="T11" fmla="*/ 228 h 315"/>
                  <a:gd name="T12" fmla="*/ 39 w 200"/>
                  <a:gd name="T13" fmla="*/ 245 h 315"/>
                  <a:gd name="T14" fmla="*/ 32 w 200"/>
                  <a:gd name="T15" fmla="*/ 315 h 315"/>
                  <a:gd name="T16" fmla="*/ 52 w 200"/>
                  <a:gd name="T17" fmla="*/ 315 h 315"/>
                  <a:gd name="T18" fmla="*/ 70 w 200"/>
                  <a:gd name="T19" fmla="*/ 166 h 315"/>
                  <a:gd name="T20" fmla="*/ 52 w 200"/>
                  <a:gd name="T21" fmla="*/ 147 h 315"/>
                  <a:gd name="T22" fmla="*/ 93 w 200"/>
                  <a:gd name="T23" fmla="*/ 147 h 315"/>
                  <a:gd name="T24" fmla="*/ 74 w 200"/>
                  <a:gd name="T25" fmla="*/ 166 h 315"/>
                  <a:gd name="T26" fmla="*/ 92 w 200"/>
                  <a:gd name="T27" fmla="*/ 315 h 315"/>
                  <a:gd name="T28" fmla="*/ 178 w 200"/>
                  <a:gd name="T29" fmla="*/ 315 h 315"/>
                  <a:gd name="T30" fmla="*/ 187 w 200"/>
                  <a:gd name="T31" fmla="*/ 261 h 315"/>
                  <a:gd name="T32" fmla="*/ 116 w 200"/>
                  <a:gd name="T33" fmla="*/ 141 h 315"/>
                  <a:gd name="T34" fmla="*/ 97 w 200"/>
                  <a:gd name="T35" fmla="*/ 141 h 315"/>
                  <a:gd name="T36" fmla="*/ 145 w 200"/>
                  <a:gd name="T37" fmla="*/ 73 h 315"/>
                  <a:gd name="T38" fmla="*/ 72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04"/>
                      <a:pt x="20" y="131"/>
                      <a:pt x="48" y="141"/>
                    </a:cubicBezTo>
                    <a:cubicBezTo>
                      <a:pt x="28" y="141"/>
                      <a:pt x="28" y="141"/>
                      <a:pt x="28" y="141"/>
                    </a:cubicBezTo>
                    <a:cubicBezTo>
                      <a:pt x="20" y="141"/>
                      <a:pt x="13" y="145"/>
                      <a:pt x="6" y="152"/>
                    </a:cubicBezTo>
                    <a:cubicBezTo>
                      <a:pt x="18" y="178"/>
                      <a:pt x="27" y="207"/>
                      <a:pt x="34" y="228"/>
                    </a:cubicBezTo>
                    <a:cubicBezTo>
                      <a:pt x="36" y="235"/>
                      <a:pt x="38" y="241"/>
                      <a:pt x="39" y="245"/>
                    </a:cubicBezTo>
                    <a:cubicBezTo>
                      <a:pt x="52" y="279"/>
                      <a:pt x="40" y="303"/>
                      <a:pt x="32" y="315"/>
                    </a:cubicBezTo>
                    <a:cubicBezTo>
                      <a:pt x="52" y="315"/>
                      <a:pt x="52" y="315"/>
                      <a:pt x="52" y="315"/>
                    </a:cubicBezTo>
                    <a:cubicBezTo>
                      <a:pt x="70" y="166"/>
                      <a:pt x="70" y="166"/>
                      <a:pt x="70" y="166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92" y="315"/>
                      <a:pt x="92" y="315"/>
                      <a:pt x="92" y="315"/>
                    </a:cubicBezTo>
                    <a:cubicBezTo>
                      <a:pt x="178" y="315"/>
                      <a:pt x="178" y="315"/>
                      <a:pt x="178" y="315"/>
                    </a:cubicBezTo>
                    <a:cubicBezTo>
                      <a:pt x="178" y="315"/>
                      <a:pt x="200" y="296"/>
                      <a:pt x="187" y="261"/>
                    </a:cubicBezTo>
                    <a:cubicBezTo>
                      <a:pt x="179" y="238"/>
                      <a:pt x="156" y="141"/>
                      <a:pt x="116" y="141"/>
                    </a:cubicBezTo>
                    <a:cubicBezTo>
                      <a:pt x="97" y="141"/>
                      <a:pt x="97" y="141"/>
                      <a:pt x="97" y="141"/>
                    </a:cubicBezTo>
                    <a:cubicBezTo>
                      <a:pt x="125" y="131"/>
                      <a:pt x="145" y="104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22" name="文本框 72"/>
            <p:cNvSpPr txBox="1"/>
            <p:nvPr/>
          </p:nvSpPr>
          <p:spPr>
            <a:xfrm>
              <a:off x="4240174" y="4892020"/>
              <a:ext cx="1539423" cy="788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2.x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社区支持，让</a:t>
              </a: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快速的发展起来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157071" y="2904600"/>
            <a:ext cx="1722794" cy="1526899"/>
            <a:chOff x="9542760" y="3872799"/>
            <a:chExt cx="2297059" cy="2035865"/>
          </a:xfrm>
        </p:grpSpPr>
        <p:grpSp>
          <p:nvGrpSpPr>
            <p:cNvPr id="29" name="组合 28"/>
            <p:cNvGrpSpPr/>
            <p:nvPr/>
          </p:nvGrpSpPr>
          <p:grpSpPr>
            <a:xfrm>
              <a:off x="9542760" y="3872799"/>
              <a:ext cx="2297059" cy="2035865"/>
              <a:chOff x="1529861" y="1829264"/>
              <a:chExt cx="2452453" cy="2173589"/>
            </a:xfrm>
          </p:grpSpPr>
          <p:sp>
            <p:nvSpPr>
              <p:cNvPr id="33" name="Freeform 5"/>
              <p:cNvSpPr/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5"/>
              <p:cNvSpPr/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663A77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文本框 85"/>
            <p:cNvSpPr txBox="1"/>
            <p:nvPr/>
          </p:nvSpPr>
          <p:spPr>
            <a:xfrm>
              <a:off x="9891877" y="4441898"/>
              <a:ext cx="1511183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chemeClr val="bg1"/>
                  </a:solidFill>
                  <a:latin typeface="+mn-ea"/>
                </a:rPr>
                <a:t>广泛流行</a:t>
              </a:r>
              <a:endParaRPr lang="zh-CN" altLang="en-US" sz="1015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10869087" y="4092785"/>
              <a:ext cx="368979" cy="368979"/>
            </a:xfrm>
            <a:custGeom>
              <a:avLst/>
              <a:gdLst>
                <a:gd name="T0" fmla="*/ 166 w 449"/>
                <a:gd name="T1" fmla="*/ 362 h 449"/>
                <a:gd name="T2" fmla="*/ 211 w 449"/>
                <a:gd name="T3" fmla="*/ 317 h 449"/>
                <a:gd name="T4" fmla="*/ 237 w 449"/>
                <a:gd name="T5" fmla="*/ 407 h 449"/>
                <a:gd name="T6" fmla="*/ 302 w 449"/>
                <a:gd name="T7" fmla="*/ 313 h 449"/>
                <a:gd name="T8" fmla="*/ 294 w 449"/>
                <a:gd name="T9" fmla="*/ 393 h 449"/>
                <a:gd name="T10" fmla="*/ 395 w 449"/>
                <a:gd name="T11" fmla="*/ 289 h 449"/>
                <a:gd name="T12" fmla="*/ 294 w 449"/>
                <a:gd name="T13" fmla="*/ 393 h 449"/>
                <a:gd name="T14" fmla="*/ 95 w 449"/>
                <a:gd name="T15" fmla="*/ 353 h 449"/>
                <a:gd name="T16" fmla="*/ 121 w 449"/>
                <a:gd name="T17" fmla="*/ 309 h 449"/>
                <a:gd name="T18" fmla="*/ 237 w 449"/>
                <a:gd name="T19" fmla="*/ 293 h 449"/>
                <a:gd name="T20" fmla="*/ 311 w 449"/>
                <a:gd name="T21" fmla="*/ 191 h 449"/>
                <a:gd name="T22" fmla="*/ 307 w 449"/>
                <a:gd name="T23" fmla="*/ 287 h 449"/>
                <a:gd name="T24" fmla="*/ 211 w 449"/>
                <a:gd name="T25" fmla="*/ 293 h 449"/>
                <a:gd name="T26" fmla="*/ 137 w 449"/>
                <a:gd name="T27" fmla="*/ 226 h 449"/>
                <a:gd name="T28" fmla="*/ 211 w 449"/>
                <a:gd name="T29" fmla="*/ 196 h 449"/>
                <a:gd name="T30" fmla="*/ 333 w 449"/>
                <a:gd name="T31" fmla="*/ 282 h 449"/>
                <a:gd name="T32" fmla="*/ 335 w 449"/>
                <a:gd name="T33" fmla="*/ 188 h 449"/>
                <a:gd name="T34" fmla="*/ 407 w 449"/>
                <a:gd name="T35" fmla="*/ 224 h 449"/>
                <a:gd name="T36" fmla="*/ 116 w 449"/>
                <a:gd name="T37" fmla="*/ 281 h 449"/>
                <a:gd name="T38" fmla="*/ 41 w 449"/>
                <a:gd name="T39" fmla="*/ 224 h 449"/>
                <a:gd name="T40" fmla="*/ 114 w 449"/>
                <a:gd name="T41" fmla="*/ 188 h 449"/>
                <a:gd name="T42" fmla="*/ 116 w 449"/>
                <a:gd name="T43" fmla="*/ 281 h 449"/>
                <a:gd name="T44" fmla="*/ 59 w 449"/>
                <a:gd name="T45" fmla="*/ 146 h 449"/>
                <a:gd name="T46" fmla="*/ 158 w 449"/>
                <a:gd name="T47" fmla="*/ 55 h 449"/>
                <a:gd name="T48" fmla="*/ 331 w 449"/>
                <a:gd name="T49" fmla="*/ 164 h 449"/>
                <a:gd name="T50" fmla="*/ 390 w 449"/>
                <a:gd name="T51" fmla="*/ 147 h 449"/>
                <a:gd name="T52" fmla="*/ 211 w 449"/>
                <a:gd name="T53" fmla="*/ 171 h 449"/>
                <a:gd name="T54" fmla="*/ 210 w 449"/>
                <a:gd name="T55" fmla="*/ 43 h 449"/>
                <a:gd name="T56" fmla="*/ 211 w 449"/>
                <a:gd name="T57" fmla="*/ 171 h 449"/>
                <a:gd name="T58" fmla="*/ 237 w 449"/>
                <a:gd name="T59" fmla="*/ 43 h 449"/>
                <a:gd name="T60" fmla="*/ 308 w 449"/>
                <a:gd name="T61" fmla="*/ 167 h 449"/>
                <a:gd name="T62" fmla="*/ 225 w 449"/>
                <a:gd name="T63" fmla="*/ 0 h 449"/>
                <a:gd name="T64" fmla="*/ 225 w 449"/>
                <a:gd name="T65" fmla="*/ 449 h 449"/>
                <a:gd name="T66" fmla="*/ 225 w 449"/>
                <a:gd name="T6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9" h="449">
                  <a:moveTo>
                    <a:pt x="211" y="407"/>
                  </a:moveTo>
                  <a:cubicBezTo>
                    <a:pt x="192" y="407"/>
                    <a:pt x="176" y="387"/>
                    <a:pt x="166" y="362"/>
                  </a:cubicBezTo>
                  <a:cubicBezTo>
                    <a:pt x="158" y="347"/>
                    <a:pt x="151" y="331"/>
                    <a:pt x="147" y="313"/>
                  </a:cubicBezTo>
                  <a:cubicBezTo>
                    <a:pt x="168" y="315"/>
                    <a:pt x="189" y="317"/>
                    <a:pt x="211" y="317"/>
                  </a:cubicBezTo>
                  <a:cubicBezTo>
                    <a:pt x="211" y="407"/>
                    <a:pt x="211" y="407"/>
                    <a:pt x="211" y="407"/>
                  </a:cubicBezTo>
                  <a:moveTo>
                    <a:pt x="237" y="407"/>
                  </a:moveTo>
                  <a:cubicBezTo>
                    <a:pt x="237" y="317"/>
                    <a:pt x="237" y="317"/>
                    <a:pt x="237" y="317"/>
                  </a:cubicBezTo>
                  <a:cubicBezTo>
                    <a:pt x="259" y="317"/>
                    <a:pt x="280" y="315"/>
                    <a:pt x="302" y="313"/>
                  </a:cubicBezTo>
                  <a:cubicBezTo>
                    <a:pt x="293" y="344"/>
                    <a:pt x="273" y="407"/>
                    <a:pt x="237" y="407"/>
                  </a:cubicBezTo>
                  <a:moveTo>
                    <a:pt x="294" y="393"/>
                  </a:moveTo>
                  <a:cubicBezTo>
                    <a:pt x="311" y="370"/>
                    <a:pt x="320" y="343"/>
                    <a:pt x="328" y="310"/>
                  </a:cubicBezTo>
                  <a:cubicBezTo>
                    <a:pt x="354" y="304"/>
                    <a:pt x="377" y="297"/>
                    <a:pt x="395" y="289"/>
                  </a:cubicBezTo>
                  <a:cubicBezTo>
                    <a:pt x="386" y="313"/>
                    <a:pt x="373" y="335"/>
                    <a:pt x="354" y="353"/>
                  </a:cubicBezTo>
                  <a:cubicBezTo>
                    <a:pt x="337" y="371"/>
                    <a:pt x="315" y="384"/>
                    <a:pt x="294" y="393"/>
                  </a:cubicBezTo>
                  <a:moveTo>
                    <a:pt x="154" y="393"/>
                  </a:moveTo>
                  <a:cubicBezTo>
                    <a:pt x="133" y="384"/>
                    <a:pt x="112" y="371"/>
                    <a:pt x="95" y="353"/>
                  </a:cubicBezTo>
                  <a:cubicBezTo>
                    <a:pt x="75" y="335"/>
                    <a:pt x="62" y="312"/>
                    <a:pt x="52" y="286"/>
                  </a:cubicBezTo>
                  <a:cubicBezTo>
                    <a:pt x="68" y="295"/>
                    <a:pt x="93" y="303"/>
                    <a:pt x="121" y="309"/>
                  </a:cubicBezTo>
                  <a:cubicBezTo>
                    <a:pt x="128" y="342"/>
                    <a:pt x="138" y="371"/>
                    <a:pt x="154" y="393"/>
                  </a:cubicBezTo>
                  <a:moveTo>
                    <a:pt x="237" y="293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63" y="195"/>
                    <a:pt x="287" y="193"/>
                    <a:pt x="311" y="191"/>
                  </a:cubicBezTo>
                  <a:cubicBezTo>
                    <a:pt x="311" y="203"/>
                    <a:pt x="311" y="214"/>
                    <a:pt x="311" y="226"/>
                  </a:cubicBezTo>
                  <a:cubicBezTo>
                    <a:pt x="311" y="247"/>
                    <a:pt x="311" y="268"/>
                    <a:pt x="307" y="287"/>
                  </a:cubicBezTo>
                  <a:cubicBezTo>
                    <a:pt x="284" y="290"/>
                    <a:pt x="261" y="292"/>
                    <a:pt x="237" y="293"/>
                  </a:cubicBezTo>
                  <a:moveTo>
                    <a:pt x="211" y="293"/>
                  </a:moveTo>
                  <a:cubicBezTo>
                    <a:pt x="187" y="292"/>
                    <a:pt x="165" y="290"/>
                    <a:pt x="141" y="286"/>
                  </a:cubicBezTo>
                  <a:cubicBezTo>
                    <a:pt x="138" y="268"/>
                    <a:pt x="137" y="246"/>
                    <a:pt x="137" y="226"/>
                  </a:cubicBezTo>
                  <a:cubicBezTo>
                    <a:pt x="137" y="214"/>
                    <a:pt x="138" y="203"/>
                    <a:pt x="138" y="191"/>
                  </a:cubicBezTo>
                  <a:cubicBezTo>
                    <a:pt x="161" y="193"/>
                    <a:pt x="186" y="195"/>
                    <a:pt x="211" y="196"/>
                  </a:cubicBezTo>
                  <a:cubicBezTo>
                    <a:pt x="211" y="293"/>
                    <a:pt x="211" y="293"/>
                    <a:pt x="211" y="293"/>
                  </a:cubicBezTo>
                  <a:moveTo>
                    <a:pt x="333" y="282"/>
                  </a:moveTo>
                  <a:cubicBezTo>
                    <a:pt x="335" y="265"/>
                    <a:pt x="336" y="245"/>
                    <a:pt x="336" y="226"/>
                  </a:cubicBezTo>
                  <a:cubicBezTo>
                    <a:pt x="336" y="212"/>
                    <a:pt x="336" y="201"/>
                    <a:pt x="335" y="188"/>
                  </a:cubicBezTo>
                  <a:cubicBezTo>
                    <a:pt x="363" y="185"/>
                    <a:pt x="386" y="177"/>
                    <a:pt x="399" y="171"/>
                  </a:cubicBezTo>
                  <a:cubicBezTo>
                    <a:pt x="405" y="188"/>
                    <a:pt x="407" y="207"/>
                    <a:pt x="407" y="224"/>
                  </a:cubicBezTo>
                  <a:cubicBezTo>
                    <a:pt x="407" y="254"/>
                    <a:pt x="405" y="270"/>
                    <a:pt x="333" y="282"/>
                  </a:cubicBezTo>
                  <a:moveTo>
                    <a:pt x="116" y="281"/>
                  </a:moveTo>
                  <a:cubicBezTo>
                    <a:pt x="75" y="274"/>
                    <a:pt x="52" y="260"/>
                    <a:pt x="43" y="250"/>
                  </a:cubicBezTo>
                  <a:cubicBezTo>
                    <a:pt x="41" y="242"/>
                    <a:pt x="41" y="233"/>
                    <a:pt x="41" y="224"/>
                  </a:cubicBezTo>
                  <a:cubicBezTo>
                    <a:pt x="41" y="206"/>
                    <a:pt x="44" y="187"/>
                    <a:pt x="49" y="171"/>
                  </a:cubicBezTo>
                  <a:cubicBezTo>
                    <a:pt x="64" y="177"/>
                    <a:pt x="82" y="182"/>
                    <a:pt x="114" y="188"/>
                  </a:cubicBezTo>
                  <a:cubicBezTo>
                    <a:pt x="113" y="201"/>
                    <a:pt x="112" y="212"/>
                    <a:pt x="112" y="226"/>
                  </a:cubicBezTo>
                  <a:cubicBezTo>
                    <a:pt x="112" y="245"/>
                    <a:pt x="113" y="264"/>
                    <a:pt x="116" y="281"/>
                  </a:cubicBezTo>
                  <a:moveTo>
                    <a:pt x="117" y="164"/>
                  </a:moveTo>
                  <a:cubicBezTo>
                    <a:pt x="76" y="153"/>
                    <a:pt x="65" y="152"/>
                    <a:pt x="59" y="146"/>
                  </a:cubicBezTo>
                  <a:cubicBezTo>
                    <a:pt x="68" y="128"/>
                    <a:pt x="79" y="110"/>
                    <a:pt x="95" y="96"/>
                  </a:cubicBezTo>
                  <a:cubicBezTo>
                    <a:pt x="114" y="76"/>
                    <a:pt x="135" y="66"/>
                    <a:pt x="158" y="55"/>
                  </a:cubicBezTo>
                  <a:cubicBezTo>
                    <a:pt x="138" y="83"/>
                    <a:pt x="124" y="119"/>
                    <a:pt x="117" y="164"/>
                  </a:cubicBezTo>
                  <a:moveTo>
                    <a:pt x="331" y="164"/>
                  </a:moveTo>
                  <a:cubicBezTo>
                    <a:pt x="324" y="119"/>
                    <a:pt x="311" y="81"/>
                    <a:pt x="291" y="54"/>
                  </a:cubicBezTo>
                  <a:cubicBezTo>
                    <a:pt x="333" y="69"/>
                    <a:pt x="370" y="104"/>
                    <a:pt x="390" y="147"/>
                  </a:cubicBezTo>
                  <a:cubicBezTo>
                    <a:pt x="384" y="151"/>
                    <a:pt x="369" y="157"/>
                    <a:pt x="331" y="164"/>
                  </a:cubicBezTo>
                  <a:moveTo>
                    <a:pt x="211" y="171"/>
                  </a:moveTo>
                  <a:cubicBezTo>
                    <a:pt x="187" y="171"/>
                    <a:pt x="164" y="169"/>
                    <a:pt x="141" y="167"/>
                  </a:cubicBezTo>
                  <a:cubicBezTo>
                    <a:pt x="152" y="104"/>
                    <a:pt x="178" y="55"/>
                    <a:pt x="210" y="43"/>
                  </a:cubicBezTo>
                  <a:cubicBezTo>
                    <a:pt x="210" y="43"/>
                    <a:pt x="211" y="43"/>
                    <a:pt x="211" y="43"/>
                  </a:cubicBezTo>
                  <a:cubicBezTo>
                    <a:pt x="211" y="171"/>
                    <a:pt x="211" y="171"/>
                    <a:pt x="211" y="171"/>
                  </a:cubicBezTo>
                  <a:moveTo>
                    <a:pt x="237" y="171"/>
                  </a:moveTo>
                  <a:cubicBezTo>
                    <a:pt x="237" y="43"/>
                    <a:pt x="237" y="43"/>
                    <a:pt x="237" y="43"/>
                  </a:cubicBezTo>
                  <a:cubicBezTo>
                    <a:pt x="242" y="43"/>
                    <a:pt x="249" y="48"/>
                    <a:pt x="255" y="52"/>
                  </a:cubicBezTo>
                  <a:cubicBezTo>
                    <a:pt x="279" y="74"/>
                    <a:pt x="299" y="117"/>
                    <a:pt x="308" y="167"/>
                  </a:cubicBezTo>
                  <a:cubicBezTo>
                    <a:pt x="284" y="169"/>
                    <a:pt x="261" y="171"/>
                    <a:pt x="237" y="171"/>
                  </a:cubicBezTo>
                  <a:moveTo>
                    <a:pt x="225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9"/>
                    <a:pt x="100" y="449"/>
                    <a:pt x="225" y="449"/>
                  </a:cubicBezTo>
                  <a:cubicBezTo>
                    <a:pt x="350" y="449"/>
                    <a:pt x="449" y="349"/>
                    <a:pt x="449" y="224"/>
                  </a:cubicBezTo>
                  <a:cubicBezTo>
                    <a:pt x="449" y="100"/>
                    <a:pt x="350" y="0"/>
                    <a:pt x="22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FFB850"/>
                </a:solidFill>
              </a:endParaRPr>
            </a:p>
          </p:txBody>
        </p:sp>
        <p:sp>
          <p:nvSpPr>
            <p:cNvPr id="32" name="文本框 72"/>
            <p:cNvSpPr txBox="1"/>
            <p:nvPr/>
          </p:nvSpPr>
          <p:spPr>
            <a:xfrm>
              <a:off x="9923244" y="4706807"/>
              <a:ext cx="1539423" cy="788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从进入社区开始，就不断在各个领域大放异彩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56368" y="1132264"/>
            <a:ext cx="1722794" cy="1526899"/>
            <a:chOff x="6341823" y="1509685"/>
            <a:chExt cx="2297059" cy="2035865"/>
          </a:xfrm>
        </p:grpSpPr>
        <p:grpSp>
          <p:nvGrpSpPr>
            <p:cNvPr id="36" name="组合 35"/>
            <p:cNvGrpSpPr/>
            <p:nvPr/>
          </p:nvGrpSpPr>
          <p:grpSpPr>
            <a:xfrm>
              <a:off x="6341823" y="1509685"/>
              <a:ext cx="2297059" cy="2035865"/>
              <a:chOff x="1529861" y="1829264"/>
              <a:chExt cx="2452453" cy="2173589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5"/>
              <p:cNvSpPr/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E87071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7" name="文本框 82"/>
            <p:cNvSpPr txBox="1"/>
            <p:nvPr/>
          </p:nvSpPr>
          <p:spPr>
            <a:xfrm>
              <a:off x="6895584" y="2096528"/>
              <a:ext cx="1440676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15" b="1" dirty="0">
                  <a:solidFill>
                    <a:schemeClr val="bg1"/>
                  </a:solidFill>
                  <a:latin typeface="+mn-ea"/>
                </a:rPr>
                <a:t>Python</a:t>
              </a:r>
              <a:r>
                <a:rPr lang="zh-CN" altLang="en-US" sz="1015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015" b="1" dirty="0">
                  <a:solidFill>
                    <a:schemeClr val="bg1"/>
                  </a:solidFill>
                  <a:latin typeface="+mn-ea"/>
                </a:rPr>
                <a:t>3.x</a:t>
              </a:r>
              <a:endParaRPr lang="zh-CN" altLang="en-US" sz="1015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Freeform 57"/>
            <p:cNvSpPr>
              <a:spLocks noEditPoints="1"/>
            </p:cNvSpPr>
            <p:nvPr/>
          </p:nvSpPr>
          <p:spPr bwMode="auto">
            <a:xfrm>
              <a:off x="7006934" y="1725618"/>
              <a:ext cx="358615" cy="359305"/>
            </a:xfrm>
            <a:custGeom>
              <a:avLst/>
              <a:gdLst>
                <a:gd name="T0" fmla="*/ 145 w 437"/>
                <a:gd name="T1" fmla="*/ 119 h 437"/>
                <a:gd name="T2" fmla="*/ 126 w 437"/>
                <a:gd name="T3" fmla="*/ 159 h 437"/>
                <a:gd name="T4" fmla="*/ 197 w 437"/>
                <a:gd name="T5" fmla="*/ 237 h 437"/>
                <a:gd name="T6" fmla="*/ 214 w 437"/>
                <a:gd name="T7" fmla="*/ 245 h 437"/>
                <a:gd name="T8" fmla="*/ 276 w 437"/>
                <a:gd name="T9" fmla="*/ 245 h 437"/>
                <a:gd name="T10" fmla="*/ 276 w 437"/>
                <a:gd name="T11" fmla="*/ 196 h 437"/>
                <a:gd name="T12" fmla="*/ 225 w 437"/>
                <a:gd name="T13" fmla="*/ 196 h 437"/>
                <a:gd name="T14" fmla="*/ 161 w 437"/>
                <a:gd name="T15" fmla="*/ 126 h 437"/>
                <a:gd name="T16" fmla="*/ 145 w 437"/>
                <a:gd name="T17" fmla="*/ 119 h 437"/>
                <a:gd name="T18" fmla="*/ 219 w 437"/>
                <a:gd name="T19" fmla="*/ 388 h 437"/>
                <a:gd name="T20" fmla="*/ 48 w 437"/>
                <a:gd name="T21" fmla="*/ 218 h 437"/>
                <a:gd name="T22" fmla="*/ 219 w 437"/>
                <a:gd name="T23" fmla="*/ 48 h 437"/>
                <a:gd name="T24" fmla="*/ 388 w 437"/>
                <a:gd name="T25" fmla="*/ 218 h 437"/>
                <a:gd name="T26" fmla="*/ 219 w 437"/>
                <a:gd name="T27" fmla="*/ 388 h 437"/>
                <a:gd name="T28" fmla="*/ 219 w 437"/>
                <a:gd name="T29" fmla="*/ 0 h 437"/>
                <a:gd name="T30" fmla="*/ 0 w 437"/>
                <a:gd name="T31" fmla="*/ 218 h 437"/>
                <a:gd name="T32" fmla="*/ 219 w 437"/>
                <a:gd name="T33" fmla="*/ 437 h 437"/>
                <a:gd name="T34" fmla="*/ 437 w 437"/>
                <a:gd name="T35" fmla="*/ 218 h 437"/>
                <a:gd name="T36" fmla="*/ 219 w 437"/>
                <a:gd name="T3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37">
                  <a:moveTo>
                    <a:pt x="145" y="119"/>
                  </a:moveTo>
                  <a:cubicBezTo>
                    <a:pt x="127" y="119"/>
                    <a:pt x="110" y="142"/>
                    <a:pt x="126" y="159"/>
                  </a:cubicBezTo>
                  <a:cubicBezTo>
                    <a:pt x="197" y="237"/>
                    <a:pt x="197" y="237"/>
                    <a:pt x="197" y="237"/>
                  </a:cubicBezTo>
                  <a:cubicBezTo>
                    <a:pt x="201" y="242"/>
                    <a:pt x="207" y="245"/>
                    <a:pt x="214" y="245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306" y="245"/>
                    <a:pt x="309" y="196"/>
                    <a:pt x="276" y="196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56" y="121"/>
                    <a:pt x="151" y="119"/>
                    <a:pt x="145" y="119"/>
                  </a:cubicBezTo>
                  <a:moveTo>
                    <a:pt x="219" y="388"/>
                  </a:moveTo>
                  <a:cubicBezTo>
                    <a:pt x="124" y="388"/>
                    <a:pt x="48" y="312"/>
                    <a:pt x="48" y="218"/>
                  </a:cubicBezTo>
                  <a:cubicBezTo>
                    <a:pt x="48" y="124"/>
                    <a:pt x="124" y="48"/>
                    <a:pt x="219" y="48"/>
                  </a:cubicBezTo>
                  <a:cubicBezTo>
                    <a:pt x="313" y="48"/>
                    <a:pt x="388" y="124"/>
                    <a:pt x="388" y="218"/>
                  </a:cubicBezTo>
                  <a:cubicBezTo>
                    <a:pt x="388" y="312"/>
                    <a:pt x="313" y="388"/>
                    <a:pt x="219" y="388"/>
                  </a:cubicBezTo>
                  <a:moveTo>
                    <a:pt x="219" y="0"/>
                  </a:moveTo>
                  <a:cubicBezTo>
                    <a:pt x="98" y="0"/>
                    <a:pt x="0" y="97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cubicBezTo>
                    <a:pt x="339" y="437"/>
                    <a:pt x="437" y="339"/>
                    <a:pt x="437" y="218"/>
                  </a:cubicBezTo>
                  <a:cubicBezTo>
                    <a:pt x="437" y="97"/>
                    <a:pt x="339" y="0"/>
                    <a:pt x="21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39" name="文本框 72"/>
            <p:cNvSpPr txBox="1"/>
            <p:nvPr/>
          </p:nvSpPr>
          <p:spPr>
            <a:xfrm>
              <a:off x="6796836" y="2493690"/>
              <a:ext cx="1539423" cy="788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</a:t>
              </a: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Python3.0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正式发布，意味</a:t>
              </a:r>
              <a:r>
                <a:rPr lang="en-US" altLang="zh-CN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7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进入了一个新的时代</a:t>
              </a:r>
              <a:endParaRPr lang="zh-CN" altLang="en-US" sz="7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2143125" y="1449589"/>
            <a:ext cx="1131664" cy="75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是用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语言写的，所以可以直接调用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库文件，还并没有广泛的流行起来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426682" y="1400839"/>
            <a:ext cx="1137271" cy="1033187"/>
          </a:xfrm>
          <a:prstGeom prst="roundRect">
            <a:avLst>
              <a:gd name="adj" fmla="val 0"/>
            </a:avLst>
          </a:prstGeom>
          <a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  <a:effectLst>
            <a:outerShdw blurRad="228600" dist="190500" dir="3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4" name="圆角矩形 43"/>
          <p:cNvSpPr/>
          <p:nvPr/>
        </p:nvSpPr>
        <p:spPr>
          <a:xfrm>
            <a:off x="7608891" y="1400839"/>
            <a:ext cx="1137271" cy="1033187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  <a:effectLst>
            <a:outerShdw blurRad="228600" dist="190500" dir="30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5" name="圆角矩形 44"/>
          <p:cNvSpPr/>
          <p:nvPr/>
        </p:nvSpPr>
        <p:spPr>
          <a:xfrm>
            <a:off x="437293" y="3167217"/>
            <a:ext cx="1137271" cy="1033187"/>
          </a:xfrm>
          <a:prstGeom prst="roundRect">
            <a:avLst>
              <a:gd name="adj" fmla="val 0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  <a:effectLst>
            <a:outerShdw blurRad="2286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6" name="圆角矩形 45"/>
          <p:cNvSpPr/>
          <p:nvPr/>
        </p:nvSpPr>
        <p:spPr>
          <a:xfrm>
            <a:off x="4733802" y="3167217"/>
            <a:ext cx="1137271" cy="1033187"/>
          </a:xfrm>
          <a:prstGeom prst="roundRect">
            <a:avLst>
              <a:gd name="adj" fmla="val 0"/>
            </a:avLst>
          </a:prstGeom>
          <a:blipFill>
            <a:blip r:embed="rId4"/>
            <a:stretch>
              <a:fillRect/>
            </a:stretch>
          </a:blipFill>
          <a:ln w="19050">
            <a:solidFill>
              <a:schemeClr val="bg1">
                <a:lumMod val="85000"/>
              </a:schemeClr>
            </a:solidFill>
          </a:ln>
          <a:effectLst>
            <a:outerShdw blurRad="2286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1716053" y="3201778"/>
            <a:ext cx="1131664" cy="93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2000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年开始社区支持之后，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得到了快速的发展，各种实用类型的模块快速的出现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5924977" y="3201778"/>
            <a:ext cx="1131664" cy="111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开始在：云计算、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开发、科学计算和人工智能、系统操作和维护、金融、图形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等领域应用开来。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462712" y="1441448"/>
            <a:ext cx="1131664" cy="93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2.x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版本中，还存在这个不少不完善的地方，因此社区推出了不是完全兼容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版本的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版本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54486" y="2307819"/>
            <a:ext cx="750088" cy="561979"/>
            <a:chOff x="605980" y="3077091"/>
            <a:chExt cx="1000117" cy="749305"/>
          </a:xfrm>
        </p:grpSpPr>
        <p:sp>
          <p:nvSpPr>
            <p:cNvPr id="51" name="Freeform 5"/>
            <p:cNvSpPr/>
            <p:nvPr/>
          </p:nvSpPr>
          <p:spPr bwMode="auto">
            <a:xfrm>
              <a:off x="682479" y="3077091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05980" y="3128195"/>
              <a:ext cx="1000117" cy="694067"/>
              <a:chOff x="4145989" y="1210228"/>
              <a:chExt cx="1000117" cy="694067"/>
            </a:xfrm>
          </p:grpSpPr>
          <p:sp>
            <p:nvSpPr>
              <p:cNvPr id="53" name="文本框 59"/>
              <p:cNvSpPr txBox="1"/>
              <p:nvPr/>
            </p:nvSpPr>
            <p:spPr>
              <a:xfrm>
                <a:off x="4145989" y="1210228"/>
                <a:ext cx="10001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4" name="文本框 60"/>
              <p:cNvSpPr txBox="1"/>
              <p:nvPr/>
            </p:nvSpPr>
            <p:spPr>
              <a:xfrm>
                <a:off x="4266700" y="1619515"/>
                <a:ext cx="801225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9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79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53326" y="2670700"/>
            <a:ext cx="750088" cy="572057"/>
            <a:chOff x="3937768" y="3560935"/>
            <a:chExt cx="1000117" cy="762743"/>
          </a:xfrm>
        </p:grpSpPr>
        <p:sp>
          <p:nvSpPr>
            <p:cNvPr id="56" name="Freeform 5"/>
            <p:cNvSpPr/>
            <p:nvPr/>
          </p:nvSpPr>
          <p:spPr bwMode="auto">
            <a:xfrm>
              <a:off x="4026390" y="3560935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937768" y="3606699"/>
              <a:ext cx="1000117" cy="716979"/>
              <a:chOff x="4123036" y="1197871"/>
              <a:chExt cx="1000117" cy="716979"/>
            </a:xfrm>
          </p:grpSpPr>
          <p:sp>
            <p:nvSpPr>
              <p:cNvPr id="58" name="文本框 62"/>
              <p:cNvSpPr txBox="1"/>
              <p:nvPr/>
            </p:nvSpPr>
            <p:spPr>
              <a:xfrm>
                <a:off x="4123036" y="1197871"/>
                <a:ext cx="10001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文本框 63"/>
              <p:cNvSpPr txBox="1"/>
              <p:nvPr/>
            </p:nvSpPr>
            <p:spPr>
              <a:xfrm>
                <a:off x="4223095" y="1630070"/>
                <a:ext cx="808025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9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79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5734085" y="914502"/>
            <a:ext cx="750088" cy="561979"/>
            <a:chOff x="7645446" y="1219336"/>
            <a:chExt cx="1000117" cy="749305"/>
          </a:xfrm>
        </p:grpSpPr>
        <p:sp>
          <p:nvSpPr>
            <p:cNvPr id="61" name="Freeform 5"/>
            <p:cNvSpPr/>
            <p:nvPr/>
          </p:nvSpPr>
          <p:spPr bwMode="auto">
            <a:xfrm>
              <a:off x="7737915" y="1219336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7645446" y="1234183"/>
              <a:ext cx="1000117" cy="716517"/>
              <a:chOff x="4123036" y="1197871"/>
              <a:chExt cx="1000117" cy="716517"/>
            </a:xfrm>
          </p:grpSpPr>
          <p:sp>
            <p:nvSpPr>
              <p:cNvPr id="63" name="文本框 65"/>
              <p:cNvSpPr txBox="1"/>
              <p:nvPr/>
            </p:nvSpPr>
            <p:spPr>
              <a:xfrm>
                <a:off x="4123036" y="1197871"/>
                <a:ext cx="10001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4" name="文本框 66"/>
              <p:cNvSpPr txBox="1"/>
              <p:nvPr/>
            </p:nvSpPr>
            <p:spPr>
              <a:xfrm>
                <a:off x="4190256" y="1629608"/>
                <a:ext cx="856452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9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79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7208878" y="4138556"/>
            <a:ext cx="750088" cy="569900"/>
            <a:chOff x="9611837" y="5518080"/>
            <a:chExt cx="1000117" cy="759867"/>
          </a:xfrm>
        </p:grpSpPr>
        <p:sp>
          <p:nvSpPr>
            <p:cNvPr id="66" name="Freeform 5"/>
            <p:cNvSpPr/>
            <p:nvPr/>
          </p:nvSpPr>
          <p:spPr bwMode="auto">
            <a:xfrm>
              <a:off x="9705677" y="5518080"/>
              <a:ext cx="845439" cy="74930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9611837" y="5563772"/>
              <a:ext cx="1000117" cy="714175"/>
              <a:chOff x="4123036" y="1197871"/>
              <a:chExt cx="1000117" cy="714175"/>
            </a:xfrm>
          </p:grpSpPr>
          <p:sp>
            <p:nvSpPr>
              <p:cNvPr id="68" name="文本框 68"/>
              <p:cNvSpPr txBox="1"/>
              <p:nvPr/>
            </p:nvSpPr>
            <p:spPr>
              <a:xfrm>
                <a:off x="4123036" y="1197871"/>
                <a:ext cx="100011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9"/>
              <p:cNvSpPr txBox="1"/>
              <p:nvPr/>
            </p:nvSpPr>
            <p:spPr>
              <a:xfrm>
                <a:off x="4202711" y="1627266"/>
                <a:ext cx="870620" cy="28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9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79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900"/>
                            </p:stCondLst>
                            <p:childTnLst>
                              <p:par>
                                <p:cTn id="4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4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9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</p:bldLst>
  </p:timing>
</p:sld>
</file>

<file path=ppt/tags/tag1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3999</Words>
  <Application>WPS 演示</Application>
  <PresentationFormat>全屏显示(16:9)</PresentationFormat>
  <Paragraphs>450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方正正大黑简体</vt:lpstr>
      <vt:lpstr>黑体</vt:lpstr>
      <vt:lpstr>微软雅黑</vt:lpstr>
      <vt:lpstr>Impact</vt:lpstr>
      <vt:lpstr>LiHei Pro</vt:lpstr>
      <vt:lpstr>造字工房悦黑体验版细体</vt:lpstr>
      <vt:lpstr>时尚中黑简体</vt:lpstr>
      <vt:lpstr>Calibri</vt:lpstr>
      <vt:lpstr>Arial Unicode MS</vt:lpstr>
      <vt:lpstr>等线 Light</vt:lpstr>
      <vt:lpstr>Calibri Light</vt:lpstr>
      <vt:lpstr>等线</vt:lpstr>
      <vt:lpstr>Hiragino Sans GB W6</vt:lpstr>
      <vt:lpstr>方正正中黑简体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缔凡教育-Python核心基础</dc:title>
  <dc:creator>第一PPT模板网-WWW.1PPT.COM</dc:creator>
  <cp:keywords>第一PPT模板网-WWW.1PPT.COM</cp:keywords>
  <dc:subject>Python核心基础</dc:subject>
  <cp:lastModifiedBy>梦里依旧你依然</cp:lastModifiedBy>
  <cp:revision>160</cp:revision>
  <dcterms:created xsi:type="dcterms:W3CDTF">2016-05-26T11:22:00Z</dcterms:created>
  <dcterms:modified xsi:type="dcterms:W3CDTF">2021-01-15T01:41:29Z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