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8" r:id="rId3"/>
    <p:sldId id="300" r:id="rId5"/>
    <p:sldId id="257" r:id="rId6"/>
    <p:sldId id="258" r:id="rId7"/>
    <p:sldId id="302" r:id="rId8"/>
    <p:sldId id="262" r:id="rId9"/>
    <p:sldId id="316" r:id="rId10"/>
    <p:sldId id="259" r:id="rId11"/>
    <p:sldId id="303" r:id="rId12"/>
    <p:sldId id="268" r:id="rId13"/>
    <p:sldId id="317" r:id="rId14"/>
    <p:sldId id="318" r:id="rId15"/>
    <p:sldId id="310" r:id="rId16"/>
    <p:sldId id="260" r:id="rId17"/>
    <p:sldId id="311" r:id="rId18"/>
    <p:sldId id="301" r:id="rId19"/>
    <p:sldId id="320" r:id="rId20"/>
    <p:sldId id="321" r:id="rId21"/>
    <p:sldId id="312" r:id="rId22"/>
    <p:sldId id="261" r:id="rId23"/>
    <p:sldId id="313" r:id="rId24"/>
    <p:sldId id="280" r:id="rId25"/>
    <p:sldId id="322" r:id="rId26"/>
    <p:sldId id="285" r:id="rId27"/>
    <p:sldId id="309" r:id="rId28"/>
    <p:sldId id="299" r:id="rId29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B76"/>
    <a:srgbClr val="E87070"/>
    <a:srgbClr val="00ADBD"/>
    <a:srgbClr val="C75885"/>
    <a:srgbClr val="00AF92"/>
    <a:srgbClr val="FFB850"/>
    <a:srgbClr val="A26CB8"/>
    <a:srgbClr val="E87071"/>
    <a:srgbClr val="01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3009" autoAdjust="0"/>
  </p:normalViewPr>
  <p:slideViewPr>
    <p:cSldViewPr snapToGrid="0">
      <p:cViewPr varScale="1">
        <p:scale>
          <a:sx n="156" d="100"/>
          <a:sy n="156" d="100"/>
        </p:scale>
        <p:origin x="4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137A3-A659-45B4-A19F-C1B005FCD7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56CAD-6EE7-44C3-9BDA-506B74854F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427295" y="0"/>
            <a:ext cx="612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2D81C0-A51F-E949-9A0C-39FE47E62780}" type="datetime10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5655-7A59-4F16-9A55-9CC038692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294-D409-42D3-B6E8-774A87E6E79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20701">
              <a:alpha val="21961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file:////var/folders/60/b2q0djkx73j1k2lcv35trn3c0000gn/T/com.microsoft.Powerpoint/converted_emf.emf" TargetMode="Externa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jpeg"/><Relationship Id="rId1" Type="http://schemas.openxmlformats.org/officeDocument/2006/relationships/hyperlink" Target="https://docs.python.org/zh-cn/3.8/library/exceptions.html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doc.zengrong.net/smart-questions/cn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4755" y="377299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让代码充满乐趣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4" y="4115856"/>
            <a:ext cx="1872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393095" y="31329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装饰器和异常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58351 4.4444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装饰器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76" y="981242"/>
            <a:ext cx="5343601" cy="4004912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3777" y="1648420"/>
            <a:ext cx="35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对于函数 </a:t>
            </a:r>
            <a:r>
              <a:rPr kumimoji="1" lang="en-US" altLang="zh-CN" b="1" dirty="0">
                <a:solidFill>
                  <a:srgbClr val="00ADBD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，不需要做任何改变，但是每次在调用的时候，都能看到传入的变量值具体是多少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装饰器本质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"/>
          <a:srcRect b="37259"/>
          <a:stretch>
            <a:fillRect/>
          </a:stretch>
        </p:blipFill>
        <p:spPr>
          <a:xfrm>
            <a:off x="84288" y="904240"/>
            <a:ext cx="5343601" cy="251272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5553027" y="1698939"/>
            <a:ext cx="350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00ADBD"/>
                </a:solidFill>
              </a:rPr>
              <a:t>装饰器本质也是利用了闭包</a:t>
            </a:r>
            <a:endParaRPr kumimoji="1" lang="en-US" altLang="zh-CN" b="1" dirty="0">
              <a:solidFill>
                <a:srgbClr val="00ADBD"/>
              </a:solidFill>
            </a:endParaRPr>
          </a:p>
          <a:p>
            <a:r>
              <a:rPr kumimoji="1" lang="zh-CN" altLang="en-US" b="1" dirty="0">
                <a:solidFill>
                  <a:srgbClr val="00ADBD"/>
                </a:solidFill>
              </a:rPr>
              <a:t>将</a:t>
            </a:r>
            <a:r>
              <a:rPr kumimoji="1" lang="en-US" altLang="zh-CN" b="1" dirty="0">
                <a:solidFill>
                  <a:schemeClr val="accent1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 传入 </a:t>
            </a:r>
            <a:r>
              <a:rPr kumimoji="1" lang="en-US" altLang="zh-CN" b="1" dirty="0">
                <a:solidFill>
                  <a:schemeClr val="accent1"/>
                </a:solidFill>
              </a:rPr>
              <a:t>variables</a:t>
            </a:r>
            <a:r>
              <a:rPr kumimoji="1" lang="zh-CN" altLang="en-US" b="1" dirty="0">
                <a:solidFill>
                  <a:srgbClr val="00ADBD"/>
                </a:solidFill>
              </a:rPr>
              <a:t> 然后把 </a:t>
            </a:r>
            <a:r>
              <a:rPr kumimoji="1" lang="en-US" altLang="zh-CN" b="1" dirty="0">
                <a:solidFill>
                  <a:schemeClr val="accent1"/>
                </a:solidFill>
              </a:rPr>
              <a:t>f1</a:t>
            </a:r>
            <a:r>
              <a:rPr kumimoji="1" lang="zh-CN" altLang="en-US" b="1" dirty="0">
                <a:solidFill>
                  <a:srgbClr val="00ADBD"/>
                </a:solidFill>
              </a:rPr>
              <a:t> 重新引用为 </a:t>
            </a:r>
            <a:r>
              <a:rPr kumimoji="1" lang="en-US" altLang="zh-CN" b="1" dirty="0">
                <a:solidFill>
                  <a:schemeClr val="accent1"/>
                </a:solidFill>
              </a:rPr>
              <a:t>variables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zh-CN" altLang="en-US" b="1" dirty="0">
                <a:solidFill>
                  <a:srgbClr val="00ADBD"/>
                </a:solidFill>
              </a:rPr>
              <a:t>的返回值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0"/>
            <a:ext cx="808990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内置装饰器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679" y="1125621"/>
            <a:ext cx="4291919" cy="3678788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917760" y="1971585"/>
            <a:ext cx="350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ADBD"/>
                </a:solidFill>
              </a:rPr>
              <a:t>property</a:t>
            </a:r>
            <a:r>
              <a:rPr kumimoji="1" lang="zh-CN" altLang="en-US" b="1" dirty="0">
                <a:solidFill>
                  <a:srgbClr val="00ADBD"/>
                </a:solidFill>
              </a:rPr>
              <a:t>、</a:t>
            </a:r>
            <a:r>
              <a:rPr kumimoji="1" lang="en-GB" altLang="zh-CN" b="1" dirty="0" err="1">
                <a:solidFill>
                  <a:srgbClr val="00ADBD"/>
                </a:solidFill>
              </a:rPr>
              <a:t>classmethod</a:t>
            </a:r>
            <a:r>
              <a:rPr kumimoji="1" lang="zh-CN" altLang="en-US" b="1" dirty="0">
                <a:solidFill>
                  <a:srgbClr val="00ADBD"/>
                </a:solidFill>
              </a:rPr>
              <a:t>、</a:t>
            </a:r>
            <a:r>
              <a:rPr kumimoji="1" lang="en-GB" altLang="zh-CN" b="1" dirty="0" err="1">
                <a:solidFill>
                  <a:srgbClr val="00ADBD"/>
                </a:solidFill>
              </a:rPr>
              <a:t>staticmethod</a:t>
            </a:r>
            <a:endParaRPr kumimoji="1" lang="en-GB" altLang="zh-CN" b="1" dirty="0">
              <a:solidFill>
                <a:srgbClr val="00ADBD"/>
              </a:solidFill>
            </a:endParaRPr>
          </a:p>
          <a:p>
            <a:r>
              <a:rPr kumimoji="1" lang="zh-CN" altLang="en-GB" b="1" dirty="0">
                <a:solidFill>
                  <a:srgbClr val="00ADBD"/>
                </a:solidFill>
              </a:rPr>
              <a:t>是</a:t>
            </a:r>
            <a:r>
              <a:rPr kumimoji="1" lang="en-US" altLang="zh-CN" b="1" dirty="0">
                <a:solidFill>
                  <a:srgbClr val="00ADBD"/>
                </a:solidFill>
              </a:rPr>
              <a:t>Python</a:t>
            </a:r>
            <a:r>
              <a:rPr kumimoji="1" lang="zh-CN" altLang="en-US" b="1" dirty="0">
                <a:solidFill>
                  <a:srgbClr val="00ADBD"/>
                </a:solidFill>
              </a:rPr>
              <a:t>内置的三个装饰器，在项目中会使用到</a:t>
            </a:r>
            <a:endParaRPr kumimoji="1" lang="en-US" altLang="zh-CN" b="1" dirty="0">
              <a:solidFill>
                <a:srgbClr val="00ADBD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0ADBD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00ADBD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2"/>
            <a:ext cx="1206047" cy="661223"/>
            <a:chOff x="5141520" y="2534685"/>
            <a:chExt cx="1607854" cy="881833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内置装饰器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676978"/>
            <a:chOff x="1692002" y="2213165"/>
            <a:chExt cx="2816878" cy="902846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装饰器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52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掌握：装饰器即闭包，只是传入的是一个函数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内置装饰器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掌握：三个内置装饰器的使用和效果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43710" y="1269298"/>
              <a:ext cx="920815" cy="743320"/>
              <a:chOff x="1335895" y="2419508"/>
              <a:chExt cx="1225606" cy="98935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E8707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rgbClr val="E8707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335895" y="3019696"/>
                <a:ext cx="1225606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E8707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E8707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3446961" y="1701175"/>
            <a:ext cx="2722917" cy="471330"/>
            <a:chOff x="3446961" y="1701175"/>
            <a:chExt cx="2722917" cy="471330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13"/>
            <p:cNvGrpSpPr>
              <a:grpSpLocks noChangeAspect="1"/>
            </p:cNvGrpSpPr>
            <p:nvPr/>
          </p:nvGrpSpPr>
          <p:grpSpPr bwMode="auto">
            <a:xfrm>
              <a:off x="5704049" y="1701175"/>
              <a:ext cx="465829" cy="471330"/>
              <a:chOff x="2426" y="2781"/>
              <a:chExt cx="593" cy="600"/>
            </a:xfrm>
            <a:solidFill>
              <a:schemeClr val="bg1"/>
            </a:solidFill>
            <a:effectLst/>
          </p:grpSpPr>
          <p:sp>
            <p:nvSpPr>
              <p:cNvPr id="31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6" y="1643584"/>
            <a:ext cx="4073033" cy="747415"/>
            <a:chOff x="7127272" y="2681303"/>
            <a:chExt cx="4112228" cy="996554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882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前面的学习过程中，始终小心翼翼，尽可能地避免程序出现报错，但是程序始终是有可能报错的，那该怎么办呢？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4073030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比如打开一个只读文件，这个文件可能还没有获取到，那么打开的时候就会报错，那么应该怎么办呢？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异常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3" y="1462171"/>
            <a:ext cx="3771900" cy="193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1409" y="2104205"/>
            <a:ext cx="350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E87070"/>
                </a:solidFill>
              </a:rPr>
              <a:t>当文件不存在时，程序不会报错，这样报错就不会导致程序结束</a:t>
            </a:r>
            <a:endParaRPr kumimoji="1" lang="zh-CN" altLang="en-US" b="1" dirty="0">
              <a:solidFill>
                <a:srgbClr val="E87070"/>
              </a:solidFill>
            </a:endParaRPr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  <a:hlinkClick r:id="rId1"/>
              </a:rPr>
              <a:t>异常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的使用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9404" y="1079450"/>
            <a:ext cx="2861513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语法规则：</a:t>
            </a:r>
            <a:endParaRPr lang="en-US" altLang="zh-CN" sz="1200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raise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endParaRPr lang="en-US" altLang="zh-CN" b="1" dirty="0">
              <a:solidFill>
                <a:srgbClr val="663B7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pass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56016" y="1248360"/>
            <a:ext cx="3041582" cy="29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使用规则：</a:t>
            </a:r>
            <a:endParaRPr lang="en-US" altLang="zh-CN" sz="1200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可能出现异常的代码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b="1" dirty="0">
                <a:solidFill>
                  <a:srgbClr val="663B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抛出或者返回异常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else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没有报错执行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       </a:t>
            </a:r>
            <a:r>
              <a:rPr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以上执行完执行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9404" y="4076079"/>
            <a:ext cx="3197842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注意事项：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1.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try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后面必须跟上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endParaRPr lang="en-US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2.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except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只有在函数中才能使用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return</a:t>
            </a:r>
            <a:endParaRPr lang="en-US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3. </a:t>
            </a:r>
            <a:r>
              <a:rPr lang="en-US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finally</a:t>
            </a: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不管是否发生异常，始终都会执行</a:t>
            </a:r>
            <a:endParaRPr lang="en-US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4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</a:t>
            </a:r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raise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可以主动抛出异常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" y="934856"/>
            <a:ext cx="3264117" cy="4087327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断言</a:t>
            </a:r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使用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1029" y="1658191"/>
            <a:ext cx="4784750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assert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是断言， 和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if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判断类似，只是判断为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False</a:t>
            </a:r>
            <a:r>
              <a:rPr lang="zh-CN" altLang="en-US" b="1" dirty="0">
                <a:solidFill>
                  <a:srgbClr val="E870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anose="02010601030101010101" pitchFamily="2" charset="-122"/>
              </a:rPr>
              <a:t> 的时候会报错</a:t>
            </a:r>
            <a:endParaRPr lang="en-US" altLang="zh-CN" b="1" dirty="0">
              <a:solidFill>
                <a:srgbClr val="E870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963863"/>
            <a:ext cx="2463800" cy="2349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3626495"/>
            <a:ext cx="7863840" cy="1223843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总</a:t>
            </a:r>
            <a:r>
              <a:rPr lang="en-US" altLang="zh-CN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E8707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结</a:t>
            </a:r>
            <a:endParaRPr lang="zh-CN" altLang="en-US" sz="1800" b="1" dirty="0">
              <a:solidFill>
                <a:srgbClr val="E8707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429" name="组合 1428"/>
          <p:cNvGrpSpPr/>
          <p:nvPr/>
        </p:nvGrpSpPr>
        <p:grpSpPr>
          <a:xfrm>
            <a:off x="3094004" y="1032752"/>
            <a:ext cx="4043174" cy="4025424"/>
            <a:chOff x="4124802" y="958123"/>
            <a:chExt cx="5390196" cy="5368475"/>
          </a:xfrm>
        </p:grpSpPr>
        <p:sp>
          <p:nvSpPr>
            <p:cNvPr id="1430" name="椭圆 1429"/>
            <p:cNvSpPr/>
            <p:nvPr/>
          </p:nvSpPr>
          <p:spPr>
            <a:xfrm>
              <a:off x="4124802" y="5403127"/>
              <a:ext cx="5390196" cy="923471"/>
            </a:xfrm>
            <a:prstGeom prst="ellipse">
              <a:avLst/>
            </a:prstGeom>
            <a:gradFill flip="none" rotWithShape="1">
              <a:gsLst>
                <a:gs pos="77000">
                  <a:srgbClr val="000000">
                    <a:alpha val="5000"/>
                  </a:srgbClr>
                </a:gs>
                <a:gs pos="61000">
                  <a:srgbClr val="000000">
                    <a:alpha val="19000"/>
                  </a:srgbClr>
                </a:gs>
                <a:gs pos="21000">
                  <a:srgbClr val="000000">
                    <a:alpha val="22000"/>
                  </a:srgbClr>
                </a:gs>
                <a:gs pos="100000">
                  <a:schemeClr val="tx1">
                    <a:alpha val="0"/>
                  </a:schemeClr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grpSp>
          <p:nvGrpSpPr>
            <p:cNvPr id="1431" name="组合 1430"/>
            <p:cNvGrpSpPr/>
            <p:nvPr/>
          </p:nvGrpSpPr>
          <p:grpSpPr>
            <a:xfrm>
              <a:off x="4621472" y="958123"/>
              <a:ext cx="2650210" cy="5056365"/>
              <a:chOff x="4621472" y="958123"/>
              <a:chExt cx="2650210" cy="5056365"/>
            </a:xfrm>
          </p:grpSpPr>
          <p:sp>
            <p:nvSpPr>
              <p:cNvPr id="1432" name="椭圆 1431"/>
              <p:cNvSpPr/>
              <p:nvPr/>
            </p:nvSpPr>
            <p:spPr>
              <a:xfrm>
                <a:off x="4621472" y="958123"/>
                <a:ext cx="2650210" cy="167164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BFBFB"/>
                  </a:gs>
                  <a:gs pos="62000">
                    <a:srgbClr val="F3F3F3"/>
                  </a:gs>
                  <a:gs pos="0">
                    <a:srgbClr val="CFD0CD"/>
                  </a:gs>
                </a:gsLst>
                <a:lin ang="8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3" name="组合 1432"/>
              <p:cNvGrpSpPr/>
              <p:nvPr/>
            </p:nvGrpSpPr>
            <p:grpSpPr>
              <a:xfrm>
                <a:off x="4621472" y="1031862"/>
                <a:ext cx="2650210" cy="4982626"/>
                <a:chOff x="4621472" y="1031862"/>
                <a:chExt cx="2650210" cy="4982626"/>
              </a:xfrm>
            </p:grpSpPr>
            <p:sp>
              <p:nvSpPr>
                <p:cNvPr id="1434" name="任意多边形 1433"/>
                <p:cNvSpPr/>
                <p:nvPr/>
              </p:nvSpPr>
              <p:spPr>
                <a:xfrm>
                  <a:off x="4621472" y="1031862"/>
                  <a:ext cx="2650210" cy="4982626"/>
                </a:xfrm>
                <a:custGeom>
                  <a:avLst/>
                  <a:gdLst>
                    <a:gd name="connsiteX0" fmla="*/ 0 w 2650210"/>
                    <a:gd name="connsiteY0" fmla="*/ 0 h 4982626"/>
                    <a:gd name="connsiteX1" fmla="*/ 2650210 w 2650210"/>
                    <a:gd name="connsiteY1" fmla="*/ 0 h 4982626"/>
                    <a:gd name="connsiteX2" fmla="*/ 2650210 w 2650210"/>
                    <a:gd name="connsiteY2" fmla="*/ 1016000 h 4982626"/>
                    <a:gd name="connsiteX3" fmla="*/ 2650210 w 2650210"/>
                    <a:gd name="connsiteY3" fmla="*/ 4835471 h 4982626"/>
                    <a:gd name="connsiteX4" fmla="*/ 1325105 w 2650210"/>
                    <a:gd name="connsiteY4" fmla="*/ 4982626 h 4982626"/>
                    <a:gd name="connsiteX5" fmla="*/ 0 w 2650210"/>
                    <a:gd name="connsiteY5" fmla="*/ 4835471 h 4982626"/>
                    <a:gd name="connsiteX6" fmla="*/ 0 w 2650210"/>
                    <a:gd name="connsiteY6" fmla="*/ 1016000 h 49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50210" h="4982626">
                      <a:moveTo>
                        <a:pt x="0" y="0"/>
                      </a:moveTo>
                      <a:lnTo>
                        <a:pt x="2650210" y="0"/>
                      </a:lnTo>
                      <a:lnTo>
                        <a:pt x="2650210" y="1016000"/>
                      </a:lnTo>
                      <a:lnTo>
                        <a:pt x="2650210" y="4835471"/>
                      </a:lnTo>
                      <a:cubicBezTo>
                        <a:pt x="2650210" y="4916742"/>
                        <a:pt x="2056940" y="4982626"/>
                        <a:pt x="1325105" y="4982626"/>
                      </a:cubicBezTo>
                      <a:cubicBezTo>
                        <a:pt x="593270" y="4982626"/>
                        <a:pt x="0" y="4916742"/>
                        <a:pt x="0" y="4835471"/>
                      </a:cubicBezTo>
                      <a:lnTo>
                        <a:pt x="0" y="1016000"/>
                      </a:lnTo>
                      <a:close/>
                    </a:path>
                  </a:pathLst>
                </a:custGeom>
                <a:gradFill>
                  <a:gsLst>
                    <a:gs pos="31000">
                      <a:schemeClr val="bg1">
                        <a:lumMod val="95000"/>
                      </a:schemeClr>
                    </a:gs>
                    <a:gs pos="100000">
                      <a:srgbClr val="D2D3D0"/>
                    </a:gs>
                    <a:gs pos="83000">
                      <a:srgbClr val="C7C8C5"/>
                    </a:gs>
                    <a:gs pos="68000">
                      <a:srgbClr val="D3D3D1"/>
                    </a:gs>
                    <a:gs pos="49000">
                      <a:srgbClr val="E3E3E1"/>
                    </a:gs>
                    <a:gs pos="17000">
                      <a:srgbClr val="F2F2F0"/>
                    </a:gs>
                    <a:gs pos="0">
                      <a:srgbClr val="F3F3F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5" name="任意多边形 1434"/>
                <p:cNvSpPr/>
                <p:nvPr/>
              </p:nvSpPr>
              <p:spPr>
                <a:xfrm>
                  <a:off x="4621472" y="2255915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6" name="任意多边形 1435"/>
                <p:cNvSpPr/>
                <p:nvPr/>
              </p:nvSpPr>
              <p:spPr>
                <a:xfrm>
                  <a:off x="4621472" y="35405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7" name="任意多边形 1436"/>
                <p:cNvSpPr/>
                <p:nvPr/>
              </p:nvSpPr>
              <p:spPr>
                <a:xfrm>
                  <a:off x="4621472" y="4708996"/>
                  <a:ext cx="2647950" cy="152400"/>
                </a:xfrm>
                <a:custGeom>
                  <a:avLst/>
                  <a:gdLst>
                    <a:gd name="connsiteX0" fmla="*/ 0 w 2671763"/>
                    <a:gd name="connsiteY0" fmla="*/ 0 h 138119"/>
                    <a:gd name="connsiteX1" fmla="*/ 1352550 w 2671763"/>
                    <a:gd name="connsiteY1" fmla="*/ 138112 h 138119"/>
                    <a:gd name="connsiteX2" fmla="*/ 2671763 w 2671763"/>
                    <a:gd name="connsiteY2" fmla="*/ 4762 h 138119"/>
                    <a:gd name="connsiteX0-1" fmla="*/ 0 w 2671763"/>
                    <a:gd name="connsiteY0-2" fmla="*/ 0 h 138119"/>
                    <a:gd name="connsiteX1-3" fmla="*/ 1352550 w 2671763"/>
                    <a:gd name="connsiteY1-4" fmla="*/ 138112 h 138119"/>
                    <a:gd name="connsiteX2-5" fmla="*/ 2671763 w 2671763"/>
                    <a:gd name="connsiteY2-6" fmla="*/ 4762 h 138119"/>
                    <a:gd name="connsiteX0-7" fmla="*/ 0 w 2671763"/>
                    <a:gd name="connsiteY0-8" fmla="*/ 0 h 138120"/>
                    <a:gd name="connsiteX1-9" fmla="*/ 1352550 w 2671763"/>
                    <a:gd name="connsiteY1-10" fmla="*/ 138112 h 138120"/>
                    <a:gd name="connsiteX2-11" fmla="*/ 2671763 w 2671763"/>
                    <a:gd name="connsiteY2-12" fmla="*/ 4762 h 138120"/>
                    <a:gd name="connsiteX0-13" fmla="*/ 0 w 2652713"/>
                    <a:gd name="connsiteY0-14" fmla="*/ 14288 h 153386"/>
                    <a:gd name="connsiteX1-15" fmla="*/ 1352550 w 2652713"/>
                    <a:gd name="connsiteY1-16" fmla="*/ 152400 h 153386"/>
                    <a:gd name="connsiteX2-17" fmla="*/ 2652713 w 2652713"/>
                    <a:gd name="connsiteY2-18" fmla="*/ 0 h 153386"/>
                    <a:gd name="connsiteX0-19" fmla="*/ 0 w 2652713"/>
                    <a:gd name="connsiteY0-20" fmla="*/ 0 h 138197"/>
                    <a:gd name="connsiteX1-21" fmla="*/ 1352550 w 2652713"/>
                    <a:gd name="connsiteY1-22" fmla="*/ 138112 h 138197"/>
                    <a:gd name="connsiteX2-23" fmla="*/ 2652713 w 2652713"/>
                    <a:gd name="connsiteY2-24" fmla="*/ 14287 h 138197"/>
                    <a:gd name="connsiteX0-25" fmla="*/ 0 w 2647950"/>
                    <a:gd name="connsiteY0-26" fmla="*/ 1 h 125521"/>
                    <a:gd name="connsiteX1-27" fmla="*/ 1347787 w 2647950"/>
                    <a:gd name="connsiteY1-28" fmla="*/ 123825 h 125521"/>
                    <a:gd name="connsiteX2-29" fmla="*/ 2647950 w 2647950"/>
                    <a:gd name="connsiteY2-30" fmla="*/ 0 h 125521"/>
                    <a:gd name="connsiteX0-31" fmla="*/ 0 w 2647950"/>
                    <a:gd name="connsiteY0-32" fmla="*/ 1 h 125521"/>
                    <a:gd name="connsiteX1-33" fmla="*/ 1347787 w 2647950"/>
                    <a:gd name="connsiteY1-34" fmla="*/ 123825 h 125521"/>
                    <a:gd name="connsiteX2-35" fmla="*/ 2647950 w 2647950"/>
                    <a:gd name="connsiteY2-36" fmla="*/ 0 h 125521"/>
                    <a:gd name="connsiteX0-37" fmla="*/ 0 w 2647950"/>
                    <a:gd name="connsiteY0-38" fmla="*/ 1 h 142921"/>
                    <a:gd name="connsiteX1-39" fmla="*/ 1347787 w 2647950"/>
                    <a:gd name="connsiteY1-40" fmla="*/ 142875 h 142921"/>
                    <a:gd name="connsiteX2-41" fmla="*/ 2647950 w 2647950"/>
                    <a:gd name="connsiteY2-42" fmla="*/ 0 h 142921"/>
                    <a:gd name="connsiteX0-43" fmla="*/ 0 w 2647950"/>
                    <a:gd name="connsiteY0-44" fmla="*/ 1 h 152400"/>
                    <a:gd name="connsiteX1-45" fmla="*/ 1347787 w 2647950"/>
                    <a:gd name="connsiteY1-46" fmla="*/ 152400 h 152400"/>
                    <a:gd name="connsiteX2-47" fmla="*/ 2647950 w 2647950"/>
                    <a:gd name="connsiteY2-48" fmla="*/ 0 h 152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2647950" h="152400">
                      <a:moveTo>
                        <a:pt x="0" y="1"/>
                      </a:moveTo>
                      <a:cubicBezTo>
                        <a:pt x="458390" y="149623"/>
                        <a:pt x="906462" y="152400"/>
                        <a:pt x="1347787" y="152400"/>
                      </a:cubicBezTo>
                      <a:cubicBezTo>
                        <a:pt x="1789112" y="152400"/>
                        <a:pt x="2206625" y="140494"/>
                        <a:pt x="2647950" y="0"/>
                      </a:cubicBezTo>
                    </a:path>
                  </a:pathLst>
                </a:custGeom>
                <a:noFill/>
                <a:ln w="15875">
                  <a:gradFill flip="none" rotWithShape="1">
                    <a:gsLst>
                      <a:gs pos="0">
                        <a:srgbClr val="90928A">
                          <a:alpha val="50000"/>
                        </a:srgbClr>
                      </a:gs>
                      <a:gs pos="79000">
                        <a:schemeClr val="bg1"/>
                      </a:gs>
                      <a:gs pos="42000">
                        <a:srgbClr val="90928A">
                          <a:alpha val="50000"/>
                        </a:srgbClr>
                      </a:gs>
                      <a:gs pos="54000">
                        <a:schemeClr val="bg1"/>
                      </a:gs>
                      <a:gs pos="9000">
                        <a:schemeClr val="bg1"/>
                      </a:gs>
                      <a:gs pos="90000">
                        <a:srgbClr val="90928A">
                          <a:alpha val="50000"/>
                        </a:srgbClr>
                      </a:gs>
                      <a:gs pos="66000">
                        <a:srgbClr val="90928A">
                          <a:alpha val="50000"/>
                        </a:srgbClr>
                      </a:gs>
                      <a:gs pos="30000">
                        <a:schemeClr val="bg1"/>
                      </a:gs>
                      <a:gs pos="19000">
                        <a:srgbClr val="90928A">
                          <a:alpha val="50000"/>
                        </a:srgbClr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 b="1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38" name="组合 1437"/>
          <p:cNvGrpSpPr/>
          <p:nvPr/>
        </p:nvGrpSpPr>
        <p:grpSpPr>
          <a:xfrm>
            <a:off x="3856643" y="1315546"/>
            <a:ext cx="1206047" cy="595154"/>
            <a:chOff x="5141520" y="1335269"/>
            <a:chExt cx="1607854" cy="793721"/>
          </a:xfrm>
        </p:grpSpPr>
        <p:sp>
          <p:nvSpPr>
            <p:cNvPr id="1439" name="文本框 2329"/>
            <p:cNvSpPr txBox="1"/>
            <p:nvPr/>
          </p:nvSpPr>
          <p:spPr>
            <a:xfrm>
              <a:off x="5590303" y="1335269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FFB850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01</a:t>
              </a:r>
              <a:endParaRPr lang="zh-CN" altLang="en-US" sz="2100" b="1" dirty="0">
                <a:solidFill>
                  <a:srgbClr val="FFB850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0" name="文本框 269"/>
            <p:cNvSpPr txBox="1"/>
            <p:nvPr/>
          </p:nvSpPr>
          <p:spPr>
            <a:xfrm>
              <a:off x="5141520" y="1797969"/>
              <a:ext cx="1607854" cy="331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1015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1" name="组合 1440"/>
          <p:cNvGrpSpPr/>
          <p:nvPr/>
        </p:nvGrpSpPr>
        <p:grpSpPr>
          <a:xfrm>
            <a:off x="3856643" y="2214900"/>
            <a:ext cx="1206047" cy="661223"/>
            <a:chOff x="5141520" y="2534685"/>
            <a:chExt cx="1607854" cy="881834"/>
          </a:xfrm>
        </p:grpSpPr>
        <p:sp>
          <p:nvSpPr>
            <p:cNvPr id="1442" name="文本框 266"/>
            <p:cNvSpPr txBox="1"/>
            <p:nvPr/>
          </p:nvSpPr>
          <p:spPr>
            <a:xfrm>
              <a:off x="5590303" y="2534685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01ACBE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02</a:t>
              </a:r>
              <a:endParaRPr lang="zh-CN" altLang="en-US" sz="2100" b="1" dirty="0">
                <a:solidFill>
                  <a:srgbClr val="01ACBE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1443" name="文本框 270"/>
            <p:cNvSpPr txBox="1"/>
            <p:nvPr/>
          </p:nvSpPr>
          <p:spPr>
            <a:xfrm>
              <a:off x="5141520" y="30854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</a:t>
              </a:r>
              <a:endParaRPr lang="zh-CN" altLang="en-US" sz="1015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0" name="Freeform 268"/>
          <p:cNvSpPr/>
          <p:nvPr/>
        </p:nvSpPr>
        <p:spPr bwMode="auto">
          <a:xfrm>
            <a:off x="5463670" y="2255147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1" name="Oval 269"/>
          <p:cNvSpPr>
            <a:spLocks noChangeArrowheads="1"/>
          </p:cNvSpPr>
          <p:nvPr/>
        </p:nvSpPr>
        <p:spPr bwMode="auto">
          <a:xfrm>
            <a:off x="5411730" y="2487828"/>
            <a:ext cx="115421" cy="121148"/>
          </a:xfrm>
          <a:prstGeom prst="ellipse">
            <a:avLst/>
          </a:prstGeom>
          <a:solidFill>
            <a:srgbClr val="01AC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4" name="Freeform 268"/>
          <p:cNvSpPr/>
          <p:nvPr/>
        </p:nvSpPr>
        <p:spPr bwMode="auto">
          <a:xfrm flipH="1" flipV="1">
            <a:off x="2631865" y="1619986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sp>
        <p:nvSpPr>
          <p:cNvPr id="1455" name="Oval 269"/>
          <p:cNvSpPr>
            <a:spLocks noChangeArrowheads="1"/>
          </p:cNvSpPr>
          <p:nvPr/>
        </p:nvSpPr>
        <p:spPr bwMode="auto">
          <a:xfrm flipH="1" flipV="1">
            <a:off x="3382100" y="1564219"/>
            <a:ext cx="115421" cy="121148"/>
          </a:xfrm>
          <a:prstGeom prst="ellipse">
            <a:avLst/>
          </a:prstGeom>
          <a:solidFill>
            <a:srgbClr val="FFB85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459" name="组合 1458"/>
          <p:cNvGrpSpPr/>
          <p:nvPr/>
        </p:nvGrpSpPr>
        <p:grpSpPr>
          <a:xfrm>
            <a:off x="1269167" y="1973816"/>
            <a:ext cx="2112934" cy="496929"/>
            <a:chOff x="1692002" y="2213165"/>
            <a:chExt cx="2816878" cy="662725"/>
          </a:xfrm>
        </p:grpSpPr>
        <p:sp>
          <p:nvSpPr>
            <p:cNvPr id="1460" name="文本框 363"/>
            <p:cNvSpPr txBox="1"/>
            <p:nvPr/>
          </p:nvSpPr>
          <p:spPr>
            <a:xfrm>
              <a:off x="2207042" y="2213165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异常</a:t>
              </a:r>
              <a:endPara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61" name="Freeform 310"/>
            <p:cNvSpPr>
              <a:spLocks noEditPoints="1"/>
            </p:cNvSpPr>
            <p:nvPr/>
          </p:nvSpPr>
          <p:spPr bwMode="auto">
            <a:xfrm>
              <a:off x="1692002" y="2272526"/>
              <a:ext cx="531100" cy="524114"/>
            </a:xfrm>
            <a:custGeom>
              <a:avLst/>
              <a:gdLst>
                <a:gd name="T0" fmla="*/ 31 w 32"/>
                <a:gd name="T1" fmla="*/ 13 h 31"/>
                <a:gd name="T2" fmla="*/ 28 w 32"/>
                <a:gd name="T3" fmla="*/ 13 h 31"/>
                <a:gd name="T4" fmla="*/ 26 w 32"/>
                <a:gd name="T5" fmla="*/ 9 h 31"/>
                <a:gd name="T6" fmla="*/ 28 w 32"/>
                <a:gd name="T7" fmla="*/ 7 h 31"/>
                <a:gd name="T8" fmla="*/ 28 w 32"/>
                <a:gd name="T9" fmla="*/ 6 h 31"/>
                <a:gd name="T10" fmla="*/ 26 w 32"/>
                <a:gd name="T11" fmla="*/ 3 h 31"/>
                <a:gd name="T12" fmla="*/ 25 w 32"/>
                <a:gd name="T13" fmla="*/ 3 h 31"/>
                <a:gd name="T14" fmla="*/ 22 w 32"/>
                <a:gd name="T15" fmla="*/ 6 h 31"/>
                <a:gd name="T16" fmla="*/ 19 w 32"/>
                <a:gd name="T17" fmla="*/ 4 h 31"/>
                <a:gd name="T18" fmla="*/ 19 w 32"/>
                <a:gd name="T19" fmla="*/ 1 h 31"/>
                <a:gd name="T20" fmla="*/ 18 w 32"/>
                <a:gd name="T21" fmla="*/ 0 h 31"/>
                <a:gd name="T22" fmla="*/ 14 w 32"/>
                <a:gd name="T23" fmla="*/ 0 h 31"/>
                <a:gd name="T24" fmla="*/ 13 w 32"/>
                <a:gd name="T25" fmla="*/ 1 h 31"/>
                <a:gd name="T26" fmla="*/ 13 w 32"/>
                <a:gd name="T27" fmla="*/ 4 h 31"/>
                <a:gd name="T28" fmla="*/ 10 w 32"/>
                <a:gd name="T29" fmla="*/ 6 h 31"/>
                <a:gd name="T30" fmla="*/ 8 w 32"/>
                <a:gd name="T31" fmla="*/ 3 h 31"/>
                <a:gd name="T32" fmla="*/ 6 w 32"/>
                <a:gd name="T33" fmla="*/ 3 h 31"/>
                <a:gd name="T34" fmla="*/ 4 w 32"/>
                <a:gd name="T35" fmla="*/ 6 h 31"/>
                <a:gd name="T36" fmla="*/ 4 w 32"/>
                <a:gd name="T37" fmla="*/ 7 h 31"/>
                <a:gd name="T38" fmla="*/ 6 w 32"/>
                <a:gd name="T39" fmla="*/ 9 h 31"/>
                <a:gd name="T40" fmla="*/ 5 w 32"/>
                <a:gd name="T41" fmla="*/ 13 h 31"/>
                <a:gd name="T42" fmla="*/ 1 w 32"/>
                <a:gd name="T43" fmla="*/ 13 h 31"/>
                <a:gd name="T44" fmla="*/ 0 w 32"/>
                <a:gd name="T45" fmla="*/ 14 h 31"/>
                <a:gd name="T46" fmla="*/ 0 w 32"/>
                <a:gd name="T47" fmla="*/ 17 h 31"/>
                <a:gd name="T48" fmla="*/ 1 w 32"/>
                <a:gd name="T49" fmla="*/ 18 h 31"/>
                <a:gd name="T50" fmla="*/ 5 w 32"/>
                <a:gd name="T51" fmla="*/ 18 h 31"/>
                <a:gd name="T52" fmla="*/ 6 w 32"/>
                <a:gd name="T53" fmla="*/ 22 h 31"/>
                <a:gd name="T54" fmla="*/ 4 w 32"/>
                <a:gd name="T55" fmla="*/ 24 h 31"/>
                <a:gd name="T56" fmla="*/ 4 w 32"/>
                <a:gd name="T57" fmla="*/ 25 h 31"/>
                <a:gd name="T58" fmla="*/ 6 w 32"/>
                <a:gd name="T59" fmla="*/ 28 h 31"/>
                <a:gd name="T60" fmla="*/ 8 w 32"/>
                <a:gd name="T61" fmla="*/ 28 h 31"/>
                <a:gd name="T62" fmla="*/ 10 w 32"/>
                <a:gd name="T63" fmla="*/ 26 h 31"/>
                <a:gd name="T64" fmla="*/ 13 w 32"/>
                <a:gd name="T65" fmla="*/ 27 h 31"/>
                <a:gd name="T66" fmla="*/ 13 w 32"/>
                <a:gd name="T67" fmla="*/ 30 h 31"/>
                <a:gd name="T68" fmla="*/ 14 w 32"/>
                <a:gd name="T69" fmla="*/ 31 h 31"/>
                <a:gd name="T70" fmla="*/ 18 w 32"/>
                <a:gd name="T71" fmla="*/ 31 h 31"/>
                <a:gd name="T72" fmla="*/ 19 w 32"/>
                <a:gd name="T73" fmla="*/ 30 h 31"/>
                <a:gd name="T74" fmla="*/ 19 w 32"/>
                <a:gd name="T75" fmla="*/ 27 h 31"/>
                <a:gd name="T76" fmla="*/ 22 w 32"/>
                <a:gd name="T77" fmla="*/ 26 h 31"/>
                <a:gd name="T78" fmla="*/ 25 w 32"/>
                <a:gd name="T79" fmla="*/ 28 h 31"/>
                <a:gd name="T80" fmla="*/ 26 w 32"/>
                <a:gd name="T81" fmla="*/ 28 h 31"/>
                <a:gd name="T82" fmla="*/ 28 w 32"/>
                <a:gd name="T83" fmla="*/ 25 h 31"/>
                <a:gd name="T84" fmla="*/ 28 w 32"/>
                <a:gd name="T85" fmla="*/ 24 h 31"/>
                <a:gd name="T86" fmla="*/ 26 w 32"/>
                <a:gd name="T87" fmla="*/ 22 h 31"/>
                <a:gd name="T88" fmla="*/ 28 w 32"/>
                <a:gd name="T89" fmla="*/ 18 h 31"/>
                <a:gd name="T90" fmla="*/ 31 w 32"/>
                <a:gd name="T91" fmla="*/ 18 h 31"/>
                <a:gd name="T92" fmla="*/ 32 w 32"/>
                <a:gd name="T93" fmla="*/ 17 h 31"/>
                <a:gd name="T94" fmla="*/ 32 w 32"/>
                <a:gd name="T95" fmla="*/ 14 h 31"/>
                <a:gd name="T96" fmla="*/ 31 w 32"/>
                <a:gd name="T97" fmla="*/ 13 h 31"/>
                <a:gd name="T98" fmla="*/ 16 w 32"/>
                <a:gd name="T99" fmla="*/ 23 h 31"/>
                <a:gd name="T100" fmla="*/ 9 w 32"/>
                <a:gd name="T101" fmla="*/ 16 h 31"/>
                <a:gd name="T102" fmla="*/ 16 w 32"/>
                <a:gd name="T103" fmla="*/ 9 h 31"/>
                <a:gd name="T104" fmla="*/ 23 w 32"/>
                <a:gd name="T105" fmla="*/ 16 h 31"/>
                <a:gd name="T106" fmla="*/ 16 w 32"/>
                <a:gd name="T107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" h="31">
                  <a:moveTo>
                    <a:pt x="31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7" y="12"/>
                    <a:pt x="27" y="10"/>
                    <a:pt x="26" y="9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9" y="7"/>
                    <a:pt x="29" y="6"/>
                    <a:pt x="28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5" y="3"/>
                    <a:pt x="25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5"/>
                    <a:pt x="20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4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2"/>
                    <a:pt x="5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0"/>
                    <a:pt x="5" y="21"/>
                    <a:pt x="6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8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4" y="31"/>
                    <a:pt x="1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1"/>
                    <a:pt x="19" y="3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7"/>
                    <a:pt x="21" y="26"/>
                    <a:pt x="22" y="26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5"/>
                    <a:pt x="29" y="25"/>
                    <a:pt x="28" y="2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1"/>
                    <a:pt x="27" y="20"/>
                    <a:pt x="28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2" y="18"/>
                    <a:pt x="32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1" y="13"/>
                    <a:pt x="31" y="13"/>
                  </a:cubicBezTo>
                  <a:close/>
                  <a:moveTo>
                    <a:pt x="16" y="23"/>
                  </a:moveTo>
                  <a:cubicBezTo>
                    <a:pt x="12" y="23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3"/>
                    <a:pt x="16" y="23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</a:endParaRPr>
            </a:p>
          </p:txBody>
        </p:sp>
        <p:sp>
          <p:nvSpPr>
            <p:cNvPr id="1462" name="矩形 47"/>
            <p:cNvSpPr>
              <a:spLocks noChangeArrowheads="1"/>
            </p:cNvSpPr>
            <p:nvPr/>
          </p:nvSpPr>
          <p:spPr bwMode="auto">
            <a:xfrm>
              <a:off x="2251676" y="2589940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掌握：异常就是报错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69" name="组合 1468"/>
          <p:cNvGrpSpPr/>
          <p:nvPr/>
        </p:nvGrpSpPr>
        <p:grpSpPr>
          <a:xfrm>
            <a:off x="5920776" y="1789679"/>
            <a:ext cx="2062964" cy="687479"/>
            <a:chOff x="7893340" y="1967591"/>
            <a:chExt cx="2750260" cy="916849"/>
          </a:xfrm>
        </p:grpSpPr>
        <p:grpSp>
          <p:nvGrpSpPr>
            <p:cNvPr id="1470" name="组合 1469"/>
            <p:cNvGrpSpPr/>
            <p:nvPr/>
          </p:nvGrpSpPr>
          <p:grpSpPr>
            <a:xfrm>
              <a:off x="7893340" y="2072907"/>
              <a:ext cx="450862" cy="466962"/>
              <a:chOff x="9450388" y="2662238"/>
              <a:chExt cx="133350" cy="138112"/>
            </a:xfrm>
            <a:solidFill>
              <a:srgbClr val="01ACBE"/>
            </a:solidFill>
          </p:grpSpPr>
          <p:sp>
            <p:nvSpPr>
              <p:cNvPr id="1473" name="Rectangle 239"/>
              <p:cNvSpPr>
                <a:spLocks noChangeArrowheads="1"/>
              </p:cNvSpPr>
              <p:nvPr/>
            </p:nvSpPr>
            <p:spPr bwMode="auto">
              <a:xfrm>
                <a:off x="9450388" y="2778125"/>
                <a:ext cx="26988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4" name="Rectangle 240"/>
              <p:cNvSpPr>
                <a:spLocks noChangeArrowheads="1"/>
              </p:cNvSpPr>
              <p:nvPr/>
            </p:nvSpPr>
            <p:spPr bwMode="auto">
              <a:xfrm>
                <a:off x="9488488" y="2751138"/>
                <a:ext cx="22225" cy="492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5" name="Rectangle 241"/>
              <p:cNvSpPr>
                <a:spLocks noChangeArrowheads="1"/>
              </p:cNvSpPr>
              <p:nvPr/>
            </p:nvSpPr>
            <p:spPr bwMode="auto">
              <a:xfrm>
                <a:off x="9521825" y="2713038"/>
                <a:ext cx="23813" cy="87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6" name="Rectangle 242"/>
              <p:cNvSpPr>
                <a:spLocks noChangeArrowheads="1"/>
              </p:cNvSpPr>
              <p:nvPr/>
            </p:nvSpPr>
            <p:spPr bwMode="auto">
              <a:xfrm>
                <a:off x="9556750" y="2662238"/>
                <a:ext cx="26988" cy="1381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77" name="Freeform 243"/>
              <p:cNvSpPr/>
              <p:nvPr/>
            </p:nvSpPr>
            <p:spPr bwMode="auto">
              <a:xfrm>
                <a:off x="9556750" y="2662238"/>
                <a:ext cx="26988" cy="138112"/>
              </a:xfrm>
              <a:custGeom>
                <a:avLst/>
                <a:gdLst>
                  <a:gd name="T0" fmla="*/ 17 w 17"/>
                  <a:gd name="T1" fmla="*/ 87 h 87"/>
                  <a:gd name="T2" fmla="*/ 0 w 17"/>
                  <a:gd name="T3" fmla="*/ 87 h 87"/>
                  <a:gd name="T4" fmla="*/ 0 w 17"/>
                  <a:gd name="T5" fmla="*/ 0 h 87"/>
                  <a:gd name="T6" fmla="*/ 17 w 17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87">
                    <a:moveTo>
                      <a:pt x="17" y="87"/>
                    </a:moveTo>
                    <a:lnTo>
                      <a:pt x="0" y="87"/>
                    </a:ln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71" name="文本框 318"/>
            <p:cNvSpPr txBox="1"/>
            <p:nvPr/>
          </p:nvSpPr>
          <p:spPr>
            <a:xfrm>
              <a:off x="8330067" y="1967591"/>
              <a:ext cx="1644778" cy="3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00ADBD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异常处理</a:t>
              </a:r>
              <a:endParaRPr lang="zh-CN" altLang="en-US" sz="1200" b="1" dirty="0">
                <a:solidFill>
                  <a:srgbClr val="00ADBD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1472" name="矩形 47"/>
            <p:cNvSpPr>
              <a:spLocks noChangeArrowheads="1"/>
            </p:cNvSpPr>
            <p:nvPr/>
          </p:nvSpPr>
          <p:spPr bwMode="auto">
            <a:xfrm>
              <a:off x="8386396" y="2358370"/>
              <a:ext cx="2257204" cy="52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异常处理的基本语法规则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856643" y="3181200"/>
            <a:ext cx="1206047" cy="585417"/>
            <a:chOff x="5141520" y="3823383"/>
            <a:chExt cx="1607854" cy="780736"/>
          </a:xfrm>
        </p:grpSpPr>
        <p:sp>
          <p:nvSpPr>
            <p:cNvPr id="59" name="文本框 267"/>
            <p:cNvSpPr txBox="1"/>
            <p:nvPr/>
          </p:nvSpPr>
          <p:spPr>
            <a:xfrm>
              <a:off x="5590303" y="3823383"/>
              <a:ext cx="710288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87071"/>
                  </a:solidFill>
                  <a:latin typeface="Impact" panose="020B0806030902050204" pitchFamily="34" charset="0"/>
                  <a:ea typeface="时尚中黑简体" panose="01010104010101010101" pitchFamily="2" charset="-122"/>
                </a:rPr>
                <a:t>03</a:t>
              </a:r>
              <a:endParaRPr lang="zh-CN" altLang="en-US" sz="2100" b="1" dirty="0">
                <a:solidFill>
                  <a:srgbClr val="E87071"/>
                </a:solidFill>
                <a:latin typeface="Impact" panose="020B0806030902050204" pitchFamily="34" charset="0"/>
                <a:ea typeface="时尚中黑简体" panose="01010104010101010101" pitchFamily="2" charset="-122"/>
              </a:endParaRPr>
            </a:p>
          </p:txBody>
        </p:sp>
        <p:sp>
          <p:nvSpPr>
            <p:cNvPr id="60" name="文本框 271"/>
            <p:cNvSpPr txBox="1"/>
            <p:nvPr/>
          </p:nvSpPr>
          <p:spPr>
            <a:xfrm>
              <a:off x="5141520" y="4273097"/>
              <a:ext cx="1607854" cy="33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5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断言</a:t>
              </a:r>
              <a:endParaRPr lang="zh-CN" altLang="en-US" sz="1015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Freeform 268"/>
          <p:cNvSpPr/>
          <p:nvPr/>
        </p:nvSpPr>
        <p:spPr bwMode="auto">
          <a:xfrm flipH="1" flipV="1">
            <a:off x="2631865" y="3472698"/>
            <a:ext cx="813716" cy="298062"/>
          </a:xfrm>
          <a:custGeom>
            <a:avLst/>
            <a:gdLst>
              <a:gd name="T0" fmla="*/ 142 w 177"/>
              <a:gd name="T1" fmla="*/ 36 h 64"/>
              <a:gd name="T2" fmla="*/ 171 w 177"/>
              <a:gd name="T3" fmla="*/ 6 h 64"/>
              <a:gd name="T4" fmla="*/ 175 w 177"/>
              <a:gd name="T5" fmla="*/ 6 h 64"/>
              <a:gd name="T6" fmla="*/ 175 w 177"/>
              <a:gd name="T7" fmla="*/ 1 h 64"/>
              <a:gd name="T8" fmla="*/ 171 w 177"/>
              <a:gd name="T9" fmla="*/ 1 h 64"/>
              <a:gd name="T10" fmla="*/ 171 w 177"/>
              <a:gd name="T11" fmla="*/ 6 h 64"/>
              <a:gd name="T12" fmla="*/ 141 w 177"/>
              <a:gd name="T13" fmla="*/ 35 h 64"/>
              <a:gd name="T14" fmla="*/ 29 w 177"/>
              <a:gd name="T15" fmla="*/ 35 h 64"/>
              <a:gd name="T16" fmla="*/ 5 w 177"/>
              <a:gd name="T17" fmla="*/ 58 h 64"/>
              <a:gd name="T18" fmla="*/ 1 w 177"/>
              <a:gd name="T19" fmla="*/ 58 h 64"/>
              <a:gd name="T20" fmla="*/ 1 w 177"/>
              <a:gd name="T21" fmla="*/ 63 h 64"/>
              <a:gd name="T22" fmla="*/ 6 w 177"/>
              <a:gd name="T23" fmla="*/ 63 h 64"/>
              <a:gd name="T24" fmla="*/ 6 w 177"/>
              <a:gd name="T25" fmla="*/ 59 h 64"/>
              <a:gd name="T26" fmla="*/ 29 w 177"/>
              <a:gd name="T27" fmla="*/ 36 h 64"/>
              <a:gd name="T28" fmla="*/ 142 w 177"/>
              <a:gd name="T29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64">
                <a:moveTo>
                  <a:pt x="142" y="36"/>
                </a:moveTo>
                <a:cubicBezTo>
                  <a:pt x="171" y="6"/>
                  <a:pt x="171" y="6"/>
                  <a:pt x="171" y="6"/>
                </a:cubicBezTo>
                <a:cubicBezTo>
                  <a:pt x="172" y="7"/>
                  <a:pt x="174" y="7"/>
                  <a:pt x="175" y="6"/>
                </a:cubicBezTo>
                <a:cubicBezTo>
                  <a:pt x="177" y="5"/>
                  <a:pt x="177" y="3"/>
                  <a:pt x="175" y="1"/>
                </a:cubicBezTo>
                <a:cubicBezTo>
                  <a:pt x="174" y="0"/>
                  <a:pt x="172" y="0"/>
                  <a:pt x="171" y="1"/>
                </a:cubicBezTo>
                <a:cubicBezTo>
                  <a:pt x="170" y="2"/>
                  <a:pt x="170" y="4"/>
                  <a:pt x="171" y="6"/>
                </a:cubicBezTo>
                <a:cubicBezTo>
                  <a:pt x="141" y="35"/>
                  <a:pt x="141" y="35"/>
                  <a:pt x="141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7"/>
                  <a:pt x="2" y="57"/>
                  <a:pt x="1" y="58"/>
                </a:cubicBezTo>
                <a:cubicBezTo>
                  <a:pt x="0" y="60"/>
                  <a:pt x="0" y="62"/>
                  <a:pt x="1" y="63"/>
                </a:cubicBezTo>
                <a:cubicBezTo>
                  <a:pt x="2" y="64"/>
                  <a:pt x="4" y="64"/>
                  <a:pt x="6" y="63"/>
                </a:cubicBezTo>
                <a:cubicBezTo>
                  <a:pt x="7" y="62"/>
                  <a:pt x="7" y="60"/>
                  <a:pt x="6" y="59"/>
                </a:cubicBezTo>
                <a:cubicBezTo>
                  <a:pt x="29" y="36"/>
                  <a:pt x="29" y="36"/>
                  <a:pt x="29" y="36"/>
                </a:cubicBezTo>
                <a:lnTo>
                  <a:pt x="142" y="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412329" y="3690294"/>
            <a:ext cx="1969772" cy="634556"/>
            <a:chOff x="1882859" y="4502333"/>
            <a:chExt cx="2626021" cy="846271"/>
          </a:xfrm>
        </p:grpSpPr>
        <p:grpSp>
          <p:nvGrpSpPr>
            <p:cNvPr id="63" name="组合 62"/>
            <p:cNvGrpSpPr/>
            <p:nvPr/>
          </p:nvGrpSpPr>
          <p:grpSpPr>
            <a:xfrm>
              <a:off x="1882859" y="4502333"/>
              <a:ext cx="324733" cy="846271"/>
              <a:chOff x="2327275" y="4164013"/>
              <a:chExt cx="52388" cy="136526"/>
            </a:xfrm>
            <a:solidFill>
              <a:srgbClr val="E87071"/>
            </a:solidFill>
          </p:grpSpPr>
          <p:sp>
            <p:nvSpPr>
              <p:cNvPr id="66" name="Oval 343"/>
              <p:cNvSpPr>
                <a:spLocks noChangeArrowheads="1"/>
              </p:cNvSpPr>
              <p:nvPr/>
            </p:nvSpPr>
            <p:spPr bwMode="auto">
              <a:xfrm>
                <a:off x="2338388" y="4164013"/>
                <a:ext cx="26988" cy="254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344"/>
              <p:cNvSpPr/>
              <p:nvPr/>
            </p:nvSpPr>
            <p:spPr bwMode="auto">
              <a:xfrm>
                <a:off x="2327275" y="4194176"/>
                <a:ext cx="52388" cy="106363"/>
              </a:xfrm>
              <a:custGeom>
                <a:avLst/>
                <a:gdLst>
                  <a:gd name="T0" fmla="*/ 14 w 14"/>
                  <a:gd name="T1" fmla="*/ 6 h 28"/>
                  <a:gd name="T2" fmla="*/ 14 w 14"/>
                  <a:gd name="T3" fmla="*/ 6 h 28"/>
                  <a:gd name="T4" fmla="*/ 14 w 14"/>
                  <a:gd name="T5" fmla="*/ 6 h 28"/>
                  <a:gd name="T6" fmla="*/ 9 w 14"/>
                  <a:gd name="T7" fmla="*/ 0 h 28"/>
                  <a:gd name="T8" fmla="*/ 9 w 14"/>
                  <a:gd name="T9" fmla="*/ 0 h 28"/>
                  <a:gd name="T10" fmla="*/ 8 w 14"/>
                  <a:gd name="T11" fmla="*/ 3 h 28"/>
                  <a:gd name="T12" fmla="*/ 7 w 14"/>
                  <a:gd name="T13" fmla="*/ 0 h 28"/>
                  <a:gd name="T14" fmla="*/ 7 w 14"/>
                  <a:gd name="T15" fmla="*/ 0 h 28"/>
                  <a:gd name="T16" fmla="*/ 6 w 14"/>
                  <a:gd name="T17" fmla="*/ 3 h 28"/>
                  <a:gd name="T18" fmla="*/ 5 w 14"/>
                  <a:gd name="T19" fmla="*/ 0 h 28"/>
                  <a:gd name="T20" fmla="*/ 5 w 14"/>
                  <a:gd name="T21" fmla="*/ 0 h 28"/>
                  <a:gd name="T22" fmla="*/ 0 w 14"/>
                  <a:gd name="T23" fmla="*/ 6 h 28"/>
                  <a:gd name="T24" fmla="*/ 0 w 14"/>
                  <a:gd name="T25" fmla="*/ 6 h 28"/>
                  <a:gd name="T26" fmla="*/ 0 w 14"/>
                  <a:gd name="T27" fmla="*/ 6 h 28"/>
                  <a:gd name="T28" fmla="*/ 0 w 14"/>
                  <a:gd name="T29" fmla="*/ 6 h 28"/>
                  <a:gd name="T30" fmla="*/ 0 w 14"/>
                  <a:gd name="T31" fmla="*/ 13 h 28"/>
                  <a:gd name="T32" fmla="*/ 0 w 14"/>
                  <a:gd name="T33" fmla="*/ 13 h 28"/>
                  <a:gd name="T34" fmla="*/ 1 w 14"/>
                  <a:gd name="T35" fmla="*/ 14 h 28"/>
                  <a:gd name="T36" fmla="*/ 2 w 14"/>
                  <a:gd name="T37" fmla="*/ 13 h 28"/>
                  <a:gd name="T38" fmla="*/ 2 w 14"/>
                  <a:gd name="T39" fmla="*/ 4 h 28"/>
                  <a:gd name="T40" fmla="*/ 3 w 14"/>
                  <a:gd name="T41" fmla="*/ 4 h 28"/>
                  <a:gd name="T42" fmla="*/ 3 w 14"/>
                  <a:gd name="T43" fmla="*/ 13 h 28"/>
                  <a:gd name="T44" fmla="*/ 3 w 14"/>
                  <a:gd name="T45" fmla="*/ 14 h 28"/>
                  <a:gd name="T46" fmla="*/ 3 w 14"/>
                  <a:gd name="T47" fmla="*/ 27 h 28"/>
                  <a:gd name="T48" fmla="*/ 5 w 14"/>
                  <a:gd name="T49" fmla="*/ 28 h 28"/>
                  <a:gd name="T50" fmla="*/ 6 w 14"/>
                  <a:gd name="T51" fmla="*/ 27 h 28"/>
                  <a:gd name="T52" fmla="*/ 6 w 14"/>
                  <a:gd name="T53" fmla="*/ 14 h 28"/>
                  <a:gd name="T54" fmla="*/ 8 w 14"/>
                  <a:gd name="T55" fmla="*/ 14 h 28"/>
                  <a:gd name="T56" fmla="*/ 8 w 14"/>
                  <a:gd name="T57" fmla="*/ 27 h 28"/>
                  <a:gd name="T58" fmla="*/ 9 w 14"/>
                  <a:gd name="T59" fmla="*/ 28 h 28"/>
                  <a:gd name="T60" fmla="*/ 11 w 14"/>
                  <a:gd name="T61" fmla="*/ 27 h 28"/>
                  <a:gd name="T62" fmla="*/ 11 w 14"/>
                  <a:gd name="T63" fmla="*/ 14 h 28"/>
                  <a:gd name="T64" fmla="*/ 11 w 14"/>
                  <a:gd name="T65" fmla="*/ 14 h 28"/>
                  <a:gd name="T66" fmla="*/ 11 w 14"/>
                  <a:gd name="T67" fmla="*/ 4 h 28"/>
                  <a:gd name="T68" fmla="*/ 12 w 14"/>
                  <a:gd name="T69" fmla="*/ 4 h 28"/>
                  <a:gd name="T70" fmla="*/ 12 w 14"/>
                  <a:gd name="T71" fmla="*/ 13 h 28"/>
                  <a:gd name="T72" fmla="*/ 13 w 14"/>
                  <a:gd name="T73" fmla="*/ 14 h 28"/>
                  <a:gd name="T74" fmla="*/ 14 w 14"/>
                  <a:gd name="T75" fmla="*/ 13 h 28"/>
                  <a:gd name="T76" fmla="*/ 14 w 14"/>
                  <a:gd name="T77" fmla="*/ 13 h 28"/>
                  <a:gd name="T78" fmla="*/ 14 w 14"/>
                  <a:gd name="T79" fmla="*/ 6 h 28"/>
                  <a:gd name="T80" fmla="*/ 14 w 14"/>
                  <a:gd name="T81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28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3"/>
                      <a:pt x="12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4"/>
                      <a:pt x="2" y="14"/>
                      <a:pt x="2" y="1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8"/>
                      <a:pt x="4" y="28"/>
                      <a:pt x="5" y="28"/>
                    </a:cubicBezTo>
                    <a:cubicBezTo>
                      <a:pt x="5" y="28"/>
                      <a:pt x="6" y="28"/>
                      <a:pt x="6" y="27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10" y="28"/>
                      <a:pt x="11" y="28"/>
                      <a:pt x="11" y="27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4" name="文本框 434"/>
            <p:cNvSpPr txBox="1"/>
            <p:nvPr/>
          </p:nvSpPr>
          <p:spPr>
            <a:xfrm>
              <a:off x="2207041" y="4684020"/>
              <a:ext cx="1644777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E8707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断言</a:t>
              </a:r>
              <a:endParaRPr lang="zh-CN" altLang="en-US" sz="1200" b="1" dirty="0">
                <a:solidFill>
                  <a:srgbClr val="E8707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65" name="矩形 47"/>
            <p:cNvSpPr>
              <a:spLocks noChangeArrowheads="1"/>
            </p:cNvSpPr>
            <p:nvPr/>
          </p:nvSpPr>
          <p:spPr bwMode="auto">
            <a:xfrm>
              <a:off x="2251676" y="5038008"/>
              <a:ext cx="2257204" cy="285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掌握：断言的使用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8" name="Oval 269"/>
          <p:cNvSpPr>
            <a:spLocks noChangeArrowheads="1"/>
          </p:cNvSpPr>
          <p:nvPr/>
        </p:nvSpPr>
        <p:spPr bwMode="auto">
          <a:xfrm flipH="1" flipV="1">
            <a:off x="3382100" y="3416931"/>
            <a:ext cx="115421" cy="121148"/>
          </a:xfrm>
          <a:prstGeom prst="ellipse">
            <a:avLst/>
          </a:prstGeom>
          <a:solidFill>
            <a:srgbClr val="E8707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 b="1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61" grpId="0" animBg="1"/>
          <p:bldP spid="6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1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4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14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14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4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3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14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4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4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400"/>
                                </p:stCondLst>
                                <p:childTnLst>
                                  <p:par>
                                    <p:cTn id="46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900"/>
                                </p:stCondLst>
                                <p:childTnLst>
                                  <p:par>
                                    <p:cTn id="5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7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1450" grpId="0" animBg="1"/>
          <p:bldP spid="1451" grpId="0" animBg="1"/>
          <p:bldP spid="1454" grpId="0" animBg="1"/>
          <p:bldP spid="1455" grpId="0" animBg="1"/>
          <p:bldP spid="61" grpId="0" animBg="1"/>
          <p:bldP spid="6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38371" y="1306649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4096" y="1608938"/>
            <a:ext cx="2225441" cy="2625852"/>
            <a:chOff x="4832531" y="1500201"/>
            <a:chExt cx="2966869" cy="3501947"/>
          </a:xfrm>
        </p:grpSpPr>
        <p:sp>
          <p:nvSpPr>
            <p:cNvPr id="7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87377" y="1608938"/>
            <a:ext cx="2225441" cy="2625852"/>
            <a:chOff x="4832531" y="1500201"/>
            <a:chExt cx="2966869" cy="3501947"/>
          </a:xfrm>
        </p:grpSpPr>
        <p:sp>
          <p:nvSpPr>
            <p:cNvPr id="10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1921" y="1608938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4038" y="1608938"/>
            <a:ext cx="2225441" cy="2625852"/>
            <a:chOff x="1538516" y="1764413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8371" y="1658294"/>
            <a:ext cx="953815" cy="2397592"/>
            <a:chOff x="1250998" y="1830236"/>
            <a:chExt cx="1271587" cy="3197529"/>
          </a:xfrm>
        </p:grpSpPr>
        <p:sp>
          <p:nvSpPr>
            <p:cNvPr id="19" name="任意多边形 18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1709431" y="2227996"/>
              <a:ext cx="656505" cy="25382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prstClr val="white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上节课主要内容</a:t>
              </a:r>
              <a:endParaRPr lang="zh-CN" altLang="en-US" sz="2000" dirty="0">
                <a:solidFill>
                  <a:prstClr val="white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2632483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87182" y="1908535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</a:endParaRPr>
          </a:p>
        </p:txBody>
      </p:sp>
      <p:sp>
        <p:nvSpPr>
          <p:cNvPr id="23" name="文本框 29"/>
          <p:cNvSpPr txBox="1"/>
          <p:nvPr/>
        </p:nvSpPr>
        <p:spPr>
          <a:xfrm>
            <a:off x="378800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66538" y="1908535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/>
          <p:nvPr/>
        </p:nvSpPr>
        <p:spPr>
          <a:xfrm>
            <a:off x="5033252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07276" y="1908535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</a:endParaRPr>
          </a:p>
        </p:txBody>
      </p:sp>
      <p:sp>
        <p:nvSpPr>
          <p:cNvPr id="27" name="文本框 33"/>
          <p:cNvSpPr txBox="1"/>
          <p:nvPr/>
        </p:nvSpPr>
        <p:spPr>
          <a:xfrm>
            <a:off x="6246389" y="1927903"/>
            <a:ext cx="627012" cy="461665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AF92"/>
                </a:solidFill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04</a:t>
            </a:r>
            <a:endParaRPr lang="zh-CN" altLang="en-US" sz="2400" dirty="0">
              <a:solidFill>
                <a:srgbClr val="00AF92"/>
              </a:solidFill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23950" y="1908535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</a:endParaRPr>
          </a:p>
        </p:txBody>
      </p:sp>
      <p:sp>
        <p:nvSpPr>
          <p:cNvPr id="47" name="文本框 53"/>
          <p:cNvSpPr txBox="1"/>
          <p:nvPr/>
        </p:nvSpPr>
        <p:spPr>
          <a:xfrm>
            <a:off x="2180203" y="2949439"/>
            <a:ext cx="1294710" cy="276999"/>
          </a:xfrm>
          <a:prstGeom prst="rect">
            <a:avLst/>
          </a:prstGeom>
          <a:noFill/>
          <a:scene3d>
            <a:camera prst="perspectiveLeft" fov="2700000">
              <a:rot lat="0" lon="1200000" rev="0"/>
            </a:camera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常见内置的函数</a:t>
            </a:r>
            <a:endParaRPr lang="zh-CN" altLang="en-US" sz="1200" b="1" dirty="0">
              <a:solidFill>
                <a:srgbClr val="FFB850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8" name="文本框 55"/>
          <p:cNvSpPr txBox="1"/>
          <p:nvPr/>
        </p:nvSpPr>
        <p:spPr>
          <a:xfrm>
            <a:off x="3372966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属性的调用</a:t>
            </a:r>
            <a:endParaRPr lang="zh-CN" altLang="en-US" sz="1200" b="1" dirty="0">
              <a:solidFill>
                <a:srgbClr val="01ACBE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49" name="文本框 57"/>
          <p:cNvSpPr txBox="1"/>
          <p:nvPr/>
        </p:nvSpPr>
        <p:spPr>
          <a:xfrm>
            <a:off x="4606872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魔法方法</a:t>
            </a:r>
            <a:endParaRPr lang="zh-CN" altLang="en-US" sz="1200" b="1" dirty="0">
              <a:solidFill>
                <a:srgbClr val="E8707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0" name="文本框 59"/>
          <p:cNvSpPr txBox="1"/>
          <p:nvPr/>
        </p:nvSpPr>
        <p:spPr>
          <a:xfrm>
            <a:off x="5818014" y="2949439"/>
            <a:ext cx="1212286" cy="27699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  <a:scene3d>
              <a:camera prst="perspectiveLeft" fov="2700000"/>
              <a:lightRig rig="threePt" dir="t"/>
            </a:scene3d>
          </a:bodyPr>
          <a:lstStyle/>
          <a:p>
            <a:r>
              <a:rPr lang="zh-CN" altLang="en-US" sz="1200" b="1" dirty="0">
                <a:solidFill>
                  <a:srgbClr val="00AF9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协议</a:t>
            </a:r>
            <a:endParaRPr lang="zh-CN" altLang="en-US" sz="1200" b="1" dirty="0">
              <a:solidFill>
                <a:srgbClr val="00AF9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2" name="文本框 113"/>
          <p:cNvSpPr txBox="1"/>
          <p:nvPr/>
        </p:nvSpPr>
        <p:spPr>
          <a:xfrm>
            <a:off x="2233969" y="3181645"/>
            <a:ext cx="876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setattr</a:t>
            </a:r>
            <a:r>
              <a:rPr lang="zh-CN" altLang="en-GB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isinstance</a:t>
            </a:r>
            <a:endParaRPr lang="en-GB" altLang="zh-CN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13"/>
          <p:cNvSpPr txBox="1"/>
          <p:nvPr/>
        </p:nvSpPr>
        <p:spPr>
          <a:xfrm>
            <a:off x="3437726" y="3185031"/>
            <a:ext cx="8760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掌握：属性调用的过程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13"/>
          <p:cNvSpPr txBox="1"/>
          <p:nvPr/>
        </p:nvSpPr>
        <p:spPr>
          <a:xfrm>
            <a:off x="4678606" y="3185031"/>
            <a:ext cx="876065" cy="764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掌握：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__new___</a:t>
            </a: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___str___, ___</a:t>
            </a:r>
            <a:r>
              <a:rPr lang="en-US" altLang="zh-CN" sz="75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</a:t>
            </a:r>
            <a:endParaRPr lang="en-US" altLang="zh-CN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113"/>
          <p:cNvSpPr txBox="1"/>
          <p:nvPr/>
        </p:nvSpPr>
        <p:spPr>
          <a:xfrm>
            <a:off x="5952232" y="3197939"/>
            <a:ext cx="876065" cy="59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了解：序列类型协议、上下文协议、迭代器协议</a:t>
            </a:r>
            <a:endParaRPr lang="zh-CN" altLang="en-US" sz="7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E8707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上节课内容回顾</a:t>
            </a:r>
            <a:endParaRPr lang="zh-CN" altLang="en-US" sz="1800" b="1" dirty="0">
              <a:solidFill>
                <a:srgbClr val="E8707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7" y="2630169"/>
            <a:ext cx="324475" cy="374746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33" y="2661237"/>
            <a:ext cx="312611" cy="31261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8" y="2664390"/>
            <a:ext cx="373411" cy="28005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86" y="2687840"/>
            <a:ext cx="285966" cy="285966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2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21" grpId="0"/>
          <p:bldP spid="22" grpId="0" animBg="1"/>
          <p:bldP spid="23" grpId="0"/>
          <p:bldP spid="24" grpId="0" animBg="1"/>
          <p:bldP spid="25" grpId="0"/>
          <p:bldP spid="26" grpId="0" animBg="1"/>
          <p:bldP spid="27" grpId="0"/>
          <p:bldP spid="28" grpId="0" animBg="1"/>
          <p:bldP spid="47" grpId="0"/>
          <p:bldP spid="48" grpId="0"/>
          <p:bldP spid="49" grpId="0"/>
          <p:bldP spid="50" grpId="0"/>
          <p:bldP spid="52" grpId="0"/>
          <p:bldP spid="53" grpId="0"/>
          <p:bldP spid="54" grpId="0"/>
          <p:bldP spid="55" grpId="0"/>
          <p:bldP spid="57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3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63A77"/>
                </a:gs>
                <a:gs pos="100000">
                  <a:srgbClr val="A26CB8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A26CB8"/>
                  </a:gs>
                  <a:gs pos="100000">
                    <a:srgbClr val="663A77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6" name="组合 5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12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437036" y="1269298"/>
              <a:ext cx="775805" cy="690872"/>
              <a:chOff x="1460111" y="2419508"/>
              <a:chExt cx="1032597" cy="91954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663A77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rgbClr val="663A77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62194" y="2949888"/>
                <a:ext cx="1030514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663A77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663A77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446961" y="1681551"/>
            <a:ext cx="2812632" cy="510577"/>
            <a:chOff x="3446961" y="1681551"/>
            <a:chExt cx="2812632" cy="510577"/>
          </a:xfrm>
        </p:grpSpPr>
        <p:sp>
          <p:nvSpPr>
            <p:cNvPr id="15" name="文本框 14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错误查找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790400" y="1681551"/>
              <a:ext cx="469193" cy="510577"/>
              <a:chOff x="4873620" y="1965325"/>
              <a:chExt cx="269882" cy="293688"/>
            </a:xfrm>
            <a:solidFill>
              <a:schemeClr val="bg1"/>
            </a:solidFill>
            <a:effectLst/>
          </p:grpSpPr>
          <p:sp>
            <p:nvSpPr>
              <p:cNvPr id="25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663B76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663B76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错误和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bug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是不可避免的，那么如何快速查找和定位到错误是非常关键的，那在</a:t>
              </a:r>
              <a:r>
                <a:rPr lang="en-US" altLang="zh-CN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中如何去查找错误呢？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错误查找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" y="833716"/>
            <a:ext cx="1522198" cy="397523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09" y="1196907"/>
            <a:ext cx="7041291" cy="3501623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3033058" y="3956453"/>
            <a:ext cx="12501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报错原因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33433" y="3868221"/>
            <a:ext cx="125018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报错行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033056" y="1835686"/>
            <a:ext cx="15389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0"/>
                <a:solidFill>
                  <a:srgbClr val="663B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执行的代码</a:t>
            </a:r>
            <a:endParaRPr lang="zh-CN" altLang="en-US" sz="2000" b="1" cap="none" spc="0" dirty="0">
              <a:ln w="0"/>
              <a:solidFill>
                <a:srgbClr val="663B7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3" grpId="0"/>
      <p:bldP spid="94" grpId="0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错误查找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335" y="2025591"/>
            <a:ext cx="7762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663B76"/>
                </a:solidFill>
              </a:rPr>
              <a:t>在今后解决问题的过程中，应当自己找到错误代码行，报错原因及报错行，然后再去查找问题。</a:t>
            </a:r>
            <a:endParaRPr kumimoji="1" lang="en-US" altLang="zh-CN" b="1" dirty="0">
              <a:solidFill>
                <a:srgbClr val="663B76"/>
              </a:solidFill>
            </a:endParaRPr>
          </a:p>
          <a:p>
            <a:endParaRPr kumimoji="1" lang="en-US" altLang="zh-CN" b="1" dirty="0">
              <a:solidFill>
                <a:srgbClr val="663B76"/>
              </a:solidFill>
            </a:endParaRPr>
          </a:p>
          <a:p>
            <a:r>
              <a:rPr kumimoji="1" lang="en-US" altLang="en-US" b="1" dirty="0">
                <a:solidFill>
                  <a:srgbClr val="663B76"/>
                </a:solidFill>
              </a:rPr>
              <a:t>在自己无法解决需要寻求帮助时，也要掌握如何描述问题，把问题描述清楚的能力，掌握</a:t>
            </a:r>
            <a:r>
              <a:rPr kumimoji="1" lang="en-US" altLang="en-US" b="1" dirty="0">
                <a:solidFill>
                  <a:srgbClr val="663B76"/>
                </a:solidFill>
                <a:hlinkClick r:id="rId1"/>
              </a:rPr>
              <a:t>如何提问</a:t>
            </a:r>
            <a:r>
              <a:rPr kumimoji="1" lang="en-US" altLang="en-US" b="1" dirty="0">
                <a:solidFill>
                  <a:srgbClr val="663B76"/>
                </a:solidFill>
              </a:rPr>
              <a:t>的技巧，这会大大节省双方的时间和精力</a:t>
            </a:r>
            <a:endParaRPr kumimoji="1" lang="en-US" altLang="en-US" b="1" dirty="0">
              <a:solidFill>
                <a:srgbClr val="663B7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本节课总结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4231" y="1206809"/>
            <a:ext cx="3376729" cy="3362700"/>
            <a:chOff x="3845140" y="1609452"/>
            <a:chExt cx="4501719" cy="4484638"/>
          </a:xfrm>
        </p:grpSpPr>
        <p:sp>
          <p:nvSpPr>
            <p:cNvPr id="4" name="任意多边形 3"/>
            <p:cNvSpPr/>
            <p:nvPr/>
          </p:nvSpPr>
          <p:spPr>
            <a:xfrm rot="10800000" flipH="1">
              <a:off x="5186896" y="1613642"/>
              <a:ext cx="857606" cy="2199361"/>
            </a:xfrm>
            <a:custGeom>
              <a:avLst/>
              <a:gdLst>
                <a:gd name="connsiteX0" fmla="*/ 0 w 1385972"/>
                <a:gd name="connsiteY0" fmla="*/ 2442900 h 3554375"/>
                <a:gd name="connsiteX1" fmla="*/ 0 w 1385972"/>
                <a:gd name="connsiteY1" fmla="*/ 3 h 3554375"/>
                <a:gd name="connsiteX2" fmla="*/ 1189110 w 1385972"/>
                <a:gd name="connsiteY2" fmla="*/ 3 h 3554375"/>
                <a:gd name="connsiteX3" fmla="*/ 1189135 w 1385972"/>
                <a:gd name="connsiteY3" fmla="*/ 0 h 3554375"/>
                <a:gd name="connsiteX4" fmla="*/ 1189135 w 1385972"/>
                <a:gd name="connsiteY4" fmla="*/ 1 h 3554375"/>
                <a:gd name="connsiteX5" fmla="*/ 1368968 w 1385972"/>
                <a:gd name="connsiteY5" fmla="*/ 119204 h 3554375"/>
                <a:gd name="connsiteX6" fmla="*/ 1369044 w 1385972"/>
                <a:gd name="connsiteY6" fmla="*/ 119449 h 3554375"/>
                <a:gd name="connsiteX7" fmla="*/ 1380341 w 1385972"/>
                <a:gd name="connsiteY7" fmla="*/ 155842 h 3554375"/>
                <a:gd name="connsiteX8" fmla="*/ 1384306 w 1385972"/>
                <a:gd name="connsiteY8" fmla="*/ 195176 h 3554375"/>
                <a:gd name="connsiteX9" fmla="*/ 1384305 w 1385972"/>
                <a:gd name="connsiteY9" fmla="*/ 3349132 h 3554375"/>
                <a:gd name="connsiteX10" fmla="*/ 1385972 w 1385972"/>
                <a:gd name="connsiteY10" fmla="*/ 3357698 h 3554375"/>
                <a:gd name="connsiteX11" fmla="*/ 1371681 w 1385972"/>
                <a:gd name="connsiteY11" fmla="*/ 3431143 h 3554375"/>
                <a:gd name="connsiteX12" fmla="*/ 1357037 w 1385972"/>
                <a:gd name="connsiteY12" fmla="*/ 3453195 h 3554375"/>
                <a:gd name="connsiteX13" fmla="*/ 1339737 w 1385972"/>
                <a:gd name="connsiteY13" fmla="*/ 3483350 h 3554375"/>
                <a:gd name="connsiteX14" fmla="*/ 1333329 w 1385972"/>
                <a:gd name="connsiteY14" fmla="*/ 3488897 h 3554375"/>
                <a:gd name="connsiteX15" fmla="*/ 1328807 w 1385972"/>
                <a:gd name="connsiteY15" fmla="*/ 3495707 h 3554375"/>
                <a:gd name="connsiteX16" fmla="*/ 1328808 w 1385972"/>
                <a:gd name="connsiteY16" fmla="*/ 3495707 h 3554375"/>
                <a:gd name="connsiteX17" fmla="*/ 1314458 w 1385972"/>
                <a:gd name="connsiteY17" fmla="*/ 3505236 h 3554375"/>
                <a:gd name="connsiteX18" fmla="*/ 1290337 w 1385972"/>
                <a:gd name="connsiteY18" fmla="*/ 3526119 h 3554375"/>
                <a:gd name="connsiteX19" fmla="*/ 1272413 w 1385972"/>
                <a:gd name="connsiteY19" fmla="*/ 3533156 h 3554375"/>
                <a:gd name="connsiteX20" fmla="*/ 1264245 w 1385972"/>
                <a:gd name="connsiteY20" fmla="*/ 3538580 h 3554375"/>
                <a:gd name="connsiteX21" fmla="*/ 1253047 w 1385972"/>
                <a:gd name="connsiteY21" fmla="*/ 3540759 h 3554375"/>
                <a:gd name="connsiteX22" fmla="*/ 1228467 w 1385972"/>
                <a:gd name="connsiteY22" fmla="*/ 3550409 h 3554375"/>
                <a:gd name="connsiteX23" fmla="*/ 1189134 w 1385972"/>
                <a:gd name="connsiteY23" fmla="*/ 3554375 h 3554375"/>
                <a:gd name="connsiteX24" fmla="*/ 1149800 w 1385972"/>
                <a:gd name="connsiteY24" fmla="*/ 3550409 h 3554375"/>
                <a:gd name="connsiteX25" fmla="*/ 1121945 w 1385972"/>
                <a:gd name="connsiteY25" fmla="*/ 3539473 h 3554375"/>
                <a:gd name="connsiteX26" fmla="*/ 1117357 w 1385972"/>
                <a:gd name="connsiteY26" fmla="*/ 3538580 h 3554375"/>
                <a:gd name="connsiteX27" fmla="*/ 1114011 w 1385972"/>
                <a:gd name="connsiteY27" fmla="*/ 3536358 h 3554375"/>
                <a:gd name="connsiteX28" fmla="*/ 1087931 w 1385972"/>
                <a:gd name="connsiteY28" fmla="*/ 3526119 h 3554375"/>
                <a:gd name="connsiteX29" fmla="*/ 1052835 w 1385972"/>
                <a:gd name="connsiteY29" fmla="*/ 3495733 h 3554375"/>
                <a:gd name="connsiteX30" fmla="*/ 1052794 w 1385972"/>
                <a:gd name="connsiteY30" fmla="*/ 3495707 h 3554375"/>
                <a:gd name="connsiteX31" fmla="*/ 1052734 w 1385972"/>
                <a:gd name="connsiteY31" fmla="*/ 3495646 h 3554375"/>
                <a:gd name="connsiteX32" fmla="*/ 1038530 w 1385972"/>
                <a:gd name="connsiteY32" fmla="*/ 3483350 h 3554375"/>
                <a:gd name="connsiteX33" fmla="*/ 1035965 w 1385972"/>
                <a:gd name="connsiteY33" fmla="*/ 3478877 h 355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85972" h="3554375">
                  <a:moveTo>
                    <a:pt x="0" y="2442900"/>
                  </a:moveTo>
                  <a:lnTo>
                    <a:pt x="0" y="3"/>
                  </a:lnTo>
                  <a:lnTo>
                    <a:pt x="1189110" y="3"/>
                  </a:lnTo>
                  <a:lnTo>
                    <a:pt x="1189135" y="0"/>
                  </a:lnTo>
                  <a:lnTo>
                    <a:pt x="1189135" y="1"/>
                  </a:lnTo>
                  <a:cubicBezTo>
                    <a:pt x="1269978" y="1"/>
                    <a:pt x="1339340" y="49154"/>
                    <a:pt x="1368968" y="119204"/>
                  </a:cubicBezTo>
                  <a:lnTo>
                    <a:pt x="1369044" y="119449"/>
                  </a:lnTo>
                  <a:lnTo>
                    <a:pt x="1380341" y="155842"/>
                  </a:lnTo>
                  <a:cubicBezTo>
                    <a:pt x="1382941" y="168547"/>
                    <a:pt x="1384306" y="181702"/>
                    <a:pt x="1384306" y="195176"/>
                  </a:cubicBezTo>
                  <a:lnTo>
                    <a:pt x="1384305" y="3349132"/>
                  </a:lnTo>
                  <a:lnTo>
                    <a:pt x="1385972" y="3357698"/>
                  </a:lnTo>
                  <a:cubicBezTo>
                    <a:pt x="1385971" y="3382673"/>
                    <a:pt x="1381209" y="3407648"/>
                    <a:pt x="1371681" y="3431143"/>
                  </a:cubicBezTo>
                  <a:lnTo>
                    <a:pt x="1357037" y="3453195"/>
                  </a:lnTo>
                  <a:lnTo>
                    <a:pt x="1339737" y="3483350"/>
                  </a:lnTo>
                  <a:lnTo>
                    <a:pt x="1333329" y="3488897"/>
                  </a:lnTo>
                  <a:lnTo>
                    <a:pt x="1328807" y="3495707"/>
                  </a:lnTo>
                  <a:lnTo>
                    <a:pt x="1328808" y="3495707"/>
                  </a:lnTo>
                  <a:lnTo>
                    <a:pt x="1314458" y="3505236"/>
                  </a:lnTo>
                  <a:lnTo>
                    <a:pt x="1290337" y="3526119"/>
                  </a:lnTo>
                  <a:lnTo>
                    <a:pt x="1272413" y="3533156"/>
                  </a:lnTo>
                  <a:lnTo>
                    <a:pt x="1264245" y="3538580"/>
                  </a:lnTo>
                  <a:lnTo>
                    <a:pt x="1253047" y="3540759"/>
                  </a:lnTo>
                  <a:lnTo>
                    <a:pt x="1228467" y="3550409"/>
                  </a:lnTo>
                  <a:lnTo>
                    <a:pt x="1189134" y="3554375"/>
                  </a:lnTo>
                  <a:lnTo>
                    <a:pt x="1149800" y="3550409"/>
                  </a:lnTo>
                  <a:lnTo>
                    <a:pt x="1121945" y="3539473"/>
                  </a:lnTo>
                  <a:lnTo>
                    <a:pt x="1117357" y="3538580"/>
                  </a:lnTo>
                  <a:lnTo>
                    <a:pt x="1114011" y="3536358"/>
                  </a:lnTo>
                  <a:lnTo>
                    <a:pt x="1087931" y="3526119"/>
                  </a:lnTo>
                  <a:lnTo>
                    <a:pt x="1052835" y="3495733"/>
                  </a:lnTo>
                  <a:lnTo>
                    <a:pt x="1052794" y="3495707"/>
                  </a:lnTo>
                  <a:lnTo>
                    <a:pt x="1052734" y="3495646"/>
                  </a:lnTo>
                  <a:lnTo>
                    <a:pt x="1038530" y="3483350"/>
                  </a:lnTo>
                  <a:lnTo>
                    <a:pt x="1035965" y="3478877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5664567" y="1135971"/>
              <a:ext cx="857607" cy="4496458"/>
            </a:xfrm>
            <a:custGeom>
              <a:avLst/>
              <a:gdLst>
                <a:gd name="connsiteX0" fmla="*/ 0 w 1385974"/>
                <a:gd name="connsiteY0" fmla="*/ 6155222 h 7266697"/>
                <a:gd name="connsiteX1" fmla="*/ 0 w 1385974"/>
                <a:gd name="connsiteY1" fmla="*/ 3712325 h 7266697"/>
                <a:gd name="connsiteX2" fmla="*/ 1 w 1385974"/>
                <a:gd name="connsiteY2" fmla="*/ 3712325 h 7266697"/>
                <a:gd name="connsiteX3" fmla="*/ 1 w 1385974"/>
                <a:gd name="connsiteY3" fmla="*/ 3712318 h 7266697"/>
                <a:gd name="connsiteX4" fmla="*/ 1 w 1385974"/>
                <a:gd name="connsiteY4" fmla="*/ 3554381 h 7266697"/>
                <a:gd name="connsiteX5" fmla="*/ 1 w 1385974"/>
                <a:gd name="connsiteY5" fmla="*/ 1269421 h 7266697"/>
                <a:gd name="connsiteX6" fmla="*/ 2 w 1385974"/>
                <a:gd name="connsiteY6" fmla="*/ 1269420 h 7266697"/>
                <a:gd name="connsiteX7" fmla="*/ 2 w 1385974"/>
                <a:gd name="connsiteY7" fmla="*/ 1111477 h 7266697"/>
                <a:gd name="connsiteX8" fmla="*/ 1035967 w 1385974"/>
                <a:gd name="connsiteY8" fmla="*/ 75499 h 7266697"/>
                <a:gd name="connsiteX9" fmla="*/ 1038532 w 1385974"/>
                <a:gd name="connsiteY9" fmla="*/ 71027 h 7266697"/>
                <a:gd name="connsiteX10" fmla="*/ 1052736 w 1385974"/>
                <a:gd name="connsiteY10" fmla="*/ 58731 h 7266697"/>
                <a:gd name="connsiteX11" fmla="*/ 1052796 w 1385974"/>
                <a:gd name="connsiteY11" fmla="*/ 58669 h 7266697"/>
                <a:gd name="connsiteX12" fmla="*/ 1052837 w 1385974"/>
                <a:gd name="connsiteY12" fmla="*/ 58643 h 7266697"/>
                <a:gd name="connsiteX13" fmla="*/ 1087933 w 1385974"/>
                <a:gd name="connsiteY13" fmla="*/ 28257 h 7266697"/>
                <a:gd name="connsiteX14" fmla="*/ 1114013 w 1385974"/>
                <a:gd name="connsiteY14" fmla="*/ 18019 h 7266697"/>
                <a:gd name="connsiteX15" fmla="*/ 1117359 w 1385974"/>
                <a:gd name="connsiteY15" fmla="*/ 15797 h 7266697"/>
                <a:gd name="connsiteX16" fmla="*/ 1121947 w 1385974"/>
                <a:gd name="connsiteY16" fmla="*/ 14903 h 7266697"/>
                <a:gd name="connsiteX17" fmla="*/ 1149802 w 1385974"/>
                <a:gd name="connsiteY17" fmla="*/ 3967 h 7266697"/>
                <a:gd name="connsiteX18" fmla="*/ 1189136 w 1385974"/>
                <a:gd name="connsiteY18" fmla="*/ 0 h 7266697"/>
                <a:gd name="connsiteX19" fmla="*/ 1228469 w 1385974"/>
                <a:gd name="connsiteY19" fmla="*/ 3967 h 7266697"/>
                <a:gd name="connsiteX20" fmla="*/ 1253049 w 1385974"/>
                <a:gd name="connsiteY20" fmla="*/ 13617 h 7266697"/>
                <a:gd name="connsiteX21" fmla="*/ 1264247 w 1385974"/>
                <a:gd name="connsiteY21" fmla="*/ 15797 h 7266697"/>
                <a:gd name="connsiteX22" fmla="*/ 1272415 w 1385974"/>
                <a:gd name="connsiteY22" fmla="*/ 21221 h 7266697"/>
                <a:gd name="connsiteX23" fmla="*/ 1290339 w 1385974"/>
                <a:gd name="connsiteY23" fmla="*/ 28257 h 7266697"/>
                <a:gd name="connsiteX24" fmla="*/ 1314460 w 1385974"/>
                <a:gd name="connsiteY24" fmla="*/ 49141 h 7266697"/>
                <a:gd name="connsiteX25" fmla="*/ 1328810 w 1385974"/>
                <a:gd name="connsiteY25" fmla="*/ 58669 h 7266697"/>
                <a:gd name="connsiteX26" fmla="*/ 1328809 w 1385974"/>
                <a:gd name="connsiteY26" fmla="*/ 58669 h 7266697"/>
                <a:gd name="connsiteX27" fmla="*/ 1333331 w 1385974"/>
                <a:gd name="connsiteY27" fmla="*/ 65479 h 7266697"/>
                <a:gd name="connsiteX28" fmla="*/ 1339739 w 1385974"/>
                <a:gd name="connsiteY28" fmla="*/ 71027 h 7266697"/>
                <a:gd name="connsiteX29" fmla="*/ 1357039 w 1385974"/>
                <a:gd name="connsiteY29" fmla="*/ 101181 h 7266697"/>
                <a:gd name="connsiteX30" fmla="*/ 1371683 w 1385974"/>
                <a:gd name="connsiteY30" fmla="*/ 123233 h 7266697"/>
                <a:gd name="connsiteX31" fmla="*/ 1385974 w 1385974"/>
                <a:gd name="connsiteY31" fmla="*/ 196679 h 7266697"/>
                <a:gd name="connsiteX32" fmla="*/ 1384307 w 1385974"/>
                <a:gd name="connsiteY32" fmla="*/ 205245 h 7266697"/>
                <a:gd name="connsiteX33" fmla="*/ 1384307 w 1385974"/>
                <a:gd name="connsiteY33" fmla="*/ 346061 h 7266697"/>
                <a:gd name="connsiteX34" fmla="*/ 1385973 w 1385974"/>
                <a:gd name="connsiteY34" fmla="*/ 354623 h 7266697"/>
                <a:gd name="connsiteX35" fmla="*/ 1384307 w 1385974"/>
                <a:gd name="connsiteY35" fmla="*/ 363184 h 7266697"/>
                <a:gd name="connsiteX36" fmla="*/ 1384308 w 1385974"/>
                <a:gd name="connsiteY36" fmla="*/ 2491961 h 7266697"/>
                <a:gd name="connsiteX37" fmla="*/ 1385974 w 1385974"/>
                <a:gd name="connsiteY37" fmla="*/ 2491961 h 7266697"/>
                <a:gd name="connsiteX38" fmla="*/ 1385974 w 1385974"/>
                <a:gd name="connsiteY38" fmla="*/ 4940351 h 7266697"/>
                <a:gd name="connsiteX39" fmla="*/ 1385973 w 1385974"/>
                <a:gd name="connsiteY39" fmla="*/ 4940351 h 7266697"/>
                <a:gd name="connsiteX40" fmla="*/ 1385973 w 1385974"/>
                <a:gd name="connsiteY40" fmla="*/ 5098295 h 7266697"/>
                <a:gd name="connsiteX41" fmla="*/ 1384307 w 1385974"/>
                <a:gd name="connsiteY41" fmla="*/ 5098295 h 7266697"/>
                <a:gd name="connsiteX42" fmla="*/ 1384306 w 1385974"/>
                <a:gd name="connsiteY42" fmla="*/ 6903510 h 7266697"/>
                <a:gd name="connsiteX43" fmla="*/ 1385973 w 1385974"/>
                <a:gd name="connsiteY43" fmla="*/ 6912076 h 7266697"/>
                <a:gd name="connsiteX44" fmla="*/ 1384305 w 1385974"/>
                <a:gd name="connsiteY44" fmla="*/ 6920648 h 7266697"/>
                <a:gd name="connsiteX45" fmla="*/ 1384305 w 1385974"/>
                <a:gd name="connsiteY45" fmla="*/ 7061454 h 7266697"/>
                <a:gd name="connsiteX46" fmla="*/ 1385972 w 1385974"/>
                <a:gd name="connsiteY46" fmla="*/ 7070020 h 7266697"/>
                <a:gd name="connsiteX47" fmla="*/ 1371681 w 1385974"/>
                <a:gd name="connsiteY47" fmla="*/ 7143465 h 7266697"/>
                <a:gd name="connsiteX48" fmla="*/ 1357037 w 1385974"/>
                <a:gd name="connsiteY48" fmla="*/ 7165517 h 7266697"/>
                <a:gd name="connsiteX49" fmla="*/ 1339737 w 1385974"/>
                <a:gd name="connsiteY49" fmla="*/ 7195672 h 7266697"/>
                <a:gd name="connsiteX50" fmla="*/ 1333329 w 1385974"/>
                <a:gd name="connsiteY50" fmla="*/ 7201219 h 7266697"/>
                <a:gd name="connsiteX51" fmla="*/ 1328807 w 1385974"/>
                <a:gd name="connsiteY51" fmla="*/ 7208029 h 7266697"/>
                <a:gd name="connsiteX52" fmla="*/ 1328808 w 1385974"/>
                <a:gd name="connsiteY52" fmla="*/ 7208029 h 7266697"/>
                <a:gd name="connsiteX53" fmla="*/ 1314458 w 1385974"/>
                <a:gd name="connsiteY53" fmla="*/ 7217558 h 7266697"/>
                <a:gd name="connsiteX54" fmla="*/ 1290337 w 1385974"/>
                <a:gd name="connsiteY54" fmla="*/ 7238441 h 7266697"/>
                <a:gd name="connsiteX55" fmla="*/ 1272413 w 1385974"/>
                <a:gd name="connsiteY55" fmla="*/ 7245478 h 7266697"/>
                <a:gd name="connsiteX56" fmla="*/ 1264245 w 1385974"/>
                <a:gd name="connsiteY56" fmla="*/ 7250902 h 7266697"/>
                <a:gd name="connsiteX57" fmla="*/ 1253047 w 1385974"/>
                <a:gd name="connsiteY57" fmla="*/ 7253081 h 7266697"/>
                <a:gd name="connsiteX58" fmla="*/ 1228467 w 1385974"/>
                <a:gd name="connsiteY58" fmla="*/ 7262731 h 7266697"/>
                <a:gd name="connsiteX59" fmla="*/ 1189134 w 1385974"/>
                <a:gd name="connsiteY59" fmla="*/ 7266697 h 7266697"/>
                <a:gd name="connsiteX60" fmla="*/ 1149800 w 1385974"/>
                <a:gd name="connsiteY60" fmla="*/ 7262731 h 7266697"/>
                <a:gd name="connsiteX61" fmla="*/ 1121945 w 1385974"/>
                <a:gd name="connsiteY61" fmla="*/ 7251795 h 7266697"/>
                <a:gd name="connsiteX62" fmla="*/ 1117357 w 1385974"/>
                <a:gd name="connsiteY62" fmla="*/ 7250902 h 7266697"/>
                <a:gd name="connsiteX63" fmla="*/ 1114011 w 1385974"/>
                <a:gd name="connsiteY63" fmla="*/ 7248680 h 7266697"/>
                <a:gd name="connsiteX64" fmla="*/ 1087931 w 1385974"/>
                <a:gd name="connsiteY64" fmla="*/ 7238441 h 7266697"/>
                <a:gd name="connsiteX65" fmla="*/ 1052835 w 1385974"/>
                <a:gd name="connsiteY65" fmla="*/ 7208055 h 7266697"/>
                <a:gd name="connsiteX66" fmla="*/ 1052794 w 1385974"/>
                <a:gd name="connsiteY66" fmla="*/ 7208029 h 7266697"/>
                <a:gd name="connsiteX67" fmla="*/ 1052734 w 1385974"/>
                <a:gd name="connsiteY67" fmla="*/ 7207968 h 7266697"/>
                <a:gd name="connsiteX68" fmla="*/ 1038530 w 1385974"/>
                <a:gd name="connsiteY68" fmla="*/ 7195672 h 7266697"/>
                <a:gd name="connsiteX69" fmla="*/ 1035965 w 1385974"/>
                <a:gd name="connsiteY69" fmla="*/ 7191199 h 72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4" h="7266697">
                  <a:moveTo>
                    <a:pt x="0" y="6155222"/>
                  </a:moveTo>
                  <a:lnTo>
                    <a:pt x="0" y="3712325"/>
                  </a:lnTo>
                  <a:lnTo>
                    <a:pt x="1" y="3712325"/>
                  </a:lnTo>
                  <a:lnTo>
                    <a:pt x="1" y="3712318"/>
                  </a:lnTo>
                  <a:lnTo>
                    <a:pt x="1" y="3554381"/>
                  </a:lnTo>
                  <a:lnTo>
                    <a:pt x="1" y="1269421"/>
                  </a:lnTo>
                  <a:lnTo>
                    <a:pt x="2" y="1269420"/>
                  </a:lnTo>
                  <a:lnTo>
                    <a:pt x="2" y="1111477"/>
                  </a:lnTo>
                  <a:lnTo>
                    <a:pt x="1035967" y="75499"/>
                  </a:lnTo>
                  <a:lnTo>
                    <a:pt x="1038532" y="71027"/>
                  </a:lnTo>
                  <a:lnTo>
                    <a:pt x="1052736" y="58731"/>
                  </a:lnTo>
                  <a:lnTo>
                    <a:pt x="1052796" y="58669"/>
                  </a:lnTo>
                  <a:lnTo>
                    <a:pt x="1052837" y="58643"/>
                  </a:lnTo>
                  <a:lnTo>
                    <a:pt x="1087933" y="28257"/>
                  </a:lnTo>
                  <a:lnTo>
                    <a:pt x="1114013" y="18019"/>
                  </a:lnTo>
                  <a:lnTo>
                    <a:pt x="1117359" y="15797"/>
                  </a:lnTo>
                  <a:lnTo>
                    <a:pt x="1121947" y="14903"/>
                  </a:lnTo>
                  <a:lnTo>
                    <a:pt x="1149802" y="3967"/>
                  </a:lnTo>
                  <a:lnTo>
                    <a:pt x="1189136" y="0"/>
                  </a:lnTo>
                  <a:lnTo>
                    <a:pt x="1228469" y="3967"/>
                  </a:lnTo>
                  <a:lnTo>
                    <a:pt x="1253049" y="13617"/>
                  </a:lnTo>
                  <a:lnTo>
                    <a:pt x="1264247" y="15797"/>
                  </a:lnTo>
                  <a:lnTo>
                    <a:pt x="1272415" y="21221"/>
                  </a:lnTo>
                  <a:lnTo>
                    <a:pt x="1290339" y="28257"/>
                  </a:lnTo>
                  <a:lnTo>
                    <a:pt x="1314460" y="49141"/>
                  </a:lnTo>
                  <a:lnTo>
                    <a:pt x="1328810" y="58669"/>
                  </a:lnTo>
                  <a:lnTo>
                    <a:pt x="1328809" y="58669"/>
                  </a:lnTo>
                  <a:lnTo>
                    <a:pt x="1333331" y="65479"/>
                  </a:lnTo>
                  <a:lnTo>
                    <a:pt x="1339739" y="71027"/>
                  </a:lnTo>
                  <a:lnTo>
                    <a:pt x="1357039" y="101181"/>
                  </a:lnTo>
                  <a:lnTo>
                    <a:pt x="1371683" y="123233"/>
                  </a:lnTo>
                  <a:cubicBezTo>
                    <a:pt x="1381211" y="146729"/>
                    <a:pt x="1385973" y="171703"/>
                    <a:pt x="1385974" y="196679"/>
                  </a:cubicBezTo>
                  <a:lnTo>
                    <a:pt x="1384307" y="205245"/>
                  </a:lnTo>
                  <a:lnTo>
                    <a:pt x="1384307" y="346061"/>
                  </a:lnTo>
                  <a:lnTo>
                    <a:pt x="1385973" y="354623"/>
                  </a:lnTo>
                  <a:lnTo>
                    <a:pt x="1384307" y="363184"/>
                  </a:lnTo>
                  <a:lnTo>
                    <a:pt x="1384308" y="2491961"/>
                  </a:lnTo>
                  <a:lnTo>
                    <a:pt x="1385974" y="2491961"/>
                  </a:lnTo>
                  <a:lnTo>
                    <a:pt x="1385974" y="4940351"/>
                  </a:lnTo>
                  <a:lnTo>
                    <a:pt x="1385973" y="4940351"/>
                  </a:lnTo>
                  <a:lnTo>
                    <a:pt x="1385973" y="5098295"/>
                  </a:lnTo>
                  <a:lnTo>
                    <a:pt x="1384307" y="5098295"/>
                  </a:lnTo>
                  <a:lnTo>
                    <a:pt x="1384306" y="6903510"/>
                  </a:lnTo>
                  <a:lnTo>
                    <a:pt x="1385973" y="6912076"/>
                  </a:lnTo>
                  <a:lnTo>
                    <a:pt x="1384305" y="6920648"/>
                  </a:lnTo>
                  <a:lnTo>
                    <a:pt x="1384305" y="7061454"/>
                  </a:lnTo>
                  <a:lnTo>
                    <a:pt x="1385972" y="7070020"/>
                  </a:lnTo>
                  <a:cubicBezTo>
                    <a:pt x="1385971" y="7094995"/>
                    <a:pt x="1381209" y="7119970"/>
                    <a:pt x="1371681" y="7143465"/>
                  </a:cubicBezTo>
                  <a:lnTo>
                    <a:pt x="1357037" y="7165517"/>
                  </a:lnTo>
                  <a:lnTo>
                    <a:pt x="1339737" y="7195672"/>
                  </a:lnTo>
                  <a:lnTo>
                    <a:pt x="1333329" y="7201219"/>
                  </a:lnTo>
                  <a:lnTo>
                    <a:pt x="1328807" y="7208029"/>
                  </a:lnTo>
                  <a:lnTo>
                    <a:pt x="1328808" y="7208029"/>
                  </a:lnTo>
                  <a:lnTo>
                    <a:pt x="1314458" y="7217558"/>
                  </a:lnTo>
                  <a:lnTo>
                    <a:pt x="1290337" y="7238441"/>
                  </a:lnTo>
                  <a:lnTo>
                    <a:pt x="1272413" y="7245478"/>
                  </a:lnTo>
                  <a:lnTo>
                    <a:pt x="1264245" y="7250902"/>
                  </a:lnTo>
                  <a:lnTo>
                    <a:pt x="1253047" y="7253081"/>
                  </a:lnTo>
                  <a:lnTo>
                    <a:pt x="1228467" y="7262731"/>
                  </a:lnTo>
                  <a:lnTo>
                    <a:pt x="1189134" y="7266697"/>
                  </a:lnTo>
                  <a:lnTo>
                    <a:pt x="1149800" y="7262731"/>
                  </a:lnTo>
                  <a:lnTo>
                    <a:pt x="1121945" y="7251795"/>
                  </a:lnTo>
                  <a:lnTo>
                    <a:pt x="1117357" y="7250902"/>
                  </a:lnTo>
                  <a:lnTo>
                    <a:pt x="1114011" y="7248680"/>
                  </a:lnTo>
                  <a:lnTo>
                    <a:pt x="1087931" y="7238441"/>
                  </a:lnTo>
                  <a:lnTo>
                    <a:pt x="1052835" y="7208055"/>
                  </a:lnTo>
                  <a:lnTo>
                    <a:pt x="1052794" y="7208029"/>
                  </a:lnTo>
                  <a:lnTo>
                    <a:pt x="1052734" y="7207968"/>
                  </a:lnTo>
                  <a:lnTo>
                    <a:pt x="1038530" y="7195672"/>
                  </a:lnTo>
                  <a:lnTo>
                    <a:pt x="1035965" y="7191199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>
              <a:off x="6135867" y="1612636"/>
              <a:ext cx="857607" cy="4481454"/>
            </a:xfrm>
            <a:custGeom>
              <a:avLst/>
              <a:gdLst>
                <a:gd name="connsiteX0" fmla="*/ 1189134 w 1385973"/>
                <a:gd name="connsiteY0" fmla="*/ 7242452 h 7242452"/>
                <a:gd name="connsiteX1" fmla="*/ 1149800 w 1385973"/>
                <a:gd name="connsiteY1" fmla="*/ 7238486 h 7242452"/>
                <a:gd name="connsiteX2" fmla="*/ 1121945 w 1385973"/>
                <a:gd name="connsiteY2" fmla="*/ 7227550 h 7242452"/>
                <a:gd name="connsiteX3" fmla="*/ 1117357 w 1385973"/>
                <a:gd name="connsiteY3" fmla="*/ 7226657 h 7242452"/>
                <a:gd name="connsiteX4" fmla="*/ 1114011 w 1385973"/>
                <a:gd name="connsiteY4" fmla="*/ 7224435 h 7242452"/>
                <a:gd name="connsiteX5" fmla="*/ 1087931 w 1385973"/>
                <a:gd name="connsiteY5" fmla="*/ 7214196 h 7242452"/>
                <a:gd name="connsiteX6" fmla="*/ 1052835 w 1385973"/>
                <a:gd name="connsiteY6" fmla="*/ 7183810 h 7242452"/>
                <a:gd name="connsiteX7" fmla="*/ 1052794 w 1385973"/>
                <a:gd name="connsiteY7" fmla="*/ 7183784 h 7242452"/>
                <a:gd name="connsiteX8" fmla="*/ 1052734 w 1385973"/>
                <a:gd name="connsiteY8" fmla="*/ 7183723 h 7242452"/>
                <a:gd name="connsiteX9" fmla="*/ 1038530 w 1385973"/>
                <a:gd name="connsiteY9" fmla="*/ 7171427 h 7242452"/>
                <a:gd name="connsiteX10" fmla="*/ 1035965 w 1385973"/>
                <a:gd name="connsiteY10" fmla="*/ 7166954 h 7242452"/>
                <a:gd name="connsiteX11" fmla="*/ 0 w 1385973"/>
                <a:gd name="connsiteY11" fmla="*/ 6130977 h 7242452"/>
                <a:gd name="connsiteX12" fmla="*/ 0 w 1385973"/>
                <a:gd name="connsiteY12" fmla="*/ 5997277 h 7242452"/>
                <a:gd name="connsiteX13" fmla="*/ 0 w 1385973"/>
                <a:gd name="connsiteY13" fmla="*/ 3688080 h 7242452"/>
                <a:gd name="connsiteX14" fmla="*/ 0 w 1385973"/>
                <a:gd name="connsiteY14" fmla="*/ 3554380 h 7242452"/>
                <a:gd name="connsiteX15" fmla="*/ 1 w 1385973"/>
                <a:gd name="connsiteY15" fmla="*/ 3554380 h 7242452"/>
                <a:gd name="connsiteX16" fmla="*/ 1 w 1385973"/>
                <a:gd name="connsiteY16" fmla="*/ 3554373 h 7242452"/>
                <a:gd name="connsiteX17" fmla="*/ 1 w 1385973"/>
                <a:gd name="connsiteY17" fmla="*/ 1245176 h 7242452"/>
                <a:gd name="connsiteX18" fmla="*/ 1 w 1385973"/>
                <a:gd name="connsiteY18" fmla="*/ 1111476 h 7242452"/>
                <a:gd name="connsiteX19" fmla="*/ 1035966 w 1385973"/>
                <a:gd name="connsiteY19" fmla="*/ 75498 h 7242452"/>
                <a:gd name="connsiteX20" fmla="*/ 1038531 w 1385973"/>
                <a:gd name="connsiteY20" fmla="*/ 71026 h 7242452"/>
                <a:gd name="connsiteX21" fmla="*/ 1052735 w 1385973"/>
                <a:gd name="connsiteY21" fmla="*/ 58730 h 7242452"/>
                <a:gd name="connsiteX22" fmla="*/ 1052795 w 1385973"/>
                <a:gd name="connsiteY22" fmla="*/ 58668 h 7242452"/>
                <a:gd name="connsiteX23" fmla="*/ 1052836 w 1385973"/>
                <a:gd name="connsiteY23" fmla="*/ 58642 h 7242452"/>
                <a:gd name="connsiteX24" fmla="*/ 1087932 w 1385973"/>
                <a:gd name="connsiteY24" fmla="*/ 28256 h 7242452"/>
                <a:gd name="connsiteX25" fmla="*/ 1114012 w 1385973"/>
                <a:gd name="connsiteY25" fmla="*/ 18018 h 7242452"/>
                <a:gd name="connsiteX26" fmla="*/ 1117358 w 1385973"/>
                <a:gd name="connsiteY26" fmla="*/ 15796 h 7242452"/>
                <a:gd name="connsiteX27" fmla="*/ 1121946 w 1385973"/>
                <a:gd name="connsiteY27" fmla="*/ 14902 h 7242452"/>
                <a:gd name="connsiteX28" fmla="*/ 1149801 w 1385973"/>
                <a:gd name="connsiteY28" fmla="*/ 3966 h 7242452"/>
                <a:gd name="connsiteX29" fmla="*/ 1189135 w 1385973"/>
                <a:gd name="connsiteY29" fmla="*/ 0 h 7242452"/>
                <a:gd name="connsiteX30" fmla="*/ 1228468 w 1385973"/>
                <a:gd name="connsiteY30" fmla="*/ 3966 h 7242452"/>
                <a:gd name="connsiteX31" fmla="*/ 1253048 w 1385973"/>
                <a:gd name="connsiteY31" fmla="*/ 13616 h 7242452"/>
                <a:gd name="connsiteX32" fmla="*/ 1264246 w 1385973"/>
                <a:gd name="connsiteY32" fmla="*/ 15796 h 7242452"/>
                <a:gd name="connsiteX33" fmla="*/ 1272414 w 1385973"/>
                <a:gd name="connsiteY33" fmla="*/ 21220 h 7242452"/>
                <a:gd name="connsiteX34" fmla="*/ 1290338 w 1385973"/>
                <a:gd name="connsiteY34" fmla="*/ 28256 h 7242452"/>
                <a:gd name="connsiteX35" fmla="*/ 1314459 w 1385973"/>
                <a:gd name="connsiteY35" fmla="*/ 49140 h 7242452"/>
                <a:gd name="connsiteX36" fmla="*/ 1328809 w 1385973"/>
                <a:gd name="connsiteY36" fmla="*/ 58668 h 7242452"/>
                <a:gd name="connsiteX37" fmla="*/ 1328808 w 1385973"/>
                <a:gd name="connsiteY37" fmla="*/ 58668 h 7242452"/>
                <a:gd name="connsiteX38" fmla="*/ 1333330 w 1385973"/>
                <a:gd name="connsiteY38" fmla="*/ 65478 h 7242452"/>
                <a:gd name="connsiteX39" fmla="*/ 1339738 w 1385973"/>
                <a:gd name="connsiteY39" fmla="*/ 71026 h 7242452"/>
                <a:gd name="connsiteX40" fmla="*/ 1357038 w 1385973"/>
                <a:gd name="connsiteY40" fmla="*/ 101180 h 7242452"/>
                <a:gd name="connsiteX41" fmla="*/ 1371682 w 1385973"/>
                <a:gd name="connsiteY41" fmla="*/ 123232 h 7242452"/>
                <a:gd name="connsiteX42" fmla="*/ 1385973 w 1385973"/>
                <a:gd name="connsiteY42" fmla="*/ 196678 h 7242452"/>
                <a:gd name="connsiteX43" fmla="*/ 1384306 w 1385973"/>
                <a:gd name="connsiteY43" fmla="*/ 205244 h 7242452"/>
                <a:gd name="connsiteX44" fmla="*/ 1384306 w 1385973"/>
                <a:gd name="connsiteY44" fmla="*/ 321811 h 7242452"/>
                <a:gd name="connsiteX45" fmla="*/ 1385973 w 1385973"/>
                <a:gd name="connsiteY45" fmla="*/ 330378 h 7242452"/>
                <a:gd name="connsiteX46" fmla="*/ 1384306 w 1385973"/>
                <a:gd name="connsiteY46" fmla="*/ 338944 h 7242452"/>
                <a:gd name="connsiteX47" fmla="*/ 1384307 w 1385973"/>
                <a:gd name="connsiteY47" fmla="*/ 2491960 h 7242452"/>
                <a:gd name="connsiteX48" fmla="*/ 1385973 w 1385973"/>
                <a:gd name="connsiteY48" fmla="*/ 2491960 h 7242452"/>
                <a:gd name="connsiteX49" fmla="*/ 1385973 w 1385973"/>
                <a:gd name="connsiteY49" fmla="*/ 2625660 h 7242452"/>
                <a:gd name="connsiteX50" fmla="*/ 1385973 w 1385973"/>
                <a:gd name="connsiteY50" fmla="*/ 4940350 h 7242452"/>
                <a:gd name="connsiteX51" fmla="*/ 1385973 w 1385973"/>
                <a:gd name="connsiteY51" fmla="*/ 5074050 h 7242452"/>
                <a:gd name="connsiteX52" fmla="*/ 1384306 w 1385973"/>
                <a:gd name="connsiteY52" fmla="*/ 5074050 h 7242452"/>
                <a:gd name="connsiteX53" fmla="*/ 1384305 w 1385973"/>
                <a:gd name="connsiteY53" fmla="*/ 6903510 h 7242452"/>
                <a:gd name="connsiteX54" fmla="*/ 1385972 w 1385973"/>
                <a:gd name="connsiteY54" fmla="*/ 6912075 h 7242452"/>
                <a:gd name="connsiteX55" fmla="*/ 1384305 w 1385973"/>
                <a:gd name="connsiteY55" fmla="*/ 6920642 h 7242452"/>
                <a:gd name="connsiteX56" fmla="*/ 1384305 w 1385973"/>
                <a:gd name="connsiteY56" fmla="*/ 7037209 h 7242452"/>
                <a:gd name="connsiteX57" fmla="*/ 1385972 w 1385973"/>
                <a:gd name="connsiteY57" fmla="*/ 7045775 h 7242452"/>
                <a:gd name="connsiteX58" fmla="*/ 1371681 w 1385973"/>
                <a:gd name="connsiteY58" fmla="*/ 7119220 h 7242452"/>
                <a:gd name="connsiteX59" fmla="*/ 1357037 w 1385973"/>
                <a:gd name="connsiteY59" fmla="*/ 7141272 h 7242452"/>
                <a:gd name="connsiteX60" fmla="*/ 1339737 w 1385973"/>
                <a:gd name="connsiteY60" fmla="*/ 7171427 h 7242452"/>
                <a:gd name="connsiteX61" fmla="*/ 1333329 w 1385973"/>
                <a:gd name="connsiteY61" fmla="*/ 7176974 h 7242452"/>
                <a:gd name="connsiteX62" fmla="*/ 1328807 w 1385973"/>
                <a:gd name="connsiteY62" fmla="*/ 7183784 h 7242452"/>
                <a:gd name="connsiteX63" fmla="*/ 1328808 w 1385973"/>
                <a:gd name="connsiteY63" fmla="*/ 7183784 h 7242452"/>
                <a:gd name="connsiteX64" fmla="*/ 1314458 w 1385973"/>
                <a:gd name="connsiteY64" fmla="*/ 7193313 h 7242452"/>
                <a:gd name="connsiteX65" fmla="*/ 1290337 w 1385973"/>
                <a:gd name="connsiteY65" fmla="*/ 7214196 h 7242452"/>
                <a:gd name="connsiteX66" fmla="*/ 1272413 w 1385973"/>
                <a:gd name="connsiteY66" fmla="*/ 7221233 h 7242452"/>
                <a:gd name="connsiteX67" fmla="*/ 1264245 w 1385973"/>
                <a:gd name="connsiteY67" fmla="*/ 7226657 h 7242452"/>
                <a:gd name="connsiteX68" fmla="*/ 1253047 w 1385973"/>
                <a:gd name="connsiteY68" fmla="*/ 7228836 h 7242452"/>
                <a:gd name="connsiteX69" fmla="*/ 1228467 w 1385973"/>
                <a:gd name="connsiteY69" fmla="*/ 7238486 h 724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42452">
                  <a:moveTo>
                    <a:pt x="1189134" y="7242452"/>
                  </a:moveTo>
                  <a:lnTo>
                    <a:pt x="1149800" y="7238486"/>
                  </a:lnTo>
                  <a:lnTo>
                    <a:pt x="1121945" y="7227550"/>
                  </a:lnTo>
                  <a:lnTo>
                    <a:pt x="1117357" y="7226657"/>
                  </a:lnTo>
                  <a:lnTo>
                    <a:pt x="1114011" y="7224435"/>
                  </a:lnTo>
                  <a:lnTo>
                    <a:pt x="1087931" y="7214196"/>
                  </a:lnTo>
                  <a:lnTo>
                    <a:pt x="1052835" y="7183810"/>
                  </a:lnTo>
                  <a:lnTo>
                    <a:pt x="1052794" y="7183784"/>
                  </a:lnTo>
                  <a:lnTo>
                    <a:pt x="1052734" y="7183723"/>
                  </a:lnTo>
                  <a:lnTo>
                    <a:pt x="1038530" y="7171427"/>
                  </a:lnTo>
                  <a:lnTo>
                    <a:pt x="1035965" y="7166954"/>
                  </a:lnTo>
                  <a:lnTo>
                    <a:pt x="0" y="6130977"/>
                  </a:lnTo>
                  <a:lnTo>
                    <a:pt x="0" y="5997277"/>
                  </a:lnTo>
                  <a:lnTo>
                    <a:pt x="0" y="3688080"/>
                  </a:lnTo>
                  <a:lnTo>
                    <a:pt x="0" y="3554380"/>
                  </a:lnTo>
                  <a:lnTo>
                    <a:pt x="1" y="3554380"/>
                  </a:lnTo>
                  <a:lnTo>
                    <a:pt x="1" y="3554373"/>
                  </a:lnTo>
                  <a:lnTo>
                    <a:pt x="1" y="1245176"/>
                  </a:lnTo>
                  <a:lnTo>
                    <a:pt x="1" y="1111476"/>
                  </a:lnTo>
                  <a:lnTo>
                    <a:pt x="1035966" y="75498"/>
                  </a:lnTo>
                  <a:lnTo>
                    <a:pt x="1038531" y="71026"/>
                  </a:lnTo>
                  <a:lnTo>
                    <a:pt x="1052735" y="58730"/>
                  </a:lnTo>
                  <a:lnTo>
                    <a:pt x="1052795" y="58668"/>
                  </a:lnTo>
                  <a:lnTo>
                    <a:pt x="1052836" y="58642"/>
                  </a:lnTo>
                  <a:lnTo>
                    <a:pt x="1087932" y="28256"/>
                  </a:lnTo>
                  <a:lnTo>
                    <a:pt x="1114012" y="18018"/>
                  </a:lnTo>
                  <a:lnTo>
                    <a:pt x="1117358" y="15796"/>
                  </a:lnTo>
                  <a:lnTo>
                    <a:pt x="1121946" y="14902"/>
                  </a:lnTo>
                  <a:lnTo>
                    <a:pt x="1149801" y="3966"/>
                  </a:lnTo>
                  <a:lnTo>
                    <a:pt x="1189135" y="0"/>
                  </a:lnTo>
                  <a:lnTo>
                    <a:pt x="1228468" y="3966"/>
                  </a:lnTo>
                  <a:lnTo>
                    <a:pt x="1253048" y="13616"/>
                  </a:lnTo>
                  <a:lnTo>
                    <a:pt x="1264246" y="15796"/>
                  </a:lnTo>
                  <a:lnTo>
                    <a:pt x="1272414" y="21220"/>
                  </a:lnTo>
                  <a:lnTo>
                    <a:pt x="1290338" y="28256"/>
                  </a:lnTo>
                  <a:lnTo>
                    <a:pt x="1314459" y="49140"/>
                  </a:lnTo>
                  <a:lnTo>
                    <a:pt x="1328809" y="58668"/>
                  </a:lnTo>
                  <a:lnTo>
                    <a:pt x="1328808" y="58668"/>
                  </a:lnTo>
                  <a:lnTo>
                    <a:pt x="1333330" y="65478"/>
                  </a:lnTo>
                  <a:lnTo>
                    <a:pt x="1339738" y="71026"/>
                  </a:lnTo>
                  <a:lnTo>
                    <a:pt x="1357038" y="101180"/>
                  </a:lnTo>
                  <a:lnTo>
                    <a:pt x="1371682" y="123232"/>
                  </a:lnTo>
                  <a:cubicBezTo>
                    <a:pt x="1381210" y="146728"/>
                    <a:pt x="1385972" y="171702"/>
                    <a:pt x="1385973" y="196678"/>
                  </a:cubicBezTo>
                  <a:lnTo>
                    <a:pt x="1384306" y="205244"/>
                  </a:lnTo>
                  <a:lnTo>
                    <a:pt x="1384306" y="321811"/>
                  </a:lnTo>
                  <a:lnTo>
                    <a:pt x="1385973" y="330378"/>
                  </a:lnTo>
                  <a:lnTo>
                    <a:pt x="1384306" y="338944"/>
                  </a:lnTo>
                  <a:lnTo>
                    <a:pt x="1384307" y="2491960"/>
                  </a:lnTo>
                  <a:lnTo>
                    <a:pt x="1385973" y="2491960"/>
                  </a:lnTo>
                  <a:lnTo>
                    <a:pt x="1385973" y="2625660"/>
                  </a:lnTo>
                  <a:lnTo>
                    <a:pt x="1385973" y="4940350"/>
                  </a:lnTo>
                  <a:lnTo>
                    <a:pt x="1385973" y="5074050"/>
                  </a:lnTo>
                  <a:lnTo>
                    <a:pt x="1384306" y="5074050"/>
                  </a:lnTo>
                  <a:lnTo>
                    <a:pt x="1384305" y="6903510"/>
                  </a:lnTo>
                  <a:lnTo>
                    <a:pt x="1385972" y="6912075"/>
                  </a:lnTo>
                  <a:lnTo>
                    <a:pt x="1384305" y="6920642"/>
                  </a:lnTo>
                  <a:lnTo>
                    <a:pt x="1384305" y="7037209"/>
                  </a:lnTo>
                  <a:lnTo>
                    <a:pt x="1385972" y="7045775"/>
                  </a:lnTo>
                  <a:cubicBezTo>
                    <a:pt x="1385971" y="7070750"/>
                    <a:pt x="1381209" y="7095725"/>
                    <a:pt x="1371681" y="7119220"/>
                  </a:cubicBezTo>
                  <a:lnTo>
                    <a:pt x="1357037" y="7141272"/>
                  </a:lnTo>
                  <a:lnTo>
                    <a:pt x="1339737" y="7171427"/>
                  </a:lnTo>
                  <a:lnTo>
                    <a:pt x="1333329" y="7176974"/>
                  </a:lnTo>
                  <a:lnTo>
                    <a:pt x="1328807" y="7183784"/>
                  </a:lnTo>
                  <a:lnTo>
                    <a:pt x="1328808" y="7183784"/>
                  </a:lnTo>
                  <a:lnTo>
                    <a:pt x="1314458" y="7193313"/>
                  </a:lnTo>
                  <a:lnTo>
                    <a:pt x="1290337" y="7214196"/>
                  </a:lnTo>
                  <a:lnTo>
                    <a:pt x="1272413" y="7221233"/>
                  </a:lnTo>
                  <a:lnTo>
                    <a:pt x="1264245" y="7226657"/>
                  </a:lnTo>
                  <a:lnTo>
                    <a:pt x="1253047" y="7228836"/>
                  </a:lnTo>
                  <a:lnTo>
                    <a:pt x="1228467" y="7238486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 rot="16200000" flipV="1">
              <a:off x="5666937" y="2057226"/>
              <a:ext cx="857606" cy="4501199"/>
            </a:xfrm>
            <a:custGeom>
              <a:avLst/>
              <a:gdLst>
                <a:gd name="connsiteX0" fmla="*/ 1385973 w 1385973"/>
                <a:gd name="connsiteY0" fmla="*/ 5105957 h 7274359"/>
                <a:gd name="connsiteX1" fmla="*/ 1385973 w 1385973"/>
                <a:gd name="connsiteY1" fmla="*/ 4940351 h 7274359"/>
                <a:gd name="connsiteX2" fmla="*/ 1385973 w 1385973"/>
                <a:gd name="connsiteY2" fmla="*/ 2657567 h 7274359"/>
                <a:gd name="connsiteX3" fmla="*/ 1385973 w 1385973"/>
                <a:gd name="connsiteY3" fmla="*/ 2491961 h 7274359"/>
                <a:gd name="connsiteX4" fmla="*/ 1384307 w 1385973"/>
                <a:gd name="connsiteY4" fmla="*/ 2491961 h 7274359"/>
                <a:gd name="connsiteX5" fmla="*/ 1384306 w 1385973"/>
                <a:gd name="connsiteY5" fmla="*/ 370851 h 7274359"/>
                <a:gd name="connsiteX6" fmla="*/ 1385973 w 1385973"/>
                <a:gd name="connsiteY6" fmla="*/ 362285 h 7274359"/>
                <a:gd name="connsiteX7" fmla="*/ 1384306 w 1385973"/>
                <a:gd name="connsiteY7" fmla="*/ 353718 h 7274359"/>
                <a:gd name="connsiteX8" fmla="*/ 1384306 w 1385973"/>
                <a:gd name="connsiteY8" fmla="*/ 205245 h 7274359"/>
                <a:gd name="connsiteX9" fmla="*/ 1385973 w 1385973"/>
                <a:gd name="connsiteY9" fmla="*/ 196679 h 7274359"/>
                <a:gd name="connsiteX10" fmla="*/ 1371682 w 1385973"/>
                <a:gd name="connsiteY10" fmla="*/ 123233 h 7274359"/>
                <a:gd name="connsiteX11" fmla="*/ 1357038 w 1385973"/>
                <a:gd name="connsiteY11" fmla="*/ 101181 h 7274359"/>
                <a:gd name="connsiteX12" fmla="*/ 1339738 w 1385973"/>
                <a:gd name="connsiteY12" fmla="*/ 71027 h 7274359"/>
                <a:gd name="connsiteX13" fmla="*/ 1333330 w 1385973"/>
                <a:gd name="connsiteY13" fmla="*/ 65479 h 7274359"/>
                <a:gd name="connsiteX14" fmla="*/ 1328808 w 1385973"/>
                <a:gd name="connsiteY14" fmla="*/ 58669 h 7274359"/>
                <a:gd name="connsiteX15" fmla="*/ 1328809 w 1385973"/>
                <a:gd name="connsiteY15" fmla="*/ 58669 h 7274359"/>
                <a:gd name="connsiteX16" fmla="*/ 1314459 w 1385973"/>
                <a:gd name="connsiteY16" fmla="*/ 49141 h 7274359"/>
                <a:gd name="connsiteX17" fmla="*/ 1290338 w 1385973"/>
                <a:gd name="connsiteY17" fmla="*/ 28257 h 7274359"/>
                <a:gd name="connsiteX18" fmla="*/ 1272414 w 1385973"/>
                <a:gd name="connsiteY18" fmla="*/ 21221 h 7274359"/>
                <a:gd name="connsiteX19" fmla="*/ 1264246 w 1385973"/>
                <a:gd name="connsiteY19" fmla="*/ 15797 h 7274359"/>
                <a:gd name="connsiteX20" fmla="*/ 1253048 w 1385973"/>
                <a:gd name="connsiteY20" fmla="*/ 13617 h 7274359"/>
                <a:gd name="connsiteX21" fmla="*/ 1228468 w 1385973"/>
                <a:gd name="connsiteY21" fmla="*/ 3967 h 7274359"/>
                <a:gd name="connsiteX22" fmla="*/ 1189135 w 1385973"/>
                <a:gd name="connsiteY22" fmla="*/ 0 h 7274359"/>
                <a:gd name="connsiteX23" fmla="*/ 1149801 w 1385973"/>
                <a:gd name="connsiteY23" fmla="*/ 3967 h 7274359"/>
                <a:gd name="connsiteX24" fmla="*/ 1121946 w 1385973"/>
                <a:gd name="connsiteY24" fmla="*/ 14903 h 7274359"/>
                <a:gd name="connsiteX25" fmla="*/ 1117358 w 1385973"/>
                <a:gd name="connsiteY25" fmla="*/ 15797 h 7274359"/>
                <a:gd name="connsiteX26" fmla="*/ 1114012 w 1385973"/>
                <a:gd name="connsiteY26" fmla="*/ 18019 h 7274359"/>
                <a:gd name="connsiteX27" fmla="*/ 1087932 w 1385973"/>
                <a:gd name="connsiteY27" fmla="*/ 28257 h 7274359"/>
                <a:gd name="connsiteX28" fmla="*/ 1052836 w 1385973"/>
                <a:gd name="connsiteY28" fmla="*/ 58643 h 7274359"/>
                <a:gd name="connsiteX29" fmla="*/ 1052795 w 1385973"/>
                <a:gd name="connsiteY29" fmla="*/ 58669 h 7274359"/>
                <a:gd name="connsiteX30" fmla="*/ 1052735 w 1385973"/>
                <a:gd name="connsiteY30" fmla="*/ 58731 h 7274359"/>
                <a:gd name="connsiteX31" fmla="*/ 1038531 w 1385973"/>
                <a:gd name="connsiteY31" fmla="*/ 71027 h 7274359"/>
                <a:gd name="connsiteX32" fmla="*/ 1035966 w 1385973"/>
                <a:gd name="connsiteY32" fmla="*/ 75499 h 7274359"/>
                <a:gd name="connsiteX33" fmla="*/ 1 w 1385973"/>
                <a:gd name="connsiteY33" fmla="*/ 1111477 h 7274359"/>
                <a:gd name="connsiteX34" fmla="*/ 1 w 1385973"/>
                <a:gd name="connsiteY34" fmla="*/ 1277083 h 7274359"/>
                <a:gd name="connsiteX35" fmla="*/ 1 w 1385973"/>
                <a:gd name="connsiteY35" fmla="*/ 3554374 h 7274359"/>
                <a:gd name="connsiteX36" fmla="*/ 1 w 1385973"/>
                <a:gd name="connsiteY36" fmla="*/ 3554381 h 7274359"/>
                <a:gd name="connsiteX37" fmla="*/ 0 w 1385973"/>
                <a:gd name="connsiteY37" fmla="*/ 3554381 h 7274359"/>
                <a:gd name="connsiteX38" fmla="*/ 0 w 1385973"/>
                <a:gd name="connsiteY38" fmla="*/ 3719987 h 7274359"/>
                <a:gd name="connsiteX39" fmla="*/ 0 w 1385973"/>
                <a:gd name="connsiteY39" fmla="*/ 5997278 h 7274359"/>
                <a:gd name="connsiteX40" fmla="*/ 0 w 1385973"/>
                <a:gd name="connsiteY40" fmla="*/ 6162884 h 7274359"/>
                <a:gd name="connsiteX41" fmla="*/ 1035965 w 1385973"/>
                <a:gd name="connsiteY41" fmla="*/ 7198861 h 7274359"/>
                <a:gd name="connsiteX42" fmla="*/ 1038530 w 1385973"/>
                <a:gd name="connsiteY42" fmla="*/ 7203334 h 7274359"/>
                <a:gd name="connsiteX43" fmla="*/ 1052734 w 1385973"/>
                <a:gd name="connsiteY43" fmla="*/ 7215630 h 7274359"/>
                <a:gd name="connsiteX44" fmla="*/ 1052794 w 1385973"/>
                <a:gd name="connsiteY44" fmla="*/ 7215691 h 7274359"/>
                <a:gd name="connsiteX45" fmla="*/ 1052835 w 1385973"/>
                <a:gd name="connsiteY45" fmla="*/ 7215717 h 7274359"/>
                <a:gd name="connsiteX46" fmla="*/ 1087931 w 1385973"/>
                <a:gd name="connsiteY46" fmla="*/ 7246103 h 7274359"/>
                <a:gd name="connsiteX47" fmla="*/ 1114011 w 1385973"/>
                <a:gd name="connsiteY47" fmla="*/ 7256342 h 7274359"/>
                <a:gd name="connsiteX48" fmla="*/ 1117357 w 1385973"/>
                <a:gd name="connsiteY48" fmla="*/ 7258564 h 7274359"/>
                <a:gd name="connsiteX49" fmla="*/ 1121945 w 1385973"/>
                <a:gd name="connsiteY49" fmla="*/ 7259457 h 7274359"/>
                <a:gd name="connsiteX50" fmla="*/ 1149800 w 1385973"/>
                <a:gd name="connsiteY50" fmla="*/ 7270393 h 7274359"/>
                <a:gd name="connsiteX51" fmla="*/ 1189134 w 1385973"/>
                <a:gd name="connsiteY51" fmla="*/ 7274359 h 7274359"/>
                <a:gd name="connsiteX52" fmla="*/ 1228467 w 1385973"/>
                <a:gd name="connsiteY52" fmla="*/ 7270393 h 7274359"/>
                <a:gd name="connsiteX53" fmla="*/ 1253047 w 1385973"/>
                <a:gd name="connsiteY53" fmla="*/ 7260743 h 7274359"/>
                <a:gd name="connsiteX54" fmla="*/ 1264245 w 1385973"/>
                <a:gd name="connsiteY54" fmla="*/ 7258564 h 7274359"/>
                <a:gd name="connsiteX55" fmla="*/ 1272413 w 1385973"/>
                <a:gd name="connsiteY55" fmla="*/ 7253140 h 7274359"/>
                <a:gd name="connsiteX56" fmla="*/ 1290337 w 1385973"/>
                <a:gd name="connsiteY56" fmla="*/ 7246103 h 7274359"/>
                <a:gd name="connsiteX57" fmla="*/ 1314458 w 1385973"/>
                <a:gd name="connsiteY57" fmla="*/ 7225220 h 7274359"/>
                <a:gd name="connsiteX58" fmla="*/ 1328808 w 1385973"/>
                <a:gd name="connsiteY58" fmla="*/ 7215691 h 7274359"/>
                <a:gd name="connsiteX59" fmla="*/ 1328807 w 1385973"/>
                <a:gd name="connsiteY59" fmla="*/ 7215691 h 7274359"/>
                <a:gd name="connsiteX60" fmla="*/ 1333329 w 1385973"/>
                <a:gd name="connsiteY60" fmla="*/ 7208881 h 7274359"/>
                <a:gd name="connsiteX61" fmla="*/ 1339737 w 1385973"/>
                <a:gd name="connsiteY61" fmla="*/ 7203334 h 7274359"/>
                <a:gd name="connsiteX62" fmla="*/ 1357037 w 1385973"/>
                <a:gd name="connsiteY62" fmla="*/ 7173179 h 7274359"/>
                <a:gd name="connsiteX63" fmla="*/ 1371681 w 1385973"/>
                <a:gd name="connsiteY63" fmla="*/ 7151127 h 7274359"/>
                <a:gd name="connsiteX64" fmla="*/ 1385972 w 1385973"/>
                <a:gd name="connsiteY64" fmla="*/ 7077682 h 7274359"/>
                <a:gd name="connsiteX65" fmla="*/ 1384305 w 1385973"/>
                <a:gd name="connsiteY65" fmla="*/ 7069116 h 7274359"/>
                <a:gd name="connsiteX66" fmla="*/ 1384305 w 1385973"/>
                <a:gd name="connsiteY66" fmla="*/ 6920643 h 7274359"/>
                <a:gd name="connsiteX67" fmla="*/ 1385972 w 1385973"/>
                <a:gd name="connsiteY67" fmla="*/ 6912076 h 7274359"/>
                <a:gd name="connsiteX68" fmla="*/ 1384305 w 1385973"/>
                <a:gd name="connsiteY68" fmla="*/ 6903510 h 7274359"/>
                <a:gd name="connsiteX69" fmla="*/ 1384306 w 1385973"/>
                <a:gd name="connsiteY69" fmla="*/ 5105957 h 727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973" h="7274359">
                  <a:moveTo>
                    <a:pt x="1385973" y="5105957"/>
                  </a:moveTo>
                  <a:lnTo>
                    <a:pt x="1385973" y="4940351"/>
                  </a:lnTo>
                  <a:lnTo>
                    <a:pt x="1385973" y="2657567"/>
                  </a:lnTo>
                  <a:lnTo>
                    <a:pt x="1385973" y="2491961"/>
                  </a:lnTo>
                  <a:lnTo>
                    <a:pt x="1384307" y="2491961"/>
                  </a:lnTo>
                  <a:lnTo>
                    <a:pt x="1384306" y="370851"/>
                  </a:lnTo>
                  <a:lnTo>
                    <a:pt x="1385973" y="362285"/>
                  </a:lnTo>
                  <a:lnTo>
                    <a:pt x="1384306" y="353718"/>
                  </a:lnTo>
                  <a:lnTo>
                    <a:pt x="1384306" y="205245"/>
                  </a:lnTo>
                  <a:lnTo>
                    <a:pt x="1385973" y="196679"/>
                  </a:lnTo>
                  <a:cubicBezTo>
                    <a:pt x="1385972" y="171703"/>
                    <a:pt x="1381210" y="146729"/>
                    <a:pt x="1371682" y="123233"/>
                  </a:cubicBezTo>
                  <a:lnTo>
                    <a:pt x="1357038" y="101181"/>
                  </a:lnTo>
                  <a:lnTo>
                    <a:pt x="1339738" y="71027"/>
                  </a:lnTo>
                  <a:lnTo>
                    <a:pt x="1333330" y="65479"/>
                  </a:lnTo>
                  <a:lnTo>
                    <a:pt x="1328808" y="58669"/>
                  </a:lnTo>
                  <a:lnTo>
                    <a:pt x="1328809" y="58669"/>
                  </a:lnTo>
                  <a:lnTo>
                    <a:pt x="1314459" y="49141"/>
                  </a:lnTo>
                  <a:lnTo>
                    <a:pt x="1290338" y="28257"/>
                  </a:lnTo>
                  <a:lnTo>
                    <a:pt x="1272414" y="21221"/>
                  </a:lnTo>
                  <a:lnTo>
                    <a:pt x="1264246" y="15797"/>
                  </a:lnTo>
                  <a:lnTo>
                    <a:pt x="1253048" y="13617"/>
                  </a:lnTo>
                  <a:lnTo>
                    <a:pt x="1228468" y="3967"/>
                  </a:lnTo>
                  <a:lnTo>
                    <a:pt x="1189135" y="0"/>
                  </a:lnTo>
                  <a:lnTo>
                    <a:pt x="1149801" y="3967"/>
                  </a:lnTo>
                  <a:lnTo>
                    <a:pt x="1121946" y="14903"/>
                  </a:lnTo>
                  <a:lnTo>
                    <a:pt x="1117358" y="15797"/>
                  </a:lnTo>
                  <a:lnTo>
                    <a:pt x="1114012" y="18019"/>
                  </a:lnTo>
                  <a:lnTo>
                    <a:pt x="1087932" y="28257"/>
                  </a:lnTo>
                  <a:lnTo>
                    <a:pt x="1052836" y="58643"/>
                  </a:lnTo>
                  <a:lnTo>
                    <a:pt x="1052795" y="58669"/>
                  </a:lnTo>
                  <a:lnTo>
                    <a:pt x="1052735" y="58731"/>
                  </a:lnTo>
                  <a:lnTo>
                    <a:pt x="1038531" y="71027"/>
                  </a:lnTo>
                  <a:lnTo>
                    <a:pt x="1035966" y="75499"/>
                  </a:lnTo>
                  <a:lnTo>
                    <a:pt x="1" y="1111477"/>
                  </a:lnTo>
                  <a:lnTo>
                    <a:pt x="1" y="1277083"/>
                  </a:lnTo>
                  <a:lnTo>
                    <a:pt x="1" y="3554374"/>
                  </a:lnTo>
                  <a:lnTo>
                    <a:pt x="1" y="3554381"/>
                  </a:lnTo>
                  <a:lnTo>
                    <a:pt x="0" y="3554381"/>
                  </a:lnTo>
                  <a:lnTo>
                    <a:pt x="0" y="3719987"/>
                  </a:lnTo>
                  <a:lnTo>
                    <a:pt x="0" y="5997278"/>
                  </a:lnTo>
                  <a:lnTo>
                    <a:pt x="0" y="6162884"/>
                  </a:lnTo>
                  <a:lnTo>
                    <a:pt x="1035965" y="7198861"/>
                  </a:lnTo>
                  <a:lnTo>
                    <a:pt x="1038530" y="7203334"/>
                  </a:lnTo>
                  <a:lnTo>
                    <a:pt x="1052734" y="7215630"/>
                  </a:lnTo>
                  <a:lnTo>
                    <a:pt x="1052794" y="7215691"/>
                  </a:lnTo>
                  <a:lnTo>
                    <a:pt x="1052835" y="7215717"/>
                  </a:lnTo>
                  <a:lnTo>
                    <a:pt x="1087931" y="7246103"/>
                  </a:lnTo>
                  <a:lnTo>
                    <a:pt x="1114011" y="7256342"/>
                  </a:lnTo>
                  <a:lnTo>
                    <a:pt x="1117357" y="7258564"/>
                  </a:lnTo>
                  <a:lnTo>
                    <a:pt x="1121945" y="7259457"/>
                  </a:lnTo>
                  <a:lnTo>
                    <a:pt x="1149800" y="7270393"/>
                  </a:lnTo>
                  <a:lnTo>
                    <a:pt x="1189134" y="7274359"/>
                  </a:lnTo>
                  <a:lnTo>
                    <a:pt x="1228467" y="7270393"/>
                  </a:lnTo>
                  <a:lnTo>
                    <a:pt x="1253047" y="7260743"/>
                  </a:lnTo>
                  <a:lnTo>
                    <a:pt x="1264245" y="7258564"/>
                  </a:lnTo>
                  <a:lnTo>
                    <a:pt x="1272413" y="7253140"/>
                  </a:lnTo>
                  <a:lnTo>
                    <a:pt x="1290337" y="7246103"/>
                  </a:lnTo>
                  <a:lnTo>
                    <a:pt x="1314458" y="7225220"/>
                  </a:lnTo>
                  <a:lnTo>
                    <a:pt x="1328808" y="7215691"/>
                  </a:lnTo>
                  <a:lnTo>
                    <a:pt x="1328807" y="7215691"/>
                  </a:lnTo>
                  <a:lnTo>
                    <a:pt x="1333329" y="7208881"/>
                  </a:lnTo>
                  <a:lnTo>
                    <a:pt x="1339737" y="7203334"/>
                  </a:lnTo>
                  <a:lnTo>
                    <a:pt x="1357037" y="7173179"/>
                  </a:lnTo>
                  <a:lnTo>
                    <a:pt x="1371681" y="7151127"/>
                  </a:lnTo>
                  <a:cubicBezTo>
                    <a:pt x="1381209" y="7127632"/>
                    <a:pt x="1385971" y="7102657"/>
                    <a:pt x="1385972" y="7077682"/>
                  </a:cubicBezTo>
                  <a:lnTo>
                    <a:pt x="1384305" y="7069116"/>
                  </a:lnTo>
                  <a:lnTo>
                    <a:pt x="1384305" y="6920643"/>
                  </a:lnTo>
                  <a:lnTo>
                    <a:pt x="1385972" y="6912076"/>
                  </a:lnTo>
                  <a:lnTo>
                    <a:pt x="1384305" y="6903510"/>
                  </a:lnTo>
                  <a:lnTo>
                    <a:pt x="1384306" y="5105957"/>
                  </a:lnTo>
                  <a:close/>
                </a:path>
              </a:pathLst>
            </a:custGeom>
            <a:solidFill>
              <a:srgbClr val="D8D8D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 rot="10800000" flipH="1" flipV="1">
              <a:off x="5171463" y="3816171"/>
              <a:ext cx="857607" cy="2269220"/>
            </a:xfrm>
            <a:custGeom>
              <a:avLst/>
              <a:gdLst>
                <a:gd name="connsiteX0" fmla="*/ 0 w 980636"/>
                <a:gd name="connsiteY0" fmla="*/ 0 h 2594754"/>
                <a:gd name="connsiteX1" fmla="*/ 980636 w 980636"/>
                <a:gd name="connsiteY1" fmla="*/ 0 h 2594754"/>
                <a:gd name="connsiteX2" fmla="*/ 980636 w 980636"/>
                <a:gd name="connsiteY2" fmla="*/ 503855 h 2594754"/>
                <a:gd name="connsiteX3" fmla="*/ 979457 w 980636"/>
                <a:gd name="connsiteY3" fmla="*/ 503855 h 2594754"/>
                <a:gd name="connsiteX4" fmla="*/ 979457 w 980636"/>
                <a:gd name="connsiteY4" fmla="*/ 2449536 h 2594754"/>
                <a:gd name="connsiteX5" fmla="*/ 980636 w 980636"/>
                <a:gd name="connsiteY5" fmla="*/ 2455597 h 2594754"/>
                <a:gd name="connsiteX6" fmla="*/ 970525 w 980636"/>
                <a:gd name="connsiteY6" fmla="*/ 2507562 h 2594754"/>
                <a:gd name="connsiteX7" fmla="*/ 960163 w 980636"/>
                <a:gd name="connsiteY7" fmla="*/ 2523165 h 2594754"/>
                <a:gd name="connsiteX8" fmla="*/ 947923 w 980636"/>
                <a:gd name="connsiteY8" fmla="*/ 2544501 h 2594754"/>
                <a:gd name="connsiteX9" fmla="*/ 943389 w 980636"/>
                <a:gd name="connsiteY9" fmla="*/ 2548426 h 2594754"/>
                <a:gd name="connsiteX10" fmla="*/ 940190 w 980636"/>
                <a:gd name="connsiteY10" fmla="*/ 2553244 h 2594754"/>
                <a:gd name="connsiteX11" fmla="*/ 940190 w 980636"/>
                <a:gd name="connsiteY11" fmla="*/ 2553244 h 2594754"/>
                <a:gd name="connsiteX12" fmla="*/ 930037 w 980636"/>
                <a:gd name="connsiteY12" fmla="*/ 2559986 h 2594754"/>
                <a:gd name="connsiteX13" fmla="*/ 912970 w 980636"/>
                <a:gd name="connsiteY13" fmla="*/ 2574762 h 2594754"/>
                <a:gd name="connsiteX14" fmla="*/ 900288 w 980636"/>
                <a:gd name="connsiteY14" fmla="*/ 2579741 h 2594754"/>
                <a:gd name="connsiteX15" fmla="*/ 894509 w 980636"/>
                <a:gd name="connsiteY15" fmla="*/ 2583578 h 2594754"/>
                <a:gd name="connsiteX16" fmla="*/ 886586 w 980636"/>
                <a:gd name="connsiteY16" fmla="*/ 2585120 h 2594754"/>
                <a:gd name="connsiteX17" fmla="*/ 869195 w 980636"/>
                <a:gd name="connsiteY17" fmla="*/ 2591948 h 2594754"/>
                <a:gd name="connsiteX18" fmla="*/ 841365 w 980636"/>
                <a:gd name="connsiteY18" fmla="*/ 2594754 h 2594754"/>
                <a:gd name="connsiteX19" fmla="*/ 813534 w 980636"/>
                <a:gd name="connsiteY19" fmla="*/ 2591948 h 2594754"/>
                <a:gd name="connsiteX20" fmla="*/ 793826 w 980636"/>
                <a:gd name="connsiteY20" fmla="*/ 2584210 h 2594754"/>
                <a:gd name="connsiteX21" fmla="*/ 790580 w 980636"/>
                <a:gd name="connsiteY21" fmla="*/ 2583578 h 2594754"/>
                <a:gd name="connsiteX22" fmla="*/ 788212 w 980636"/>
                <a:gd name="connsiteY22" fmla="*/ 2582006 h 2594754"/>
                <a:gd name="connsiteX23" fmla="*/ 769759 w 980636"/>
                <a:gd name="connsiteY23" fmla="*/ 2574762 h 2594754"/>
                <a:gd name="connsiteX24" fmla="*/ 744927 w 980636"/>
                <a:gd name="connsiteY24" fmla="*/ 2553262 h 2594754"/>
                <a:gd name="connsiteX25" fmla="*/ 744898 w 980636"/>
                <a:gd name="connsiteY25" fmla="*/ 2553244 h 2594754"/>
                <a:gd name="connsiteX26" fmla="*/ 744856 w 980636"/>
                <a:gd name="connsiteY26" fmla="*/ 2553201 h 2594754"/>
                <a:gd name="connsiteX27" fmla="*/ 734806 w 980636"/>
                <a:gd name="connsiteY27" fmla="*/ 2544501 h 2594754"/>
                <a:gd name="connsiteX28" fmla="*/ 732991 w 980636"/>
                <a:gd name="connsiteY28" fmla="*/ 2541336 h 2594754"/>
                <a:gd name="connsiteX29" fmla="*/ 1 w 980636"/>
                <a:gd name="connsiteY29" fmla="*/ 1808338 h 2594754"/>
                <a:gd name="connsiteX30" fmla="*/ 1 w 980636"/>
                <a:gd name="connsiteY30" fmla="*/ 503855 h 2594754"/>
                <a:gd name="connsiteX31" fmla="*/ 0 w 980636"/>
                <a:gd name="connsiteY31" fmla="*/ 503855 h 25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80636" h="2594754">
                  <a:moveTo>
                    <a:pt x="0" y="0"/>
                  </a:moveTo>
                  <a:lnTo>
                    <a:pt x="980636" y="0"/>
                  </a:lnTo>
                  <a:lnTo>
                    <a:pt x="980636" y="503855"/>
                  </a:lnTo>
                  <a:lnTo>
                    <a:pt x="979457" y="503855"/>
                  </a:lnTo>
                  <a:lnTo>
                    <a:pt x="979457" y="2449536"/>
                  </a:lnTo>
                  <a:lnTo>
                    <a:pt x="980636" y="2455597"/>
                  </a:lnTo>
                  <a:cubicBezTo>
                    <a:pt x="980636" y="2473268"/>
                    <a:pt x="977266" y="2490938"/>
                    <a:pt x="970525" y="2507562"/>
                  </a:cubicBezTo>
                  <a:lnTo>
                    <a:pt x="960163" y="2523165"/>
                  </a:lnTo>
                  <a:lnTo>
                    <a:pt x="947923" y="2544501"/>
                  </a:lnTo>
                  <a:lnTo>
                    <a:pt x="943389" y="2548426"/>
                  </a:lnTo>
                  <a:lnTo>
                    <a:pt x="940190" y="2553244"/>
                  </a:lnTo>
                  <a:lnTo>
                    <a:pt x="940190" y="2553244"/>
                  </a:lnTo>
                  <a:lnTo>
                    <a:pt x="930037" y="2559986"/>
                  </a:lnTo>
                  <a:lnTo>
                    <a:pt x="912970" y="2574762"/>
                  </a:lnTo>
                  <a:lnTo>
                    <a:pt x="900288" y="2579741"/>
                  </a:lnTo>
                  <a:lnTo>
                    <a:pt x="894509" y="2583578"/>
                  </a:lnTo>
                  <a:lnTo>
                    <a:pt x="886586" y="2585120"/>
                  </a:lnTo>
                  <a:lnTo>
                    <a:pt x="869195" y="2591948"/>
                  </a:lnTo>
                  <a:lnTo>
                    <a:pt x="841365" y="2594754"/>
                  </a:lnTo>
                  <a:lnTo>
                    <a:pt x="813534" y="2591948"/>
                  </a:lnTo>
                  <a:lnTo>
                    <a:pt x="793826" y="2584210"/>
                  </a:lnTo>
                  <a:lnTo>
                    <a:pt x="790580" y="2583578"/>
                  </a:lnTo>
                  <a:lnTo>
                    <a:pt x="788212" y="2582006"/>
                  </a:lnTo>
                  <a:lnTo>
                    <a:pt x="769759" y="2574762"/>
                  </a:lnTo>
                  <a:lnTo>
                    <a:pt x="744927" y="2553262"/>
                  </a:lnTo>
                  <a:lnTo>
                    <a:pt x="744898" y="2553244"/>
                  </a:lnTo>
                  <a:lnTo>
                    <a:pt x="744856" y="2553201"/>
                  </a:lnTo>
                  <a:lnTo>
                    <a:pt x="734806" y="2544501"/>
                  </a:lnTo>
                  <a:lnTo>
                    <a:pt x="732991" y="2541336"/>
                  </a:lnTo>
                  <a:lnTo>
                    <a:pt x="1" y="1808338"/>
                  </a:lnTo>
                  <a:lnTo>
                    <a:pt x="1" y="503855"/>
                  </a:lnTo>
                  <a:lnTo>
                    <a:pt x="0" y="503855"/>
                  </a:lnTo>
                  <a:close/>
                </a:path>
              </a:pathLst>
            </a:custGeom>
            <a:solidFill>
              <a:srgbClr val="C5C5C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200000">
              <a:off x="5423910" y="3565851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3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845142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FEB750"/>
            </a:solidFill>
            <a:ln w="19050">
              <a:noFill/>
            </a:ln>
            <a:effectLst>
              <a:outerShdw blurRad="5842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246337" y="1612636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E27172"/>
            </a:solidFill>
            <a:ln w="19050">
              <a:noFill/>
            </a:ln>
            <a:effectLst>
              <a:outerShdw blurRad="584200" dist="152400" dir="81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flipV="1">
              <a:off x="3845142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03ACBE"/>
            </a:solidFill>
            <a:ln w="19050">
              <a:noFill/>
            </a:ln>
            <a:effectLst>
              <a:outerShdw blurRad="584200" dist="152400" dir="18900000" algn="b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 flipH="1" flipV="1">
              <a:off x="6250503" y="4008940"/>
              <a:ext cx="2095261" cy="2075561"/>
            </a:xfrm>
            <a:custGeom>
              <a:avLst/>
              <a:gdLst>
                <a:gd name="connsiteX0" fmla="*/ 1741424 w 3386138"/>
                <a:gd name="connsiteY0" fmla="*/ 0 h 3354302"/>
                <a:gd name="connsiteX1" fmla="*/ 3361593 w 3386138"/>
                <a:gd name="connsiteY1" fmla="*/ 0 h 3354302"/>
                <a:gd name="connsiteX2" fmla="*/ 3386138 w 3386138"/>
                <a:gd name="connsiteY2" fmla="*/ 2474 h 3354302"/>
                <a:gd name="connsiteX3" fmla="*/ 3386138 w 3386138"/>
                <a:gd name="connsiteY3" fmla="*/ 2562 h 3354302"/>
                <a:gd name="connsiteX4" fmla="*/ 3360737 w 3386138"/>
                <a:gd name="connsiteY4" fmla="*/ 1 h 3354302"/>
                <a:gd name="connsiteX5" fmla="*/ 3359961 w 3386138"/>
                <a:gd name="connsiteY5" fmla="*/ 79 h 3354302"/>
                <a:gd name="connsiteX6" fmla="*/ 3359199 w 3386138"/>
                <a:gd name="connsiteY6" fmla="*/ 3 h 3354302"/>
                <a:gd name="connsiteX7" fmla="*/ 3319865 w 3386138"/>
                <a:gd name="connsiteY7" fmla="*/ 3968 h 3354302"/>
                <a:gd name="connsiteX8" fmla="*/ 3291844 w 3386138"/>
                <a:gd name="connsiteY8" fmla="*/ 14970 h 3354302"/>
                <a:gd name="connsiteX9" fmla="*/ 3287383 w 3386138"/>
                <a:gd name="connsiteY9" fmla="*/ 15837 h 3354302"/>
                <a:gd name="connsiteX10" fmla="*/ 3284128 w 3386138"/>
                <a:gd name="connsiteY10" fmla="*/ 17998 h 3354302"/>
                <a:gd name="connsiteX11" fmla="*/ 3257995 w 3386138"/>
                <a:gd name="connsiteY11" fmla="*/ 28258 h 3354302"/>
                <a:gd name="connsiteX12" fmla="*/ 3222828 w 3386138"/>
                <a:gd name="connsiteY12" fmla="*/ 58704 h 3354302"/>
                <a:gd name="connsiteX13" fmla="*/ 3222818 w 3386138"/>
                <a:gd name="connsiteY13" fmla="*/ 58711 h 3354302"/>
                <a:gd name="connsiteX14" fmla="*/ 3222803 w 3386138"/>
                <a:gd name="connsiteY14" fmla="*/ 58726 h 3354302"/>
                <a:gd name="connsiteX15" fmla="*/ 3208594 w 3386138"/>
                <a:gd name="connsiteY15" fmla="*/ 71027 h 3354302"/>
                <a:gd name="connsiteX16" fmla="*/ 3206027 w 3386138"/>
                <a:gd name="connsiteY16" fmla="*/ 75501 h 3354302"/>
                <a:gd name="connsiteX17" fmla="*/ 75498 w 3386138"/>
                <a:gd name="connsiteY17" fmla="*/ 3205994 h 3354302"/>
                <a:gd name="connsiteX18" fmla="*/ 71025 w 3386138"/>
                <a:gd name="connsiteY18" fmla="*/ 3208560 h 3354302"/>
                <a:gd name="connsiteX19" fmla="*/ 58729 w 3386138"/>
                <a:gd name="connsiteY19" fmla="*/ 3222763 h 3354302"/>
                <a:gd name="connsiteX20" fmla="*/ 58668 w 3386138"/>
                <a:gd name="connsiteY20" fmla="*/ 3222823 h 3354302"/>
                <a:gd name="connsiteX21" fmla="*/ 58642 w 3386138"/>
                <a:gd name="connsiteY21" fmla="*/ 3222864 h 3354302"/>
                <a:gd name="connsiteX22" fmla="*/ 28256 w 3386138"/>
                <a:gd name="connsiteY22" fmla="*/ 3257961 h 3354302"/>
                <a:gd name="connsiteX23" fmla="*/ 18016 w 3386138"/>
                <a:gd name="connsiteY23" fmla="*/ 3284040 h 3354302"/>
                <a:gd name="connsiteX24" fmla="*/ 15794 w 3386138"/>
                <a:gd name="connsiteY24" fmla="*/ 3287387 h 3354302"/>
                <a:gd name="connsiteX25" fmla="*/ 14902 w 3386138"/>
                <a:gd name="connsiteY25" fmla="*/ 3291975 h 3354302"/>
                <a:gd name="connsiteX26" fmla="*/ 3966 w 3386138"/>
                <a:gd name="connsiteY26" fmla="*/ 3319829 h 3354302"/>
                <a:gd name="connsiteX27" fmla="*/ 490 w 3386138"/>
                <a:gd name="connsiteY27" fmla="*/ 3354302 h 3354302"/>
                <a:gd name="connsiteX28" fmla="*/ 0 w 3386138"/>
                <a:gd name="connsiteY28" fmla="*/ 3354302 h 3354302"/>
                <a:gd name="connsiteX29" fmla="*/ 0 w 3386138"/>
                <a:gd name="connsiteY29" fmla="*/ 1741424 h 335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6138" h="3354302">
                  <a:moveTo>
                    <a:pt x="1741424" y="0"/>
                  </a:moveTo>
                  <a:lnTo>
                    <a:pt x="3361593" y="0"/>
                  </a:lnTo>
                  <a:lnTo>
                    <a:pt x="3386138" y="2474"/>
                  </a:lnTo>
                  <a:lnTo>
                    <a:pt x="3386138" y="2562"/>
                  </a:lnTo>
                  <a:lnTo>
                    <a:pt x="3360737" y="1"/>
                  </a:lnTo>
                  <a:lnTo>
                    <a:pt x="3359961" y="79"/>
                  </a:lnTo>
                  <a:lnTo>
                    <a:pt x="3359199" y="3"/>
                  </a:lnTo>
                  <a:lnTo>
                    <a:pt x="3319865" y="3968"/>
                  </a:lnTo>
                  <a:lnTo>
                    <a:pt x="3291844" y="14970"/>
                  </a:lnTo>
                  <a:lnTo>
                    <a:pt x="3287383" y="15837"/>
                  </a:lnTo>
                  <a:lnTo>
                    <a:pt x="3284128" y="17998"/>
                  </a:lnTo>
                  <a:lnTo>
                    <a:pt x="3257995" y="28258"/>
                  </a:lnTo>
                  <a:lnTo>
                    <a:pt x="3222828" y="58704"/>
                  </a:lnTo>
                  <a:lnTo>
                    <a:pt x="3222818" y="58711"/>
                  </a:lnTo>
                  <a:lnTo>
                    <a:pt x="3222803" y="58726"/>
                  </a:lnTo>
                  <a:lnTo>
                    <a:pt x="3208594" y="71027"/>
                  </a:lnTo>
                  <a:lnTo>
                    <a:pt x="3206027" y="75501"/>
                  </a:lnTo>
                  <a:lnTo>
                    <a:pt x="75498" y="3205994"/>
                  </a:lnTo>
                  <a:lnTo>
                    <a:pt x="71025" y="3208560"/>
                  </a:lnTo>
                  <a:lnTo>
                    <a:pt x="58729" y="3222763"/>
                  </a:lnTo>
                  <a:lnTo>
                    <a:pt x="58668" y="3222823"/>
                  </a:lnTo>
                  <a:lnTo>
                    <a:pt x="58642" y="3222864"/>
                  </a:lnTo>
                  <a:lnTo>
                    <a:pt x="28256" y="3257961"/>
                  </a:lnTo>
                  <a:lnTo>
                    <a:pt x="18016" y="3284040"/>
                  </a:lnTo>
                  <a:lnTo>
                    <a:pt x="15794" y="3287387"/>
                  </a:lnTo>
                  <a:lnTo>
                    <a:pt x="14902" y="3291975"/>
                  </a:lnTo>
                  <a:lnTo>
                    <a:pt x="3966" y="3319829"/>
                  </a:lnTo>
                  <a:lnTo>
                    <a:pt x="490" y="3354302"/>
                  </a:lnTo>
                  <a:lnTo>
                    <a:pt x="0" y="3354302"/>
                  </a:lnTo>
                  <a:lnTo>
                    <a:pt x="0" y="1741424"/>
                  </a:lnTo>
                  <a:close/>
                </a:path>
              </a:pathLst>
            </a:custGeom>
            <a:solidFill>
              <a:srgbClr val="633E72"/>
            </a:solidFill>
            <a:ln w="19050">
              <a:noFill/>
            </a:ln>
            <a:effectLst>
              <a:outerShdw blurRad="584200" dist="152400" dir="13500000" algn="br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5400000" flipV="1">
              <a:off x="5432239" y="234744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6386077" y="4482715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5400000" flipV="1">
              <a:off x="6394406" y="3269862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12299" y="3881130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0800000" flipV="1">
              <a:off x="6026867" y="38707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82661" y="2964029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0800000" flipV="1">
              <a:off x="6988898" y="2953607"/>
              <a:ext cx="356461" cy="858184"/>
            </a:xfrm>
            <a:prstGeom prst="rect">
              <a:avLst/>
            </a:prstGeom>
            <a:gradFill>
              <a:gsLst>
                <a:gs pos="100000">
                  <a:schemeClr val="tx1">
                    <a:alpha val="2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10800000" flipH="1">
              <a:off x="3846336" y="1609452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6138642" y="1615844"/>
              <a:ext cx="2204879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10800000" flipH="1" flipV="1">
              <a:off x="3850779" y="3875595"/>
              <a:ext cx="2173791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10800000" flipV="1">
              <a:off x="6149192" y="3881987"/>
              <a:ext cx="2194328" cy="2198981"/>
            </a:xfrm>
            <a:custGeom>
              <a:avLst/>
              <a:gdLst>
                <a:gd name="connsiteX0" fmla="*/ 2379148 w 2521182"/>
                <a:gd name="connsiteY0" fmla="*/ 2514438 h 2514438"/>
                <a:gd name="connsiteX1" fmla="*/ 2406978 w 2521182"/>
                <a:gd name="connsiteY1" fmla="*/ 2511632 h 2514438"/>
                <a:gd name="connsiteX2" fmla="*/ 2424370 w 2521182"/>
                <a:gd name="connsiteY2" fmla="*/ 2504804 h 2514438"/>
                <a:gd name="connsiteX3" fmla="*/ 2432293 w 2521182"/>
                <a:gd name="connsiteY3" fmla="*/ 2503263 h 2514438"/>
                <a:gd name="connsiteX4" fmla="*/ 2438072 w 2521182"/>
                <a:gd name="connsiteY4" fmla="*/ 2499425 h 2514438"/>
                <a:gd name="connsiteX5" fmla="*/ 2450754 w 2521182"/>
                <a:gd name="connsiteY5" fmla="*/ 2494446 h 2514438"/>
                <a:gd name="connsiteX6" fmla="*/ 2467821 w 2521182"/>
                <a:gd name="connsiteY6" fmla="*/ 2479670 h 2514438"/>
                <a:gd name="connsiteX7" fmla="*/ 2477974 w 2521182"/>
                <a:gd name="connsiteY7" fmla="*/ 2472928 h 2514438"/>
                <a:gd name="connsiteX8" fmla="*/ 2477973 w 2521182"/>
                <a:gd name="connsiteY8" fmla="*/ 2472928 h 2514438"/>
                <a:gd name="connsiteX9" fmla="*/ 2481173 w 2521182"/>
                <a:gd name="connsiteY9" fmla="*/ 2468110 h 2514438"/>
                <a:gd name="connsiteX10" fmla="*/ 2485706 w 2521182"/>
                <a:gd name="connsiteY10" fmla="*/ 2464185 h 2514438"/>
                <a:gd name="connsiteX11" fmla="*/ 2497947 w 2521182"/>
                <a:gd name="connsiteY11" fmla="*/ 2442849 h 2514438"/>
                <a:gd name="connsiteX12" fmla="*/ 2508308 w 2521182"/>
                <a:gd name="connsiteY12" fmla="*/ 2427246 h 2514438"/>
                <a:gd name="connsiteX13" fmla="*/ 2518420 w 2521182"/>
                <a:gd name="connsiteY13" fmla="*/ 2375281 h 2514438"/>
                <a:gd name="connsiteX14" fmla="*/ 2517240 w 2521182"/>
                <a:gd name="connsiteY14" fmla="*/ 2369220 h 2514438"/>
                <a:gd name="connsiteX15" fmla="*/ 2517240 w 2521182"/>
                <a:gd name="connsiteY15" fmla="*/ 2269594 h 2514438"/>
                <a:gd name="connsiteX16" fmla="*/ 2518420 w 2521182"/>
                <a:gd name="connsiteY16" fmla="*/ 2263529 h 2514438"/>
                <a:gd name="connsiteX17" fmla="*/ 2517241 w 2521182"/>
                <a:gd name="connsiteY17" fmla="*/ 2257468 h 2514438"/>
                <a:gd name="connsiteX18" fmla="*/ 2517242 w 2521182"/>
                <a:gd name="connsiteY18" fmla="*/ 980635 h 2514438"/>
                <a:gd name="connsiteX19" fmla="*/ 2521182 w 2521182"/>
                <a:gd name="connsiteY19" fmla="*/ 980635 h 2514438"/>
                <a:gd name="connsiteX20" fmla="*/ 2521182 w 2521182"/>
                <a:gd name="connsiteY20" fmla="*/ 0 h 2514438"/>
                <a:gd name="connsiteX21" fmla="*/ 1645990 w 2521182"/>
                <a:gd name="connsiteY21" fmla="*/ 0 h 2514438"/>
                <a:gd name="connsiteX22" fmla="*/ 1645990 w 2521182"/>
                <a:gd name="connsiteY22" fmla="*/ 1 h 2514438"/>
                <a:gd name="connsiteX23" fmla="*/ 1534237 w 2521182"/>
                <a:gd name="connsiteY23" fmla="*/ 1 h 2514438"/>
                <a:gd name="connsiteX24" fmla="*/ 1534237 w 2521182"/>
                <a:gd name="connsiteY24" fmla="*/ 1179 h 2514438"/>
                <a:gd name="connsiteX25" fmla="*/ 256970 w 2521182"/>
                <a:gd name="connsiteY25" fmla="*/ 1180 h 2514438"/>
                <a:gd name="connsiteX26" fmla="*/ 250909 w 2521182"/>
                <a:gd name="connsiteY26" fmla="*/ 1 h 2514438"/>
                <a:gd name="connsiteX27" fmla="*/ 244844 w 2521182"/>
                <a:gd name="connsiteY27" fmla="*/ 1181 h 2514438"/>
                <a:gd name="connsiteX28" fmla="*/ 145218 w 2521182"/>
                <a:gd name="connsiteY28" fmla="*/ 1181 h 2514438"/>
                <a:gd name="connsiteX29" fmla="*/ 139157 w 2521182"/>
                <a:gd name="connsiteY29" fmla="*/ 1 h 2514438"/>
                <a:gd name="connsiteX30" fmla="*/ 87192 w 2521182"/>
                <a:gd name="connsiteY30" fmla="*/ 10113 h 2514438"/>
                <a:gd name="connsiteX31" fmla="*/ 71589 w 2521182"/>
                <a:gd name="connsiteY31" fmla="*/ 20474 h 2514438"/>
                <a:gd name="connsiteX32" fmla="*/ 50253 w 2521182"/>
                <a:gd name="connsiteY32" fmla="*/ 32715 h 2514438"/>
                <a:gd name="connsiteX33" fmla="*/ 46328 w 2521182"/>
                <a:gd name="connsiteY33" fmla="*/ 37248 h 2514438"/>
                <a:gd name="connsiteX34" fmla="*/ 41510 w 2521182"/>
                <a:gd name="connsiteY34" fmla="*/ 40448 h 2514438"/>
                <a:gd name="connsiteX35" fmla="*/ 41510 w 2521182"/>
                <a:gd name="connsiteY35" fmla="*/ 40447 h 2514438"/>
                <a:gd name="connsiteX36" fmla="*/ 34768 w 2521182"/>
                <a:gd name="connsiteY36" fmla="*/ 50600 h 2514438"/>
                <a:gd name="connsiteX37" fmla="*/ 19992 w 2521182"/>
                <a:gd name="connsiteY37" fmla="*/ 67667 h 2514438"/>
                <a:gd name="connsiteX38" fmla="*/ 15013 w 2521182"/>
                <a:gd name="connsiteY38" fmla="*/ 80349 h 2514438"/>
                <a:gd name="connsiteX39" fmla="*/ 11175 w 2521182"/>
                <a:gd name="connsiteY39" fmla="*/ 86128 h 2514438"/>
                <a:gd name="connsiteX40" fmla="*/ 9634 w 2521182"/>
                <a:gd name="connsiteY40" fmla="*/ 94051 h 2514438"/>
                <a:gd name="connsiteX41" fmla="*/ 2806 w 2521182"/>
                <a:gd name="connsiteY41" fmla="*/ 111443 h 2514438"/>
                <a:gd name="connsiteX42" fmla="*/ 0 w 2521182"/>
                <a:gd name="connsiteY42" fmla="*/ 139273 h 2514438"/>
                <a:gd name="connsiteX43" fmla="*/ 2806 w 2521182"/>
                <a:gd name="connsiteY43" fmla="*/ 167103 h 2514438"/>
                <a:gd name="connsiteX44" fmla="*/ 10544 w 2521182"/>
                <a:gd name="connsiteY44" fmla="*/ 186812 h 2514438"/>
                <a:gd name="connsiteX45" fmla="*/ 11175 w 2521182"/>
                <a:gd name="connsiteY45" fmla="*/ 190058 h 2514438"/>
                <a:gd name="connsiteX46" fmla="*/ 12748 w 2521182"/>
                <a:gd name="connsiteY46" fmla="*/ 192425 h 2514438"/>
                <a:gd name="connsiteX47" fmla="*/ 19992 w 2521182"/>
                <a:gd name="connsiteY47" fmla="*/ 210878 h 2514438"/>
                <a:gd name="connsiteX48" fmla="*/ 41491 w 2521182"/>
                <a:gd name="connsiteY48" fmla="*/ 235710 h 2514438"/>
                <a:gd name="connsiteX49" fmla="*/ 41510 w 2521182"/>
                <a:gd name="connsiteY49" fmla="*/ 235739 h 2514438"/>
                <a:gd name="connsiteX50" fmla="*/ 41553 w 2521182"/>
                <a:gd name="connsiteY50" fmla="*/ 235781 h 2514438"/>
                <a:gd name="connsiteX51" fmla="*/ 50253 w 2521182"/>
                <a:gd name="connsiteY51" fmla="*/ 245831 h 2514438"/>
                <a:gd name="connsiteX52" fmla="*/ 53418 w 2521182"/>
                <a:gd name="connsiteY52" fmla="*/ 247646 h 2514438"/>
                <a:gd name="connsiteX53" fmla="*/ 786416 w 2521182"/>
                <a:gd name="connsiteY53" fmla="*/ 980636 h 2514438"/>
                <a:gd name="connsiteX54" fmla="*/ 789475 w 2521182"/>
                <a:gd name="connsiteY54" fmla="*/ 980636 h 2514438"/>
                <a:gd name="connsiteX55" fmla="*/ 1578426 w 2521182"/>
                <a:gd name="connsiteY55" fmla="*/ 1769586 h 2514438"/>
                <a:gd name="connsiteX56" fmla="*/ 1578887 w 2521182"/>
                <a:gd name="connsiteY56" fmla="*/ 1769125 h 2514438"/>
                <a:gd name="connsiteX57" fmla="*/ 2270775 w 2521182"/>
                <a:gd name="connsiteY57" fmla="*/ 2461020 h 2514438"/>
                <a:gd name="connsiteX58" fmla="*/ 2272590 w 2521182"/>
                <a:gd name="connsiteY58" fmla="*/ 2464185 h 2514438"/>
                <a:gd name="connsiteX59" fmla="*/ 2282640 w 2521182"/>
                <a:gd name="connsiteY59" fmla="*/ 2472885 h 2514438"/>
                <a:gd name="connsiteX60" fmla="*/ 2282682 w 2521182"/>
                <a:gd name="connsiteY60" fmla="*/ 2472928 h 2514438"/>
                <a:gd name="connsiteX61" fmla="*/ 2282711 w 2521182"/>
                <a:gd name="connsiteY61" fmla="*/ 2472947 h 2514438"/>
                <a:gd name="connsiteX62" fmla="*/ 2307543 w 2521182"/>
                <a:gd name="connsiteY62" fmla="*/ 2494446 h 2514438"/>
                <a:gd name="connsiteX63" fmla="*/ 2325996 w 2521182"/>
                <a:gd name="connsiteY63" fmla="*/ 2501690 h 2514438"/>
                <a:gd name="connsiteX64" fmla="*/ 2328363 w 2521182"/>
                <a:gd name="connsiteY64" fmla="*/ 2503263 h 2514438"/>
                <a:gd name="connsiteX65" fmla="*/ 2331609 w 2521182"/>
                <a:gd name="connsiteY65" fmla="*/ 2503894 h 2514438"/>
                <a:gd name="connsiteX66" fmla="*/ 2351318 w 2521182"/>
                <a:gd name="connsiteY66" fmla="*/ 2511632 h 25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521182" h="2514438">
                  <a:moveTo>
                    <a:pt x="2379148" y="2514438"/>
                  </a:moveTo>
                  <a:lnTo>
                    <a:pt x="2406978" y="2511632"/>
                  </a:lnTo>
                  <a:lnTo>
                    <a:pt x="2424370" y="2504804"/>
                  </a:lnTo>
                  <a:lnTo>
                    <a:pt x="2432293" y="2503263"/>
                  </a:lnTo>
                  <a:lnTo>
                    <a:pt x="2438072" y="2499425"/>
                  </a:lnTo>
                  <a:lnTo>
                    <a:pt x="2450754" y="2494446"/>
                  </a:lnTo>
                  <a:lnTo>
                    <a:pt x="2467821" y="2479670"/>
                  </a:lnTo>
                  <a:lnTo>
                    <a:pt x="2477974" y="2472928"/>
                  </a:lnTo>
                  <a:lnTo>
                    <a:pt x="2477973" y="2472928"/>
                  </a:lnTo>
                  <a:lnTo>
                    <a:pt x="2481173" y="2468110"/>
                  </a:lnTo>
                  <a:lnTo>
                    <a:pt x="2485706" y="2464185"/>
                  </a:lnTo>
                  <a:lnTo>
                    <a:pt x="2497947" y="2442849"/>
                  </a:lnTo>
                  <a:lnTo>
                    <a:pt x="2508308" y="2427246"/>
                  </a:lnTo>
                  <a:cubicBezTo>
                    <a:pt x="2515050" y="2410623"/>
                    <a:pt x="2518419" y="2392952"/>
                    <a:pt x="2518420" y="2375281"/>
                  </a:cubicBezTo>
                  <a:lnTo>
                    <a:pt x="2517240" y="2369220"/>
                  </a:lnTo>
                  <a:lnTo>
                    <a:pt x="2517240" y="2269594"/>
                  </a:lnTo>
                  <a:lnTo>
                    <a:pt x="2518420" y="2263529"/>
                  </a:lnTo>
                  <a:lnTo>
                    <a:pt x="2517241" y="2257468"/>
                  </a:lnTo>
                  <a:lnTo>
                    <a:pt x="2517242" y="980635"/>
                  </a:lnTo>
                  <a:lnTo>
                    <a:pt x="2521182" y="980635"/>
                  </a:lnTo>
                  <a:lnTo>
                    <a:pt x="2521182" y="0"/>
                  </a:lnTo>
                  <a:lnTo>
                    <a:pt x="1645990" y="0"/>
                  </a:lnTo>
                  <a:lnTo>
                    <a:pt x="1645990" y="1"/>
                  </a:lnTo>
                  <a:lnTo>
                    <a:pt x="1534237" y="1"/>
                  </a:lnTo>
                  <a:lnTo>
                    <a:pt x="1534237" y="1179"/>
                  </a:lnTo>
                  <a:lnTo>
                    <a:pt x="256970" y="1180"/>
                  </a:lnTo>
                  <a:lnTo>
                    <a:pt x="250909" y="1"/>
                  </a:lnTo>
                  <a:lnTo>
                    <a:pt x="244844" y="1181"/>
                  </a:lnTo>
                  <a:lnTo>
                    <a:pt x="145218" y="1181"/>
                  </a:lnTo>
                  <a:lnTo>
                    <a:pt x="139157" y="1"/>
                  </a:lnTo>
                  <a:cubicBezTo>
                    <a:pt x="121486" y="2"/>
                    <a:pt x="103815" y="3371"/>
                    <a:pt x="87192" y="10113"/>
                  </a:cubicBezTo>
                  <a:lnTo>
                    <a:pt x="71589" y="20474"/>
                  </a:lnTo>
                  <a:lnTo>
                    <a:pt x="50253" y="32715"/>
                  </a:lnTo>
                  <a:lnTo>
                    <a:pt x="46328" y="37248"/>
                  </a:lnTo>
                  <a:lnTo>
                    <a:pt x="41510" y="40448"/>
                  </a:lnTo>
                  <a:lnTo>
                    <a:pt x="41510" y="40447"/>
                  </a:lnTo>
                  <a:lnTo>
                    <a:pt x="34768" y="50600"/>
                  </a:lnTo>
                  <a:lnTo>
                    <a:pt x="19992" y="67667"/>
                  </a:lnTo>
                  <a:lnTo>
                    <a:pt x="15013" y="80349"/>
                  </a:lnTo>
                  <a:lnTo>
                    <a:pt x="11175" y="86128"/>
                  </a:lnTo>
                  <a:lnTo>
                    <a:pt x="9634" y="94051"/>
                  </a:lnTo>
                  <a:lnTo>
                    <a:pt x="2806" y="111443"/>
                  </a:lnTo>
                  <a:lnTo>
                    <a:pt x="0" y="139273"/>
                  </a:lnTo>
                  <a:lnTo>
                    <a:pt x="2806" y="167103"/>
                  </a:lnTo>
                  <a:lnTo>
                    <a:pt x="10544" y="186812"/>
                  </a:lnTo>
                  <a:lnTo>
                    <a:pt x="11175" y="190058"/>
                  </a:lnTo>
                  <a:lnTo>
                    <a:pt x="12748" y="192425"/>
                  </a:lnTo>
                  <a:lnTo>
                    <a:pt x="19992" y="210878"/>
                  </a:lnTo>
                  <a:lnTo>
                    <a:pt x="41491" y="235710"/>
                  </a:lnTo>
                  <a:lnTo>
                    <a:pt x="41510" y="235739"/>
                  </a:lnTo>
                  <a:lnTo>
                    <a:pt x="41553" y="235781"/>
                  </a:lnTo>
                  <a:lnTo>
                    <a:pt x="50253" y="245831"/>
                  </a:lnTo>
                  <a:lnTo>
                    <a:pt x="53418" y="247646"/>
                  </a:lnTo>
                  <a:lnTo>
                    <a:pt x="786416" y="980636"/>
                  </a:lnTo>
                  <a:lnTo>
                    <a:pt x="789475" y="980636"/>
                  </a:lnTo>
                  <a:lnTo>
                    <a:pt x="1578426" y="1769586"/>
                  </a:lnTo>
                  <a:lnTo>
                    <a:pt x="1578887" y="1769125"/>
                  </a:lnTo>
                  <a:lnTo>
                    <a:pt x="2270775" y="2461020"/>
                  </a:lnTo>
                  <a:lnTo>
                    <a:pt x="2272590" y="2464185"/>
                  </a:lnTo>
                  <a:lnTo>
                    <a:pt x="2282640" y="2472885"/>
                  </a:lnTo>
                  <a:lnTo>
                    <a:pt x="2282682" y="2472928"/>
                  </a:lnTo>
                  <a:lnTo>
                    <a:pt x="2282711" y="2472947"/>
                  </a:lnTo>
                  <a:lnTo>
                    <a:pt x="2307543" y="2494446"/>
                  </a:lnTo>
                  <a:lnTo>
                    <a:pt x="2325996" y="2501690"/>
                  </a:lnTo>
                  <a:lnTo>
                    <a:pt x="2328363" y="2503263"/>
                  </a:lnTo>
                  <a:lnTo>
                    <a:pt x="2331609" y="2503894"/>
                  </a:lnTo>
                  <a:lnTo>
                    <a:pt x="2351318" y="2511632"/>
                  </a:lnTo>
                  <a:close/>
                </a:path>
              </a:pathLst>
            </a:custGeom>
            <a:noFill/>
            <a:ln w="22225">
              <a:gradFill flip="none" rotWithShape="1">
                <a:gsLst>
                  <a:gs pos="67000">
                    <a:schemeClr val="bg1"/>
                  </a:gs>
                  <a:gs pos="22000">
                    <a:schemeClr val="bg1">
                      <a:alpha val="0"/>
                      <a:lumMod val="100000"/>
                    </a:schemeClr>
                  </a:gs>
                </a:gsLst>
                <a:lin ang="81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683630" y="1613617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6000"/>
                  </a:srgbClr>
                </a:gs>
                <a:gs pos="2000">
                  <a:schemeClr val="bg1">
                    <a:lumMod val="95000"/>
                    <a:alpha val="5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flipH="1">
              <a:off x="6258207" y="1612883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6249877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35000"/>
                  </a:schemeClr>
                </a:gs>
                <a:gs pos="2000">
                  <a:schemeClr val="tx1">
                    <a:alpha val="12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4691258" y="5854815"/>
              <a:ext cx="1249496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5400000" flipV="1">
              <a:off x="3339197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16200000">
              <a:off x="3339197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22000">
                  <a:srgbClr val="F9F9F9">
                    <a:alpha val="50000"/>
                  </a:srgbClr>
                </a:gs>
                <a:gs pos="2000">
                  <a:schemeClr val="bg1">
                    <a:lumMod val="95000"/>
                    <a:alpha val="46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200000" flipH="1" flipV="1">
              <a:off x="7606218" y="2969200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17000">
                  <a:schemeClr val="tx1">
                    <a:alpha val="19000"/>
                  </a:schemeClr>
                </a:gs>
                <a:gs pos="2000">
                  <a:schemeClr val="tx1">
                    <a:alpha val="15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5400000" flipH="1">
              <a:off x="7606218" y="4499117"/>
              <a:ext cx="1249495" cy="231786"/>
            </a:xfrm>
            <a:custGeom>
              <a:avLst/>
              <a:gdLst>
                <a:gd name="connsiteX0" fmla="*/ 265037 w 1428743"/>
                <a:gd name="connsiteY0" fmla="*/ 0 h 265037"/>
                <a:gd name="connsiteX1" fmla="*/ 1411376 w 1428743"/>
                <a:gd name="connsiteY1" fmla="*/ 0 h 265037"/>
                <a:gd name="connsiteX2" fmla="*/ 1428743 w 1428743"/>
                <a:gd name="connsiteY2" fmla="*/ 1751 h 265037"/>
                <a:gd name="connsiteX3" fmla="*/ 1428743 w 1428743"/>
                <a:gd name="connsiteY3" fmla="*/ 1813 h 265037"/>
                <a:gd name="connsiteX4" fmla="*/ 1410771 w 1428743"/>
                <a:gd name="connsiteY4" fmla="*/ 1 h 265037"/>
                <a:gd name="connsiteX5" fmla="*/ 1410222 w 1428743"/>
                <a:gd name="connsiteY5" fmla="*/ 56 h 265037"/>
                <a:gd name="connsiteX6" fmla="*/ 1409683 w 1428743"/>
                <a:gd name="connsiteY6" fmla="*/ 2 h 265037"/>
                <a:gd name="connsiteX7" fmla="*/ 1381852 w 1428743"/>
                <a:gd name="connsiteY7" fmla="*/ 2808 h 265037"/>
                <a:gd name="connsiteX8" fmla="*/ 1362026 w 1428743"/>
                <a:gd name="connsiteY8" fmla="*/ 10592 h 265037"/>
                <a:gd name="connsiteX9" fmla="*/ 1358870 w 1428743"/>
                <a:gd name="connsiteY9" fmla="*/ 11205 h 265037"/>
                <a:gd name="connsiteX10" fmla="*/ 1356567 w 1428743"/>
                <a:gd name="connsiteY10" fmla="*/ 12734 h 265037"/>
                <a:gd name="connsiteX11" fmla="*/ 1338076 w 1428743"/>
                <a:gd name="connsiteY11" fmla="*/ 19994 h 265037"/>
                <a:gd name="connsiteX12" fmla="*/ 1313194 w 1428743"/>
                <a:gd name="connsiteY12" fmla="*/ 41536 h 265037"/>
                <a:gd name="connsiteX13" fmla="*/ 1313187 w 1428743"/>
                <a:gd name="connsiteY13" fmla="*/ 41541 h 265037"/>
                <a:gd name="connsiteX14" fmla="*/ 1313177 w 1428743"/>
                <a:gd name="connsiteY14" fmla="*/ 41551 h 265037"/>
                <a:gd name="connsiteX15" fmla="*/ 1303123 w 1428743"/>
                <a:gd name="connsiteY15" fmla="*/ 50255 h 265037"/>
                <a:gd name="connsiteX16" fmla="*/ 1301307 w 1428743"/>
                <a:gd name="connsiteY16" fmla="*/ 53420 h 265037"/>
                <a:gd name="connsiteX17" fmla="*/ 1089688 w 1428743"/>
                <a:gd name="connsiteY17" fmla="*/ 265037 h 265037"/>
                <a:gd name="connsiteX18" fmla="*/ 0 w 1428743"/>
                <a:gd name="connsiteY18" fmla="*/ 265037 h 26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28743" h="265037">
                  <a:moveTo>
                    <a:pt x="265037" y="0"/>
                  </a:moveTo>
                  <a:lnTo>
                    <a:pt x="1411376" y="0"/>
                  </a:lnTo>
                  <a:lnTo>
                    <a:pt x="1428743" y="1751"/>
                  </a:lnTo>
                  <a:lnTo>
                    <a:pt x="1428743" y="1813"/>
                  </a:lnTo>
                  <a:lnTo>
                    <a:pt x="1410771" y="1"/>
                  </a:lnTo>
                  <a:lnTo>
                    <a:pt x="1410222" y="56"/>
                  </a:lnTo>
                  <a:lnTo>
                    <a:pt x="1409683" y="2"/>
                  </a:lnTo>
                  <a:lnTo>
                    <a:pt x="1381852" y="2808"/>
                  </a:lnTo>
                  <a:lnTo>
                    <a:pt x="1362026" y="10592"/>
                  </a:lnTo>
                  <a:lnTo>
                    <a:pt x="1358870" y="11205"/>
                  </a:lnTo>
                  <a:lnTo>
                    <a:pt x="1356567" y="12734"/>
                  </a:lnTo>
                  <a:lnTo>
                    <a:pt x="1338076" y="19994"/>
                  </a:lnTo>
                  <a:lnTo>
                    <a:pt x="1313194" y="41536"/>
                  </a:lnTo>
                  <a:lnTo>
                    <a:pt x="1313187" y="41541"/>
                  </a:lnTo>
                  <a:lnTo>
                    <a:pt x="1313177" y="41551"/>
                  </a:lnTo>
                  <a:lnTo>
                    <a:pt x="1303123" y="50255"/>
                  </a:lnTo>
                  <a:lnTo>
                    <a:pt x="1301307" y="53420"/>
                  </a:lnTo>
                  <a:lnTo>
                    <a:pt x="1089688" y="265037"/>
                  </a:lnTo>
                  <a:lnTo>
                    <a:pt x="0" y="26503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26000">
                  <a:schemeClr val="tx1">
                    <a:alpha val="19000"/>
                  </a:schemeClr>
                </a:gs>
                <a:gs pos="2000">
                  <a:schemeClr val="tx1">
                    <a:alpha val="10000"/>
                  </a:schemeClr>
                </a:gs>
              </a:gsLst>
              <a:lin ang="5400000" scaled="1"/>
              <a:tileRect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33" name="文本框 111"/>
          <p:cNvSpPr txBox="1"/>
          <p:nvPr/>
        </p:nvSpPr>
        <p:spPr>
          <a:xfrm>
            <a:off x="3834712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FEB750"/>
                </a:solidFill>
                <a:latin typeface="Impact" panose="020B0806030902050204" pitchFamily="34" charset="0"/>
              </a:rPr>
              <a:t>01</a:t>
            </a:r>
            <a:endParaRPr lang="zh-CN" altLang="en-US" sz="3000" dirty="0">
              <a:solidFill>
                <a:srgbClr val="FEB750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12"/>
          <p:cNvSpPr txBox="1"/>
          <p:nvPr/>
        </p:nvSpPr>
        <p:spPr>
          <a:xfrm>
            <a:off x="3834712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03ACBE"/>
                </a:solidFill>
                <a:latin typeface="Impact" panose="020B0806030902050204" pitchFamily="34" charset="0"/>
              </a:rPr>
              <a:t>04</a:t>
            </a:r>
            <a:endParaRPr lang="zh-CN" altLang="en-US" sz="3000" dirty="0">
              <a:solidFill>
                <a:srgbClr val="03ACBE"/>
              </a:solidFill>
              <a:latin typeface="Impact" panose="020B0806030902050204" pitchFamily="34" charset="0"/>
            </a:endParaRPr>
          </a:p>
        </p:txBody>
      </p:sp>
      <p:sp>
        <p:nvSpPr>
          <p:cNvPr id="35" name="文本框 113"/>
          <p:cNvSpPr txBox="1"/>
          <p:nvPr/>
        </p:nvSpPr>
        <p:spPr>
          <a:xfrm>
            <a:off x="4544636" y="2333837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E27172"/>
                </a:solidFill>
                <a:latin typeface="Impact" panose="020B0806030902050204" pitchFamily="34" charset="0"/>
              </a:rPr>
              <a:t>02</a:t>
            </a:r>
            <a:endParaRPr lang="zh-CN" altLang="en-US" sz="3000" dirty="0">
              <a:solidFill>
                <a:srgbClr val="E27172"/>
              </a:solidFill>
              <a:latin typeface="Impact" panose="020B0806030902050204" pitchFamily="34" charset="0"/>
            </a:endParaRPr>
          </a:p>
        </p:txBody>
      </p:sp>
      <p:sp>
        <p:nvSpPr>
          <p:cNvPr id="36" name="文本框 114"/>
          <p:cNvSpPr txBox="1"/>
          <p:nvPr/>
        </p:nvSpPr>
        <p:spPr>
          <a:xfrm>
            <a:off x="4544636" y="2993719"/>
            <a:ext cx="754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rgbClr val="633E72"/>
                </a:solidFill>
                <a:latin typeface="Impact" panose="020B0806030902050204" pitchFamily="34" charset="0"/>
              </a:rPr>
              <a:t>03</a:t>
            </a:r>
            <a:endParaRPr lang="zh-CN" altLang="en-US" sz="3000" dirty="0">
              <a:solidFill>
                <a:srgbClr val="633E72"/>
              </a:solidFill>
              <a:latin typeface="Impact" panose="020B0806030902050204" pitchFamily="34" charset="0"/>
            </a:endParaRPr>
          </a:p>
        </p:txBody>
      </p:sp>
      <p:grpSp>
        <p:nvGrpSpPr>
          <p:cNvPr id="37" name="Group 41"/>
          <p:cNvGrpSpPr>
            <a:grpSpLocks noChangeAspect="1"/>
          </p:cNvGrpSpPr>
          <p:nvPr/>
        </p:nvGrpSpPr>
        <p:grpSpPr bwMode="auto">
          <a:xfrm>
            <a:off x="3345610" y="1608811"/>
            <a:ext cx="242345" cy="296554"/>
            <a:chOff x="3783" y="2089"/>
            <a:chExt cx="116" cy="142"/>
          </a:xfrm>
          <a:solidFill>
            <a:schemeClr val="bg1"/>
          </a:solidFill>
          <a:effectLst/>
        </p:grpSpPr>
        <p:sp>
          <p:nvSpPr>
            <p:cNvPr id="38" name="Freeform 42"/>
            <p:cNvSpPr/>
            <p:nvPr/>
          </p:nvSpPr>
          <p:spPr bwMode="auto">
            <a:xfrm>
              <a:off x="3791" y="2221"/>
              <a:ext cx="20" cy="10"/>
            </a:xfrm>
            <a:custGeom>
              <a:avLst/>
              <a:gdLst>
                <a:gd name="T0" fmla="*/ 8 w 8"/>
                <a:gd name="T1" fmla="*/ 0 h 4"/>
                <a:gd name="T2" fmla="*/ 1 w 8"/>
                <a:gd name="T3" fmla="*/ 0 h 4"/>
                <a:gd name="T4" fmla="*/ 0 w 8"/>
                <a:gd name="T5" fmla="*/ 0 h 4"/>
                <a:gd name="T6" fmla="*/ 0 w 8"/>
                <a:gd name="T7" fmla="*/ 4 h 4"/>
                <a:gd name="T8" fmla="*/ 1 w 8"/>
                <a:gd name="T9" fmla="*/ 4 h 4"/>
                <a:gd name="T10" fmla="*/ 8 w 8"/>
                <a:gd name="T11" fmla="*/ 4 h 4"/>
                <a:gd name="T12" fmla="*/ 8 w 8"/>
                <a:gd name="T13" fmla="*/ 4 h 4"/>
                <a:gd name="T14" fmla="*/ 8 w 8"/>
                <a:gd name="T15" fmla="*/ 0 h 4"/>
                <a:gd name="T16" fmla="*/ 8 w 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39" name="Freeform 43"/>
            <p:cNvSpPr/>
            <p:nvPr/>
          </p:nvSpPr>
          <p:spPr bwMode="auto">
            <a:xfrm>
              <a:off x="3818" y="2208"/>
              <a:ext cx="23" cy="23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9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9 h 9"/>
                <a:gd name="T14" fmla="*/ 9 w 9"/>
                <a:gd name="T15" fmla="*/ 1 h 9"/>
                <a:gd name="T16" fmla="*/ 8 w 9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 bwMode="auto">
            <a:xfrm>
              <a:off x="3849" y="2184"/>
              <a:ext cx="20" cy="47"/>
            </a:xfrm>
            <a:custGeom>
              <a:avLst/>
              <a:gdLst>
                <a:gd name="T0" fmla="*/ 7 w 8"/>
                <a:gd name="T1" fmla="*/ 0 h 19"/>
                <a:gd name="T2" fmla="*/ 0 w 8"/>
                <a:gd name="T3" fmla="*/ 0 h 19"/>
                <a:gd name="T4" fmla="*/ 0 w 8"/>
                <a:gd name="T5" fmla="*/ 1 h 19"/>
                <a:gd name="T6" fmla="*/ 0 w 8"/>
                <a:gd name="T7" fmla="*/ 19 h 19"/>
                <a:gd name="T8" fmla="*/ 0 w 8"/>
                <a:gd name="T9" fmla="*/ 19 h 19"/>
                <a:gd name="T10" fmla="*/ 7 w 8"/>
                <a:gd name="T11" fmla="*/ 19 h 19"/>
                <a:gd name="T12" fmla="*/ 8 w 8"/>
                <a:gd name="T13" fmla="*/ 19 h 19"/>
                <a:gd name="T14" fmla="*/ 8 w 8"/>
                <a:gd name="T15" fmla="*/ 1 h 19"/>
                <a:gd name="T16" fmla="*/ 7 w 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9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 bwMode="auto">
            <a:xfrm>
              <a:off x="3877" y="2161"/>
              <a:ext cx="22" cy="70"/>
            </a:xfrm>
            <a:custGeom>
              <a:avLst/>
              <a:gdLst>
                <a:gd name="T0" fmla="*/ 8 w 9"/>
                <a:gd name="T1" fmla="*/ 0 h 28"/>
                <a:gd name="T2" fmla="*/ 1 w 9"/>
                <a:gd name="T3" fmla="*/ 0 h 28"/>
                <a:gd name="T4" fmla="*/ 0 w 9"/>
                <a:gd name="T5" fmla="*/ 1 h 28"/>
                <a:gd name="T6" fmla="*/ 0 w 9"/>
                <a:gd name="T7" fmla="*/ 28 h 28"/>
                <a:gd name="T8" fmla="*/ 1 w 9"/>
                <a:gd name="T9" fmla="*/ 28 h 28"/>
                <a:gd name="T10" fmla="*/ 8 w 9"/>
                <a:gd name="T11" fmla="*/ 28 h 28"/>
                <a:gd name="T12" fmla="*/ 9 w 9"/>
                <a:gd name="T13" fmla="*/ 28 h 28"/>
                <a:gd name="T14" fmla="*/ 9 w 9"/>
                <a:gd name="T15" fmla="*/ 1 h 28"/>
                <a:gd name="T16" fmla="*/ 8 w 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28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 bwMode="auto">
            <a:xfrm>
              <a:off x="3821" y="2089"/>
              <a:ext cx="23" cy="27"/>
            </a:xfrm>
            <a:custGeom>
              <a:avLst/>
              <a:gdLst>
                <a:gd name="T0" fmla="*/ 5 w 9"/>
                <a:gd name="T1" fmla="*/ 10 h 11"/>
                <a:gd name="T2" fmla="*/ 8 w 9"/>
                <a:gd name="T3" fmla="*/ 4 h 11"/>
                <a:gd name="T4" fmla="*/ 5 w 9"/>
                <a:gd name="T5" fmla="*/ 0 h 11"/>
                <a:gd name="T6" fmla="*/ 0 w 9"/>
                <a:gd name="T7" fmla="*/ 4 h 11"/>
                <a:gd name="T8" fmla="*/ 5 w 9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0"/>
                  </a:moveTo>
                  <a:cubicBezTo>
                    <a:pt x="8" y="10"/>
                    <a:pt x="8" y="7"/>
                    <a:pt x="8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1" y="8"/>
                    <a:pt x="4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 bwMode="auto">
            <a:xfrm>
              <a:off x="3785" y="2164"/>
              <a:ext cx="36" cy="44"/>
            </a:xfrm>
            <a:custGeom>
              <a:avLst/>
              <a:gdLst>
                <a:gd name="T0" fmla="*/ 12 w 14"/>
                <a:gd name="T1" fmla="*/ 1 h 18"/>
                <a:gd name="T2" fmla="*/ 10 w 14"/>
                <a:gd name="T3" fmla="*/ 0 h 18"/>
                <a:gd name="T4" fmla="*/ 8 w 14"/>
                <a:gd name="T5" fmla="*/ 6 h 18"/>
                <a:gd name="T6" fmla="*/ 1 w 14"/>
                <a:gd name="T7" fmla="*/ 14 h 18"/>
                <a:gd name="T8" fmla="*/ 1 w 14"/>
                <a:gd name="T9" fmla="*/ 17 h 18"/>
                <a:gd name="T10" fmla="*/ 4 w 14"/>
                <a:gd name="T11" fmla="*/ 17 h 18"/>
                <a:gd name="T12" fmla="*/ 12 w 14"/>
                <a:gd name="T13" fmla="*/ 9 h 18"/>
                <a:gd name="T14" fmla="*/ 13 w 14"/>
                <a:gd name="T15" fmla="*/ 8 h 18"/>
                <a:gd name="T16" fmla="*/ 14 w 14"/>
                <a:gd name="T17" fmla="*/ 3 h 18"/>
                <a:gd name="T18" fmla="*/ 12 w 14"/>
                <a:gd name="T19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8">
                  <a:moveTo>
                    <a:pt x="12" y="1"/>
                  </a:moveTo>
                  <a:cubicBezTo>
                    <a:pt x="11" y="1"/>
                    <a:pt x="10" y="0"/>
                    <a:pt x="10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2" y="18"/>
                    <a:pt x="4" y="18"/>
                    <a:pt x="4" y="1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 bwMode="auto">
            <a:xfrm>
              <a:off x="3836" y="2116"/>
              <a:ext cx="33" cy="20"/>
            </a:xfrm>
            <a:custGeom>
              <a:avLst/>
              <a:gdLst>
                <a:gd name="T0" fmla="*/ 6 w 13"/>
                <a:gd name="T1" fmla="*/ 8 h 8"/>
                <a:gd name="T2" fmla="*/ 12 w 13"/>
                <a:gd name="T3" fmla="*/ 4 h 8"/>
                <a:gd name="T4" fmla="*/ 12 w 13"/>
                <a:gd name="T5" fmla="*/ 1 h 8"/>
                <a:gd name="T6" fmla="*/ 10 w 13"/>
                <a:gd name="T7" fmla="*/ 1 h 8"/>
                <a:gd name="T8" fmla="*/ 5 w 13"/>
                <a:gd name="T9" fmla="*/ 4 h 8"/>
                <a:gd name="T10" fmla="*/ 1 w 13"/>
                <a:gd name="T11" fmla="*/ 3 h 8"/>
                <a:gd name="T12" fmla="*/ 1 w 13"/>
                <a:gd name="T13" fmla="*/ 5 h 8"/>
                <a:gd name="T14" fmla="*/ 0 w 13"/>
                <a:gd name="T15" fmla="*/ 7 h 8"/>
                <a:gd name="T16" fmla="*/ 5 w 13"/>
                <a:gd name="T17" fmla="*/ 8 h 8"/>
                <a:gd name="T18" fmla="*/ 6 w 13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6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2"/>
                    <a:pt x="12" y="1"/>
                  </a:cubicBezTo>
                  <a:cubicBezTo>
                    <a:pt x="12" y="1"/>
                    <a:pt x="11" y="0"/>
                    <a:pt x="1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6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5" name="Freeform 49"/>
            <p:cNvSpPr/>
            <p:nvPr/>
          </p:nvSpPr>
          <p:spPr bwMode="auto">
            <a:xfrm>
              <a:off x="3783" y="2116"/>
              <a:ext cx="58" cy="87"/>
            </a:xfrm>
            <a:custGeom>
              <a:avLst/>
              <a:gdLst>
                <a:gd name="T0" fmla="*/ 18 w 23"/>
                <a:gd name="T1" fmla="*/ 17 h 35"/>
                <a:gd name="T2" fmla="*/ 21 w 23"/>
                <a:gd name="T3" fmla="*/ 5 h 35"/>
                <a:gd name="T4" fmla="*/ 21 w 23"/>
                <a:gd name="T5" fmla="*/ 2 h 35"/>
                <a:gd name="T6" fmla="*/ 20 w 23"/>
                <a:gd name="T7" fmla="*/ 2 h 35"/>
                <a:gd name="T8" fmla="*/ 19 w 23"/>
                <a:gd name="T9" fmla="*/ 7 h 35"/>
                <a:gd name="T10" fmla="*/ 20 w 23"/>
                <a:gd name="T11" fmla="*/ 3 h 35"/>
                <a:gd name="T12" fmla="*/ 20 w 23"/>
                <a:gd name="T13" fmla="*/ 2 h 35"/>
                <a:gd name="T14" fmla="*/ 20 w 23"/>
                <a:gd name="T15" fmla="*/ 1 h 35"/>
                <a:gd name="T16" fmla="*/ 19 w 23"/>
                <a:gd name="T17" fmla="*/ 1 h 35"/>
                <a:gd name="T18" fmla="*/ 18 w 23"/>
                <a:gd name="T19" fmla="*/ 2 h 35"/>
                <a:gd name="T20" fmla="*/ 19 w 23"/>
                <a:gd name="T21" fmla="*/ 3 h 35"/>
                <a:gd name="T22" fmla="*/ 18 w 23"/>
                <a:gd name="T23" fmla="*/ 6 h 35"/>
                <a:gd name="T24" fmla="*/ 17 w 23"/>
                <a:gd name="T25" fmla="*/ 0 h 35"/>
                <a:gd name="T26" fmla="*/ 17 w 23"/>
                <a:gd name="T27" fmla="*/ 0 h 35"/>
                <a:gd name="T28" fmla="*/ 17 w 23"/>
                <a:gd name="T29" fmla="*/ 0 h 35"/>
                <a:gd name="T30" fmla="*/ 15 w 23"/>
                <a:gd name="T31" fmla="*/ 0 h 35"/>
                <a:gd name="T32" fmla="*/ 8 w 23"/>
                <a:gd name="T33" fmla="*/ 0 h 35"/>
                <a:gd name="T34" fmla="*/ 1 w 23"/>
                <a:gd name="T35" fmla="*/ 5 h 35"/>
                <a:gd name="T36" fmla="*/ 1 w 23"/>
                <a:gd name="T37" fmla="*/ 8 h 35"/>
                <a:gd name="T38" fmla="*/ 4 w 23"/>
                <a:gd name="T39" fmla="*/ 8 h 35"/>
                <a:gd name="T40" fmla="*/ 4 w 23"/>
                <a:gd name="T41" fmla="*/ 8 h 35"/>
                <a:gd name="T42" fmla="*/ 9 w 23"/>
                <a:gd name="T43" fmla="*/ 4 h 35"/>
                <a:gd name="T44" fmla="*/ 13 w 23"/>
                <a:gd name="T45" fmla="*/ 4 h 35"/>
                <a:gd name="T46" fmla="*/ 12 w 23"/>
                <a:gd name="T47" fmla="*/ 4 h 35"/>
                <a:gd name="T48" fmla="*/ 9 w 23"/>
                <a:gd name="T49" fmla="*/ 15 h 35"/>
                <a:gd name="T50" fmla="*/ 10 w 23"/>
                <a:gd name="T51" fmla="*/ 16 h 35"/>
                <a:gd name="T52" fmla="*/ 14 w 23"/>
                <a:gd name="T53" fmla="*/ 20 h 35"/>
                <a:gd name="T54" fmla="*/ 18 w 23"/>
                <a:gd name="T55" fmla="*/ 24 h 35"/>
                <a:gd name="T56" fmla="*/ 17 w 23"/>
                <a:gd name="T57" fmla="*/ 32 h 35"/>
                <a:gd name="T58" fmla="*/ 19 w 23"/>
                <a:gd name="T59" fmla="*/ 35 h 35"/>
                <a:gd name="T60" fmla="*/ 22 w 23"/>
                <a:gd name="T61" fmla="*/ 33 h 35"/>
                <a:gd name="T62" fmla="*/ 23 w 23"/>
                <a:gd name="T63" fmla="*/ 24 h 35"/>
                <a:gd name="T64" fmla="*/ 23 w 23"/>
                <a:gd name="T65" fmla="*/ 22 h 35"/>
                <a:gd name="T66" fmla="*/ 18 w 23"/>
                <a:gd name="T6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35">
                  <a:moveTo>
                    <a:pt x="18" y="17"/>
                  </a:moveTo>
                  <a:cubicBezTo>
                    <a:pt x="19" y="10"/>
                    <a:pt x="21" y="6"/>
                    <a:pt x="21" y="5"/>
                  </a:cubicBezTo>
                  <a:cubicBezTo>
                    <a:pt x="21" y="3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5"/>
                    <a:pt x="19" y="7"/>
                    <a:pt x="19" y="7"/>
                  </a:cubicBezTo>
                  <a:cubicBezTo>
                    <a:pt x="19" y="7"/>
                    <a:pt x="20" y="4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8" y="2"/>
                    <a:pt x="18" y="2"/>
                    <a:pt x="19" y="3"/>
                  </a:cubicBezTo>
                  <a:cubicBezTo>
                    <a:pt x="19" y="3"/>
                    <a:pt x="18" y="4"/>
                    <a:pt x="18" y="6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3" y="0"/>
                    <a:pt x="11" y="0"/>
                    <a:pt x="8" y="0"/>
                  </a:cubicBezTo>
                  <a:cubicBezTo>
                    <a:pt x="8" y="0"/>
                    <a:pt x="1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2" y="8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9" y="4"/>
                    <a:pt x="9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7"/>
                    <a:pt x="9" y="13"/>
                    <a:pt x="9" y="15"/>
                  </a:cubicBezTo>
                  <a:cubicBezTo>
                    <a:pt x="9" y="15"/>
                    <a:pt x="10" y="15"/>
                    <a:pt x="10" y="16"/>
                  </a:cubicBezTo>
                  <a:cubicBezTo>
                    <a:pt x="10" y="16"/>
                    <a:pt x="11" y="18"/>
                    <a:pt x="14" y="20"/>
                  </a:cubicBezTo>
                  <a:cubicBezTo>
                    <a:pt x="14" y="20"/>
                    <a:pt x="18" y="24"/>
                    <a:pt x="18" y="24"/>
                  </a:cubicBezTo>
                  <a:cubicBezTo>
                    <a:pt x="18" y="24"/>
                    <a:pt x="17" y="32"/>
                    <a:pt x="17" y="32"/>
                  </a:cubicBezTo>
                  <a:cubicBezTo>
                    <a:pt x="17" y="34"/>
                    <a:pt x="18" y="35"/>
                    <a:pt x="19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2" y="33"/>
                    <a:pt x="23" y="24"/>
                    <a:pt x="23" y="24"/>
                  </a:cubicBezTo>
                  <a:cubicBezTo>
                    <a:pt x="23" y="23"/>
                    <a:pt x="23" y="22"/>
                    <a:pt x="23" y="22"/>
                  </a:cubicBezTo>
                  <a:cubicBezTo>
                    <a:pt x="22" y="21"/>
                    <a:pt x="18" y="17"/>
                    <a:pt x="1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Group 52"/>
          <p:cNvGrpSpPr>
            <a:grpSpLocks noChangeAspect="1"/>
          </p:cNvGrpSpPr>
          <p:nvPr/>
        </p:nvGrpSpPr>
        <p:grpSpPr bwMode="auto">
          <a:xfrm>
            <a:off x="3341161" y="3825818"/>
            <a:ext cx="279542" cy="277031"/>
            <a:chOff x="3783" y="2102"/>
            <a:chExt cx="116" cy="115"/>
          </a:xfrm>
          <a:solidFill>
            <a:schemeClr val="bg1"/>
          </a:solidFill>
          <a:effectLst/>
        </p:grpSpPr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/>
          </p:nvSpPr>
          <p:spPr bwMode="auto">
            <a:xfrm>
              <a:off x="3783" y="2102"/>
              <a:ext cx="116" cy="115"/>
            </a:xfrm>
            <a:custGeom>
              <a:avLst/>
              <a:gdLst>
                <a:gd name="T0" fmla="*/ 23 w 46"/>
                <a:gd name="T1" fmla="*/ 0 h 46"/>
                <a:gd name="T2" fmla="*/ 0 w 46"/>
                <a:gd name="T3" fmla="*/ 23 h 46"/>
                <a:gd name="T4" fmla="*/ 23 w 46"/>
                <a:gd name="T5" fmla="*/ 46 h 46"/>
                <a:gd name="T6" fmla="*/ 46 w 46"/>
                <a:gd name="T7" fmla="*/ 23 h 46"/>
                <a:gd name="T8" fmla="*/ 23 w 46"/>
                <a:gd name="T9" fmla="*/ 0 h 46"/>
                <a:gd name="T10" fmla="*/ 23 w 46"/>
                <a:gd name="T11" fmla="*/ 42 h 46"/>
                <a:gd name="T12" fmla="*/ 5 w 46"/>
                <a:gd name="T13" fmla="*/ 23 h 46"/>
                <a:gd name="T14" fmla="*/ 23 w 46"/>
                <a:gd name="T15" fmla="*/ 4 h 46"/>
                <a:gd name="T16" fmla="*/ 42 w 46"/>
                <a:gd name="T17" fmla="*/ 23 h 46"/>
                <a:gd name="T18" fmla="*/ 23 w 46"/>
                <a:gd name="T1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42"/>
                  </a:moveTo>
                  <a:cubicBezTo>
                    <a:pt x="13" y="42"/>
                    <a:pt x="5" y="33"/>
                    <a:pt x="5" y="23"/>
                  </a:cubicBezTo>
                  <a:cubicBezTo>
                    <a:pt x="5" y="13"/>
                    <a:pt x="13" y="4"/>
                    <a:pt x="23" y="4"/>
                  </a:cubicBezTo>
                  <a:cubicBezTo>
                    <a:pt x="34" y="4"/>
                    <a:pt x="42" y="13"/>
                    <a:pt x="42" y="23"/>
                  </a:cubicBezTo>
                  <a:cubicBezTo>
                    <a:pt x="42" y="33"/>
                    <a:pt x="34" y="42"/>
                    <a:pt x="2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9" name="Freeform 55"/>
            <p:cNvSpPr/>
            <p:nvPr/>
          </p:nvSpPr>
          <p:spPr bwMode="auto">
            <a:xfrm>
              <a:off x="3839" y="2115"/>
              <a:ext cx="7" cy="1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3 w 3"/>
                <a:gd name="T5" fmla="*/ 3 h 4"/>
                <a:gd name="T6" fmla="*/ 3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3 h 4"/>
                <a:gd name="T14" fmla="*/ 1 w 3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0" name="Freeform 56"/>
            <p:cNvSpPr/>
            <p:nvPr/>
          </p:nvSpPr>
          <p:spPr bwMode="auto">
            <a:xfrm>
              <a:off x="3839" y="2195"/>
              <a:ext cx="7" cy="10"/>
            </a:xfrm>
            <a:custGeom>
              <a:avLst/>
              <a:gdLst>
                <a:gd name="T0" fmla="*/ 1 w 3"/>
                <a:gd name="T1" fmla="*/ 0 h 4"/>
                <a:gd name="T2" fmla="*/ 1 w 3"/>
                <a:gd name="T3" fmla="*/ 0 h 4"/>
                <a:gd name="T4" fmla="*/ 0 w 3"/>
                <a:gd name="T5" fmla="*/ 1 h 4"/>
                <a:gd name="T6" fmla="*/ 0 w 3"/>
                <a:gd name="T7" fmla="*/ 4 h 4"/>
                <a:gd name="T8" fmla="*/ 1 w 3"/>
                <a:gd name="T9" fmla="*/ 4 h 4"/>
                <a:gd name="T10" fmla="*/ 3 w 3"/>
                <a:gd name="T11" fmla="*/ 4 h 4"/>
                <a:gd name="T12" fmla="*/ 3 w 3"/>
                <a:gd name="T13" fmla="*/ 1 h 4"/>
                <a:gd name="T14" fmla="*/ 1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1" name="Freeform 57"/>
            <p:cNvSpPr/>
            <p:nvPr/>
          </p:nvSpPr>
          <p:spPr bwMode="auto">
            <a:xfrm>
              <a:off x="3796" y="2155"/>
              <a:ext cx="10" cy="1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2 h 4"/>
                <a:gd name="T6" fmla="*/ 0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4 w 4"/>
                <a:gd name="T13" fmla="*/ 2 h 4"/>
                <a:gd name="T14" fmla="*/ 3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2" name="Freeform 58"/>
            <p:cNvSpPr/>
            <p:nvPr/>
          </p:nvSpPr>
          <p:spPr bwMode="auto">
            <a:xfrm>
              <a:off x="3877" y="2155"/>
              <a:ext cx="10" cy="1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0 w 4"/>
                <a:gd name="T5" fmla="*/ 2 h 4"/>
                <a:gd name="T6" fmla="*/ 0 w 4"/>
                <a:gd name="T7" fmla="*/ 2 h 4"/>
                <a:gd name="T8" fmla="*/ 2 w 4"/>
                <a:gd name="T9" fmla="*/ 4 h 4"/>
                <a:gd name="T10" fmla="*/ 4 w 4"/>
                <a:gd name="T11" fmla="*/ 4 h 4"/>
                <a:gd name="T12" fmla="*/ 4 w 4"/>
                <a:gd name="T13" fmla="*/ 2 h 4"/>
                <a:gd name="T14" fmla="*/ 4 w 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3" name="Freeform 59"/>
            <p:cNvSpPr/>
            <p:nvPr/>
          </p:nvSpPr>
          <p:spPr bwMode="auto">
            <a:xfrm>
              <a:off x="3813" y="2127"/>
              <a:ext cx="33" cy="38"/>
            </a:xfrm>
            <a:custGeom>
              <a:avLst/>
              <a:gdLst>
                <a:gd name="T0" fmla="*/ 11 w 13"/>
                <a:gd name="T1" fmla="*/ 0 h 15"/>
                <a:gd name="T2" fmla="*/ 10 w 13"/>
                <a:gd name="T3" fmla="*/ 2 h 15"/>
                <a:gd name="T4" fmla="*/ 10 w 13"/>
                <a:gd name="T5" fmla="*/ 11 h 15"/>
                <a:gd name="T6" fmla="*/ 9 w 13"/>
                <a:gd name="T7" fmla="*/ 12 h 15"/>
                <a:gd name="T8" fmla="*/ 2 w 13"/>
                <a:gd name="T9" fmla="*/ 12 h 15"/>
                <a:gd name="T10" fmla="*/ 0 w 13"/>
                <a:gd name="T11" fmla="*/ 14 h 15"/>
                <a:gd name="T12" fmla="*/ 2 w 13"/>
                <a:gd name="T13" fmla="*/ 15 h 15"/>
                <a:gd name="T14" fmla="*/ 11 w 13"/>
                <a:gd name="T15" fmla="*/ 15 h 15"/>
                <a:gd name="T16" fmla="*/ 12 w 13"/>
                <a:gd name="T17" fmla="*/ 15 h 15"/>
                <a:gd name="T18" fmla="*/ 12 w 13"/>
                <a:gd name="T19" fmla="*/ 15 h 15"/>
                <a:gd name="T20" fmla="*/ 13 w 13"/>
                <a:gd name="T21" fmla="*/ 13 h 15"/>
                <a:gd name="T22" fmla="*/ 13 w 13"/>
                <a:gd name="T23" fmla="*/ 2 h 15"/>
                <a:gd name="T24" fmla="*/ 11 w 13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5">
                  <a:moveTo>
                    <a:pt x="11" y="0"/>
                  </a:moveTo>
                  <a:cubicBezTo>
                    <a:pt x="10" y="0"/>
                    <a:pt x="10" y="1"/>
                    <a:pt x="10" y="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4"/>
                    <a:pt x="1" y="15"/>
                    <a:pt x="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3" y="14"/>
                    <a:pt x="13" y="1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2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62"/>
          <p:cNvGrpSpPr>
            <a:grpSpLocks noChangeAspect="1"/>
          </p:cNvGrpSpPr>
          <p:nvPr/>
        </p:nvGrpSpPr>
        <p:grpSpPr bwMode="auto">
          <a:xfrm>
            <a:off x="5487189" y="1663284"/>
            <a:ext cx="298095" cy="237928"/>
            <a:chOff x="3775" y="2110"/>
            <a:chExt cx="129" cy="103"/>
          </a:xfrm>
          <a:solidFill>
            <a:schemeClr val="bg1"/>
          </a:solidFill>
          <a:effectLst/>
        </p:grpSpPr>
        <p:sp>
          <p:nvSpPr>
            <p:cNvPr id="55" name="Freeform 63"/>
            <p:cNvSpPr/>
            <p:nvPr/>
          </p:nvSpPr>
          <p:spPr bwMode="auto">
            <a:xfrm>
              <a:off x="3775" y="2177"/>
              <a:ext cx="40" cy="36"/>
            </a:xfrm>
            <a:custGeom>
              <a:avLst/>
              <a:gdLst>
                <a:gd name="T0" fmla="*/ 5 w 16"/>
                <a:gd name="T1" fmla="*/ 0 h 14"/>
                <a:gd name="T2" fmla="*/ 0 w 16"/>
                <a:gd name="T3" fmla="*/ 4 h 14"/>
                <a:gd name="T4" fmla="*/ 10 w 16"/>
                <a:gd name="T5" fmla="*/ 14 h 14"/>
                <a:gd name="T6" fmla="*/ 16 w 16"/>
                <a:gd name="T7" fmla="*/ 9 h 14"/>
                <a:gd name="T8" fmla="*/ 5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3" y="11"/>
                    <a:pt x="16" y="9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6" name="Freeform 64"/>
            <p:cNvSpPr/>
            <p:nvPr/>
          </p:nvSpPr>
          <p:spPr bwMode="auto">
            <a:xfrm>
              <a:off x="3795" y="2156"/>
              <a:ext cx="109" cy="41"/>
            </a:xfrm>
            <a:custGeom>
              <a:avLst/>
              <a:gdLst>
                <a:gd name="T0" fmla="*/ 37 w 44"/>
                <a:gd name="T1" fmla="*/ 4 h 16"/>
                <a:gd name="T2" fmla="*/ 29 w 44"/>
                <a:gd name="T3" fmla="*/ 9 h 16"/>
                <a:gd name="T4" fmla="*/ 18 w 44"/>
                <a:gd name="T5" fmla="*/ 8 h 16"/>
                <a:gd name="T6" fmla="*/ 25 w 44"/>
                <a:gd name="T7" fmla="*/ 7 h 16"/>
                <a:gd name="T8" fmla="*/ 31 w 44"/>
                <a:gd name="T9" fmla="*/ 2 h 16"/>
                <a:gd name="T10" fmla="*/ 20 w 44"/>
                <a:gd name="T11" fmla="*/ 2 h 16"/>
                <a:gd name="T12" fmla="*/ 9 w 44"/>
                <a:gd name="T13" fmla="*/ 2 h 16"/>
                <a:gd name="T14" fmla="*/ 0 w 44"/>
                <a:gd name="T15" fmla="*/ 7 h 16"/>
                <a:gd name="T16" fmla="*/ 9 w 44"/>
                <a:gd name="T17" fmla="*/ 16 h 16"/>
                <a:gd name="T18" fmla="*/ 13 w 44"/>
                <a:gd name="T19" fmla="*/ 14 h 16"/>
                <a:gd name="T20" fmla="*/ 29 w 44"/>
                <a:gd name="T21" fmla="*/ 14 h 16"/>
                <a:gd name="T22" fmla="*/ 44 w 44"/>
                <a:gd name="T23" fmla="*/ 2 h 16"/>
                <a:gd name="T24" fmla="*/ 37 w 44"/>
                <a:gd name="T2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16">
                  <a:moveTo>
                    <a:pt x="37" y="4"/>
                  </a:moveTo>
                  <a:cubicBezTo>
                    <a:pt x="34" y="7"/>
                    <a:pt x="32" y="8"/>
                    <a:pt x="29" y="9"/>
                  </a:cubicBezTo>
                  <a:cubicBezTo>
                    <a:pt x="24" y="10"/>
                    <a:pt x="19" y="9"/>
                    <a:pt x="18" y="8"/>
                  </a:cubicBezTo>
                  <a:cubicBezTo>
                    <a:pt x="15" y="6"/>
                    <a:pt x="18" y="7"/>
                    <a:pt x="25" y="7"/>
                  </a:cubicBezTo>
                  <a:cubicBezTo>
                    <a:pt x="32" y="6"/>
                    <a:pt x="31" y="2"/>
                    <a:pt x="31" y="2"/>
                  </a:cubicBezTo>
                  <a:cubicBezTo>
                    <a:pt x="29" y="2"/>
                    <a:pt x="27" y="2"/>
                    <a:pt x="20" y="2"/>
                  </a:cubicBezTo>
                  <a:cubicBezTo>
                    <a:pt x="17" y="2"/>
                    <a:pt x="12" y="1"/>
                    <a:pt x="9" y="2"/>
                  </a:cubicBezTo>
                  <a:cubicBezTo>
                    <a:pt x="6" y="2"/>
                    <a:pt x="4" y="5"/>
                    <a:pt x="0" y="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5"/>
                    <a:pt x="12" y="14"/>
                    <a:pt x="13" y="14"/>
                  </a:cubicBezTo>
                  <a:cubicBezTo>
                    <a:pt x="16" y="14"/>
                    <a:pt x="23" y="15"/>
                    <a:pt x="29" y="14"/>
                  </a:cubicBezTo>
                  <a:cubicBezTo>
                    <a:pt x="40" y="9"/>
                    <a:pt x="44" y="2"/>
                    <a:pt x="44" y="2"/>
                  </a:cubicBezTo>
                  <a:cubicBezTo>
                    <a:pt x="44" y="2"/>
                    <a:pt x="41" y="0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auto">
            <a:xfrm>
              <a:off x="3810" y="2110"/>
              <a:ext cx="94" cy="41"/>
            </a:xfrm>
            <a:custGeom>
              <a:avLst/>
              <a:gdLst>
                <a:gd name="T0" fmla="*/ 38 w 38"/>
                <a:gd name="T1" fmla="*/ 0 h 16"/>
                <a:gd name="T2" fmla="*/ 34 w 38"/>
                <a:gd name="T3" fmla="*/ 0 h 16"/>
                <a:gd name="T4" fmla="*/ 34 w 38"/>
                <a:gd name="T5" fmla="*/ 6 h 16"/>
                <a:gd name="T6" fmla="*/ 32 w 38"/>
                <a:gd name="T7" fmla="*/ 6 h 16"/>
                <a:gd name="T8" fmla="*/ 32 w 38"/>
                <a:gd name="T9" fmla="*/ 0 h 16"/>
                <a:gd name="T10" fmla="*/ 28 w 38"/>
                <a:gd name="T11" fmla="*/ 0 h 16"/>
                <a:gd name="T12" fmla="*/ 28 w 38"/>
                <a:gd name="T13" fmla="*/ 6 h 16"/>
                <a:gd name="T14" fmla="*/ 12 w 38"/>
                <a:gd name="T15" fmla="*/ 6 h 16"/>
                <a:gd name="T16" fmla="*/ 12 w 38"/>
                <a:gd name="T17" fmla="*/ 3 h 16"/>
                <a:gd name="T18" fmla="*/ 12 w 38"/>
                <a:gd name="T19" fmla="*/ 1 h 16"/>
                <a:gd name="T20" fmla="*/ 11 w 38"/>
                <a:gd name="T21" fmla="*/ 0 h 16"/>
                <a:gd name="T22" fmla="*/ 9 w 38"/>
                <a:gd name="T23" fmla="*/ 0 h 16"/>
                <a:gd name="T24" fmla="*/ 3 w 38"/>
                <a:gd name="T25" fmla="*/ 0 h 16"/>
                <a:gd name="T26" fmla="*/ 1 w 38"/>
                <a:gd name="T27" fmla="*/ 0 h 16"/>
                <a:gd name="T28" fmla="*/ 0 w 38"/>
                <a:gd name="T29" fmla="*/ 2 h 16"/>
                <a:gd name="T30" fmla="*/ 0 w 38"/>
                <a:gd name="T31" fmla="*/ 3 h 16"/>
                <a:gd name="T32" fmla="*/ 0 w 38"/>
                <a:gd name="T33" fmla="*/ 13 h 16"/>
                <a:gd name="T34" fmla="*/ 0 w 38"/>
                <a:gd name="T35" fmla="*/ 15 h 16"/>
                <a:gd name="T36" fmla="*/ 2 w 38"/>
                <a:gd name="T37" fmla="*/ 16 h 16"/>
                <a:gd name="T38" fmla="*/ 3 w 38"/>
                <a:gd name="T39" fmla="*/ 16 h 16"/>
                <a:gd name="T40" fmla="*/ 9 w 38"/>
                <a:gd name="T41" fmla="*/ 16 h 16"/>
                <a:gd name="T42" fmla="*/ 11 w 38"/>
                <a:gd name="T43" fmla="*/ 16 h 16"/>
                <a:gd name="T44" fmla="*/ 12 w 38"/>
                <a:gd name="T45" fmla="*/ 14 h 16"/>
                <a:gd name="T46" fmla="*/ 12 w 38"/>
                <a:gd name="T47" fmla="*/ 13 h 16"/>
                <a:gd name="T48" fmla="*/ 12 w 38"/>
                <a:gd name="T49" fmla="*/ 10 h 16"/>
                <a:gd name="T50" fmla="*/ 38 w 38"/>
                <a:gd name="T51" fmla="*/ 10 h 16"/>
                <a:gd name="T52" fmla="*/ 38 w 38"/>
                <a:gd name="T53" fmla="*/ 0 h 16"/>
                <a:gd name="T54" fmla="*/ 3 w 38"/>
                <a:gd name="T55" fmla="*/ 3 h 16"/>
                <a:gd name="T56" fmla="*/ 9 w 38"/>
                <a:gd name="T57" fmla="*/ 3 h 16"/>
                <a:gd name="T58" fmla="*/ 9 w 38"/>
                <a:gd name="T59" fmla="*/ 13 h 16"/>
                <a:gd name="T60" fmla="*/ 3 w 38"/>
                <a:gd name="T61" fmla="*/ 13 h 16"/>
                <a:gd name="T62" fmla="*/ 3 w 38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16">
                  <a:moveTo>
                    <a:pt x="3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15"/>
                    <a:pt x="1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1" y="16"/>
                    <a:pt x="11" y="16"/>
                  </a:cubicBezTo>
                  <a:cubicBezTo>
                    <a:pt x="12" y="15"/>
                    <a:pt x="12" y="15"/>
                    <a:pt x="12" y="14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38" y="10"/>
                    <a:pt x="38" y="10"/>
                    <a:pt x="38" y="10"/>
                  </a:cubicBezTo>
                  <a:lnTo>
                    <a:pt x="38" y="0"/>
                  </a:lnTo>
                  <a:close/>
                  <a:moveTo>
                    <a:pt x="3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3" y="13"/>
                    <a:pt x="3" y="13"/>
                    <a:pt x="3" y="13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68"/>
          <p:cNvGrpSpPr>
            <a:grpSpLocks noChangeAspect="1"/>
          </p:cNvGrpSpPr>
          <p:nvPr/>
        </p:nvGrpSpPr>
        <p:grpSpPr bwMode="auto">
          <a:xfrm>
            <a:off x="5616624" y="3827758"/>
            <a:ext cx="265912" cy="256115"/>
            <a:chOff x="3770" y="2095"/>
            <a:chExt cx="137" cy="132"/>
          </a:xfrm>
          <a:solidFill>
            <a:schemeClr val="bg1"/>
          </a:solidFill>
          <a:effectLst/>
        </p:grpSpPr>
        <p:sp>
          <p:nvSpPr>
            <p:cNvPr id="59" name="Freeform 69"/>
            <p:cNvSpPr/>
            <p:nvPr/>
          </p:nvSpPr>
          <p:spPr bwMode="auto">
            <a:xfrm>
              <a:off x="3770" y="2190"/>
              <a:ext cx="137" cy="37"/>
            </a:xfrm>
            <a:custGeom>
              <a:avLst/>
              <a:gdLst>
                <a:gd name="T0" fmla="*/ 52 w 55"/>
                <a:gd name="T1" fmla="*/ 6 h 15"/>
                <a:gd name="T2" fmla="*/ 38 w 55"/>
                <a:gd name="T3" fmla="*/ 6 h 15"/>
                <a:gd name="T4" fmla="*/ 37 w 55"/>
                <a:gd name="T5" fmla="*/ 6 h 15"/>
                <a:gd name="T6" fmla="*/ 37 w 55"/>
                <a:gd name="T7" fmla="*/ 3 h 15"/>
                <a:gd name="T8" fmla="*/ 37 w 55"/>
                <a:gd name="T9" fmla="*/ 1 h 15"/>
                <a:gd name="T10" fmla="*/ 35 w 55"/>
                <a:gd name="T11" fmla="*/ 0 h 15"/>
                <a:gd name="T12" fmla="*/ 20 w 55"/>
                <a:gd name="T13" fmla="*/ 0 h 15"/>
                <a:gd name="T14" fmla="*/ 18 w 55"/>
                <a:gd name="T15" fmla="*/ 3 h 15"/>
                <a:gd name="T16" fmla="*/ 18 w 55"/>
                <a:gd name="T17" fmla="*/ 6 h 15"/>
                <a:gd name="T18" fmla="*/ 18 w 55"/>
                <a:gd name="T19" fmla="*/ 6 h 15"/>
                <a:gd name="T20" fmla="*/ 3 w 55"/>
                <a:gd name="T21" fmla="*/ 6 h 15"/>
                <a:gd name="T22" fmla="*/ 0 w 55"/>
                <a:gd name="T23" fmla="*/ 8 h 15"/>
                <a:gd name="T24" fmla="*/ 0 w 55"/>
                <a:gd name="T25" fmla="*/ 14 h 15"/>
                <a:gd name="T26" fmla="*/ 1 w 55"/>
                <a:gd name="T27" fmla="*/ 15 h 15"/>
                <a:gd name="T28" fmla="*/ 2 w 55"/>
                <a:gd name="T29" fmla="*/ 14 h 15"/>
                <a:gd name="T30" fmla="*/ 2 w 55"/>
                <a:gd name="T31" fmla="*/ 8 h 15"/>
                <a:gd name="T32" fmla="*/ 3 w 55"/>
                <a:gd name="T33" fmla="*/ 8 h 15"/>
                <a:gd name="T34" fmla="*/ 18 w 55"/>
                <a:gd name="T35" fmla="*/ 8 h 15"/>
                <a:gd name="T36" fmla="*/ 18 w 55"/>
                <a:gd name="T37" fmla="*/ 8 h 15"/>
                <a:gd name="T38" fmla="*/ 18 w 55"/>
                <a:gd name="T39" fmla="*/ 9 h 15"/>
                <a:gd name="T40" fmla="*/ 19 w 55"/>
                <a:gd name="T41" fmla="*/ 9 h 15"/>
                <a:gd name="T42" fmla="*/ 20 w 55"/>
                <a:gd name="T43" fmla="*/ 9 h 15"/>
                <a:gd name="T44" fmla="*/ 20 w 55"/>
                <a:gd name="T45" fmla="*/ 8 h 15"/>
                <a:gd name="T46" fmla="*/ 20 w 55"/>
                <a:gd name="T47" fmla="*/ 3 h 15"/>
                <a:gd name="T48" fmla="*/ 20 w 55"/>
                <a:gd name="T49" fmla="*/ 2 h 15"/>
                <a:gd name="T50" fmla="*/ 35 w 55"/>
                <a:gd name="T51" fmla="*/ 2 h 15"/>
                <a:gd name="T52" fmla="*/ 35 w 55"/>
                <a:gd name="T53" fmla="*/ 3 h 15"/>
                <a:gd name="T54" fmla="*/ 35 w 55"/>
                <a:gd name="T55" fmla="*/ 8 h 15"/>
                <a:gd name="T56" fmla="*/ 36 w 55"/>
                <a:gd name="T57" fmla="*/ 9 h 15"/>
                <a:gd name="T58" fmla="*/ 36 w 55"/>
                <a:gd name="T59" fmla="*/ 9 h 15"/>
                <a:gd name="T60" fmla="*/ 37 w 55"/>
                <a:gd name="T61" fmla="*/ 9 h 15"/>
                <a:gd name="T62" fmla="*/ 37 w 55"/>
                <a:gd name="T63" fmla="*/ 8 h 15"/>
                <a:gd name="T64" fmla="*/ 38 w 55"/>
                <a:gd name="T65" fmla="*/ 8 h 15"/>
                <a:gd name="T66" fmla="*/ 52 w 55"/>
                <a:gd name="T67" fmla="*/ 8 h 15"/>
                <a:gd name="T68" fmla="*/ 53 w 55"/>
                <a:gd name="T69" fmla="*/ 8 h 15"/>
                <a:gd name="T70" fmla="*/ 53 w 55"/>
                <a:gd name="T71" fmla="*/ 14 h 15"/>
                <a:gd name="T72" fmla="*/ 54 w 55"/>
                <a:gd name="T73" fmla="*/ 15 h 15"/>
                <a:gd name="T74" fmla="*/ 55 w 55"/>
                <a:gd name="T75" fmla="*/ 14 h 15"/>
                <a:gd name="T76" fmla="*/ 55 w 55"/>
                <a:gd name="T77" fmla="*/ 8 h 15"/>
                <a:gd name="T78" fmla="*/ 52 w 55"/>
                <a:gd name="T7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" h="15">
                  <a:moveTo>
                    <a:pt x="52" y="6"/>
                  </a:move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7" y="6"/>
                    <a:pt x="37" y="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7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19" y="9"/>
                    <a:pt x="19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3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5" y="8"/>
                    <a:pt x="36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5"/>
                    <a:pt x="54" y="15"/>
                  </a:cubicBezTo>
                  <a:cubicBezTo>
                    <a:pt x="54" y="15"/>
                    <a:pt x="55" y="14"/>
                    <a:pt x="55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4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0" name="Freeform 70"/>
            <p:cNvSpPr/>
            <p:nvPr/>
          </p:nvSpPr>
          <p:spPr bwMode="auto">
            <a:xfrm>
              <a:off x="3820" y="2118"/>
              <a:ext cx="37" cy="69"/>
            </a:xfrm>
            <a:custGeom>
              <a:avLst/>
              <a:gdLst>
                <a:gd name="T0" fmla="*/ 2 w 15"/>
                <a:gd name="T1" fmla="*/ 14 h 28"/>
                <a:gd name="T2" fmla="*/ 3 w 15"/>
                <a:gd name="T3" fmla="*/ 13 h 28"/>
                <a:gd name="T4" fmla="*/ 3 w 15"/>
                <a:gd name="T5" fmla="*/ 8 h 28"/>
                <a:gd name="T6" fmla="*/ 4 w 15"/>
                <a:gd name="T7" fmla="*/ 4 h 28"/>
                <a:gd name="T8" fmla="*/ 4 w 15"/>
                <a:gd name="T9" fmla="*/ 4 h 28"/>
                <a:gd name="T10" fmla="*/ 4 w 15"/>
                <a:gd name="T11" fmla="*/ 12 h 28"/>
                <a:gd name="T12" fmla="*/ 4 w 15"/>
                <a:gd name="T13" fmla="*/ 13 h 28"/>
                <a:gd name="T14" fmla="*/ 4 w 15"/>
                <a:gd name="T15" fmla="*/ 26 h 28"/>
                <a:gd name="T16" fmla="*/ 5 w 15"/>
                <a:gd name="T17" fmla="*/ 28 h 28"/>
                <a:gd name="T18" fmla="*/ 5 w 15"/>
                <a:gd name="T19" fmla="*/ 28 h 28"/>
                <a:gd name="T20" fmla="*/ 5 w 15"/>
                <a:gd name="T21" fmla="*/ 28 h 28"/>
                <a:gd name="T22" fmla="*/ 7 w 15"/>
                <a:gd name="T23" fmla="*/ 26 h 28"/>
                <a:gd name="T24" fmla="*/ 7 w 15"/>
                <a:gd name="T25" fmla="*/ 14 h 28"/>
                <a:gd name="T26" fmla="*/ 8 w 15"/>
                <a:gd name="T27" fmla="*/ 14 h 28"/>
                <a:gd name="T28" fmla="*/ 8 w 15"/>
                <a:gd name="T29" fmla="*/ 26 h 28"/>
                <a:gd name="T30" fmla="*/ 10 w 15"/>
                <a:gd name="T31" fmla="*/ 28 h 28"/>
                <a:gd name="T32" fmla="*/ 10 w 15"/>
                <a:gd name="T33" fmla="*/ 28 h 28"/>
                <a:gd name="T34" fmla="*/ 10 w 15"/>
                <a:gd name="T35" fmla="*/ 28 h 28"/>
                <a:gd name="T36" fmla="*/ 12 w 15"/>
                <a:gd name="T37" fmla="*/ 26 h 28"/>
                <a:gd name="T38" fmla="*/ 12 w 15"/>
                <a:gd name="T39" fmla="*/ 13 h 28"/>
                <a:gd name="T40" fmla="*/ 12 w 15"/>
                <a:gd name="T41" fmla="*/ 12 h 28"/>
                <a:gd name="T42" fmla="*/ 12 w 15"/>
                <a:gd name="T43" fmla="*/ 4 h 28"/>
                <a:gd name="T44" fmla="*/ 12 w 15"/>
                <a:gd name="T45" fmla="*/ 4 h 28"/>
                <a:gd name="T46" fmla="*/ 12 w 15"/>
                <a:gd name="T47" fmla="*/ 8 h 28"/>
                <a:gd name="T48" fmla="*/ 12 w 15"/>
                <a:gd name="T49" fmla="*/ 13 h 28"/>
                <a:gd name="T50" fmla="*/ 14 w 15"/>
                <a:gd name="T51" fmla="*/ 14 h 28"/>
                <a:gd name="T52" fmla="*/ 15 w 15"/>
                <a:gd name="T53" fmla="*/ 13 h 28"/>
                <a:gd name="T54" fmla="*/ 15 w 15"/>
                <a:gd name="T55" fmla="*/ 8 h 28"/>
                <a:gd name="T56" fmla="*/ 13 w 15"/>
                <a:gd name="T57" fmla="*/ 1 h 28"/>
                <a:gd name="T58" fmla="*/ 10 w 15"/>
                <a:gd name="T59" fmla="*/ 0 h 28"/>
                <a:gd name="T60" fmla="*/ 10 w 15"/>
                <a:gd name="T61" fmla="*/ 0 h 28"/>
                <a:gd name="T62" fmla="*/ 10 w 15"/>
                <a:gd name="T63" fmla="*/ 0 h 28"/>
                <a:gd name="T64" fmla="*/ 10 w 15"/>
                <a:gd name="T65" fmla="*/ 0 h 28"/>
                <a:gd name="T66" fmla="*/ 8 w 15"/>
                <a:gd name="T67" fmla="*/ 4 h 28"/>
                <a:gd name="T68" fmla="*/ 8 w 15"/>
                <a:gd name="T69" fmla="*/ 1 h 28"/>
                <a:gd name="T70" fmla="*/ 8 w 15"/>
                <a:gd name="T71" fmla="*/ 1 h 28"/>
                <a:gd name="T72" fmla="*/ 8 w 15"/>
                <a:gd name="T73" fmla="*/ 0 h 28"/>
                <a:gd name="T74" fmla="*/ 8 w 15"/>
                <a:gd name="T75" fmla="*/ 0 h 28"/>
                <a:gd name="T76" fmla="*/ 7 w 15"/>
                <a:gd name="T77" fmla="*/ 0 h 28"/>
                <a:gd name="T78" fmla="*/ 7 w 15"/>
                <a:gd name="T79" fmla="*/ 0 h 28"/>
                <a:gd name="T80" fmla="*/ 7 w 15"/>
                <a:gd name="T81" fmla="*/ 1 h 28"/>
                <a:gd name="T82" fmla="*/ 7 w 15"/>
                <a:gd name="T83" fmla="*/ 1 h 28"/>
                <a:gd name="T84" fmla="*/ 7 w 15"/>
                <a:gd name="T85" fmla="*/ 4 h 28"/>
                <a:gd name="T86" fmla="*/ 6 w 15"/>
                <a:gd name="T87" fmla="*/ 0 h 28"/>
                <a:gd name="T88" fmla="*/ 6 w 15"/>
                <a:gd name="T89" fmla="*/ 0 h 28"/>
                <a:gd name="T90" fmla="*/ 6 w 15"/>
                <a:gd name="T91" fmla="*/ 0 h 28"/>
                <a:gd name="T92" fmla="*/ 5 w 15"/>
                <a:gd name="T93" fmla="*/ 0 h 28"/>
                <a:gd name="T94" fmla="*/ 2 w 15"/>
                <a:gd name="T95" fmla="*/ 1 h 28"/>
                <a:gd name="T96" fmla="*/ 0 w 15"/>
                <a:gd name="T97" fmla="*/ 8 h 28"/>
                <a:gd name="T98" fmla="*/ 0 w 15"/>
                <a:gd name="T99" fmla="*/ 13 h 28"/>
                <a:gd name="T100" fmla="*/ 2 w 15"/>
                <a:gd name="T10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" h="28">
                  <a:moveTo>
                    <a:pt x="2" y="14"/>
                  </a:move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0"/>
                    <a:pt x="3" y="8"/>
                  </a:cubicBezTo>
                  <a:cubicBezTo>
                    <a:pt x="3" y="7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4" y="1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7" y="27"/>
                    <a:pt x="7" y="26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7"/>
                    <a:pt x="12" y="8"/>
                  </a:cubicBezTo>
                  <a:cubicBezTo>
                    <a:pt x="13" y="10"/>
                    <a:pt x="12" y="13"/>
                    <a:pt x="12" y="13"/>
                  </a:cubicBezTo>
                  <a:cubicBezTo>
                    <a:pt x="12" y="14"/>
                    <a:pt x="13" y="14"/>
                    <a:pt x="14" y="14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0"/>
                    <a:pt x="15" y="8"/>
                  </a:cubicBezTo>
                  <a:cubicBezTo>
                    <a:pt x="15" y="3"/>
                    <a:pt x="13" y="1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2"/>
                    <a:pt x="8" y="4"/>
                  </a:cubicBezTo>
                  <a:cubicBezTo>
                    <a:pt x="8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3"/>
                    <a:pt x="7" y="4"/>
                  </a:cubicBezTo>
                  <a:cubicBezTo>
                    <a:pt x="6" y="2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2" y="1"/>
                    <a:pt x="1" y="3"/>
                    <a:pt x="0" y="8"/>
                  </a:cubicBezTo>
                  <a:cubicBezTo>
                    <a:pt x="0" y="10"/>
                    <a:pt x="0" y="13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1" name="Freeform 71"/>
            <p:cNvSpPr/>
            <p:nvPr/>
          </p:nvSpPr>
          <p:spPr bwMode="auto">
            <a:xfrm>
              <a:off x="3830" y="2095"/>
              <a:ext cx="17" cy="20"/>
            </a:xfrm>
            <a:custGeom>
              <a:avLst/>
              <a:gdLst>
                <a:gd name="T0" fmla="*/ 1 w 7"/>
                <a:gd name="T1" fmla="*/ 5 h 8"/>
                <a:gd name="T2" fmla="*/ 4 w 7"/>
                <a:gd name="T3" fmla="*/ 8 h 8"/>
                <a:gd name="T4" fmla="*/ 7 w 7"/>
                <a:gd name="T5" fmla="*/ 5 h 8"/>
                <a:gd name="T6" fmla="*/ 7 w 7"/>
                <a:gd name="T7" fmla="*/ 4 h 8"/>
                <a:gd name="T8" fmla="*/ 7 w 7"/>
                <a:gd name="T9" fmla="*/ 4 h 8"/>
                <a:gd name="T10" fmla="*/ 4 w 7"/>
                <a:gd name="T11" fmla="*/ 0 h 8"/>
                <a:gd name="T12" fmla="*/ 1 w 7"/>
                <a:gd name="T13" fmla="*/ 4 h 8"/>
                <a:gd name="T14" fmla="*/ 0 w 7"/>
                <a:gd name="T15" fmla="*/ 4 h 8"/>
                <a:gd name="T16" fmla="*/ 1 w 7"/>
                <a:gd name="T1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1" y="7"/>
                    <a:pt x="2" y="8"/>
                    <a:pt x="4" y="8"/>
                  </a:cubicBezTo>
                  <a:cubicBezTo>
                    <a:pt x="5" y="8"/>
                    <a:pt x="6" y="7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4" y="0"/>
                  </a:cubicBezTo>
                  <a:cubicBezTo>
                    <a:pt x="2" y="0"/>
                    <a:pt x="1" y="2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2" name="Freeform 72"/>
            <p:cNvSpPr/>
            <p:nvPr/>
          </p:nvSpPr>
          <p:spPr bwMode="auto">
            <a:xfrm>
              <a:off x="3867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3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8 w 14"/>
                <a:gd name="T61" fmla="*/ 0 h 26"/>
                <a:gd name="T62" fmla="*/ 8 w 14"/>
                <a:gd name="T63" fmla="*/ 0 h 26"/>
                <a:gd name="T64" fmla="*/ 8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1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3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3" name="Freeform 73"/>
            <p:cNvSpPr/>
            <p:nvPr/>
          </p:nvSpPr>
          <p:spPr bwMode="auto">
            <a:xfrm>
              <a:off x="3875" y="2115"/>
              <a:ext cx="17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6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4" name="Freeform 74"/>
            <p:cNvSpPr/>
            <p:nvPr/>
          </p:nvSpPr>
          <p:spPr bwMode="auto">
            <a:xfrm>
              <a:off x="3778" y="2135"/>
              <a:ext cx="35" cy="65"/>
            </a:xfrm>
            <a:custGeom>
              <a:avLst/>
              <a:gdLst>
                <a:gd name="T0" fmla="*/ 1 w 14"/>
                <a:gd name="T1" fmla="*/ 13 h 26"/>
                <a:gd name="T2" fmla="*/ 2 w 14"/>
                <a:gd name="T3" fmla="*/ 12 h 26"/>
                <a:gd name="T4" fmla="*/ 2 w 14"/>
                <a:gd name="T5" fmla="*/ 8 h 26"/>
                <a:gd name="T6" fmla="*/ 3 w 14"/>
                <a:gd name="T7" fmla="*/ 4 h 26"/>
                <a:gd name="T8" fmla="*/ 3 w 14"/>
                <a:gd name="T9" fmla="*/ 4 h 26"/>
                <a:gd name="T10" fmla="*/ 3 w 14"/>
                <a:gd name="T11" fmla="*/ 11 h 26"/>
                <a:gd name="T12" fmla="*/ 3 w 14"/>
                <a:gd name="T13" fmla="*/ 12 h 26"/>
                <a:gd name="T14" fmla="*/ 3 w 14"/>
                <a:gd name="T15" fmla="*/ 24 h 26"/>
                <a:gd name="T16" fmla="*/ 5 w 14"/>
                <a:gd name="T17" fmla="*/ 26 h 26"/>
                <a:gd name="T18" fmla="*/ 5 w 14"/>
                <a:gd name="T19" fmla="*/ 26 h 26"/>
                <a:gd name="T20" fmla="*/ 5 w 14"/>
                <a:gd name="T21" fmla="*/ 26 h 26"/>
                <a:gd name="T22" fmla="*/ 6 w 14"/>
                <a:gd name="T23" fmla="*/ 24 h 26"/>
                <a:gd name="T24" fmla="*/ 6 w 14"/>
                <a:gd name="T25" fmla="*/ 13 h 26"/>
                <a:gd name="T26" fmla="*/ 7 w 14"/>
                <a:gd name="T27" fmla="*/ 13 h 26"/>
                <a:gd name="T28" fmla="*/ 7 w 14"/>
                <a:gd name="T29" fmla="*/ 24 h 26"/>
                <a:gd name="T30" fmla="*/ 9 w 14"/>
                <a:gd name="T31" fmla="*/ 26 h 26"/>
                <a:gd name="T32" fmla="*/ 9 w 14"/>
                <a:gd name="T33" fmla="*/ 26 h 26"/>
                <a:gd name="T34" fmla="*/ 9 w 14"/>
                <a:gd name="T35" fmla="*/ 26 h 26"/>
                <a:gd name="T36" fmla="*/ 10 w 14"/>
                <a:gd name="T37" fmla="*/ 24 h 26"/>
                <a:gd name="T38" fmla="*/ 10 w 14"/>
                <a:gd name="T39" fmla="*/ 12 h 26"/>
                <a:gd name="T40" fmla="*/ 10 w 14"/>
                <a:gd name="T41" fmla="*/ 11 h 26"/>
                <a:gd name="T42" fmla="*/ 10 w 14"/>
                <a:gd name="T43" fmla="*/ 4 h 26"/>
                <a:gd name="T44" fmla="*/ 10 w 14"/>
                <a:gd name="T45" fmla="*/ 4 h 26"/>
                <a:gd name="T46" fmla="*/ 11 w 14"/>
                <a:gd name="T47" fmla="*/ 8 h 26"/>
                <a:gd name="T48" fmla="*/ 11 w 14"/>
                <a:gd name="T49" fmla="*/ 12 h 26"/>
                <a:gd name="T50" fmla="*/ 12 w 14"/>
                <a:gd name="T51" fmla="*/ 13 h 26"/>
                <a:gd name="T52" fmla="*/ 13 w 14"/>
                <a:gd name="T53" fmla="*/ 12 h 26"/>
                <a:gd name="T54" fmla="*/ 14 w 14"/>
                <a:gd name="T55" fmla="*/ 7 h 26"/>
                <a:gd name="T56" fmla="*/ 12 w 14"/>
                <a:gd name="T57" fmla="*/ 1 h 26"/>
                <a:gd name="T58" fmla="*/ 9 w 14"/>
                <a:gd name="T59" fmla="*/ 0 h 26"/>
                <a:gd name="T60" fmla="*/ 9 w 14"/>
                <a:gd name="T61" fmla="*/ 0 h 26"/>
                <a:gd name="T62" fmla="*/ 9 w 14"/>
                <a:gd name="T63" fmla="*/ 0 h 26"/>
                <a:gd name="T64" fmla="*/ 9 w 14"/>
                <a:gd name="T65" fmla="*/ 0 h 26"/>
                <a:gd name="T66" fmla="*/ 7 w 14"/>
                <a:gd name="T67" fmla="*/ 3 h 26"/>
                <a:gd name="T68" fmla="*/ 7 w 14"/>
                <a:gd name="T69" fmla="*/ 1 h 26"/>
                <a:gd name="T70" fmla="*/ 7 w 14"/>
                <a:gd name="T71" fmla="*/ 0 h 26"/>
                <a:gd name="T72" fmla="*/ 7 w 14"/>
                <a:gd name="T73" fmla="*/ 0 h 26"/>
                <a:gd name="T74" fmla="*/ 7 w 14"/>
                <a:gd name="T75" fmla="*/ 0 h 26"/>
                <a:gd name="T76" fmla="*/ 6 w 14"/>
                <a:gd name="T77" fmla="*/ 0 h 26"/>
                <a:gd name="T78" fmla="*/ 6 w 14"/>
                <a:gd name="T79" fmla="*/ 0 h 26"/>
                <a:gd name="T80" fmla="*/ 6 w 14"/>
                <a:gd name="T81" fmla="*/ 0 h 26"/>
                <a:gd name="T82" fmla="*/ 6 w 14"/>
                <a:gd name="T83" fmla="*/ 1 h 26"/>
                <a:gd name="T84" fmla="*/ 6 w 14"/>
                <a:gd name="T85" fmla="*/ 3 h 26"/>
                <a:gd name="T86" fmla="*/ 5 w 14"/>
                <a:gd name="T87" fmla="*/ 0 h 26"/>
                <a:gd name="T88" fmla="*/ 5 w 14"/>
                <a:gd name="T89" fmla="*/ 0 h 26"/>
                <a:gd name="T90" fmla="*/ 5 w 14"/>
                <a:gd name="T91" fmla="*/ 0 h 26"/>
                <a:gd name="T92" fmla="*/ 4 w 14"/>
                <a:gd name="T93" fmla="*/ 0 h 26"/>
                <a:gd name="T94" fmla="*/ 2 w 14"/>
                <a:gd name="T95" fmla="*/ 1 h 26"/>
                <a:gd name="T96" fmla="*/ 0 w 14"/>
                <a:gd name="T97" fmla="*/ 7 h 26"/>
                <a:gd name="T98" fmla="*/ 0 w 14"/>
                <a:gd name="T99" fmla="*/ 12 h 26"/>
                <a:gd name="T100" fmla="*/ 1 w 14"/>
                <a:gd name="T101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" h="26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2"/>
                    <a:pt x="2" y="10"/>
                    <a:pt x="2" y="8"/>
                  </a:cubicBezTo>
                  <a:cubicBezTo>
                    <a:pt x="2" y="6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6"/>
                    <a:pt x="6" y="25"/>
                    <a:pt x="6" y="2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8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6"/>
                    <a:pt x="11" y="8"/>
                  </a:cubicBezTo>
                  <a:cubicBezTo>
                    <a:pt x="11" y="10"/>
                    <a:pt x="11" y="12"/>
                    <a:pt x="11" y="12"/>
                  </a:cubicBezTo>
                  <a:cubicBezTo>
                    <a:pt x="11" y="13"/>
                    <a:pt x="11" y="13"/>
                    <a:pt x="12" y="13"/>
                  </a:cubicBezTo>
                  <a:cubicBezTo>
                    <a:pt x="13" y="13"/>
                    <a:pt x="13" y="13"/>
                    <a:pt x="13" y="12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5" y="2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3"/>
                    <a:pt x="0" y="7"/>
                  </a:cubicBezTo>
                  <a:cubicBezTo>
                    <a:pt x="0" y="9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65" name="Freeform 75"/>
            <p:cNvSpPr/>
            <p:nvPr/>
          </p:nvSpPr>
          <p:spPr bwMode="auto">
            <a:xfrm>
              <a:off x="3785" y="2115"/>
              <a:ext cx="18" cy="18"/>
            </a:xfrm>
            <a:custGeom>
              <a:avLst/>
              <a:gdLst>
                <a:gd name="T0" fmla="*/ 1 w 7"/>
                <a:gd name="T1" fmla="*/ 5 h 7"/>
                <a:gd name="T2" fmla="*/ 4 w 7"/>
                <a:gd name="T3" fmla="*/ 7 h 7"/>
                <a:gd name="T4" fmla="*/ 6 w 7"/>
                <a:gd name="T5" fmla="*/ 4 h 7"/>
                <a:gd name="T6" fmla="*/ 7 w 7"/>
                <a:gd name="T7" fmla="*/ 3 h 7"/>
                <a:gd name="T8" fmla="*/ 7 w 7"/>
                <a:gd name="T9" fmla="*/ 3 h 7"/>
                <a:gd name="T10" fmla="*/ 4 w 7"/>
                <a:gd name="T11" fmla="*/ 0 h 7"/>
                <a:gd name="T12" fmla="*/ 1 w 7"/>
                <a:gd name="T13" fmla="*/ 3 h 7"/>
                <a:gd name="T14" fmla="*/ 0 w 7"/>
                <a:gd name="T15" fmla="*/ 3 h 7"/>
                <a:gd name="T16" fmla="*/ 1 w 7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6"/>
                    <a:pt x="2" y="7"/>
                    <a:pt x="4" y="7"/>
                  </a:cubicBezTo>
                  <a:cubicBezTo>
                    <a:pt x="5" y="7"/>
                    <a:pt x="6" y="6"/>
                    <a:pt x="6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4" y="0"/>
                  </a:cubicBezTo>
                  <a:cubicBezTo>
                    <a:pt x="2" y="0"/>
                    <a:pt x="1" y="1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28648" y="1268939"/>
            <a:ext cx="2388523" cy="522002"/>
            <a:chOff x="8703732" y="1692310"/>
            <a:chExt cx="2288018" cy="696164"/>
          </a:xfrm>
        </p:grpSpPr>
        <p:sp>
          <p:nvSpPr>
            <p:cNvPr id="67" name="文本框 148"/>
            <p:cNvSpPr txBox="1"/>
            <p:nvPr/>
          </p:nvSpPr>
          <p:spPr>
            <a:xfrm>
              <a:off x="8703732" y="1692310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文本框 113"/>
            <p:cNvSpPr txBox="1"/>
            <p:nvPr/>
          </p:nvSpPr>
          <p:spPr>
            <a:xfrm>
              <a:off x="8744129" y="206164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掌握：装饰器的定义和使用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28649" y="3489296"/>
            <a:ext cx="2388522" cy="515378"/>
            <a:chOff x="8703732" y="4653472"/>
            <a:chExt cx="2288018" cy="687330"/>
          </a:xfrm>
        </p:grpSpPr>
        <p:sp>
          <p:nvSpPr>
            <p:cNvPr id="70" name="文本框 154"/>
            <p:cNvSpPr txBox="1"/>
            <p:nvPr/>
          </p:nvSpPr>
          <p:spPr>
            <a:xfrm>
              <a:off x="8703732" y="4653472"/>
              <a:ext cx="1567938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683E7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8744129" y="5013970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 异常的使用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11888" y="1268938"/>
            <a:ext cx="2423669" cy="569505"/>
            <a:chOff x="1342678" y="1692310"/>
            <a:chExt cx="2304256" cy="759516"/>
          </a:xfrm>
        </p:grpSpPr>
        <p:sp>
          <p:nvSpPr>
            <p:cNvPr id="73" name="文本框 145"/>
            <p:cNvSpPr txBox="1"/>
            <p:nvPr/>
          </p:nvSpPr>
          <p:spPr>
            <a:xfrm>
              <a:off x="2078995" y="1692310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B8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  <a:endParaRPr lang="zh-CN" altLang="en-US" b="1" dirty="0">
                <a:solidFill>
                  <a:srgbClr val="FFB8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3"/>
            <p:cNvSpPr txBox="1"/>
            <p:nvPr/>
          </p:nvSpPr>
          <p:spPr>
            <a:xfrm>
              <a:off x="1342678" y="2124994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</a:t>
              </a:r>
              <a:r>
                <a:rPr lang="en-US" altLang="zh-CN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yield</a:t>
              </a: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11888" y="3489293"/>
            <a:ext cx="2423669" cy="562881"/>
            <a:chOff x="1342678" y="4653472"/>
            <a:chExt cx="2304256" cy="750682"/>
          </a:xfrm>
        </p:grpSpPr>
        <p:sp>
          <p:nvSpPr>
            <p:cNvPr id="76" name="文本框 151"/>
            <p:cNvSpPr txBox="1"/>
            <p:nvPr/>
          </p:nvSpPr>
          <p:spPr>
            <a:xfrm>
              <a:off x="2078995" y="4653472"/>
              <a:ext cx="1567939" cy="4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错误查找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3"/>
            <p:cNvSpPr txBox="1"/>
            <p:nvPr/>
          </p:nvSpPr>
          <p:spPr>
            <a:xfrm>
              <a:off x="1342678" y="5077322"/>
              <a:ext cx="2247621" cy="32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7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掌握：错误查找的方法</a:t>
              </a:r>
              <a:endParaRPr lang="zh-CN" altLang="en-US" sz="7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1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6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3" grpId="0"/>
          <p:bldP spid="34" grpId="0"/>
          <p:bldP spid="35" grpId="0"/>
          <p:bldP spid="3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63A77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作业</a:t>
            </a:r>
            <a:endParaRPr lang="zh-CN" altLang="en-US" sz="1800" b="1" dirty="0">
              <a:solidFill>
                <a:srgbClr val="663A77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70" name="文本框 154"/>
          <p:cNvSpPr txBox="1"/>
          <p:nvPr/>
        </p:nvSpPr>
        <p:spPr>
          <a:xfrm>
            <a:off x="887442" y="2048530"/>
            <a:ext cx="7097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利用装饰器，记录函数的运行日志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如：保存传入参数，返回结果，运行时间等信息</a:t>
            </a:r>
            <a:r>
              <a:rPr lang="en-US" altLang="zh-CN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b="1" dirty="0">
                <a:solidFill>
                  <a:srgbClr val="683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打开一个只读文件，如果文件不存在，则去创建这个文件</a:t>
            </a:r>
            <a:endParaRPr lang="en-US" altLang="zh-CN" sz="1400" b="1" dirty="0">
              <a:solidFill>
                <a:srgbClr val="683E7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6340175" y="32791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1" name="Flowchart: Decision 78"/>
          <p:cNvSpPr/>
          <p:nvPr/>
        </p:nvSpPr>
        <p:spPr>
          <a:xfrm>
            <a:off x="1844935" y="1181274"/>
            <a:ext cx="1375279" cy="1375279"/>
          </a:xfrm>
          <a:prstGeom prst="flowChartDecision">
            <a:avLst/>
          </a:prstGeom>
          <a:solidFill>
            <a:srgbClr val="01ACBE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Decision 79"/>
          <p:cNvSpPr/>
          <p:nvPr/>
        </p:nvSpPr>
        <p:spPr>
          <a:xfrm>
            <a:off x="184493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Decision 78"/>
          <p:cNvSpPr/>
          <p:nvPr/>
        </p:nvSpPr>
        <p:spPr>
          <a:xfrm>
            <a:off x="3258403" y="1181274"/>
            <a:ext cx="1375279" cy="1375279"/>
          </a:xfrm>
          <a:prstGeom prst="flowChartDecision">
            <a:avLst/>
          </a:prstGeom>
          <a:solidFill>
            <a:srgbClr val="E8707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Decision 79"/>
          <p:cNvSpPr/>
          <p:nvPr/>
        </p:nvSpPr>
        <p:spPr>
          <a:xfrm>
            <a:off x="3258403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Decision 78"/>
          <p:cNvSpPr/>
          <p:nvPr/>
        </p:nvSpPr>
        <p:spPr>
          <a:xfrm>
            <a:off x="4664825" y="1181274"/>
            <a:ext cx="1375279" cy="1375279"/>
          </a:xfrm>
          <a:prstGeom prst="flowChartDecision">
            <a:avLst/>
          </a:prstGeom>
          <a:solidFill>
            <a:srgbClr val="663A7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Decision 79"/>
          <p:cNvSpPr/>
          <p:nvPr/>
        </p:nvSpPr>
        <p:spPr>
          <a:xfrm>
            <a:off x="4664825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Decision 78"/>
          <p:cNvSpPr/>
          <p:nvPr/>
        </p:nvSpPr>
        <p:spPr>
          <a:xfrm>
            <a:off x="6040104" y="1181274"/>
            <a:ext cx="1375279" cy="1375279"/>
          </a:xfrm>
          <a:prstGeom prst="flowChartDecision">
            <a:avLst/>
          </a:prstGeom>
          <a:solidFill>
            <a:srgbClr val="FFB8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Decision 79"/>
          <p:cNvSpPr/>
          <p:nvPr/>
        </p:nvSpPr>
        <p:spPr>
          <a:xfrm>
            <a:off x="6040104" y="1391554"/>
            <a:ext cx="1375279" cy="137527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2170045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01ACBE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01ACBE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83513" y="1564753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E87071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E87071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89935" y="1564753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A26CB8"/>
                </a:solidFill>
                <a:latin typeface="方正正大黑简体" pitchFamily="2" charset="-122"/>
                <a:ea typeface="方正正大黑简体" pitchFamily="2" charset="-122"/>
              </a:rPr>
              <a:t>2</a:t>
            </a:r>
            <a:endParaRPr lang="zh-CN" altLang="en-US" sz="6600" dirty="0">
              <a:solidFill>
                <a:srgbClr val="A26CB8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27633" y="1567406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B850"/>
                </a:solidFill>
                <a:latin typeface="方正正大黑简体" pitchFamily="2" charset="-122"/>
                <a:ea typeface="方正正大黑简体" pitchFamily="2" charset="-122"/>
              </a:rPr>
              <a:t>0</a:t>
            </a:r>
            <a:endParaRPr lang="zh-CN" altLang="en-US" sz="6600" dirty="0">
              <a:solidFill>
                <a:srgbClr val="FFB850"/>
              </a:solidFill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9935" y="3723878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码趣教育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16546" y="4115856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an extraordinary future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2113" y="3147814"/>
            <a:ext cx="5439775" cy="504056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54478" y="3132956"/>
            <a:ext cx="341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自强不息的自己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691680" y="3119305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Picture 2" descr="C:\Users\Administrator\Desktop\手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flipH="1">
            <a:off x="1572529" y="3219822"/>
            <a:ext cx="2959860" cy="28763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1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25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78691E-6 L 0.575 -4.78691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58351 4.9382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8" grpId="0" animBg="1"/>
      <p:bldP spid="98" grpId="1" animBg="1"/>
      <p:bldP spid="99" grpId="0" animBg="1"/>
      <p:bldP spid="99" grpId="1" animBg="1"/>
      <p:bldP spid="99" grpId="2" animBg="1"/>
      <p:bldP spid="100" grpId="0" animBg="1"/>
      <p:bldP spid="100" grpId="1" animBg="1"/>
      <p:bldP spid="101" grpId="0" animBg="1"/>
      <p:bldP spid="101" grpId="1" animBg="1"/>
      <p:bldP spid="101" grpId="2" animBg="1"/>
      <p:bldP spid="102" grpId="0" animBg="1"/>
      <p:bldP spid="102" grpId="1" animBg="1"/>
      <p:bldP spid="103" grpId="0" animBg="1"/>
      <p:bldP spid="103" grpId="1" animBg="1"/>
      <p:bldP spid="103" grpId="2" animBg="1"/>
      <p:bldP spid="94" grpId="0"/>
      <p:bldP spid="104" grpId="0"/>
      <p:bldP spid="105" grpId="0"/>
      <p:bldP spid="106" grpId="0"/>
      <p:bldP spid="23" grpId="0"/>
      <p:bldP spid="24" grpId="0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5299" y="2055012"/>
            <a:ext cx="1400357" cy="1399851"/>
            <a:chOff x="2734249" y="952902"/>
            <a:chExt cx="1866900" cy="1866900"/>
          </a:xfrm>
        </p:grpSpPr>
        <p:sp>
          <p:nvSpPr>
            <p:cNvPr id="5" name="椭圆 4"/>
            <p:cNvSpPr/>
            <p:nvPr/>
          </p:nvSpPr>
          <p:spPr>
            <a:xfrm>
              <a:off x="2734249" y="952902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953026" y="1171679"/>
              <a:ext cx="1429346" cy="14293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7" name="文本框 136"/>
            <p:cNvSpPr txBox="1"/>
            <p:nvPr/>
          </p:nvSpPr>
          <p:spPr>
            <a:xfrm>
              <a:off x="3289751" y="1233939"/>
              <a:ext cx="792086" cy="1354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目录页</a:t>
              </a:r>
              <a:endParaRPr lang="zh-CN" altLang="en-US" sz="20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92888" y="1097852"/>
            <a:ext cx="851396" cy="718592"/>
            <a:chOff x="3190518" y="1092327"/>
            <a:chExt cx="1135194" cy="958123"/>
          </a:xfrm>
        </p:grpSpPr>
        <p:grpSp>
          <p:nvGrpSpPr>
            <p:cNvPr id="10" name="组合 9"/>
            <p:cNvGrpSpPr/>
            <p:nvPr/>
          </p:nvGrpSpPr>
          <p:grpSpPr>
            <a:xfrm>
              <a:off x="3227162" y="1092327"/>
              <a:ext cx="1098550" cy="958123"/>
              <a:chOff x="2857499" y="1149477"/>
              <a:chExt cx="1098550" cy="958123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190518" y="1178238"/>
              <a:ext cx="1048474" cy="824561"/>
              <a:chOff x="2615293" y="1775288"/>
              <a:chExt cx="1048474" cy="824561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392888" y="2036347"/>
            <a:ext cx="851396" cy="718592"/>
            <a:chOff x="3190518" y="2343653"/>
            <a:chExt cx="1135194" cy="958123"/>
          </a:xfrm>
        </p:grpSpPr>
        <p:grpSp>
          <p:nvGrpSpPr>
            <p:cNvPr id="17" name="组合 16"/>
            <p:cNvGrpSpPr/>
            <p:nvPr/>
          </p:nvGrpSpPr>
          <p:grpSpPr>
            <a:xfrm>
              <a:off x="3227162" y="2343653"/>
              <a:ext cx="1098550" cy="958123"/>
              <a:chOff x="2857499" y="1149477"/>
              <a:chExt cx="1098550" cy="958123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190518" y="2425822"/>
              <a:ext cx="1048474" cy="824561"/>
              <a:chOff x="2615293" y="1775288"/>
              <a:chExt cx="1048474" cy="824561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392888" y="2972146"/>
            <a:ext cx="851396" cy="718592"/>
            <a:chOff x="3190518" y="3591385"/>
            <a:chExt cx="1135194" cy="958123"/>
          </a:xfrm>
        </p:grpSpPr>
        <p:grpSp>
          <p:nvGrpSpPr>
            <p:cNvPr id="24" name="组合 23"/>
            <p:cNvGrpSpPr/>
            <p:nvPr/>
          </p:nvGrpSpPr>
          <p:grpSpPr>
            <a:xfrm>
              <a:off x="3227162" y="3591385"/>
              <a:ext cx="1098550" cy="958123"/>
              <a:chOff x="2857499" y="1149477"/>
              <a:chExt cx="1098550" cy="958123"/>
            </a:xfrm>
          </p:grpSpPr>
          <p:sp>
            <p:nvSpPr>
              <p:cNvPr id="28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90518" y="3674102"/>
              <a:ext cx="1048474" cy="824561"/>
              <a:chOff x="2615293" y="1775288"/>
              <a:chExt cx="1048474" cy="82456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392888" y="3884269"/>
            <a:ext cx="851396" cy="718592"/>
            <a:chOff x="3190518" y="4807549"/>
            <a:chExt cx="1135194" cy="958123"/>
          </a:xfrm>
        </p:grpSpPr>
        <p:grpSp>
          <p:nvGrpSpPr>
            <p:cNvPr id="31" name="组合 30"/>
            <p:cNvGrpSpPr/>
            <p:nvPr/>
          </p:nvGrpSpPr>
          <p:grpSpPr>
            <a:xfrm>
              <a:off x="3227162" y="4807549"/>
              <a:ext cx="1098550" cy="958123"/>
              <a:chOff x="2857499" y="1149477"/>
              <a:chExt cx="1098550" cy="958123"/>
            </a:xfrm>
          </p:grpSpPr>
          <p:sp>
            <p:nvSpPr>
              <p:cNvPr id="35" name="圆角矩形 34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90518" y="4893611"/>
              <a:ext cx="1048474" cy="824561"/>
              <a:chOff x="2615293" y="1775288"/>
              <a:chExt cx="1048474" cy="82456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615293" y="1775288"/>
                <a:ext cx="1030515" cy="738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0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633252" y="2261294"/>
                <a:ext cx="103051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chemeClr val="bg1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1050" dirty="0">
                  <a:solidFill>
                    <a:schemeClr val="bg1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3416314" y="1097853"/>
            <a:ext cx="3522992" cy="863107"/>
            <a:chOff x="4555084" y="1092328"/>
            <a:chExt cx="4697323" cy="1150809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3416313" y="2036347"/>
            <a:ext cx="3522993" cy="859061"/>
            <a:chOff x="4555084" y="2343654"/>
            <a:chExt cx="4697324" cy="1145415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416313" y="2974842"/>
            <a:ext cx="3522994" cy="863027"/>
            <a:chOff x="4555084" y="3594980"/>
            <a:chExt cx="4697325" cy="1150703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5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416314" y="3884269"/>
            <a:ext cx="3522992" cy="857105"/>
            <a:chOff x="4555084" y="4807551"/>
            <a:chExt cx="4697323" cy="1142806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5749050"/>
              <a:ext cx="3646270" cy="20130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>
              <a:off x="4555084" y="4807551"/>
              <a:ext cx="4697323" cy="974450"/>
              <a:chOff x="4555084" y="4807551"/>
              <a:chExt cx="4697323" cy="974450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56" name="圆角矩形 55"/>
              <p:cNvSpPr/>
              <p:nvPr/>
            </p:nvSpPr>
            <p:spPr>
              <a:xfrm>
                <a:off x="4555084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2978264" y="875607"/>
            <a:ext cx="742053" cy="4003880"/>
            <a:chOff x="3971019" y="796001"/>
            <a:chExt cx="989404" cy="5338506"/>
          </a:xfrm>
        </p:grpSpPr>
        <p:sp>
          <p:nvSpPr>
            <p:cNvPr id="5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5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6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6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341099" y="1145335"/>
            <a:ext cx="1651311" cy="307777"/>
            <a:chOff x="5788132" y="1155639"/>
            <a:chExt cx="2201748" cy="410370"/>
          </a:xfrm>
        </p:grpSpPr>
        <p:sp>
          <p:nvSpPr>
            <p:cNvPr id="67" name="文本框 66"/>
            <p:cNvSpPr txBox="1"/>
            <p:nvPr/>
          </p:nvSpPr>
          <p:spPr>
            <a:xfrm>
              <a:off x="6299025" y="1155639"/>
              <a:ext cx="1690855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  <a:endPara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5788132" y="1164569"/>
              <a:ext cx="299144" cy="350562"/>
              <a:chOff x="1776" y="1776"/>
              <a:chExt cx="64" cy="75"/>
            </a:xfrm>
            <a:solidFill>
              <a:srgbClr val="FFB850"/>
            </a:solidFill>
            <a:effectLst/>
          </p:grpSpPr>
          <p:sp>
            <p:nvSpPr>
              <p:cNvPr id="70" name="Freeform 5"/>
              <p:cNvSpPr/>
              <p:nvPr/>
            </p:nvSpPr>
            <p:spPr bwMode="auto">
              <a:xfrm>
                <a:off x="1795" y="1779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1776" y="1810"/>
                <a:ext cx="64" cy="41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1795" y="1776"/>
                <a:ext cx="29" cy="26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1776" y="1807"/>
                <a:ext cx="64" cy="42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4327967" y="2047433"/>
            <a:ext cx="1125834" cy="307777"/>
            <a:chOff x="4327967" y="2047433"/>
            <a:chExt cx="1125834" cy="307777"/>
          </a:xfrm>
        </p:grpSpPr>
        <p:grpSp>
          <p:nvGrpSpPr>
            <p:cNvPr id="75" name="Group 18"/>
            <p:cNvGrpSpPr>
              <a:grpSpLocks noChangeAspect="1"/>
            </p:cNvGrpSpPr>
            <p:nvPr/>
          </p:nvGrpSpPr>
          <p:grpSpPr bwMode="auto">
            <a:xfrm>
              <a:off x="4327967" y="2093818"/>
              <a:ext cx="250640" cy="233550"/>
              <a:chOff x="3802" y="2858"/>
              <a:chExt cx="616" cy="574"/>
            </a:xfrm>
            <a:solidFill>
              <a:srgbClr val="01ACBE"/>
            </a:solidFill>
            <a:effectLst/>
          </p:grpSpPr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4730526" y="2047433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1A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sz="1400" b="1" dirty="0">
                <a:solidFill>
                  <a:srgbClr val="01ACB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316479" y="2993556"/>
            <a:ext cx="951529" cy="307777"/>
            <a:chOff x="4316479" y="2993556"/>
            <a:chExt cx="951529" cy="307777"/>
          </a:xfrm>
        </p:grpSpPr>
        <p:grpSp>
          <p:nvGrpSpPr>
            <p:cNvPr id="84" name="Group 13"/>
            <p:cNvGrpSpPr>
              <a:grpSpLocks noChangeAspect="1"/>
            </p:cNvGrpSpPr>
            <p:nvPr/>
          </p:nvGrpSpPr>
          <p:grpSpPr bwMode="auto">
            <a:xfrm>
              <a:off x="4316479" y="2999278"/>
              <a:ext cx="273597" cy="276828"/>
              <a:chOff x="2426" y="2781"/>
              <a:chExt cx="593" cy="600"/>
            </a:xfrm>
            <a:solidFill>
              <a:srgbClr val="E87071"/>
            </a:solidFill>
            <a:effectLst/>
          </p:grpSpPr>
          <p:sp>
            <p:nvSpPr>
              <p:cNvPr id="87" name="Freeform 14"/>
              <p:cNvSpPr/>
              <p:nvPr/>
            </p:nvSpPr>
            <p:spPr bwMode="auto">
              <a:xfrm>
                <a:off x="2442" y="2805"/>
                <a:ext cx="577" cy="576"/>
              </a:xfrm>
              <a:custGeom>
                <a:avLst/>
                <a:gdLst>
                  <a:gd name="T0" fmla="*/ 0 w 241"/>
                  <a:gd name="T1" fmla="*/ 115 h 241"/>
                  <a:gd name="T2" fmla="*/ 0 w 241"/>
                  <a:gd name="T3" fmla="*/ 121 h 241"/>
                  <a:gd name="T4" fmla="*/ 121 w 241"/>
                  <a:gd name="T5" fmla="*/ 241 h 241"/>
                  <a:gd name="T6" fmla="*/ 241 w 241"/>
                  <a:gd name="T7" fmla="*/ 121 h 241"/>
                  <a:gd name="T8" fmla="*/ 121 w 241"/>
                  <a:gd name="T9" fmla="*/ 0 h 241"/>
                  <a:gd name="T10" fmla="*/ 121 w 241"/>
                  <a:gd name="T11" fmla="*/ 115 h 241"/>
                  <a:gd name="T12" fmla="*/ 0 w 241"/>
                  <a:gd name="T13" fmla="*/ 115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41">
                    <a:moveTo>
                      <a:pt x="0" y="115"/>
                    </a:moveTo>
                    <a:cubicBezTo>
                      <a:pt x="0" y="117"/>
                      <a:pt x="0" y="119"/>
                      <a:pt x="0" y="121"/>
                    </a:cubicBezTo>
                    <a:cubicBezTo>
                      <a:pt x="0" y="187"/>
                      <a:pt x="54" y="241"/>
                      <a:pt x="121" y="241"/>
                    </a:cubicBezTo>
                    <a:cubicBezTo>
                      <a:pt x="187" y="241"/>
                      <a:pt x="241" y="187"/>
                      <a:pt x="241" y="121"/>
                    </a:cubicBezTo>
                    <a:cubicBezTo>
                      <a:pt x="241" y="54"/>
                      <a:pt x="187" y="0"/>
                      <a:pt x="121" y="0"/>
                    </a:cubicBezTo>
                    <a:cubicBezTo>
                      <a:pt x="121" y="115"/>
                      <a:pt x="121" y="115"/>
                      <a:pt x="121" y="115"/>
                    </a:cubicBezTo>
                    <a:lnTo>
                      <a:pt x="0" y="1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 noEditPoints="1"/>
              </p:cNvSpPr>
              <p:nvPr/>
            </p:nvSpPr>
            <p:spPr bwMode="auto">
              <a:xfrm>
                <a:off x="2426" y="2781"/>
                <a:ext cx="275" cy="273"/>
              </a:xfrm>
              <a:custGeom>
                <a:avLst/>
                <a:gdLst>
                  <a:gd name="T0" fmla="*/ 0 w 115"/>
                  <a:gd name="T1" fmla="*/ 114 h 114"/>
                  <a:gd name="T2" fmla="*/ 115 w 115"/>
                  <a:gd name="T3" fmla="*/ 114 h 114"/>
                  <a:gd name="T4" fmla="*/ 115 w 115"/>
                  <a:gd name="T5" fmla="*/ 0 h 114"/>
                  <a:gd name="T6" fmla="*/ 0 w 115"/>
                  <a:gd name="T7" fmla="*/ 114 h 114"/>
                  <a:gd name="T8" fmla="*/ 15 w 115"/>
                  <a:gd name="T9" fmla="*/ 104 h 114"/>
                  <a:gd name="T10" fmla="*/ 104 w 115"/>
                  <a:gd name="T11" fmla="*/ 14 h 114"/>
                  <a:gd name="T12" fmla="*/ 104 w 115"/>
                  <a:gd name="T13" fmla="*/ 104 h 114"/>
                  <a:gd name="T14" fmla="*/ 15 w 115"/>
                  <a:gd name="T15" fmla="*/ 10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4">
                    <a:moveTo>
                      <a:pt x="0" y="114"/>
                    </a:move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51" y="0"/>
                      <a:pt x="0" y="51"/>
                      <a:pt x="0" y="114"/>
                    </a:cubicBezTo>
                    <a:close/>
                    <a:moveTo>
                      <a:pt x="15" y="104"/>
                    </a:moveTo>
                    <a:cubicBezTo>
                      <a:pt x="15" y="54"/>
                      <a:pt x="55" y="14"/>
                      <a:pt x="104" y="14"/>
                    </a:cubicBezTo>
                    <a:cubicBezTo>
                      <a:pt x="104" y="104"/>
                      <a:pt x="104" y="104"/>
                      <a:pt x="104" y="104"/>
                    </a:cubicBezTo>
                    <a:lnTo>
                      <a:pt x="15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724269" y="2993556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E870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zh-CN" altLang="en-US" sz="1400" b="1" dirty="0">
                <a:solidFill>
                  <a:srgbClr val="E870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323961" y="3924071"/>
            <a:ext cx="1492986" cy="314081"/>
            <a:chOff x="4323961" y="3924071"/>
            <a:chExt cx="1492986" cy="314081"/>
          </a:xfrm>
        </p:grpSpPr>
        <p:grpSp>
          <p:nvGrpSpPr>
            <p:cNvPr id="90" name="组合 89"/>
            <p:cNvGrpSpPr/>
            <p:nvPr/>
          </p:nvGrpSpPr>
          <p:grpSpPr>
            <a:xfrm>
              <a:off x="4323961" y="3924071"/>
              <a:ext cx="258633" cy="281445"/>
              <a:chOff x="4873620" y="1965325"/>
              <a:chExt cx="269882" cy="293688"/>
            </a:xfrm>
            <a:solidFill>
              <a:srgbClr val="663A77"/>
            </a:solidFill>
            <a:effectLst/>
          </p:grpSpPr>
          <p:sp>
            <p:nvSpPr>
              <p:cNvPr id="93" name="Freeform 502"/>
              <p:cNvSpPr/>
              <p:nvPr/>
            </p:nvSpPr>
            <p:spPr bwMode="auto">
              <a:xfrm>
                <a:off x="4873620" y="2127250"/>
                <a:ext cx="112713" cy="131763"/>
              </a:xfrm>
              <a:custGeom>
                <a:avLst/>
                <a:gdLst>
                  <a:gd name="T0" fmla="*/ 2 w 30"/>
                  <a:gd name="T1" fmla="*/ 0 h 35"/>
                  <a:gd name="T2" fmla="*/ 28 w 30"/>
                  <a:gd name="T3" fmla="*/ 0 h 35"/>
                  <a:gd name="T4" fmla="*/ 30 w 30"/>
                  <a:gd name="T5" fmla="*/ 1 h 35"/>
                  <a:gd name="T6" fmla="*/ 28 w 30"/>
                  <a:gd name="T7" fmla="*/ 3 h 35"/>
                  <a:gd name="T8" fmla="*/ 3 w 30"/>
                  <a:gd name="T9" fmla="*/ 3 h 35"/>
                  <a:gd name="T10" fmla="*/ 3 w 30"/>
                  <a:gd name="T11" fmla="*/ 33 h 35"/>
                  <a:gd name="T12" fmla="*/ 2 w 30"/>
                  <a:gd name="T13" fmla="*/ 35 h 35"/>
                  <a:gd name="T14" fmla="*/ 0 w 30"/>
                  <a:gd name="T15" fmla="*/ 33 h 35"/>
                  <a:gd name="T16" fmla="*/ 0 w 30"/>
                  <a:gd name="T17" fmla="*/ 1 h 35"/>
                  <a:gd name="T18" fmla="*/ 2 w 30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5">
                    <a:moveTo>
                      <a:pt x="2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29" y="3"/>
                      <a:pt x="28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3"/>
                      <a:pt x="3" y="33"/>
                      <a:pt x="3" y="33"/>
                    </a:cubicBezTo>
                    <a:cubicBezTo>
                      <a:pt x="3" y="34"/>
                      <a:pt x="3" y="35"/>
                      <a:pt x="2" y="35"/>
                    </a:cubicBezTo>
                    <a:cubicBezTo>
                      <a:pt x="1" y="35"/>
                      <a:pt x="0" y="34"/>
                      <a:pt x="0" y="3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3"/>
              <p:cNvSpPr/>
              <p:nvPr/>
            </p:nvSpPr>
            <p:spPr bwMode="auto">
              <a:xfrm>
                <a:off x="4884737" y="1973263"/>
                <a:ext cx="41275" cy="146050"/>
              </a:xfrm>
              <a:custGeom>
                <a:avLst/>
                <a:gdLst>
                  <a:gd name="T0" fmla="*/ 11 w 11"/>
                  <a:gd name="T1" fmla="*/ 34 h 39"/>
                  <a:gd name="T2" fmla="*/ 11 w 11"/>
                  <a:gd name="T3" fmla="*/ 6 h 39"/>
                  <a:gd name="T4" fmla="*/ 5 w 11"/>
                  <a:gd name="T5" fmla="*/ 0 h 39"/>
                  <a:gd name="T6" fmla="*/ 0 w 11"/>
                  <a:gd name="T7" fmla="*/ 6 h 39"/>
                  <a:gd name="T8" fmla="*/ 0 w 11"/>
                  <a:gd name="T9" fmla="*/ 34 h 39"/>
                  <a:gd name="T10" fmla="*/ 5 w 11"/>
                  <a:gd name="T11" fmla="*/ 39 h 39"/>
                  <a:gd name="T12" fmla="*/ 11 w 11"/>
                  <a:gd name="T13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9">
                    <a:moveTo>
                      <a:pt x="11" y="34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11" y="3"/>
                      <a:pt x="9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9" y="39"/>
                      <a:pt x="11" y="37"/>
                      <a:pt x="1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04"/>
              <p:cNvSpPr/>
              <p:nvPr/>
            </p:nvSpPr>
            <p:spPr bwMode="auto">
              <a:xfrm>
                <a:off x="4940303" y="1965325"/>
                <a:ext cx="177800" cy="293688"/>
              </a:xfrm>
              <a:custGeom>
                <a:avLst/>
                <a:gdLst>
                  <a:gd name="T0" fmla="*/ 5 w 47"/>
                  <a:gd name="T1" fmla="*/ 69 h 78"/>
                  <a:gd name="T2" fmla="*/ 6 w 47"/>
                  <a:gd name="T3" fmla="*/ 77 h 78"/>
                  <a:gd name="T4" fmla="*/ 9 w 47"/>
                  <a:gd name="T5" fmla="*/ 78 h 78"/>
                  <a:gd name="T6" fmla="*/ 14 w 47"/>
                  <a:gd name="T7" fmla="*/ 76 h 78"/>
                  <a:gd name="T8" fmla="*/ 26 w 47"/>
                  <a:gd name="T9" fmla="*/ 57 h 78"/>
                  <a:gd name="T10" fmla="*/ 46 w 47"/>
                  <a:gd name="T11" fmla="*/ 57 h 78"/>
                  <a:gd name="T12" fmla="*/ 47 w 47"/>
                  <a:gd name="T13" fmla="*/ 56 h 78"/>
                  <a:gd name="T14" fmla="*/ 47 w 47"/>
                  <a:gd name="T15" fmla="*/ 42 h 78"/>
                  <a:gd name="T16" fmla="*/ 32 w 47"/>
                  <a:gd name="T17" fmla="*/ 19 h 78"/>
                  <a:gd name="T18" fmla="*/ 30 w 47"/>
                  <a:gd name="T19" fmla="*/ 20 h 78"/>
                  <a:gd name="T20" fmla="*/ 35 w 47"/>
                  <a:gd name="T21" fmla="*/ 10 h 78"/>
                  <a:gd name="T22" fmla="*/ 24 w 47"/>
                  <a:gd name="T23" fmla="*/ 0 h 78"/>
                  <a:gd name="T24" fmla="*/ 14 w 47"/>
                  <a:gd name="T25" fmla="*/ 10 h 78"/>
                  <a:gd name="T26" fmla="*/ 24 w 47"/>
                  <a:gd name="T27" fmla="*/ 21 h 78"/>
                  <a:gd name="T28" fmla="*/ 27 w 47"/>
                  <a:gd name="T29" fmla="*/ 20 h 78"/>
                  <a:gd name="T30" fmla="*/ 21 w 47"/>
                  <a:gd name="T31" fmla="*/ 27 h 78"/>
                  <a:gd name="T32" fmla="*/ 5 w 47"/>
                  <a:gd name="T33" fmla="*/ 31 h 78"/>
                  <a:gd name="T34" fmla="*/ 1 w 47"/>
                  <a:gd name="T35" fmla="*/ 34 h 78"/>
                  <a:gd name="T36" fmla="*/ 1 w 47"/>
                  <a:gd name="T37" fmla="*/ 38 h 78"/>
                  <a:gd name="T38" fmla="*/ 6 w 47"/>
                  <a:gd name="T39" fmla="*/ 42 h 78"/>
                  <a:gd name="T40" fmla="*/ 8 w 47"/>
                  <a:gd name="T41" fmla="*/ 42 h 78"/>
                  <a:gd name="T42" fmla="*/ 17 w 47"/>
                  <a:gd name="T43" fmla="*/ 40 h 78"/>
                  <a:gd name="T44" fmla="*/ 17 w 47"/>
                  <a:gd name="T45" fmla="*/ 43 h 78"/>
                  <a:gd name="T46" fmla="*/ 17 w 47"/>
                  <a:gd name="T47" fmla="*/ 47 h 78"/>
                  <a:gd name="T48" fmla="*/ 5 w 47"/>
                  <a:gd name="T49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78">
                    <a:moveTo>
                      <a:pt x="5" y="69"/>
                    </a:moveTo>
                    <a:cubicBezTo>
                      <a:pt x="3" y="72"/>
                      <a:pt x="3" y="76"/>
                      <a:pt x="6" y="77"/>
                    </a:cubicBezTo>
                    <a:cubicBezTo>
                      <a:pt x="7" y="78"/>
                      <a:pt x="8" y="78"/>
                      <a:pt x="9" y="78"/>
                    </a:cubicBezTo>
                    <a:cubicBezTo>
                      <a:pt x="11" y="78"/>
                      <a:pt x="13" y="77"/>
                      <a:pt x="14" y="76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7" y="57"/>
                      <a:pt x="47" y="57"/>
                      <a:pt x="47" y="56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7" y="29"/>
                      <a:pt x="41" y="19"/>
                      <a:pt x="32" y="19"/>
                    </a:cubicBezTo>
                    <a:cubicBezTo>
                      <a:pt x="31" y="19"/>
                      <a:pt x="30" y="19"/>
                      <a:pt x="30" y="20"/>
                    </a:cubicBezTo>
                    <a:cubicBezTo>
                      <a:pt x="33" y="18"/>
                      <a:pt x="35" y="14"/>
                      <a:pt x="35" y="10"/>
                    </a:cubicBezTo>
                    <a:cubicBezTo>
                      <a:pt x="35" y="5"/>
                      <a:pt x="30" y="0"/>
                      <a:pt x="24" y="0"/>
                    </a:cubicBezTo>
                    <a:cubicBezTo>
                      <a:pt x="19" y="0"/>
                      <a:pt x="14" y="5"/>
                      <a:pt x="14" y="10"/>
                    </a:cubicBezTo>
                    <a:cubicBezTo>
                      <a:pt x="14" y="16"/>
                      <a:pt x="19" y="21"/>
                      <a:pt x="24" y="21"/>
                    </a:cubicBezTo>
                    <a:cubicBezTo>
                      <a:pt x="25" y="21"/>
                      <a:pt x="26" y="21"/>
                      <a:pt x="27" y="20"/>
                    </a:cubicBezTo>
                    <a:cubicBezTo>
                      <a:pt x="25" y="22"/>
                      <a:pt x="23" y="24"/>
                      <a:pt x="21" y="27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3" y="32"/>
                      <a:pt x="2" y="32"/>
                      <a:pt x="1" y="34"/>
                    </a:cubicBezTo>
                    <a:cubicBezTo>
                      <a:pt x="1" y="35"/>
                      <a:pt x="0" y="37"/>
                      <a:pt x="1" y="38"/>
                    </a:cubicBezTo>
                    <a:cubicBezTo>
                      <a:pt x="1" y="41"/>
                      <a:pt x="4" y="42"/>
                      <a:pt x="6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41"/>
                      <a:pt x="17" y="42"/>
                      <a:pt x="17" y="43"/>
                    </a:cubicBezTo>
                    <a:cubicBezTo>
                      <a:pt x="17" y="47"/>
                      <a:pt x="17" y="47"/>
                      <a:pt x="17" y="47"/>
                    </a:cubicBezTo>
                    <a:lnTo>
                      <a:pt x="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05"/>
              <p:cNvSpPr/>
              <p:nvPr/>
            </p:nvSpPr>
            <p:spPr bwMode="auto">
              <a:xfrm>
                <a:off x="5046664" y="2093913"/>
                <a:ext cx="96838" cy="112713"/>
              </a:xfrm>
              <a:custGeom>
                <a:avLst/>
                <a:gdLst>
                  <a:gd name="T0" fmla="*/ 1 w 26"/>
                  <a:gd name="T1" fmla="*/ 27 h 30"/>
                  <a:gd name="T2" fmla="*/ 23 w 26"/>
                  <a:gd name="T3" fmla="*/ 27 h 30"/>
                  <a:gd name="T4" fmla="*/ 23 w 26"/>
                  <a:gd name="T5" fmla="*/ 2 h 30"/>
                  <a:gd name="T6" fmla="*/ 24 w 26"/>
                  <a:gd name="T7" fmla="*/ 0 h 30"/>
                  <a:gd name="T8" fmla="*/ 26 w 26"/>
                  <a:gd name="T9" fmla="*/ 2 h 30"/>
                  <a:gd name="T10" fmla="*/ 26 w 26"/>
                  <a:gd name="T11" fmla="*/ 28 h 30"/>
                  <a:gd name="T12" fmla="*/ 24 w 26"/>
                  <a:gd name="T13" fmla="*/ 30 h 30"/>
                  <a:gd name="T14" fmla="*/ 1 w 26"/>
                  <a:gd name="T15" fmla="*/ 30 h 30"/>
                  <a:gd name="T16" fmla="*/ 0 w 26"/>
                  <a:gd name="T17" fmla="*/ 28 h 30"/>
                  <a:gd name="T18" fmla="*/ 1 w 26"/>
                  <a:gd name="T19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30">
                    <a:moveTo>
                      <a:pt x="1" y="27"/>
                    </a:move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9"/>
                      <a:pt x="25" y="30"/>
                      <a:pt x="2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4734599" y="393037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663A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自定义异常</a:t>
              </a:r>
              <a:endParaRPr lang="zh-CN" altLang="en-US" sz="1400" b="1" dirty="0">
                <a:solidFill>
                  <a:srgbClr val="663A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380850" y="1868651"/>
            <a:ext cx="4319423" cy="852875"/>
            <a:chOff x="3129129" y="1121776"/>
            <a:chExt cx="5933741" cy="1171624"/>
          </a:xfrm>
        </p:grpSpPr>
        <p:sp>
          <p:nvSpPr>
            <p:cNvPr id="19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31358" y="1784181"/>
            <a:ext cx="1169945" cy="1379589"/>
            <a:chOff x="3150395" y="933507"/>
            <a:chExt cx="1559927" cy="1839452"/>
          </a:xfrm>
        </p:grpSpPr>
        <p:grpSp>
          <p:nvGrpSpPr>
            <p:cNvPr id="22" name="组合 2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2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7" name="椭圆 2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371875" y="1269298"/>
              <a:ext cx="840968" cy="743320"/>
              <a:chOff x="1373381" y="2419508"/>
              <a:chExt cx="1119329" cy="98935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40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373381" y="3019696"/>
                <a:ext cx="1119329" cy="389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FFB850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FFB850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37015" y="2045506"/>
            <a:ext cx="2778106" cy="475457"/>
            <a:chOff x="3446961" y="1692216"/>
            <a:chExt cx="2778106" cy="475457"/>
          </a:xfrm>
        </p:grpSpPr>
        <p:sp>
          <p:nvSpPr>
            <p:cNvPr id="32" name="文本框 31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847444" y="1692216"/>
              <a:ext cx="377623" cy="420345"/>
              <a:chOff x="5847444" y="1692216"/>
              <a:chExt cx="377623" cy="420345"/>
            </a:xfrm>
          </p:grpSpPr>
          <p:sp>
            <p:nvSpPr>
              <p:cNvPr id="44" name="Freeform 7"/>
              <p:cNvSpPr/>
              <p:nvPr/>
            </p:nvSpPr>
            <p:spPr bwMode="auto">
              <a:xfrm>
                <a:off x="5950700" y="1692216"/>
                <a:ext cx="171110" cy="153410"/>
              </a:xfrm>
              <a:custGeom>
                <a:avLst/>
                <a:gdLst>
                  <a:gd name="T0" fmla="*/ 5 w 11"/>
                  <a:gd name="T1" fmla="*/ 10 h 10"/>
                  <a:gd name="T2" fmla="*/ 5 w 11"/>
                  <a:gd name="T3" fmla="*/ 10 h 10"/>
                  <a:gd name="T4" fmla="*/ 11 w 11"/>
                  <a:gd name="T5" fmla="*/ 5 h 10"/>
                  <a:gd name="T6" fmla="*/ 5 w 11"/>
                  <a:gd name="T7" fmla="*/ 0 h 10"/>
                  <a:gd name="T8" fmla="*/ 5 w 11"/>
                  <a:gd name="T9" fmla="*/ 0 h 10"/>
                  <a:gd name="T10" fmla="*/ 0 w 11"/>
                  <a:gd name="T11" fmla="*/ 5 h 10"/>
                  <a:gd name="T12" fmla="*/ 5 w 11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5" y="10"/>
                    </a:moveTo>
                    <a:cubicBezTo>
                      <a:pt x="5" y="10"/>
                      <a:pt x="5" y="10"/>
                      <a:pt x="5" y="10"/>
                    </a:cubicBezTo>
                    <a:cubicBezTo>
                      <a:pt x="8" y="10"/>
                      <a:pt x="11" y="8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0" y="3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5847444" y="1864744"/>
                <a:ext cx="377623" cy="247817"/>
              </a:xfrm>
              <a:custGeom>
                <a:avLst/>
                <a:gdLst>
                  <a:gd name="T0" fmla="*/ 23 w 24"/>
                  <a:gd name="T1" fmla="*/ 3 h 16"/>
                  <a:gd name="T2" fmla="*/ 19 w 24"/>
                  <a:gd name="T3" fmla="*/ 0 h 16"/>
                  <a:gd name="T4" fmla="*/ 19 w 24"/>
                  <a:gd name="T5" fmla="*/ 0 h 16"/>
                  <a:gd name="T6" fmla="*/ 17 w 24"/>
                  <a:gd name="T7" fmla="*/ 0 h 16"/>
                  <a:gd name="T8" fmla="*/ 15 w 24"/>
                  <a:gd name="T9" fmla="*/ 5 h 16"/>
                  <a:gd name="T10" fmla="*/ 12 w 24"/>
                  <a:gd name="T11" fmla="*/ 11 h 16"/>
                  <a:gd name="T12" fmla="*/ 14 w 24"/>
                  <a:gd name="T13" fmla="*/ 7 h 16"/>
                  <a:gd name="T14" fmla="*/ 13 w 24"/>
                  <a:gd name="T15" fmla="*/ 1 h 16"/>
                  <a:gd name="T16" fmla="*/ 13 w 24"/>
                  <a:gd name="T17" fmla="*/ 1 h 16"/>
                  <a:gd name="T18" fmla="*/ 12 w 24"/>
                  <a:gd name="T19" fmla="*/ 0 h 16"/>
                  <a:gd name="T20" fmla="*/ 12 w 24"/>
                  <a:gd name="T21" fmla="*/ 0 h 16"/>
                  <a:gd name="T22" fmla="*/ 12 w 24"/>
                  <a:gd name="T23" fmla="*/ 1 h 16"/>
                  <a:gd name="T24" fmla="*/ 12 w 24"/>
                  <a:gd name="T25" fmla="*/ 1 h 16"/>
                  <a:gd name="T26" fmla="*/ 11 w 24"/>
                  <a:gd name="T27" fmla="*/ 7 h 16"/>
                  <a:gd name="T28" fmla="*/ 10 w 24"/>
                  <a:gd name="T29" fmla="*/ 5 h 16"/>
                  <a:gd name="T30" fmla="*/ 8 w 24"/>
                  <a:gd name="T31" fmla="*/ 0 h 16"/>
                  <a:gd name="T32" fmla="*/ 5 w 24"/>
                  <a:gd name="T33" fmla="*/ 0 h 16"/>
                  <a:gd name="T34" fmla="*/ 5 w 24"/>
                  <a:gd name="T35" fmla="*/ 0 h 16"/>
                  <a:gd name="T36" fmla="*/ 1 w 24"/>
                  <a:gd name="T37" fmla="*/ 3 h 16"/>
                  <a:gd name="T38" fmla="*/ 0 w 24"/>
                  <a:gd name="T39" fmla="*/ 16 h 16"/>
                  <a:gd name="T40" fmla="*/ 4 w 24"/>
                  <a:gd name="T41" fmla="*/ 16 h 16"/>
                  <a:gd name="T42" fmla="*/ 4 w 24"/>
                  <a:gd name="T43" fmla="*/ 6 h 16"/>
                  <a:gd name="T44" fmla="*/ 5 w 24"/>
                  <a:gd name="T45" fmla="*/ 6 h 16"/>
                  <a:gd name="T46" fmla="*/ 5 w 24"/>
                  <a:gd name="T47" fmla="*/ 16 h 16"/>
                  <a:gd name="T48" fmla="*/ 12 w 24"/>
                  <a:gd name="T49" fmla="*/ 16 h 16"/>
                  <a:gd name="T50" fmla="*/ 19 w 24"/>
                  <a:gd name="T51" fmla="*/ 16 h 16"/>
                  <a:gd name="T52" fmla="*/ 19 w 24"/>
                  <a:gd name="T53" fmla="*/ 6 h 16"/>
                  <a:gd name="T54" fmla="*/ 19 w 24"/>
                  <a:gd name="T55" fmla="*/ 6 h 16"/>
                  <a:gd name="T56" fmla="*/ 20 w 24"/>
                  <a:gd name="T57" fmla="*/ 6 h 16"/>
                  <a:gd name="T58" fmla="*/ 20 w 24"/>
                  <a:gd name="T59" fmla="*/ 16 h 16"/>
                  <a:gd name="T60" fmla="*/ 23 w 24"/>
                  <a:gd name="T61" fmla="*/ 16 h 16"/>
                  <a:gd name="T62" fmla="*/ 23 w 24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" h="16">
                    <a:moveTo>
                      <a:pt x="23" y="3"/>
                    </a:moveTo>
                    <a:cubicBezTo>
                      <a:pt x="22" y="1"/>
                      <a:pt x="20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3"/>
                    </a:cubicBezTo>
                    <a:cubicBezTo>
                      <a:pt x="0" y="5"/>
                      <a:pt x="0" y="11"/>
                      <a:pt x="0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1"/>
                      <a:pt x="24" y="5"/>
                      <a:pt x="23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26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上节课协议中介绍了迭代器协议，但是需要定义类，那么只用函数可以生成嘛？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生成器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336" y="1013278"/>
            <a:ext cx="3486150" cy="2675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36" y="3774621"/>
            <a:ext cx="3615766" cy="11974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1998" y="1612182"/>
            <a:ext cx="441687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利用 </a:t>
            </a:r>
            <a:r>
              <a:rPr kumimoji="1" lang="en-US" altLang="zh-CN" b="1" dirty="0">
                <a:solidFill>
                  <a:schemeClr val="accent2"/>
                </a:solidFill>
              </a:rPr>
              <a:t>yield</a:t>
            </a:r>
            <a:r>
              <a:rPr kumimoji="1" lang="zh-CN" altLang="en-US" b="1" dirty="0"/>
              <a:t> 可以将一个函数变成一个迭代器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>
                <a:solidFill>
                  <a:schemeClr val="accent2"/>
                </a:solidFill>
              </a:rPr>
              <a:t>yield</a:t>
            </a:r>
            <a:r>
              <a:rPr kumimoji="1" lang="zh-CN" altLang="en-US" b="1" dirty="0"/>
              <a:t> 具有和</a:t>
            </a:r>
            <a:r>
              <a:rPr kumimoji="1" lang="en-US" altLang="zh-CN" b="1" dirty="0">
                <a:solidFill>
                  <a:schemeClr val="accent2"/>
                </a:solidFill>
              </a:rPr>
              <a:t>return</a:t>
            </a:r>
            <a:r>
              <a:rPr kumimoji="1" lang="zh-CN" altLang="en-US" b="1" dirty="0"/>
              <a:t>一样的功能，可以返回值，同时也会暂停函数的执行，直到下一次</a:t>
            </a:r>
            <a:r>
              <a:rPr kumimoji="1" lang="en-US" altLang="zh-CN" b="1" dirty="0">
                <a:solidFill>
                  <a:srgbClr val="663B76"/>
                </a:solidFill>
              </a:rPr>
              <a:t>next</a:t>
            </a:r>
            <a:r>
              <a:rPr kumimoji="1" lang="zh-CN" altLang="en-US" b="1" dirty="0"/>
              <a:t>执行，才会继续往下运行</a:t>
            </a:r>
            <a:endParaRPr kumimoji="1"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C00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生成器</a:t>
            </a:r>
            <a:endParaRPr lang="zh-CN" altLang="en-US" sz="1800" b="1" dirty="0">
              <a:solidFill>
                <a:srgbClr val="FFC000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49" y="966600"/>
            <a:ext cx="3486150" cy="2675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9" y="3774620"/>
            <a:ext cx="3615766" cy="119742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859731" y="1222408"/>
          <a:ext cx="517332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2012"/>
                <a:gridCol w="404261"/>
                <a:gridCol w="510139"/>
                <a:gridCol w="3796908"/>
              </a:tblGrid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执行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 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  <a:tr h="347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/>
                        <a:t>n+=1; n&lt;end; </a:t>
                      </a:r>
                      <a:r>
                        <a:rPr lang="en-US" altLang="zh-CN" sz="1800" b="1" dirty="0" err="1"/>
                        <a:t>a,b</a:t>
                      </a:r>
                      <a:r>
                        <a:rPr lang="en-US" altLang="zh-CN" sz="1800" b="1" dirty="0"/>
                        <a:t>=</a:t>
                      </a:r>
                      <a:r>
                        <a:rPr lang="en-US" altLang="zh-CN" sz="1800" b="1" dirty="0" err="1"/>
                        <a:t>b,a+b</a:t>
                      </a:r>
                      <a:r>
                        <a:rPr lang="en-US" altLang="zh-CN" sz="1800" b="1" dirty="0"/>
                        <a:t>; yield b</a:t>
                      </a:r>
                      <a:endParaRPr lang="zh-CN" altLang="en-US" sz="1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29238" y="3457069"/>
            <a:ext cx="443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yield</a:t>
            </a:r>
            <a:r>
              <a:rPr kumimoji="1" lang="en-US" altLang="zh-CN" sz="2000" b="1" dirty="0"/>
              <a:t> </a:t>
            </a:r>
            <a:r>
              <a:rPr kumimoji="1" lang="zh-CN" altLang="en-US" sz="2000" b="1" dirty="0"/>
              <a:t>会停下来，直到下一次</a:t>
            </a:r>
            <a:r>
              <a:rPr kumimoji="1" lang="en-US" altLang="zh-CN" sz="2000" b="1" dirty="0">
                <a:solidFill>
                  <a:srgbClr val="663B76"/>
                </a:solidFill>
              </a:rPr>
              <a:t>next</a:t>
            </a:r>
            <a:r>
              <a:rPr kumimoji="1" lang="zh-CN" altLang="en-US" sz="2000" b="1" dirty="0"/>
              <a:t>调用</a:t>
            </a:r>
            <a:endParaRPr kumimoji="1"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290796" y="1515361"/>
            <a:ext cx="4319423" cy="852875"/>
            <a:chOff x="3129129" y="1121776"/>
            <a:chExt cx="5933741" cy="1171624"/>
          </a:xfrm>
        </p:grpSpPr>
        <p:sp>
          <p:nvSpPr>
            <p:cNvPr id="79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1ACBE"/>
                </a:gs>
                <a:gs pos="100000">
                  <a:srgbClr val="01DAF1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241304" y="1430891"/>
            <a:ext cx="1169945" cy="1379589"/>
            <a:chOff x="3150395" y="933507"/>
            <a:chExt cx="1559927" cy="1839452"/>
          </a:xfrm>
        </p:grpSpPr>
        <p:grpSp>
          <p:nvGrpSpPr>
            <p:cNvPr id="82" name="组合 81"/>
            <p:cNvGrpSpPr/>
            <p:nvPr/>
          </p:nvGrpSpPr>
          <p:grpSpPr>
            <a:xfrm>
              <a:off x="3150395" y="933507"/>
              <a:ext cx="1559927" cy="1839452"/>
              <a:chOff x="3222820" y="1148080"/>
              <a:chExt cx="1484216" cy="175017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3420363" y="1295115"/>
                <a:ext cx="1286673" cy="1603142"/>
                <a:chOff x="7380501" y="2927402"/>
                <a:chExt cx="2311887" cy="2880512"/>
              </a:xfrm>
            </p:grpSpPr>
            <p:sp>
              <p:nvSpPr>
                <p:cNvPr id="88" name="椭圆 50"/>
                <p:cNvSpPr/>
                <p:nvPr/>
              </p:nvSpPr>
              <p:spPr>
                <a:xfrm rot="18900000">
                  <a:off x="7501948" y="2927402"/>
                  <a:ext cx="2190440" cy="2880512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7" name="椭圆 86"/>
              <p:cNvSpPr/>
              <p:nvPr/>
            </p:nvSpPr>
            <p:spPr>
              <a:xfrm>
                <a:off x="3222820" y="1148080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3379802" y="1269299"/>
              <a:ext cx="840968" cy="727206"/>
              <a:chOff x="1383933" y="2419508"/>
              <a:chExt cx="1119329" cy="967907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1460111" y="2419508"/>
                <a:ext cx="1030514" cy="81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01ACBE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rgbClr val="01ACBE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83933" y="2998249"/>
                <a:ext cx="1119329" cy="38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25" dirty="0">
                    <a:solidFill>
                      <a:srgbClr val="01ACBE"/>
                    </a:solidFill>
                    <a:latin typeface="LiHei Pro" panose="020B0500000000000000" pitchFamily="34" charset="-122"/>
                    <a:ea typeface="LiHei Pro" panose="020B0500000000000000" pitchFamily="34" charset="-122"/>
                  </a:rPr>
                  <a:t>OPTION</a:t>
                </a:r>
                <a:endParaRPr lang="zh-CN" altLang="en-US" sz="825" dirty="0">
                  <a:solidFill>
                    <a:srgbClr val="01ACBE"/>
                  </a:solidFill>
                  <a:latin typeface="LiHei Pro" panose="020B0500000000000000" pitchFamily="34" charset="-122"/>
                  <a:ea typeface="LiHei Pro" panose="020B0500000000000000" pitchFamily="34" charset="-122"/>
                </a:endParaRP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3446961" y="1695027"/>
            <a:ext cx="2709581" cy="472646"/>
            <a:chOff x="3446961" y="1695027"/>
            <a:chExt cx="2709581" cy="472646"/>
          </a:xfrm>
        </p:grpSpPr>
        <p:sp>
          <p:nvSpPr>
            <p:cNvPr id="91" name="文本框 90"/>
            <p:cNvSpPr txBox="1"/>
            <p:nvPr/>
          </p:nvSpPr>
          <p:spPr>
            <a:xfrm>
              <a:off x="3446961" y="1706008"/>
              <a:ext cx="22075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5" name="Group 18"/>
            <p:cNvGrpSpPr>
              <a:grpSpLocks noChangeAspect="1"/>
            </p:cNvGrpSpPr>
            <p:nvPr/>
          </p:nvGrpSpPr>
          <p:grpSpPr bwMode="auto">
            <a:xfrm>
              <a:off x="5709173" y="1695027"/>
              <a:ext cx="447369" cy="416865"/>
              <a:chOff x="3802" y="2858"/>
              <a:chExt cx="616" cy="574"/>
            </a:xfrm>
            <a:solidFill>
              <a:schemeClr val="bg1"/>
            </a:solidFill>
            <a:effectLst/>
          </p:grpSpPr>
          <p:sp>
            <p:nvSpPr>
              <p:cNvPr id="176" name="Rectangle 19"/>
              <p:cNvSpPr>
                <a:spLocks noChangeArrowheads="1"/>
              </p:cNvSpPr>
              <p:nvPr/>
            </p:nvSpPr>
            <p:spPr bwMode="auto">
              <a:xfrm>
                <a:off x="3802" y="3205"/>
                <a:ext cx="129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Rectangle 20"/>
              <p:cNvSpPr>
                <a:spLocks noChangeArrowheads="1"/>
              </p:cNvSpPr>
              <p:nvPr/>
            </p:nvSpPr>
            <p:spPr bwMode="auto">
              <a:xfrm>
                <a:off x="3964" y="3174"/>
                <a:ext cx="129" cy="25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21"/>
              <p:cNvSpPr>
                <a:spLocks noChangeArrowheads="1"/>
              </p:cNvSpPr>
              <p:nvPr/>
            </p:nvSpPr>
            <p:spPr bwMode="auto">
              <a:xfrm>
                <a:off x="4129" y="3131"/>
                <a:ext cx="129" cy="30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2"/>
              <p:cNvSpPr>
                <a:spLocks noChangeArrowheads="1"/>
              </p:cNvSpPr>
              <p:nvPr/>
            </p:nvSpPr>
            <p:spPr bwMode="auto">
              <a:xfrm>
                <a:off x="4289" y="3078"/>
                <a:ext cx="129" cy="3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23"/>
              <p:cNvSpPr/>
              <p:nvPr/>
            </p:nvSpPr>
            <p:spPr bwMode="auto">
              <a:xfrm>
                <a:off x="3888" y="2858"/>
                <a:ext cx="370" cy="270"/>
              </a:xfrm>
              <a:custGeom>
                <a:avLst/>
                <a:gdLst>
                  <a:gd name="T0" fmla="*/ 94 w 155"/>
                  <a:gd name="T1" fmla="*/ 21 h 113"/>
                  <a:gd name="T2" fmla="*/ 0 w 155"/>
                  <a:gd name="T3" fmla="*/ 72 h 113"/>
                  <a:gd name="T4" fmla="*/ 114 w 155"/>
                  <a:gd name="T5" fmla="*/ 63 h 113"/>
                  <a:gd name="T6" fmla="*/ 122 w 155"/>
                  <a:gd name="T7" fmla="*/ 82 h 113"/>
                  <a:gd name="T8" fmla="*/ 155 w 155"/>
                  <a:gd name="T9" fmla="*/ 0 h 113"/>
                  <a:gd name="T10" fmla="*/ 85 w 155"/>
                  <a:gd name="T11" fmla="*/ 2 h 113"/>
                  <a:gd name="T12" fmla="*/ 94 w 155"/>
                  <a:gd name="T13" fmla="*/ 2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13">
                    <a:moveTo>
                      <a:pt x="94" y="21"/>
                    </a:moveTo>
                    <a:cubicBezTo>
                      <a:pt x="85" y="33"/>
                      <a:pt x="53" y="68"/>
                      <a:pt x="0" y="72"/>
                    </a:cubicBezTo>
                    <a:cubicBezTo>
                      <a:pt x="0" y="72"/>
                      <a:pt x="31" y="113"/>
                      <a:pt x="114" y="63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85" y="2"/>
                      <a:pt x="85" y="2"/>
                      <a:pt x="85" y="2"/>
                    </a:cubicBezTo>
                    <a:lnTo>
                      <a:pt x="94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5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思</a:t>
            </a:r>
            <a:r>
              <a:rPr lang="en-US" altLang="zh-CN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	</a:t>
            </a:r>
            <a:r>
              <a:rPr lang="zh-CN" altLang="en-US" sz="1800" b="1" dirty="0">
                <a:solidFill>
                  <a:srgbClr val="01ACBE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考</a:t>
            </a:r>
            <a:endParaRPr lang="zh-CN" altLang="en-US" sz="1800" b="1" dirty="0">
              <a:solidFill>
                <a:srgbClr val="01ACBE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723905" y="1482691"/>
            <a:ext cx="593961" cy="593961"/>
            <a:chOff x="4589983" y="2663795"/>
            <a:chExt cx="877102" cy="877102"/>
          </a:xfrm>
        </p:grpSpPr>
        <p:grpSp>
          <p:nvGrpSpPr>
            <p:cNvPr id="39" name="组合 38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41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2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3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4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5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6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7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8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49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0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E870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723905" y="2537946"/>
            <a:ext cx="593961" cy="593961"/>
            <a:chOff x="4692046" y="3749516"/>
            <a:chExt cx="877102" cy="877102"/>
          </a:xfrm>
        </p:grpSpPr>
        <p:grpSp>
          <p:nvGrpSpPr>
            <p:cNvPr id="54" name="组合 53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56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7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8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59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0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1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2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4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5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6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7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8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69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0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1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2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73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rgbClr val="FFAA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2683897" y="1643585"/>
            <a:ext cx="3741392" cy="640364"/>
            <a:chOff x="7127272" y="2681303"/>
            <a:chExt cx="4112228" cy="853819"/>
          </a:xfrm>
        </p:grpSpPr>
        <p:sp>
          <p:nvSpPr>
            <p:cNvPr id="92" name="矩形 9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3" name="矩形 47"/>
            <p:cNvSpPr>
              <a:spLocks noChangeArrowheads="1"/>
            </p:cNvSpPr>
            <p:nvPr/>
          </p:nvSpPr>
          <p:spPr bwMode="auto">
            <a:xfrm>
              <a:off x="7152671" y="2795742"/>
              <a:ext cx="37133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刚才一个小小的改动就让函数变得不一样了，但终究改变了函数，能不能不改变函数，给一个函数增加功能呢？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4" name="矩形 3"/>
          <p:cNvSpPr>
            <a:spLocks noChangeArrowheads="1"/>
          </p:cNvSpPr>
          <p:nvPr/>
        </p:nvSpPr>
        <p:spPr bwMode="auto">
          <a:xfrm>
            <a:off x="2674372" y="1334721"/>
            <a:ext cx="87330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E8707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思考一：</a:t>
            </a:r>
            <a:endParaRPr lang="zh-CN" altLang="en-US" sz="1500" b="1" dirty="0">
              <a:solidFill>
                <a:srgbClr val="E8707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683897" y="2679600"/>
            <a:ext cx="3741389" cy="640364"/>
            <a:chOff x="7127272" y="4062656"/>
            <a:chExt cx="4112228" cy="853819"/>
          </a:xfrm>
        </p:grpSpPr>
        <p:sp>
          <p:nvSpPr>
            <p:cNvPr id="96" name="矩形 95"/>
            <p:cNvSpPr/>
            <p:nvPr/>
          </p:nvSpPr>
          <p:spPr>
            <a:xfrm>
              <a:off x="7127272" y="4062656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</a:endParaRPr>
            </a:p>
          </p:txBody>
        </p:sp>
        <p:sp>
          <p:nvSpPr>
            <p:cNvPr id="97" name="矩形 47"/>
            <p:cNvSpPr>
              <a:spLocks noChangeArrowheads="1"/>
            </p:cNvSpPr>
            <p:nvPr/>
          </p:nvSpPr>
          <p:spPr bwMode="auto">
            <a:xfrm>
              <a:off x="7165371" y="4175680"/>
              <a:ext cx="3700639" cy="60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比如别人调用了我定义的函数，但是我想知道别人传入了什么参数该怎么办呢？</a:t>
              </a:r>
              <a:endPara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8" name="矩形 3"/>
          <p:cNvSpPr>
            <a:spLocks noChangeArrowheads="1"/>
          </p:cNvSpPr>
          <p:nvPr/>
        </p:nvSpPr>
        <p:spPr bwMode="auto">
          <a:xfrm>
            <a:off x="2674372" y="2341099"/>
            <a:ext cx="680946" cy="28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AA2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思考二</a:t>
            </a:r>
            <a:endParaRPr lang="zh-CN" altLang="en-US" sz="1500" b="1" dirty="0">
              <a:solidFill>
                <a:srgbClr val="FFAA2D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2462893" y="140139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462893" y="2442709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5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00"/>
                            </p:stCondLst>
                            <p:childTnLst>
                              <p:par>
                                <p:cTn id="5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4" grpId="0"/>
      <p:bldP spid="98" grpId="0"/>
    </p:bldLst>
  </p:timing>
</p:sld>
</file>

<file path=ppt/tags/tag1.xml><?xml version="1.0" encoding="utf-8"?>
<p:tagLst xmlns:p="http://schemas.openxmlformats.org/presentationml/2006/main">
  <p:tag name="KSO_WM_UNIT_TABLE_BEAUTIFY" val="smartTable{ab44bd25-870a-4cc2-8c1f-54f7452c0e77}"/>
</p:tagLst>
</file>

<file path=ppt/tags/tag2.xml><?xml version="1.0" encoding="utf-8"?>
<p:tagLst xmlns:p="http://schemas.openxmlformats.org/presentationml/2006/main">
  <p:tag name="ISPRING_PRESENTATION_TITLE" val="微粒体年度总结计划PPT模版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{EB292516-5264-6345-B1E7-64E0BAF3945B}tf16401369</Template>
  <TotalTime>0</TotalTime>
  <Words>2307</Words>
  <Application>WPS 演示</Application>
  <PresentationFormat>全屏显示(16:9)</PresentationFormat>
  <Paragraphs>337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宋体</vt:lpstr>
      <vt:lpstr>Wingdings</vt:lpstr>
      <vt:lpstr>方正正大黑简体</vt:lpstr>
      <vt:lpstr>黑体</vt:lpstr>
      <vt:lpstr>微软雅黑</vt:lpstr>
      <vt:lpstr>方正正中黑简体</vt:lpstr>
      <vt:lpstr>Hiragino Sans GB W6</vt:lpstr>
      <vt:lpstr>时尚中黑简体</vt:lpstr>
      <vt:lpstr>造字工房悦黑体验版细体</vt:lpstr>
      <vt:lpstr>Impact</vt:lpstr>
      <vt:lpstr>LiHei Pro</vt:lpstr>
      <vt:lpstr>Calibri</vt:lpstr>
      <vt:lpstr>Arial Unicode MS</vt:lpstr>
      <vt:lpstr>等线 Light</vt:lpstr>
      <vt:lpstr>Calibri Light</vt:lpstr>
      <vt:lpstr>等线</vt:lpstr>
      <vt:lpstr>方正姚体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墨染</cp:lastModifiedBy>
  <cp:revision>53</cp:revision>
  <dcterms:created xsi:type="dcterms:W3CDTF">2016-05-26T11:22:00Z</dcterms:created>
  <dcterms:modified xsi:type="dcterms:W3CDTF">2020-08-24T06:27:46Z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