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8" r:id="rId2"/>
    <p:sldId id="300" r:id="rId3"/>
    <p:sldId id="257" r:id="rId4"/>
    <p:sldId id="258" r:id="rId5"/>
    <p:sldId id="302" r:id="rId6"/>
    <p:sldId id="262" r:id="rId7"/>
    <p:sldId id="315" r:id="rId8"/>
    <p:sldId id="259" r:id="rId9"/>
    <p:sldId id="303" r:id="rId10"/>
    <p:sldId id="268" r:id="rId11"/>
    <p:sldId id="291" r:id="rId12"/>
    <p:sldId id="317" r:id="rId13"/>
    <p:sldId id="318" r:id="rId14"/>
    <p:sldId id="319" r:id="rId15"/>
    <p:sldId id="320" r:id="rId16"/>
    <p:sldId id="321" r:id="rId17"/>
    <p:sldId id="322" r:id="rId18"/>
    <p:sldId id="260" r:id="rId19"/>
    <p:sldId id="311" r:id="rId20"/>
    <p:sldId id="301" r:id="rId21"/>
    <p:sldId id="285" r:id="rId22"/>
    <p:sldId id="309" r:id="rId23"/>
    <p:sldId id="299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885"/>
    <a:srgbClr val="00ADBD"/>
    <a:srgbClr val="663B76"/>
    <a:srgbClr val="E87070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 autoAdjust="0"/>
    <p:restoredTop sz="93034" autoAdjust="0"/>
  </p:normalViewPr>
  <p:slideViewPr>
    <p:cSldViewPr snapToGrid="0">
      <p:cViewPr varScale="1">
        <p:scale>
          <a:sx n="101" d="100"/>
          <a:sy n="101" d="100"/>
        </p:scale>
        <p:origin x="11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0749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21:17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file:////var/folders/60/b2q0djkx73j1k2lcv35trn3c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54795" y="31193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元字符</a:t>
            </a: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546459" y="925428"/>
          <a:ext cx="6051082" cy="3802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字符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作用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.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通配符，匹配任意字符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正则转义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^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匹配字符串的开始位置，在 </a:t>
                      </a:r>
                      <a:r>
                        <a:rPr lang="en-US" altLang="zh-CN" sz="1400" dirty="0"/>
                        <a:t>[] </a:t>
                      </a:r>
                      <a:r>
                        <a:rPr lang="zh-CN" altLang="en-US" sz="1400" dirty="0"/>
                        <a:t>表示不取字符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$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匹配字符串的结束位置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{}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匹配次数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*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0 </a:t>
                      </a:r>
                      <a:r>
                        <a:rPr lang="zh-CN" altLang="en-US" sz="1400" dirty="0"/>
                        <a:t>次或 多次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+ 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1 </a:t>
                      </a:r>
                      <a:r>
                        <a:rPr lang="zh-CN" altLang="en-US" sz="1400" dirty="0"/>
                        <a:t>次或 多次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? 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 </a:t>
                      </a:r>
                      <a:r>
                        <a:rPr lang="en-US" altLang="zh-CN" sz="1400" dirty="0"/>
                        <a:t>0 </a:t>
                      </a:r>
                      <a:r>
                        <a:rPr lang="zh-CN" altLang="en-US" sz="1400" dirty="0"/>
                        <a:t>次或 </a:t>
                      </a:r>
                      <a:r>
                        <a:rPr lang="en-US" altLang="zh-CN" sz="1400" dirty="0"/>
                        <a:t>1 </a:t>
                      </a:r>
                      <a:r>
                        <a:rPr lang="zh-CN" altLang="en-US" sz="1400" dirty="0"/>
                        <a:t>次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[] 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字符集合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()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分组匹配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|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或运算  分支条件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通配符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90" y="1148749"/>
            <a:ext cx="5974815" cy="227360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517591" y="399475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通配符匹配除了换行符之外的任意字符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转义符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274" y="1219886"/>
            <a:ext cx="5974815" cy="96055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363842" y="1257108"/>
            <a:ext cx="282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正则中的反斜杠有其他的意义，因此要去掉字符串本身的转义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95" y="2609719"/>
            <a:ext cx="8681598" cy="17179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9010" y="4572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常用的还有这几种转义符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脱字符、美元符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6" y="1078331"/>
            <a:ext cx="7711764" cy="923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450397" y="2246276"/>
            <a:ext cx="42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脱字符匹配开头，必须是某个字符开头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141839"/>
            <a:ext cx="7711765" cy="1039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9010" y="4572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美元符匹配字符结尾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次数匹配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1127562"/>
            <a:ext cx="7380358" cy="923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942449" y="2344738"/>
            <a:ext cx="55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大括号可以约定匹配的次数，注意</a:t>
            </a:r>
            <a:r>
              <a:rPr kumimoji="1" lang="en-US" altLang="zh-CN" b="1" dirty="0">
                <a:solidFill>
                  <a:srgbClr val="00ADBD"/>
                </a:solidFill>
              </a:rPr>
              <a:t>0</a:t>
            </a:r>
            <a:r>
              <a:rPr kumimoji="1" lang="zh-CN" altLang="en-US" b="1" dirty="0">
                <a:solidFill>
                  <a:srgbClr val="00ADBD"/>
                </a:solidFill>
              </a:rPr>
              <a:t>次也匹配了一次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142102"/>
            <a:ext cx="7711765" cy="10391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8606" y="4609247"/>
            <a:ext cx="28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三个次数匹配简化符号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贪婪和非贪婪匹配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1176118"/>
            <a:ext cx="7380358" cy="826218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585335" y="2344738"/>
            <a:ext cx="58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贪婪模式会尽可能匹配出合适字符串，会有回溯的过程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1415" y="3316285"/>
            <a:ext cx="7711765" cy="6907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4305" y="4349364"/>
            <a:ext cx="54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非贪婪模式，会尽可能找到最短匹配的，减少回溯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集合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201" y="1648221"/>
            <a:ext cx="8131598" cy="1364486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519372" y="3642546"/>
            <a:ext cx="61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中扩号是集合，主要脱字符在这里表示不取的意思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分组匹配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687" y="1649904"/>
            <a:ext cx="8646625" cy="1584184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625742" y="3680944"/>
            <a:ext cx="58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小括号表示分组，默认是保留括号内匹配上的内容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刚才使用了这么多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模块，那么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模块还有哪些方法需要我们掌握呢？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生成器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装饰器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异常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错误查找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掌握：装饰器的定义和使用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异常的使用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掌握：错误查找的方法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re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模块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" y="1236874"/>
            <a:ext cx="8604985" cy="26697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764" y="4225491"/>
            <a:ext cx="827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75885"/>
                </a:solidFill>
              </a:rPr>
              <a:t>re</a:t>
            </a:r>
            <a:r>
              <a:rPr kumimoji="1" lang="zh-CN" altLang="en-US" b="1" dirty="0">
                <a:solidFill>
                  <a:srgbClr val="C75885"/>
                </a:solidFill>
              </a:rPr>
              <a:t>模块是</a:t>
            </a:r>
            <a:r>
              <a:rPr kumimoji="1" lang="en-US" altLang="zh-CN" b="1" dirty="0">
                <a:solidFill>
                  <a:srgbClr val="C75885"/>
                </a:solidFill>
              </a:rPr>
              <a:t>Python</a:t>
            </a:r>
            <a:r>
              <a:rPr kumimoji="1" lang="zh-CN" altLang="en-US" b="1" dirty="0">
                <a:solidFill>
                  <a:srgbClr val="C75885"/>
                </a:solidFill>
              </a:rPr>
              <a:t>中支持正则书写的模块，需要用到正则表达式通常使用</a:t>
            </a:r>
            <a:r>
              <a:rPr kumimoji="1" lang="en-US" altLang="zh-CN" b="1" dirty="0">
                <a:solidFill>
                  <a:srgbClr val="C75885"/>
                </a:solidFill>
              </a:rPr>
              <a:t>re</a:t>
            </a:r>
            <a:r>
              <a:rPr kumimoji="1" lang="zh-CN" altLang="en-US" b="1" dirty="0">
                <a:solidFill>
                  <a:srgbClr val="C75885"/>
                </a:solidFill>
              </a:rPr>
              <a:t>模块去进行正则匹配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掌握：元字符的使用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元字符的使用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掌握：正则的概念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2574442" y="1619674"/>
            <a:ext cx="399511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检查用户名是否是由字母数字下划线组成</a:t>
            </a: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检查邮箱是否符合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 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检查用户的身份证号码是否符合规范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正则的概念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125834" cy="307777"/>
            <a:chOff x="4327967" y="2047433"/>
            <a:chExt cx="1125834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130167" cy="307777"/>
            <a:chOff x="4316479" y="2993556"/>
            <a:chExt cx="1130167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7223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954377" cy="314081"/>
            <a:chOff x="4323961" y="3924071"/>
            <a:chExt cx="954377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正则概念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如何去判断一个字符串是不是手机号？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现在要求筛选出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开头的手机号怎么做呢？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字符串匹配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" y="1209273"/>
            <a:ext cx="5421296" cy="19666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49685" y="1502229"/>
            <a:ext cx="329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如果现在要筛选出 </a:t>
            </a:r>
            <a:r>
              <a:rPr kumimoji="1" lang="en-US" altLang="zh-CN" dirty="0"/>
              <a:t>13</a:t>
            </a:r>
            <a:r>
              <a:rPr kumimoji="1" lang="zh-CN" altLang="en-US" dirty="0"/>
              <a:t> 开头的字符串改怎么做呢？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4" y="3781937"/>
            <a:ext cx="5318922" cy="10224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8293" y="41085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使用正则要简单非常多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正则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34081" y="1792333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34081" y="2847588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94073" y="1953226"/>
            <a:ext cx="4784753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正则表达式由需要匹配的字符串和一些特殊字符组成，可以在字符串当中匹配出需要查找的对象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84548" y="1644363"/>
            <a:ext cx="106566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正则表达式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94073" y="2989242"/>
            <a:ext cx="4784753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通过正则表达式快速快捷的匹配出符合要求的特征字符串，比如利用病毒的特征值来查找文本中的病毒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84548" y="2650741"/>
            <a:ext cx="488585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匹配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73069" y="1711038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73069" y="2752351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正则表达式为什么如此强大呢？和字符串自带的方法有什么不同？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9</TotalTime>
  <Words>744</Words>
  <Application>Microsoft Office PowerPoint</Application>
  <PresentationFormat>全屏显示(16:9)</PresentationFormat>
  <Paragraphs>161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Hiragino Sans GB W6</vt:lpstr>
      <vt:lpstr>LiHei Pro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邓 豪</cp:lastModifiedBy>
  <cp:revision>36</cp:revision>
  <dcterms:created xsi:type="dcterms:W3CDTF">2016-05-26T11:22:00Z</dcterms:created>
  <dcterms:modified xsi:type="dcterms:W3CDTF">2020-10-30T13:26:59Z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