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2826ED-D6CF-45C7-9E07-3FFAF0701064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D03AE7A-E4AA-442A-8C3E-34430CBEF2B3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“We Help”</a:t>
            </a:r>
            <a:endParaRPr lang="es-MX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Pablo Julián Martin Gutiérrez</a:t>
            </a:r>
          </a:p>
          <a:p>
            <a:r>
              <a:rPr lang="es-MX" dirty="0" smtClean="0"/>
              <a:t>Arturo Barajas Nieves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82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Con la tasa de suicidios y depresión a la alza, investigaciones de distintas organizaciones dedicadas a la psicología han encontrado que las personas que sufren de depresión o problemas relacionados a la misma, sienten que no son escuchados y por ende sus problemas suelen agravarse. Esto anterior puede darse por que sienten que las personas cercanas a ellos los pueden juzgar o simplemente no suelen comentar sus problemas de esta manera</a:t>
            </a:r>
            <a:r>
              <a:rPr lang="es-MX" dirty="0" smtClean="0"/>
              <a:t>.</a:t>
            </a:r>
          </a:p>
          <a:p>
            <a:r>
              <a:rPr lang="es-MX" dirty="0" smtClean="0"/>
              <a:t>Inspirado en un grupo de </a:t>
            </a:r>
            <a:r>
              <a:rPr lang="es-MX" dirty="0" err="1" smtClean="0"/>
              <a:t>facebook</a:t>
            </a:r>
            <a:r>
              <a:rPr lang="es-MX" dirty="0" smtClean="0"/>
              <a:t> de una comunidad </a:t>
            </a:r>
            <a:r>
              <a:rPr lang="es-MX" dirty="0" err="1" smtClean="0"/>
              <a:t>gamer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del problema: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60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Con nuestro sistema “We Help” proponemos (como objetivo principal) una solución a este tema ya que contaremos con un </a:t>
            </a:r>
            <a:r>
              <a:rPr lang="es-MX" dirty="0" smtClean="0"/>
              <a:t>sistema de consultas directas con especialistas, esto podrá ser de manera anónima o directa como primer acercamiento para tener un diagnostico además de un pequeño foro </a:t>
            </a:r>
            <a:r>
              <a:rPr lang="es-MX" dirty="0"/>
              <a:t>en el que las personas de forma anónima pueden comentar sus problemas, inquietudes y toda pregunta que </a:t>
            </a:r>
            <a:r>
              <a:rPr lang="es-MX" dirty="0" smtClean="0"/>
              <a:t>tengan</a:t>
            </a:r>
            <a:r>
              <a:rPr lang="es-MX" dirty="0"/>
              <a:t>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tecnológica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5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E/R</a:t>
            </a:r>
            <a:endParaRPr lang="es-MX" dirty="0"/>
          </a:p>
        </p:txBody>
      </p:sp>
      <p:pic>
        <p:nvPicPr>
          <p:cNvPr id="1026" name="Picture 2" descr="C:\Users\pablo\Documents\CUCEI\6° semestre\Admin BD\Diagrama 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5786"/>
            <a:ext cx="5976664" cy="45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1395677" cy="3450696"/>
          </a:xfrm>
        </p:spPr>
        <p:txBody>
          <a:bodyPr>
            <a:normAutofit/>
          </a:bodyPr>
          <a:lstStyle/>
          <a:p>
            <a:r>
              <a:rPr lang="es-MX" sz="2800" b="1" dirty="0" smtClean="0"/>
              <a:t>HTML</a:t>
            </a:r>
          </a:p>
          <a:p>
            <a:endParaRPr lang="es-MX" sz="2800" b="1" dirty="0" smtClean="0"/>
          </a:p>
          <a:p>
            <a:r>
              <a:rPr lang="es-MX" sz="2800" b="1" dirty="0" smtClean="0"/>
              <a:t>CSS</a:t>
            </a:r>
          </a:p>
          <a:p>
            <a:endParaRPr lang="es-MX" sz="2800" b="1" dirty="0" smtClean="0"/>
          </a:p>
          <a:p>
            <a:r>
              <a:rPr lang="es-MX" sz="2800" b="1" dirty="0" smtClean="0"/>
              <a:t>PHP</a:t>
            </a:r>
            <a:endParaRPr lang="es-MX" sz="2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</a:t>
            </a:r>
            <a:endParaRPr lang="es-MX" dirty="0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781841" y="2636912"/>
            <a:ext cx="2310439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 smtClean="0"/>
              <a:t>JavaScript</a:t>
            </a:r>
          </a:p>
          <a:p>
            <a:endParaRPr lang="es-MX" sz="2800" b="1" dirty="0" smtClean="0"/>
          </a:p>
          <a:p>
            <a:r>
              <a:rPr lang="es-MX" sz="2800" b="1" dirty="0" err="1" smtClean="0"/>
              <a:t>Bootstrap</a:t>
            </a:r>
            <a:endParaRPr lang="es-MX" sz="2800" b="1" dirty="0" smtClean="0"/>
          </a:p>
          <a:p>
            <a:endParaRPr lang="es-MX" sz="2800" b="1" dirty="0" smtClean="0"/>
          </a:p>
          <a:p>
            <a:r>
              <a:rPr lang="es-MX" sz="2800" b="1" dirty="0" err="1" smtClean="0"/>
              <a:t>MySQL</a:t>
            </a:r>
            <a:endParaRPr lang="es-MX" sz="2800" b="1" dirty="0" smtClean="0"/>
          </a:p>
          <a:p>
            <a:endParaRPr lang="es-MX" sz="2800" b="1" dirty="0"/>
          </a:p>
          <a:p>
            <a:pPr marL="0" indent="0">
              <a:buNone/>
            </a:pP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5176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198</TotalTime>
  <Words>181</Words>
  <Application>Microsoft Office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Forma de onda</vt:lpstr>
      <vt:lpstr>“We Help”</vt:lpstr>
      <vt:lpstr>Identificación del problema:</vt:lpstr>
      <vt:lpstr>Solución tecnológica</vt:lpstr>
      <vt:lpstr>Diagrama E/R</vt:lpstr>
      <vt:lpstr>Herramientas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“We Help”</dc:title>
  <dc:creator>pablo julian martin gutierrez</dc:creator>
  <cp:lastModifiedBy>pablo julian martin gutierrez</cp:lastModifiedBy>
  <cp:revision>11</cp:revision>
  <dcterms:created xsi:type="dcterms:W3CDTF">2019-02-06T05:39:15Z</dcterms:created>
  <dcterms:modified xsi:type="dcterms:W3CDTF">2019-03-27T05:12:30Z</dcterms:modified>
</cp:coreProperties>
</file>