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 varScale="1">
        <p:scale>
          <a:sx n="75" d="100"/>
          <a:sy n="75" d="100"/>
        </p:scale>
        <p:origin x="10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D72C17-0B68-4432-BA3C-007B2FAE3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FDE30-81D1-410D-9193-77A0913092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BE49A1-CCC1-45EA-8C0B-B0EBC83E48DB}" type="datetimeFigureOut">
              <a:rPr lang="vi-VN"/>
              <a:pPr>
                <a:defRPr/>
              </a:pPr>
              <a:t>24/04/2020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82E33-BCAE-49AB-8123-8CBEBE129A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64DAB-2691-477F-BF7C-84FED858A8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529761-6D2E-4C2D-BE06-E83E9B76A068}" type="slidenum">
              <a:rPr lang="vi-VN" altLang="en-US"/>
              <a:pPr/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093CD9-2A6F-4036-B154-67130A3B2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2F615-3E7B-4C24-A287-711CE88319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57D4B7C-9CDB-447A-A38D-17B2C48A0F81}" type="datetimeFigureOut">
              <a:rPr lang="en-US"/>
              <a:pPr>
                <a:defRPr/>
              </a:pPr>
              <a:t>4/24/2020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9ED233-6EC2-40D5-AAE1-03BC64BCEE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D8FC6F-8637-4285-80A3-45A71BF7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5F0F-01E5-4077-B128-900514CB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790F-0563-405B-B24A-50E510F6E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4D4D2C0-C42C-47CA-821D-14A55BD5ED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368B571-CEFB-4502-B97B-09E1FC394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2969AA95-3AF5-4964-8C6F-BDDF9DCE0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B0DDA42-1A54-49E8-B14C-505398E4A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4B30C8-0C7A-4748-BEB2-1032B712369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5100A73A-B29D-4B8F-8077-B4EF59AF1B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654C59F1-568D-454B-B95A-069BB574A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81C69BA6-21C3-499E-A0EA-0BD0CCB0E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D675AA-A27C-439D-8AE2-130DCDCA516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94F1143-EE66-40B0-A24C-AC6AA2863D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CED4496-F2BD-4368-A8CF-50F289E41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13202B3-1C7F-44D4-9AB7-00F11AD2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179144-2D18-4BB2-BA56-637F8A017843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C7DC14FC-7AF8-4EB4-AFA9-B11330139A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42085F2D-92D0-4DA8-A1AF-F5C22958A8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450774D7-C856-49E2-86D5-34390B75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92BE6-D329-4586-A30E-6C9885BA5CFC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29C1D6D1-1C38-4D0D-8FB1-E697713FB0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9207DA32-9C64-4F90-9D9A-4E938F3173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3EF2D8E5-60C5-465A-85F3-2228047A0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AF46A7-498A-471D-8A18-E0421203C98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17FB4A5D-2427-4BC3-B8AF-5C192B5BC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3A751660-C181-4C74-A976-BAFAA89752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291D0BB6-A337-47F7-80B4-AFE89D764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F95F23-F175-4455-B66B-BF2419E1C81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FB2B9D91-C0BF-4CCD-8FDE-B8A6DAAC9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583FE7C3-0D89-46A4-A15C-8FB18B70E5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BB89B991-B9BD-4562-96ED-AFFD9DDD2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62620B-3006-45C8-BE7B-A484A45681C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D582D79-4C07-49C8-B564-FE6B8BD437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77C96CA1-8D4C-4B05-9830-D32D294303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F4E476FF-9ADB-40D0-B6A6-9642959D6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2626E-35AA-42AA-A201-74558C924B93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6918EF0A-AEF5-4886-AAF4-D683071265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0CEDE36D-6DB3-4979-8EBE-6AC74879AB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7CF4DB81-2325-48F7-9130-097B0BF2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7A2B9D-8E85-4FAB-B76E-9D1F0A0843E5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C692BBE9-18EB-4B37-B373-3F4162082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84CBC59A-75ED-434E-BAA1-4B86DB8A6B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26DEB9B9-AED6-4CD5-91EC-E898AA2B3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3E2B01-195C-4509-87F4-E0118D18D8FC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6BBE5258-D268-4455-B050-D358BC5723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CA27D420-C697-4B62-916F-C3318E797D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4B095184-7AFE-460E-BFB5-C79F3DAFE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46E90-1943-4216-9BEC-C237AE0D68C9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2FA4D410-582F-4F56-BF5F-7DF97214F2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A738DDE2-3D97-4A36-B9C9-A9FD1B3BE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7191313B-C77A-4D11-AB20-EEF353F2D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59B98E-3E48-4336-937B-513B3D35E99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1EE80B86-EB93-49B7-ADEE-6000ED13E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2319DEA8-4D66-4BED-A339-F290673B45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3D81935D-DE33-421A-8C55-79B350A71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E54903-CE1F-468A-B891-8CF50A9954C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7E7F4BAC-C117-4171-B1CF-AFAFDE65B4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FC31BB2-CD86-4521-B2D0-1A6EFB45A0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1A433A59-1FDB-47F2-8C43-E0709845D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065EC-AE1D-4F2A-B16C-26286EF0288F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5BD1472D-1C60-468E-B614-0988444982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252AE7D0-5400-476E-B22A-19BB2A4E5C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0D161FF0-5307-4F2A-8FFA-1F410DC31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530ECF-F7F6-4B5C-BE09-26DF4E63C050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35A5B702-131A-4388-8CFC-4731BD7748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8C1E4867-8299-4AD5-95A5-3E8CC3838B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F3BC1A24-69F8-488F-ABDF-AACE3A773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055DE2-A996-45D9-8092-823DB8E3B662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9A9D2244-DC6E-40D4-8B63-F423BFE012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D0384E06-1673-48BF-BFC4-EF809F92AB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664C409-92D4-4507-8C71-9A2C64435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9381D6-1E1F-486B-80FD-A3CEE2EFE5E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2181D0CC-7A00-4410-8E2E-C0D80BC26F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3432D967-9B1A-42A0-A8A2-BE3EF7829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37E9E86-62DB-41F0-BE69-B422FAD5F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73C924-47C6-48B9-B07E-3DF19CAE27B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FCF1147-F3BC-4AF7-B839-796E0001C2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EE4BAA9F-7A15-49A7-B4A5-045222BE75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38C184A8-2379-4212-8021-2214901AE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DD13FF-A6C4-4CC1-BB60-63FB336017C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7E6A35D4-E370-4FF1-881E-285F485D9B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B6D2FD48-D770-4EBF-937D-8F717E6FEB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8F0AC15-2BC9-4CE1-8338-0A2F7506F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9775C-3F0E-4152-B465-E05986ECCBE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7251C19C-58A2-4482-9FED-8735B476C0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3614B2B-CE64-46A9-B25A-BBE1AA7DE6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CAAE612-783B-4945-989E-3515AF623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430DAE-684A-4D69-9869-2BAE14CD017A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EE8E02F3-06DB-4169-9C9C-B563A1A1B1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A8E78C5C-A872-4031-A1D3-2ED4CB2913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845192A7-EDA0-43CC-B295-3E9939C7C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79B170-A362-4C45-A8C8-F1F12FF0DAE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225C97DA-372F-4A33-957E-D936EEB97F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0C2B8A67-CA29-40F8-AC70-D1993D005F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0F95D82-A879-4306-8936-60DBBE38D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C94F16-6F0C-44A6-BC84-45C196B3F13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A5B49-1BD2-4CA4-AEC0-4DE67EBE36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86DD-57C2-432F-96DC-C04873B20CA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BABC4-3B0A-487A-A207-ADB94E9201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AA6BDC79-3E7A-4AAA-91D7-7F1878341D34}"/>
              </a:ext>
            </a:extLst>
          </p:cNvPr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E5BD7FD6-7B41-43F4-8A8E-C7C003FCB3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C1CE6C2F-3760-4601-8189-A3D0199D7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1770E025-F977-4A53-A70C-9938E0FB3D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2B44EFE-49D4-4151-8903-FD61F04B5E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>
            <a:extLst>
              <a:ext uri="{FF2B5EF4-FFF2-40B4-BE49-F238E27FC236}">
                <a16:creationId xmlns:a16="http://schemas.microsoft.com/office/drawing/2014/main" id="{BA7C2943-5909-4E03-9A8A-4830DD8DA39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>
            <a:extLst>
              <a:ext uri="{FF2B5EF4-FFF2-40B4-BE49-F238E27FC236}">
                <a16:creationId xmlns:a16="http://schemas.microsoft.com/office/drawing/2014/main" id="{53CB0991-93AD-4362-8853-0951EEEDF9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>
            <a:extLst>
              <a:ext uri="{FF2B5EF4-FFF2-40B4-BE49-F238E27FC236}">
                <a16:creationId xmlns:a16="http://schemas.microsoft.com/office/drawing/2014/main" id="{31B1AD3C-4981-4E4E-AE69-D3C343EF281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F0EC5C2-BC26-4ECB-B45E-C156C134F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E114B49-5253-4183-A0B7-E6E3EEAB6E13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3604E53-CF52-4503-9172-624F3C02BA1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FB0B29A9-C013-402C-9AA4-3E391FEA4DD7}"/>
              </a:ext>
            </a:extLst>
          </p:cNvPr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9218765-FE7A-4608-82A9-DC9F84805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CC735FC-D5C2-402C-BB94-90267CAF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1695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8972A2-944A-4F55-A3D0-B5E598F408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EA58350-DD5C-4E4B-8475-DE85EA148A71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CE1926-2EC2-4B21-B724-49E007B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F56AB6-FBC6-4126-9061-F02E707C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28950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8B634B2-E7DF-461B-BD05-86A1AFC53E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4927535-1939-422F-8CA2-96DBAC7C8017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8260AC-735A-4832-97D2-8CD01D3F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30D53E-F81E-4C8E-B90F-B775332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306275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A69FB20-8DBE-4499-8981-D6BE987FF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E6C067D-A8C5-4510-8238-61F77348D86F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7A343-8F6F-4975-B781-003C7D21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2BE16E-1ACB-40CA-AA40-F8E66497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218951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E4E4DE7-20A3-44A9-9379-E13BB7ADE0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570FCF6-0947-4964-B2D5-57BC93E27A8E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C2E049-A570-4A81-BABF-A2D4FA7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88060-8C50-40F7-AF3C-C23DE87D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250871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5F4CE1-77B4-4DC8-A9D9-6389AC99F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73F1E12-8C4B-46F3-97B3-F220DF79AF3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02D848-EE1F-4792-BACB-4355AF69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C6BBE8-AC22-4B6B-9C35-7EC55E7D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414432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919359C-029E-4176-923D-893FF41034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7C6840B-1545-4342-B984-F9E262319DE3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EB599-EBE8-45B8-8F9B-8A91B54E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88D7DC-52AF-4FAB-99DC-6B543AA1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312048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9353CB2-6264-4FD4-A765-8174F6823F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8780D78-2EC5-40CF-B911-C02FF5458169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3E5BAA1-87E9-40BC-8531-17948BCC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285104C-B31D-403D-953B-658E1DCD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35364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55462C-37F9-423C-B78A-60FF3FE263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024C6EE-96C9-43CD-A5A3-2FEDD07A12B3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E6D51ED-0C65-47F3-8A4F-A2204F07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F976E0D-6371-4393-B1CE-F9BA45F4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22558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1E9243F1-A68D-4D06-B6A3-2906BA330B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CD3EDCD-94CC-4FAF-9020-805B34DA8EBC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1B4565C-2773-4101-8989-06375B01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10D7C20-8376-4F38-8CFC-947600E4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8662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EB46798-D885-4479-912D-03297B361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3F3A3F4-1322-4A55-B8B4-7DA2A72D5C24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659317A-0806-409E-BF62-58E2640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F33F70-7E07-44F7-BA96-5651CA15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30264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CB80942-9820-4D26-9F6F-13EBD0247D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732C6C6-A8AC-4625-853A-217059C796C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7047A8-8172-4A49-91F4-E5174585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EA5AD3-4865-45C8-BB45-D9A8314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29532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55A045E-25CE-4054-8DDD-7C46D799A9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2ED08DC-BA82-4F7A-8D60-81A7085A0108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E53FEB5-4CED-42CE-9A4A-133BD2A8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CF47DFD-6D6E-454C-96DD-306B127B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425344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>
            <a:extLst>
              <a:ext uri="{FF2B5EF4-FFF2-40B4-BE49-F238E27FC236}">
                <a16:creationId xmlns:a16="http://schemas.microsoft.com/office/drawing/2014/main" id="{7647E4E7-C139-4FD2-9F9B-7DC5A2430228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48BD9DD9-0EF9-49D4-B7DF-ABB685B6031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C02F7648-27D6-469D-B2BD-55CC4DBBDA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0F79E51D-DDD5-468B-ABED-E5AA350B0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043" name="AutoShape 19">
            <a:extLst>
              <a:ext uri="{FF2B5EF4-FFF2-40B4-BE49-F238E27FC236}">
                <a16:creationId xmlns:a16="http://schemas.microsoft.com/office/drawing/2014/main" id="{6B731CAD-59DF-4609-BD62-E1B9AF6CA0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4" name="AutoShape 20">
            <a:extLst>
              <a:ext uri="{FF2B5EF4-FFF2-40B4-BE49-F238E27FC236}">
                <a16:creationId xmlns:a16="http://schemas.microsoft.com/office/drawing/2014/main" id="{508C68CE-DF54-4A6E-B1E1-FFDAC472EA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5" name="AutoShape 21">
            <a:extLst>
              <a:ext uri="{FF2B5EF4-FFF2-40B4-BE49-F238E27FC236}">
                <a16:creationId xmlns:a16="http://schemas.microsoft.com/office/drawing/2014/main" id="{691C203E-7E4F-4A74-96FB-9F336843B3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6D2E0993-5D99-48ED-806E-B182C589B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D8DC794-2ED9-464E-8D29-5CA8F6B329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B43789-67D4-4985-B7AF-BD86F42A9D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KTLT - Kỹ thuật lập trình đệ quy</a:t>
            </a:r>
          </a:p>
        </p:txBody>
      </p:sp>
      <p:sp>
        <p:nvSpPr>
          <p:cNvPr id="1047" name="AutoShape 23">
            <a:extLst>
              <a:ext uri="{FF2B5EF4-FFF2-40B4-BE49-F238E27FC236}">
                <a16:creationId xmlns:a16="http://schemas.microsoft.com/office/drawing/2014/main" id="{469B02DB-A88E-45D2-B9EA-B6A5B49BD71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>
            <a:extLst>
              <a:ext uri="{FF2B5EF4-FFF2-40B4-BE49-F238E27FC236}">
                <a16:creationId xmlns:a16="http://schemas.microsoft.com/office/drawing/2014/main" id="{F7495DB9-BE97-463C-ABE4-CBF957294F3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&amp;</a:t>
            </a:r>
          </a:p>
        </p:txBody>
      </p:sp>
      <p:sp>
        <p:nvSpPr>
          <p:cNvPr id="1049" name="AutoShape 25">
            <a:extLst>
              <a:ext uri="{FF2B5EF4-FFF2-40B4-BE49-F238E27FC236}">
                <a16:creationId xmlns:a16="http://schemas.microsoft.com/office/drawing/2014/main" id="{57068858-E5DE-4FD4-856D-4102ED29730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037" name="Rectangle 2">
            <a:extLst>
              <a:ext uri="{FF2B5EF4-FFF2-40B4-BE49-F238E27FC236}">
                <a16:creationId xmlns:a16="http://schemas.microsoft.com/office/drawing/2014/main" id="{2091C92E-851C-444A-8439-27207A5E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6D73C8E-1652-478E-808A-C04B2BA879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92CAED9-CF6D-4B9B-BB4A-0266B8B016C4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3654B05-06C8-41F8-9847-65B162D5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7C85E965-EEBD-4491-982C-F6F8B749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29ED9A2E-AE45-423C-A205-ABA1D06774E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>
              <a:extLst>
                <a:ext uri="{FF2B5EF4-FFF2-40B4-BE49-F238E27FC236}">
                  <a16:creationId xmlns:a16="http://schemas.microsoft.com/office/drawing/2014/main" id="{4F0287F4-2903-4017-B1D4-DD374316B5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>
              <a:extLst>
                <a:ext uri="{FF2B5EF4-FFF2-40B4-BE49-F238E27FC236}">
                  <a16:creationId xmlns:a16="http://schemas.microsoft.com/office/drawing/2014/main" id="{3F14967E-6E8B-40E2-B74E-529AAEC66F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82" name="Text Box 49">
              <a:extLst>
                <a:ext uri="{FF2B5EF4-FFF2-40B4-BE49-F238E27FC236}">
                  <a16:creationId xmlns:a16="http://schemas.microsoft.com/office/drawing/2014/main" id="{0D653CA6-EEE7-4E12-91C1-795E0194F44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Tổng quan về </a:t>
              </a:r>
              <a:r>
                <a:rPr lang="vi-VN" altLang="en-US" b="1">
                  <a:solidFill>
                    <a:srgbClr val="000000"/>
                  </a:solidFill>
                </a:rPr>
                <a:t>đệ</a:t>
              </a:r>
              <a:r>
                <a:rPr lang="en-US" altLang="en-US" b="1">
                  <a:solidFill>
                    <a:srgbClr val="000000"/>
                  </a:solidFill>
                </a:rPr>
                <a:t> quy</a:t>
              </a:r>
            </a:p>
          </p:txBody>
        </p:sp>
        <p:sp>
          <p:nvSpPr>
            <p:cNvPr id="15383" name="Text Box 50">
              <a:extLst>
                <a:ext uri="{FF2B5EF4-FFF2-40B4-BE49-F238E27FC236}">
                  <a16:creationId xmlns:a16="http://schemas.microsoft.com/office/drawing/2014/main" id="{CEF3E33A-79E6-4492-AA89-CD40A38562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3769D1A3-DE39-43D1-82D6-5434BAB0243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E6914B5F-8DE0-4C52-B5CD-9CED32D913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>
              <a:extLst>
                <a:ext uri="{FF2B5EF4-FFF2-40B4-BE49-F238E27FC236}">
                  <a16:creationId xmlns:a16="http://schemas.microsoft.com/office/drawing/2014/main" id="{11DC593C-6899-4487-BFB8-FFE5AE514A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8" name="Text Box 54">
              <a:extLst>
                <a:ext uri="{FF2B5EF4-FFF2-40B4-BE49-F238E27FC236}">
                  <a16:creationId xmlns:a16="http://schemas.microsoft.com/office/drawing/2014/main" id="{3D432BED-FF49-4A21-B842-B87C9D4C29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Các vấn </a:t>
              </a:r>
              <a:r>
                <a:rPr lang="vi-VN" altLang="en-US" b="1">
                  <a:solidFill>
                    <a:srgbClr val="000000"/>
                  </a:solidFill>
                </a:rPr>
                <a:t>đề</a:t>
              </a:r>
              <a:r>
                <a:rPr lang="en-US" altLang="en-US" b="1">
                  <a:solidFill>
                    <a:srgbClr val="000000"/>
                  </a:solidFill>
                </a:rPr>
                <a:t> </a:t>
              </a:r>
              <a:r>
                <a:rPr lang="vi-VN" altLang="en-US" b="1">
                  <a:solidFill>
                    <a:srgbClr val="000000"/>
                  </a:solidFill>
                </a:rPr>
                <a:t>đệ</a:t>
              </a:r>
              <a:r>
                <a:rPr lang="en-US" altLang="en-US" b="1">
                  <a:solidFill>
                    <a:srgbClr val="000000"/>
                  </a:solidFill>
                </a:rPr>
                <a:t> quy thông dụng</a:t>
              </a:r>
            </a:p>
          </p:txBody>
        </p:sp>
        <p:sp>
          <p:nvSpPr>
            <p:cNvPr id="15379" name="Text Box 55">
              <a:extLst>
                <a:ext uri="{FF2B5EF4-FFF2-40B4-BE49-F238E27FC236}">
                  <a16:creationId xmlns:a16="http://schemas.microsoft.com/office/drawing/2014/main" id="{C791A330-4F1C-4A86-809A-8B52D08837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8DC2B69C-4DC5-4F88-9F8A-E5731653CEC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>
              <a:extLst>
                <a:ext uri="{FF2B5EF4-FFF2-40B4-BE49-F238E27FC236}">
                  <a16:creationId xmlns:a16="http://schemas.microsoft.com/office/drawing/2014/main" id="{556DF719-37EA-4714-8148-FD5932FA86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>
              <a:extLst>
                <a:ext uri="{FF2B5EF4-FFF2-40B4-BE49-F238E27FC236}">
                  <a16:creationId xmlns:a16="http://schemas.microsoft.com/office/drawing/2014/main" id="{8FD42404-D423-4879-86E0-C7E2E770F8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4" name="Text Box 59">
              <a:extLst>
                <a:ext uri="{FF2B5EF4-FFF2-40B4-BE49-F238E27FC236}">
                  <a16:creationId xmlns:a16="http://schemas.microsoft.com/office/drawing/2014/main" id="{05155731-27AB-49C5-8EC3-7E75F058F5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Phân tích giải thuật &amp; khử </a:t>
              </a:r>
              <a:r>
                <a:rPr lang="vi-VN" altLang="en-US" b="1">
                  <a:solidFill>
                    <a:srgbClr val="000000"/>
                  </a:solidFill>
                </a:rPr>
                <a:t>đệ</a:t>
              </a:r>
              <a:r>
                <a:rPr lang="en-US" altLang="en-US" b="1">
                  <a:solidFill>
                    <a:srgbClr val="000000"/>
                  </a:solidFill>
                </a:rPr>
                <a:t> quy</a:t>
              </a:r>
            </a:p>
          </p:txBody>
        </p:sp>
        <p:sp>
          <p:nvSpPr>
            <p:cNvPr id="15375" name="Text Box 60">
              <a:extLst>
                <a:ext uri="{FF2B5EF4-FFF2-40B4-BE49-F238E27FC236}">
                  <a16:creationId xmlns:a16="http://schemas.microsoft.com/office/drawing/2014/main" id="{F79F0F50-89FD-4340-B6C2-2567857682B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>
            <a:extLst>
              <a:ext uri="{FF2B5EF4-FFF2-40B4-BE49-F238E27FC236}">
                <a16:creationId xmlns:a16="http://schemas.microsoft.com/office/drawing/2014/main" id="{3FF14AE3-E840-40A8-8E71-2CB3A7A6CBA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>
              <a:extLst>
                <a:ext uri="{FF2B5EF4-FFF2-40B4-BE49-F238E27FC236}">
                  <a16:creationId xmlns:a16="http://schemas.microsoft.com/office/drawing/2014/main" id="{224E688B-365C-43A4-B0AE-12BF9A0C5B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id="{B401B113-1AC2-4912-A722-73DE57B97A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0" name="Text Box 64">
              <a:extLst>
                <a:ext uri="{FF2B5EF4-FFF2-40B4-BE49-F238E27FC236}">
                  <a16:creationId xmlns:a16="http://schemas.microsoft.com/office/drawing/2014/main" id="{D60432D9-A124-42D8-BFE2-C817FB73A7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Các bài toán kinh </a:t>
              </a:r>
              <a:r>
                <a:rPr lang="vi-VN" altLang="en-US" b="1">
                  <a:solidFill>
                    <a:srgbClr val="000000"/>
                  </a:solidFill>
                </a:rPr>
                <a:t>đ</a:t>
              </a:r>
              <a:r>
                <a:rPr lang="en-US" altLang="en-US" b="1">
                  <a:solidFill>
                    <a:srgbClr val="000000"/>
                  </a:solidFill>
                </a:rPr>
                <a:t>iển</a:t>
              </a:r>
            </a:p>
          </p:txBody>
        </p:sp>
        <p:sp>
          <p:nvSpPr>
            <p:cNvPr id="15371" name="Text Box 65">
              <a:extLst>
                <a:ext uri="{FF2B5EF4-FFF2-40B4-BE49-F238E27FC236}">
                  <a16:creationId xmlns:a16="http://schemas.microsoft.com/office/drawing/2014/main" id="{7996912A-61BD-4263-ACF8-6C36CB69974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02E38CE3-626B-4B7C-81A5-EDE61347A8D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0DA31424-89BF-42EF-A782-9AB5C149E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4601" name="Group 19">
              <a:extLst>
                <a:ext uri="{FF2B5EF4-FFF2-40B4-BE49-F238E27FC236}">
                  <a16:creationId xmlns:a16="http://schemas.microsoft.com/office/drawing/2014/main" id="{DE653DC0-CCCA-4094-A2E6-A90E9876E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EEC13291-A1C1-4AD3-B5AD-314FF2FC7AC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5758FD2-3A4D-4CF3-9065-E2EC3A568C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4579" name="Title 1">
            <a:extLst>
              <a:ext uri="{FF2B5EF4-FFF2-40B4-BE49-F238E27FC236}">
                <a16:creationId xmlns:a16="http://schemas.microsoft.com/office/drawing/2014/main" id="{96617EBC-1163-43F8-9536-0AC2FD70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Đệ quy hỗ t</a:t>
            </a:r>
            <a:r>
              <a:rPr lang="vi-VN" altLang="en-US"/>
              <a:t>ươ</a:t>
            </a:r>
            <a:r>
              <a:rPr lang="en-US" altLang="en-US"/>
              <a:t>ng</a:t>
            </a:r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CF0DDAED-E9AA-4835-9E26-B7855F7E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0B9FB54-90E5-4AD4-B503-CEB2FDD77BE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1436A850-DB4B-44E2-B6B3-7683ADD6E8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x(0) = 1, y(0) = 0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x(n) = x(n – 1) + y(n – 1)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y(n) = 3*x(n – 1) + 2*y(n – 1)</a:t>
              </a:r>
            </a:p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 x(0) = 1, y(0) = 0</a:t>
              </a: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(n-1)+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3*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(n-1)+2*</a:t>
              </a: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591" name="Group 19">
              <a:extLst>
                <a:ext uri="{FF2B5EF4-FFF2-40B4-BE49-F238E27FC236}">
                  <a16:creationId xmlns:a16="http://schemas.microsoft.com/office/drawing/2014/main" id="{6099A310-F371-4E0C-92EB-7FDB5A346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2EC95608-A8AB-4B9F-992E-DD17777031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2034431B-C39D-480D-9B03-CDAF8D7F11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0E66E7-6BA4-4C9C-936C-23028632E2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0CC54F-593D-4519-9F1C-BD73CA60DFB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F1EEAD-4B2C-4095-B60A-13676F4BE4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D427D1-CEB6-48CF-AE5E-43D2AE8B75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FA68A-A609-4EC9-A4D3-C19E89254B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E00DB3-9171-4538-9952-F24AE2DC11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CB96CA0B-1F87-4431-9863-785721B6E10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A0DE090C-10EA-44E1-8075-8A64490E15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Vòng lặp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5637" name="Group 19">
              <a:extLst>
                <a:ext uri="{FF2B5EF4-FFF2-40B4-BE49-F238E27FC236}">
                  <a16:creationId xmlns:a16="http://schemas.microsoft.com/office/drawing/2014/main" id="{B4F70094-2E9D-4D8D-B28B-3C4A33E9A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2366296C-0F05-4AF0-95F4-BDBD36FF0AD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2A1437D3-1D03-4F95-BE1A-523235CF9B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5603" name="Title 1">
            <a:extLst>
              <a:ext uri="{FF2B5EF4-FFF2-40B4-BE49-F238E27FC236}">
                <a16:creationId xmlns:a16="http://schemas.microsoft.com/office/drawing/2014/main" id="{CF496029-57F2-442B-A5B7-7AD295BB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Đệ quy phi tuyến</a:t>
            </a:r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E130AA00-8185-46A9-BD54-759DE6D9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A0F18E16-BF0E-43BC-A479-91E9FAA4A6C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828E62D6-0146-49A3-A9FB-D29D770B23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x(0) = 1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x(n) = n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x(0) + (n-1)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x(1) + … + 2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x(n – 2) + 1</a:t>
              </a:r>
              <a:r>
                <a:rPr lang="en-US" baseline="30000"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x(n – 1)</a:t>
              </a:r>
            </a:p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 x(0) = 1</a:t>
              </a:r>
            </a:p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long s =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for (int i=1; i&lt;=n; i++)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s = s + i*i*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(n–i);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s;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5627" name="Group 19">
              <a:extLst>
                <a:ext uri="{FF2B5EF4-FFF2-40B4-BE49-F238E27FC236}">
                  <a16:creationId xmlns:a16="http://schemas.microsoft.com/office/drawing/2014/main" id="{A5BED238-C151-46C9-8DE9-C2450BEBC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742631DF-4D8A-477A-9362-3D3D905E6FB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4471F7B9-7B75-4D11-BAF8-EF12FE302FE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C1704A-44B1-4A0C-AB86-F5DF7F7856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11604B-779F-4318-A689-555A3CB06B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010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E65928-08D0-47DE-A447-9D69845AA0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FB41B-9A45-423E-91D6-513F06BD79D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28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AC2067-8CAE-49E1-8C22-7EFBEB260D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43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5078E9-D89D-4B0B-865E-778E002C8FA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74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8627D-C9E0-4146-B9E4-5F714608A6A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71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342F85-0797-4E02-8CBA-78F8F444B8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38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21358-EF24-4719-84A4-F84C717A234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7907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A0E8C5-3A92-4002-9196-6B74AEBFB51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28901" y="2628900"/>
            <a:ext cx="381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CFB903-1E7D-4D84-819E-BA2CAA0DE1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09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2AF525-0F8C-486F-A313-8B0693148C0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162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B8B2F1-32B0-41B2-86C6-36B075E5137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371600" y="1676400"/>
            <a:ext cx="1219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476179-2BDC-42EF-A3D2-D76111081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1676400"/>
            <a:ext cx="11430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A7BF0F-A0AB-4CC9-9558-B52B94BA55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01094" y="1866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BC36E9-D4EE-42DD-9122-6D02E7FBD96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66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89913A-BB12-4C5D-89C5-57A02815A7F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532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35093C-C673-4FE8-BA5F-F2A222AA523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868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066DE435-B68F-4F78-A43D-A901A8A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b</a:t>
            </a:r>
            <a:r>
              <a:rPr lang="vi-VN" altLang="en-US"/>
              <a:t>ướ</a:t>
            </a:r>
            <a:r>
              <a:rPr lang="en-US" altLang="en-US"/>
              <a:t>c xây dựng hàm </a:t>
            </a:r>
            <a:r>
              <a:rPr lang="vi-VN" altLang="en-US"/>
              <a:t>đệ</a:t>
            </a:r>
            <a:r>
              <a:rPr lang="en-US" altLang="en-US"/>
              <a:t> quy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ABFFE579-88DE-4076-8DC6-3E07091A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0EBA979D-26E1-4B4F-9AA8-801CBCD40F7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2292350" cy="1598613"/>
            <a:chOff x="1066800" y="4572000"/>
            <a:chExt cx="2291571" cy="1597913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AAF9DA9D-B441-4776-8DEB-CA33A10617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E9331C2D-E4BA-4A6E-83A4-FEBCDE6DEA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B21B87EB-A3B7-430A-8904-3A63DD036D9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147735" y="5221004"/>
              <a:ext cx="2128114" cy="645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 Tìm các tr</a:t>
              </a:r>
              <a:r>
                <a:rPr lang="vi-VN" kern="0">
                  <a:solidFill>
                    <a:srgbClr val="FFFFFF"/>
                  </a:solidFill>
                  <a:latin typeface="Arial" charset="0"/>
                  <a:cs typeface="+mn-cs"/>
                </a:rPr>
                <a:t>ườ</a:t>
              </a: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ng hợp suy biến (neo)</a:t>
              </a:r>
            </a:p>
          </p:txBody>
        </p:sp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4FC83021-43EE-43B2-9B3C-3FED3FC8F31C}"/>
              </a:ext>
            </a:extLst>
          </p:cNvPr>
          <p:cNvGrpSpPr>
            <a:grpSpLocks/>
          </p:cNvGrpSpPr>
          <p:nvPr/>
        </p:nvGrpSpPr>
        <p:grpSpPr bwMode="auto">
          <a:xfrm>
            <a:off x="3506788" y="2209800"/>
            <a:ext cx="3884612" cy="1219200"/>
            <a:chOff x="3506725" y="2209800"/>
            <a:chExt cx="3884675" cy="1219200"/>
          </a:xfrm>
        </p:grpSpPr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887BD17B-475E-497E-B24A-FCF7A06D68E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09942" y="2286000"/>
              <a:ext cx="3505257" cy="1030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7800" indent="-177800" fontAlgn="auto">
                <a:spcBef>
                  <a:spcPts val="3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Tổng quát hóa bài toán cụ thể thành bài toán tổng quát.</a:t>
              </a:r>
            </a:p>
            <a:p>
              <a:pPr marL="177800" indent="-177800" fontAlgn="auto">
                <a:spcBef>
                  <a:spcPts val="3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Thông số hóa cho bài toán tổng quát</a:t>
              </a:r>
            </a:p>
            <a:p>
              <a:pPr marL="177800" indent="-177800" fontAlgn="auto">
                <a:spcBef>
                  <a:spcPts val="3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VD: </a:t>
              </a:r>
              <a:r>
                <a:rPr lang="en-US" sz="1400" kern="0">
                  <a:solidFill>
                    <a:srgbClr val="FF0000"/>
                  </a:solidFill>
                  <a:latin typeface="Arial" charset="0"/>
                  <a:cs typeface="+mn-cs"/>
                </a:rPr>
                <a:t>n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trong hàm tính tổng S(</a:t>
              </a:r>
              <a:r>
                <a:rPr lang="en-US" sz="1400" kern="0">
                  <a:solidFill>
                    <a:srgbClr val="FF0000"/>
                  </a:solidFill>
                  <a:latin typeface="Arial" charset="0"/>
                  <a:cs typeface="+mn-cs"/>
                </a:rPr>
                <a:t>n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), …</a:t>
              </a:r>
            </a:p>
          </p:txBody>
        </p:sp>
        <p:grpSp>
          <p:nvGrpSpPr>
            <p:cNvPr id="26655" name="Group 51">
              <a:extLst>
                <a:ext uri="{FF2B5EF4-FFF2-40B4-BE49-F238E27FC236}">
                  <a16:creationId xmlns:a16="http://schemas.microsoft.com/office/drawing/2014/main" id="{41C818F1-32C8-4BB7-9D46-3A54C3050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725" y="2209800"/>
              <a:ext cx="3884675" cy="1219200"/>
              <a:chOff x="3506725" y="2209800"/>
              <a:chExt cx="3884675" cy="1219200"/>
            </a:xfrm>
          </p:grpSpPr>
          <p:sp>
            <p:nvSpPr>
              <p:cNvPr id="37" name="AutoShape 12">
                <a:extLst>
                  <a:ext uri="{FF2B5EF4-FFF2-40B4-BE49-F238E27FC236}">
                    <a16:creationId xmlns:a16="http://schemas.microsoft.com/office/drawing/2014/main" id="{8AB27F7B-71B1-4C2C-9EA7-5AEED715AA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57539" y="2209800"/>
                <a:ext cx="3733861" cy="12192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5" name="AutoShape 23">
                <a:extLst>
                  <a:ext uri="{FF2B5EF4-FFF2-40B4-BE49-F238E27FC236}">
                    <a16:creationId xmlns:a16="http://schemas.microsoft.com/office/drawing/2014/main" id="{1BB8CC00-A59D-4946-8B3D-8F2B53A1DA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070AD23-58C0-4015-9691-B64A14D098C1}"/>
              </a:ext>
            </a:extLst>
          </p:cNvPr>
          <p:cNvGrpSpPr>
            <a:grpSpLocks/>
          </p:cNvGrpSpPr>
          <p:nvPr/>
        </p:nvGrpSpPr>
        <p:grpSpPr bwMode="auto">
          <a:xfrm>
            <a:off x="3514725" y="3505200"/>
            <a:ext cx="3876675" cy="1219200"/>
            <a:chOff x="3514063" y="3505200"/>
            <a:chExt cx="3877337" cy="1219200"/>
          </a:xfrm>
        </p:grpSpPr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1DDF499E-8F3C-4FD8-ADF3-0BE3D6D7257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09388" y="3554413"/>
              <a:ext cx="3505799" cy="11699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7800" indent="-17780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Chia bài toán tổng quát ra thành:</a:t>
              </a:r>
            </a:p>
            <a:p>
              <a:pPr marL="635000" lvl="1" indent="-17780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Phần không 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đệ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quy.</a:t>
              </a:r>
            </a:p>
            <a:p>
              <a:pPr marL="635000" lvl="1" indent="-17780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Phần nh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bài toán trên nh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ng kích th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ướ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c nhỏ h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ơ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n.</a:t>
              </a:r>
            </a:p>
            <a:p>
              <a:pPr marL="177800" indent="-177800" eaLnBrk="0" fontAlgn="auto" hangingPunct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VD: </a:t>
              </a:r>
              <a:r>
                <a:rPr lang="en-US" sz="1400" kern="0">
                  <a:solidFill>
                    <a:srgbClr val="FF0000"/>
                  </a:solidFill>
                  <a:latin typeface="Arial" charset="0"/>
                  <a:cs typeface="+mn-cs"/>
                </a:rPr>
                <a:t>S(n)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= </a:t>
              </a:r>
              <a:r>
                <a:rPr lang="en-US" sz="1400" kern="0">
                  <a:solidFill>
                    <a:srgbClr val="FF0000"/>
                  </a:solidFill>
                  <a:latin typeface="Arial" charset="0"/>
                  <a:cs typeface="+mn-cs"/>
                </a:rPr>
                <a:t>S(n – 1)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+ n, …</a:t>
              </a:r>
            </a:p>
          </p:txBody>
        </p:sp>
        <p:grpSp>
          <p:nvGrpSpPr>
            <p:cNvPr id="26651" name="Group 52">
              <a:extLst>
                <a:ext uri="{FF2B5EF4-FFF2-40B4-BE49-F238E27FC236}">
                  <a16:creationId xmlns:a16="http://schemas.microsoft.com/office/drawing/2014/main" id="{0844F0F7-E8D8-4AF4-B8F0-5DCBA37CB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4063" y="3505200"/>
              <a:ext cx="3877337" cy="1219200"/>
              <a:chOff x="3514063" y="3505200"/>
              <a:chExt cx="3877337" cy="1219200"/>
            </a:xfrm>
          </p:grpSpPr>
          <p:sp>
            <p:nvSpPr>
              <p:cNvPr id="42" name="AutoShape 18">
                <a:extLst>
                  <a:ext uri="{FF2B5EF4-FFF2-40B4-BE49-F238E27FC236}">
                    <a16:creationId xmlns:a16="http://schemas.microsoft.com/office/drawing/2014/main" id="{9FC5292F-0557-46B9-A8F0-7425E3E65D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56962" y="3505200"/>
                <a:ext cx="3734438" cy="12192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6" name="AutoShape 24">
                <a:extLst>
                  <a:ext uri="{FF2B5EF4-FFF2-40B4-BE49-F238E27FC236}">
                    <a16:creationId xmlns:a16="http://schemas.microsoft.com/office/drawing/2014/main" id="{CAABCD8A-618D-4297-BC22-F7E733E211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3500000">
                <a:off x="3514088" y="3973488"/>
                <a:ext cx="298450" cy="298501"/>
              </a:xfrm>
              <a:prstGeom prst="rtTriangle">
                <a:avLst/>
              </a:prstGeom>
              <a:solidFill>
                <a:srgbClr val="7E88E4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C556989E-D4E2-4E9F-813C-914FB6B7B2FC}"/>
              </a:ext>
            </a:extLst>
          </p:cNvPr>
          <p:cNvGrpSpPr>
            <a:grpSpLocks/>
          </p:cNvGrpSpPr>
          <p:nvPr/>
        </p:nvGrpSpPr>
        <p:grpSpPr bwMode="auto">
          <a:xfrm>
            <a:off x="3506788" y="4800600"/>
            <a:ext cx="3884612" cy="1231900"/>
            <a:chOff x="3506725" y="4800600"/>
            <a:chExt cx="3884675" cy="1231900"/>
          </a:xfrm>
        </p:grpSpPr>
        <p:grpSp>
          <p:nvGrpSpPr>
            <p:cNvPr id="26646" name="Group 53">
              <a:extLst>
                <a:ext uri="{FF2B5EF4-FFF2-40B4-BE49-F238E27FC236}">
                  <a16:creationId xmlns:a16="http://schemas.microsoft.com/office/drawing/2014/main" id="{63C4BFF3-B8B8-49E4-8470-EF7F29CDA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725" y="4800600"/>
              <a:ext cx="3884675" cy="1231900"/>
              <a:chOff x="3506725" y="4800600"/>
              <a:chExt cx="3884675" cy="1231900"/>
            </a:xfrm>
          </p:grpSpPr>
          <p:sp>
            <p:nvSpPr>
              <p:cNvPr id="44" name="AutoShape 20">
                <a:extLst>
                  <a:ext uri="{FF2B5EF4-FFF2-40B4-BE49-F238E27FC236}">
                    <a16:creationId xmlns:a16="http://schemas.microsoft.com/office/drawing/2014/main" id="{38EFE3CD-9580-400F-B7EA-D063C7892E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57539" y="4800600"/>
                <a:ext cx="3733861" cy="12319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7" name="AutoShape 25">
                <a:extLst>
                  <a:ext uri="{FF2B5EF4-FFF2-40B4-BE49-F238E27FC236}">
                    <a16:creationId xmlns:a16="http://schemas.microsoft.com/office/drawing/2014/main" id="{E6DCEF39-D26F-4A10-9C6B-3168845931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3500000">
                <a:off x="3506727" y="5278436"/>
                <a:ext cx="298450" cy="298455"/>
              </a:xfrm>
              <a:prstGeom prst="rtTriangle">
                <a:avLst/>
              </a:prstGeom>
              <a:solidFill>
                <a:srgbClr val="92C33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053FA914-0BF7-4473-9520-D562E17689E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09942" y="4953000"/>
              <a:ext cx="3505257" cy="9540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Các tr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ườ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ng hợp suy biến của bài toán.</a:t>
              </a:r>
            </a:p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Kích th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ướ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c bài toán trong tr</a:t>
              </a:r>
              <a:r>
                <a:rPr lang="vi-VN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ườ</a:t>
              </a: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ng hợp này là nhỏ nhất.</a:t>
              </a:r>
            </a:p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VD: </a:t>
              </a:r>
              <a:r>
                <a:rPr lang="en-US" sz="1400" kern="0">
                  <a:solidFill>
                    <a:srgbClr val="FF0000"/>
                  </a:solidFill>
                  <a:latin typeface="Arial" charset="0"/>
                  <a:cs typeface="+mn-cs"/>
                </a:rPr>
                <a:t>S(0) = 0</a:t>
              </a:r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030ADD9E-0B7D-48BB-8E85-CB9C20B950B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76600"/>
            <a:ext cx="2295525" cy="1598613"/>
            <a:chOff x="1066800" y="3276600"/>
            <a:chExt cx="2295525" cy="1597913"/>
          </a:xfrm>
        </p:grpSpPr>
        <p:grpSp>
          <p:nvGrpSpPr>
            <p:cNvPr id="26640" name="Group 6">
              <a:extLst>
                <a:ext uri="{FF2B5EF4-FFF2-40B4-BE49-F238E27FC236}">
                  <a16:creationId xmlns:a16="http://schemas.microsoft.com/office/drawing/2014/main" id="{1D219390-D8B5-463B-9AE6-25ABCF993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3276600"/>
              <a:ext cx="2295525" cy="1597913"/>
              <a:chOff x="471" y="309"/>
              <a:chExt cx="1161" cy="1539"/>
            </a:xfrm>
          </p:grpSpPr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CF92BCA0-8859-447E-B3BA-A8DB5A463D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34" name="AutoShape 8">
                <a:extLst>
                  <a:ext uri="{FF2B5EF4-FFF2-40B4-BE49-F238E27FC236}">
                    <a16:creationId xmlns:a16="http://schemas.microsoft.com/office/drawing/2014/main" id="{2C5D40EA-6EA8-4C1E-BDAE-157FBB7448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3" y="309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7E88E4">
                      <a:gamma/>
                      <a:shade val="46275"/>
                      <a:invGamma/>
                    </a:srgbClr>
                  </a:gs>
                  <a:gs pos="50000">
                    <a:srgbClr val="7E88E4">
                      <a:alpha val="50000"/>
                    </a:srgbClr>
                  </a:gs>
                  <a:gs pos="100000">
                    <a:srgbClr val="7E88E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C3604E96-2260-44EF-B367-4741C74BCFE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149350" y="3909736"/>
              <a:ext cx="2128838" cy="645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Tìm thuật giải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tổng quát</a:t>
              </a:r>
            </a:p>
          </p:txBody>
        </p:sp>
      </p:grpSp>
      <p:grpSp>
        <p:nvGrpSpPr>
          <p:cNvPr id="11" name="Group 48">
            <a:extLst>
              <a:ext uri="{FF2B5EF4-FFF2-40B4-BE49-F238E27FC236}">
                <a16:creationId xmlns:a16="http://schemas.microsoft.com/office/drawing/2014/main" id="{31BF436C-F7A6-429D-899A-7D6E8EB5FDD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81200"/>
            <a:ext cx="2295525" cy="1600200"/>
            <a:chOff x="1066800" y="1981200"/>
            <a:chExt cx="2295525" cy="1600200"/>
          </a:xfrm>
        </p:grpSpPr>
        <p:grpSp>
          <p:nvGrpSpPr>
            <p:cNvPr id="26634" name="Group 9">
              <a:extLst>
                <a:ext uri="{FF2B5EF4-FFF2-40B4-BE49-F238E27FC236}">
                  <a16:creationId xmlns:a16="http://schemas.microsoft.com/office/drawing/2014/main" id="{3D303C14-FE14-4A32-89C6-EEEBB06C3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FDE4AFCD-199C-4D17-9E5F-96B4377078D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32" name="AutoShape 11">
                <a:extLst>
                  <a:ext uri="{FF2B5EF4-FFF2-40B4-BE49-F238E27FC236}">
                    <a16:creationId xmlns:a16="http://schemas.microsoft.com/office/drawing/2014/main" id="{FEA7D6EB-B66E-4740-AE04-03A9CE4A77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1D01A6D2-2A62-4417-AC24-EB335D662229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149350" y="2590800"/>
              <a:ext cx="2128838" cy="646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 Thông số hóa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bài toán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A33A986-C169-4093-91B1-EE7EAB60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</a:t>
            </a:r>
            <a:r>
              <a:rPr lang="vi-VN" altLang="en-US"/>
              <a:t>ơ</a:t>
            </a:r>
            <a:r>
              <a:rPr lang="en-US" altLang="en-US"/>
              <a:t> chế gọi hàm và STACK</a:t>
            </a: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FBAB5602-4308-4999-B3E9-EAE08449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227">
            <a:extLst>
              <a:ext uri="{FF2B5EF4-FFF2-40B4-BE49-F238E27FC236}">
                <a16:creationId xmlns:a16="http://schemas.microsoft.com/office/drawing/2014/main" id="{9FBC22D0-F5F1-440F-A27B-3705D7B2570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52600"/>
            <a:ext cx="1184275" cy="1981200"/>
            <a:chOff x="655121" y="2743200"/>
            <a:chExt cx="1183573" cy="1981438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6761176E-2727-4DC3-A0E4-F6F63BCD22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5800" y="31242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8420C47-C553-4EB2-BC9D-A35FE9B3AE5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61421" y="31242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A();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D();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E6BC69FC-8400-47FD-A09B-923F6B7191C6}"/>
                </a:ext>
              </a:extLst>
            </p:cNvPr>
            <p:cNvSpPr>
              <a:spLocks/>
            </p:cNvSpPr>
            <p:nvPr/>
          </p:nvSpPr>
          <p:spPr bwMode="gray">
            <a:xfrm>
              <a:off x="655121" y="27432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cs typeface="+mn-cs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43838AB-DFBE-4FB2-B712-785A40D043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5121" y="27432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main()</a:t>
              </a:r>
            </a:p>
          </p:txBody>
        </p:sp>
      </p:grpSp>
      <p:grpSp>
        <p:nvGrpSpPr>
          <p:cNvPr id="3" name="Group 228">
            <a:extLst>
              <a:ext uri="{FF2B5EF4-FFF2-40B4-BE49-F238E27FC236}">
                <a16:creationId xmlns:a16="http://schemas.microsoft.com/office/drawing/2014/main" id="{0C29319A-9491-4CB5-B77A-2CB2DF04093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86200"/>
            <a:ext cx="1184275" cy="1981200"/>
            <a:chOff x="1950521" y="1676400"/>
            <a:chExt cx="1183573" cy="1981438"/>
          </a:xfrm>
        </p:grpSpPr>
        <p:sp>
          <p:nvSpPr>
            <p:cNvPr id="37" name="AutoShape 6">
              <a:extLst>
                <a:ext uri="{FF2B5EF4-FFF2-40B4-BE49-F238E27FC236}">
                  <a16:creationId xmlns:a16="http://schemas.microsoft.com/office/drawing/2014/main" id="{DB683AF7-5594-4553-A5A4-CDB258EE82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1200" y="20574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1C6E70FD-DFF8-4086-9AFB-181135A3F02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056821" y="20574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B();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C();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39" name="Freeform 2">
              <a:extLst>
                <a:ext uri="{FF2B5EF4-FFF2-40B4-BE49-F238E27FC236}">
                  <a16:creationId xmlns:a16="http://schemas.microsoft.com/office/drawing/2014/main" id="{86B77FC3-779B-4558-A4EE-7938F294D2B7}"/>
                </a:ext>
              </a:extLst>
            </p:cNvPr>
            <p:cNvSpPr>
              <a:spLocks/>
            </p:cNvSpPr>
            <p:nvPr/>
          </p:nvSpPr>
          <p:spPr bwMode="gray">
            <a:xfrm>
              <a:off x="1950521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cs typeface="+mn-cs"/>
              </a:endParaRP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7CAFF1E3-D8AC-4B77-80E1-B9D8DDFFD2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50521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A()</a:t>
              </a:r>
            </a:p>
          </p:txBody>
        </p:sp>
      </p:grpSp>
      <p:grpSp>
        <p:nvGrpSpPr>
          <p:cNvPr id="4" name="Group 239">
            <a:extLst>
              <a:ext uri="{FF2B5EF4-FFF2-40B4-BE49-F238E27FC236}">
                <a16:creationId xmlns:a16="http://schemas.microsoft.com/office/drawing/2014/main" id="{0BB732DE-8D1F-4BB2-A182-674833A9430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429000"/>
            <a:ext cx="1184275" cy="1143000"/>
            <a:chOff x="1981200" y="1676400"/>
            <a:chExt cx="1183573" cy="1143000"/>
          </a:xfrm>
        </p:grpSpPr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id="{7C082490-3A3B-4590-A910-38DC8BDFF7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1879" y="20574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E95367EF-2B52-4799-92BF-3529B65780C9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087500" y="20574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43" name="Freeform 2">
              <a:extLst>
                <a:ext uri="{FF2B5EF4-FFF2-40B4-BE49-F238E27FC236}">
                  <a16:creationId xmlns:a16="http://schemas.microsoft.com/office/drawing/2014/main" id="{541BA5C6-69A0-4475-A2F2-7B98A4203E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981200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cs typeface="+mn-cs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45D6AE7B-3115-4798-8FF5-972CD394FE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1200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C()</a:t>
              </a:r>
            </a:p>
          </p:txBody>
        </p:sp>
      </p:grpSp>
      <p:grpSp>
        <p:nvGrpSpPr>
          <p:cNvPr id="5" name="Group 237">
            <a:extLst>
              <a:ext uri="{FF2B5EF4-FFF2-40B4-BE49-F238E27FC236}">
                <a16:creationId xmlns:a16="http://schemas.microsoft.com/office/drawing/2014/main" id="{A5B6D716-FEE6-415D-B503-0A5F6BF5B22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52600"/>
            <a:ext cx="1184275" cy="1550988"/>
            <a:chOff x="1950521" y="3962400"/>
            <a:chExt cx="1183573" cy="1550551"/>
          </a:xfrm>
        </p:grpSpPr>
        <p:sp>
          <p:nvSpPr>
            <p:cNvPr id="45" name="AutoShape 6">
              <a:extLst>
                <a:ext uri="{FF2B5EF4-FFF2-40B4-BE49-F238E27FC236}">
                  <a16:creationId xmlns:a16="http://schemas.microsoft.com/office/drawing/2014/main" id="{EEAD8DF3-BCF3-4964-8977-87F0362931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1200" y="4343400"/>
              <a:ext cx="1112321" cy="1143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8524D51E-0B80-48EF-AFD8-EC234FB704B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056821" y="4343293"/>
              <a:ext cx="959868" cy="1169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D();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   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8F3D9233-1893-40E1-B819-EA1199D2404F}"/>
                </a:ext>
              </a:extLst>
            </p:cNvPr>
            <p:cNvSpPr>
              <a:spLocks/>
            </p:cNvSpPr>
            <p:nvPr/>
          </p:nvSpPr>
          <p:spPr bwMode="gray">
            <a:xfrm>
              <a:off x="1950521" y="3962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cs typeface="+mn-cs"/>
              </a:endParaRPr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9D4A8A42-37BD-4D5D-82A6-DF96B669E2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50521" y="3962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B()</a:t>
              </a:r>
            </a:p>
          </p:txBody>
        </p:sp>
      </p:grpSp>
      <p:grpSp>
        <p:nvGrpSpPr>
          <p:cNvPr id="8" name="Group 238">
            <a:extLst>
              <a:ext uri="{FF2B5EF4-FFF2-40B4-BE49-F238E27FC236}">
                <a16:creationId xmlns:a16="http://schemas.microsoft.com/office/drawing/2014/main" id="{B9724528-6591-4B2E-835F-19ED215A07B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724400"/>
            <a:ext cx="1184275" cy="1143000"/>
            <a:chOff x="1981200" y="4800600"/>
            <a:chExt cx="1183573" cy="1143000"/>
          </a:xfrm>
        </p:grpSpPr>
        <p:sp>
          <p:nvSpPr>
            <p:cNvPr id="53" name="AutoShape 6">
              <a:extLst>
                <a:ext uri="{FF2B5EF4-FFF2-40B4-BE49-F238E27FC236}">
                  <a16:creationId xmlns:a16="http://schemas.microsoft.com/office/drawing/2014/main" id="{C848D467-8ACA-4E68-8DAF-50A84774F3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11879" y="51816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CFD21FD2-6FEF-47CF-A226-A7007F5310E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087500" y="51816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1BA6620C-6276-4318-8B50-797D6DF0D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1981200" y="48006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cs typeface="+mn-cs"/>
              </a:endParaRPr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99718E60-FB84-4E19-87BD-6BDA19CAEF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1200" y="48006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  <a:cs typeface="+mn-cs"/>
                </a:rPr>
                <a:t>D()</a:t>
              </a:r>
            </a:p>
          </p:txBody>
        </p:sp>
      </p:grpSp>
      <p:grpSp>
        <p:nvGrpSpPr>
          <p:cNvPr id="11" name="Group 72">
            <a:extLst>
              <a:ext uri="{FF2B5EF4-FFF2-40B4-BE49-F238E27FC236}">
                <a16:creationId xmlns:a16="http://schemas.microsoft.com/office/drawing/2014/main" id="{480E03BE-A430-4FC7-AE3B-5267D7E653D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676400"/>
            <a:ext cx="755650" cy="758825"/>
            <a:chOff x="4010025" y="1277941"/>
            <a:chExt cx="755650" cy="758826"/>
          </a:xfrm>
        </p:grpSpPr>
        <p:grpSp>
          <p:nvGrpSpPr>
            <p:cNvPr id="27818" name="Group 39">
              <a:extLst>
                <a:ext uri="{FF2B5EF4-FFF2-40B4-BE49-F238E27FC236}">
                  <a16:creationId xmlns:a16="http://schemas.microsoft.com/office/drawing/2014/main" id="{AB8BAF30-55D3-40E1-93F5-35324EFA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820" name="Picture 40" descr="light_shadow">
                <a:extLst>
                  <a:ext uri="{FF2B5EF4-FFF2-40B4-BE49-F238E27FC236}">
                    <a16:creationId xmlns:a16="http://schemas.microsoft.com/office/drawing/2014/main" id="{0C88CA33-7616-4B67-8016-C8F473AC6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21" name="Picture 41" descr="circuler_1">
                <a:extLst>
                  <a:ext uri="{FF2B5EF4-FFF2-40B4-BE49-F238E27FC236}">
                    <a16:creationId xmlns:a16="http://schemas.microsoft.com/office/drawing/2014/main" id="{099A30CF-C3BB-454B-887E-F4ECA0FFE1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Oval 42">
                <a:extLst>
                  <a:ext uri="{FF2B5EF4-FFF2-40B4-BE49-F238E27FC236}">
                    <a16:creationId xmlns:a16="http://schemas.microsoft.com/office/drawing/2014/main" id="{FEDD9C24-0562-4666-B189-3BDE221532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825" name="Group 150">
                <a:extLst>
                  <a:ext uri="{FF2B5EF4-FFF2-40B4-BE49-F238E27FC236}">
                    <a16:creationId xmlns:a16="http://schemas.microsoft.com/office/drawing/2014/main" id="{AB2FA1EA-4880-4CE9-926C-D9E59D8E91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5" y="2135"/>
                <a:ext cx="468" cy="108"/>
                <a:chOff x="2532" y="1080"/>
                <a:chExt cx="887" cy="232"/>
              </a:xfrm>
            </p:grpSpPr>
            <p:grpSp>
              <p:nvGrpSpPr>
                <p:cNvPr id="27827" name="Group 44">
                  <a:extLst>
                    <a:ext uri="{FF2B5EF4-FFF2-40B4-BE49-F238E27FC236}">
                      <a16:creationId xmlns:a16="http://schemas.microsoft.com/office/drawing/2014/main" id="{F505A84C-7C30-4E87-9B57-1BC828F49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87" name="AutoShape 45">
                    <a:extLst>
                      <a:ext uri="{FF2B5EF4-FFF2-40B4-BE49-F238E27FC236}">
                        <a16:creationId xmlns:a16="http://schemas.microsoft.com/office/drawing/2014/main" id="{0C2370BC-7CB3-4840-945E-4FAF75971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6" y="231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8" name="AutoShape 46">
                    <a:extLst>
                      <a:ext uri="{FF2B5EF4-FFF2-40B4-BE49-F238E27FC236}">
                        <a16:creationId xmlns:a16="http://schemas.microsoft.com/office/drawing/2014/main" id="{6F4BE6BF-6B7D-4778-9635-4E1E1BE4A7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0" y="2311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9" name="AutoShape 47">
                    <a:extLst>
                      <a:ext uri="{FF2B5EF4-FFF2-40B4-BE49-F238E27FC236}">
                        <a16:creationId xmlns:a16="http://schemas.microsoft.com/office/drawing/2014/main" id="{0B19CA5E-A062-46A2-A1CB-F7F20383D6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38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0" name="AutoShape 48">
                    <a:extLst>
                      <a:ext uri="{FF2B5EF4-FFF2-40B4-BE49-F238E27FC236}">
                        <a16:creationId xmlns:a16="http://schemas.microsoft.com/office/drawing/2014/main" id="{71548BC2-4DB8-4306-8561-5F4BFDB90E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8" y="2369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828" name="Group 49">
                  <a:extLst>
                    <a:ext uri="{FF2B5EF4-FFF2-40B4-BE49-F238E27FC236}">
                      <a16:creationId xmlns:a16="http://schemas.microsoft.com/office/drawing/2014/main" id="{2C383864-B431-4602-9754-56F349F628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8" y="1127"/>
                  <a:ext cx="741" cy="185"/>
                  <a:chOff x="1577" y="2581"/>
                  <a:chExt cx="1118" cy="277"/>
                </a:xfrm>
              </p:grpSpPr>
              <p:sp>
                <p:nvSpPr>
                  <p:cNvPr id="83" name="AutoShape 50">
                    <a:extLst>
                      <a:ext uri="{FF2B5EF4-FFF2-40B4-BE49-F238E27FC236}">
                        <a16:creationId xmlns:a16="http://schemas.microsoft.com/office/drawing/2014/main" id="{E19AC85F-5585-42C7-9A81-3D09D98685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90"/>
                    <a:ext cx="23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4" name="AutoShape 51">
                    <a:extLst>
                      <a:ext uri="{FF2B5EF4-FFF2-40B4-BE49-F238E27FC236}">
                        <a16:creationId xmlns:a16="http://schemas.microsoft.com/office/drawing/2014/main" id="{9617828E-55CF-48B0-9BD1-35C5347560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1"/>
                    <a:ext cx="23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5" name="AutoShape 52">
                    <a:extLst>
                      <a:ext uri="{FF2B5EF4-FFF2-40B4-BE49-F238E27FC236}">
                        <a16:creationId xmlns:a16="http://schemas.microsoft.com/office/drawing/2014/main" id="{131E22FE-6977-4254-AB4E-2FE2A7AD28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7"/>
                    <a:ext cx="231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6" name="AutoShape 53">
                    <a:extLst>
                      <a:ext uri="{FF2B5EF4-FFF2-40B4-BE49-F238E27FC236}">
                        <a16:creationId xmlns:a16="http://schemas.microsoft.com/office/drawing/2014/main" id="{5E765064-D283-4CDA-A14A-27027F25A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3" y="2344"/>
                    <a:ext cx="23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3059165F-53A2-4C17-992D-AF3EBC4B782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75" name="Text Box 55">
              <a:extLst>
                <a:ext uri="{FF2B5EF4-FFF2-40B4-BE49-F238E27FC236}">
                  <a16:creationId xmlns:a16="http://schemas.microsoft.com/office/drawing/2014/main" id="{B9AF7AA3-F489-420B-A141-9E5F9B553BE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main</a:t>
              </a:r>
            </a:p>
          </p:txBody>
        </p:sp>
      </p:grpSp>
      <p:grpSp>
        <p:nvGrpSpPr>
          <p:cNvPr id="16" name="Group 90">
            <a:extLst>
              <a:ext uri="{FF2B5EF4-FFF2-40B4-BE49-F238E27FC236}">
                <a16:creationId xmlns:a16="http://schemas.microsoft.com/office/drawing/2014/main" id="{43D66A4F-EEBE-4376-9730-607B6B97E1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19400"/>
            <a:ext cx="755650" cy="758825"/>
            <a:chOff x="4010025" y="1277941"/>
            <a:chExt cx="755650" cy="758826"/>
          </a:xfrm>
        </p:grpSpPr>
        <p:grpSp>
          <p:nvGrpSpPr>
            <p:cNvPr id="27799" name="Group 39">
              <a:extLst>
                <a:ext uri="{FF2B5EF4-FFF2-40B4-BE49-F238E27FC236}">
                  <a16:creationId xmlns:a16="http://schemas.microsoft.com/office/drawing/2014/main" id="{D39C723C-1D64-4C2B-ADD2-87AD9309D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801" name="Picture 40" descr="light_shadow">
                <a:extLst>
                  <a:ext uri="{FF2B5EF4-FFF2-40B4-BE49-F238E27FC236}">
                    <a16:creationId xmlns:a16="http://schemas.microsoft.com/office/drawing/2014/main" id="{1AFE82D0-94FE-4DB6-BAD8-5CA2F7E788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02" name="Picture 41" descr="circuler_1">
                <a:extLst>
                  <a:ext uri="{FF2B5EF4-FFF2-40B4-BE49-F238E27FC236}">
                    <a16:creationId xmlns:a16="http://schemas.microsoft.com/office/drawing/2014/main" id="{FF5CEA5D-627D-4FB7-A022-D4CF8159B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Oval 42">
                <a:extLst>
                  <a:ext uri="{FF2B5EF4-FFF2-40B4-BE49-F238E27FC236}">
                    <a16:creationId xmlns:a16="http://schemas.microsoft.com/office/drawing/2014/main" id="{6F7066AF-5749-422B-A40C-A501F71889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806" name="Group 150">
                <a:extLst>
                  <a:ext uri="{FF2B5EF4-FFF2-40B4-BE49-F238E27FC236}">
                    <a16:creationId xmlns:a16="http://schemas.microsoft.com/office/drawing/2014/main" id="{12151345-DF80-4A41-A01B-874D2A653B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7808" name="Group 44">
                  <a:extLst>
                    <a:ext uri="{FF2B5EF4-FFF2-40B4-BE49-F238E27FC236}">
                      <a16:creationId xmlns:a16="http://schemas.microsoft.com/office/drawing/2014/main" id="{BA4CEEDB-CEA8-4CA0-AFCF-C862AB2742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05" name="AutoShape 45">
                    <a:extLst>
                      <a:ext uri="{FF2B5EF4-FFF2-40B4-BE49-F238E27FC236}">
                        <a16:creationId xmlns:a16="http://schemas.microsoft.com/office/drawing/2014/main" id="{D285F5F5-9FFB-4E41-BE90-3937C67385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6" name="AutoShape 46">
                    <a:extLst>
                      <a:ext uri="{FF2B5EF4-FFF2-40B4-BE49-F238E27FC236}">
                        <a16:creationId xmlns:a16="http://schemas.microsoft.com/office/drawing/2014/main" id="{8E3E5934-BC45-4693-824E-5B3925F1B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7" name="AutoShape 47">
                    <a:extLst>
                      <a:ext uri="{FF2B5EF4-FFF2-40B4-BE49-F238E27FC236}">
                        <a16:creationId xmlns:a16="http://schemas.microsoft.com/office/drawing/2014/main" id="{8D8E9DF1-5704-41C6-A488-8FF549EE86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8" name="AutoShape 48">
                    <a:extLst>
                      <a:ext uri="{FF2B5EF4-FFF2-40B4-BE49-F238E27FC236}">
                        <a16:creationId xmlns:a16="http://schemas.microsoft.com/office/drawing/2014/main" id="{C7B95CC6-BA1A-4DE6-B2D3-018CCE29C7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809" name="Group 49">
                  <a:extLst>
                    <a:ext uri="{FF2B5EF4-FFF2-40B4-BE49-F238E27FC236}">
                      <a16:creationId xmlns:a16="http://schemas.microsoft.com/office/drawing/2014/main" id="{4C5753B1-34E8-45E9-B76B-EE15DC309B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01" name="AutoShape 50">
                    <a:extLst>
                      <a:ext uri="{FF2B5EF4-FFF2-40B4-BE49-F238E27FC236}">
                        <a16:creationId xmlns:a16="http://schemas.microsoft.com/office/drawing/2014/main" id="{74D625B5-28AC-4C48-ADC6-E7B50391BD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2" name="AutoShape 51">
                    <a:extLst>
                      <a:ext uri="{FF2B5EF4-FFF2-40B4-BE49-F238E27FC236}">
                        <a16:creationId xmlns:a16="http://schemas.microsoft.com/office/drawing/2014/main" id="{6359858E-0D05-44B0-8BCE-63FD016CE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3" name="AutoShape 52">
                    <a:extLst>
                      <a:ext uri="{FF2B5EF4-FFF2-40B4-BE49-F238E27FC236}">
                        <a16:creationId xmlns:a16="http://schemas.microsoft.com/office/drawing/2014/main" id="{06E25E73-E954-4262-8AA3-70DF9284B9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4" name="AutoShape 53">
                    <a:extLst>
                      <a:ext uri="{FF2B5EF4-FFF2-40B4-BE49-F238E27FC236}">
                        <a16:creationId xmlns:a16="http://schemas.microsoft.com/office/drawing/2014/main" id="{4A4E5F33-D4D6-4AB2-B471-A9EC7C074C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98" name="Freeform 54">
                <a:extLst>
                  <a:ext uri="{FF2B5EF4-FFF2-40B4-BE49-F238E27FC236}">
                    <a16:creationId xmlns:a16="http://schemas.microsoft.com/office/drawing/2014/main" id="{D8BA0AAD-0BA5-4B02-AA7C-DBFCEF97069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93" name="Text Box 55">
              <a:extLst>
                <a:ext uri="{FF2B5EF4-FFF2-40B4-BE49-F238E27FC236}">
                  <a16:creationId xmlns:a16="http://schemas.microsoft.com/office/drawing/2014/main" id="{5F56C933-29DC-45F5-A0B8-3080855B10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21" name="Group 108">
            <a:extLst>
              <a:ext uri="{FF2B5EF4-FFF2-40B4-BE49-F238E27FC236}">
                <a16:creationId xmlns:a16="http://schemas.microsoft.com/office/drawing/2014/main" id="{A66F7477-FB5D-404A-8748-6141427E36D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5575"/>
            <a:ext cx="755650" cy="758825"/>
            <a:chOff x="4010025" y="1277941"/>
            <a:chExt cx="755650" cy="758826"/>
          </a:xfrm>
        </p:grpSpPr>
        <p:grpSp>
          <p:nvGrpSpPr>
            <p:cNvPr id="27780" name="Group 39">
              <a:extLst>
                <a:ext uri="{FF2B5EF4-FFF2-40B4-BE49-F238E27FC236}">
                  <a16:creationId xmlns:a16="http://schemas.microsoft.com/office/drawing/2014/main" id="{C70B13EA-5664-4DD4-8A6E-5BFD1CCB8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782" name="Picture 40" descr="light_shadow">
                <a:extLst>
                  <a:ext uri="{FF2B5EF4-FFF2-40B4-BE49-F238E27FC236}">
                    <a16:creationId xmlns:a16="http://schemas.microsoft.com/office/drawing/2014/main" id="{918E20A1-451C-42F7-B276-D2635E2F6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83" name="Picture 41" descr="circuler_1">
                <a:extLst>
                  <a:ext uri="{FF2B5EF4-FFF2-40B4-BE49-F238E27FC236}">
                    <a16:creationId xmlns:a16="http://schemas.microsoft.com/office/drawing/2014/main" id="{B025FBCE-C92B-49C6-AF59-5BD18E4EF8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Oval 42">
                <a:extLst>
                  <a:ext uri="{FF2B5EF4-FFF2-40B4-BE49-F238E27FC236}">
                    <a16:creationId xmlns:a16="http://schemas.microsoft.com/office/drawing/2014/main" id="{1E3F9834-290D-4AB4-BAC9-8020364908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787" name="Group 150">
                <a:extLst>
                  <a:ext uri="{FF2B5EF4-FFF2-40B4-BE49-F238E27FC236}">
                    <a16:creationId xmlns:a16="http://schemas.microsoft.com/office/drawing/2014/main" id="{86A4895D-B939-4859-986B-7CA7A2564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7789" name="Group 44">
                  <a:extLst>
                    <a:ext uri="{FF2B5EF4-FFF2-40B4-BE49-F238E27FC236}">
                      <a16:creationId xmlns:a16="http://schemas.microsoft.com/office/drawing/2014/main" id="{70C00731-4775-4162-B5BC-A1049AF35B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23" name="AutoShape 45">
                    <a:extLst>
                      <a:ext uri="{FF2B5EF4-FFF2-40B4-BE49-F238E27FC236}">
                        <a16:creationId xmlns:a16="http://schemas.microsoft.com/office/drawing/2014/main" id="{63160D02-EFEF-4E09-9B3C-0CE450C94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4" name="AutoShape 46">
                    <a:extLst>
                      <a:ext uri="{FF2B5EF4-FFF2-40B4-BE49-F238E27FC236}">
                        <a16:creationId xmlns:a16="http://schemas.microsoft.com/office/drawing/2014/main" id="{E5FE0E92-9A12-47AB-B861-8644B2FA4E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5" name="AutoShape 47">
                    <a:extLst>
                      <a:ext uri="{FF2B5EF4-FFF2-40B4-BE49-F238E27FC236}">
                        <a16:creationId xmlns:a16="http://schemas.microsoft.com/office/drawing/2014/main" id="{C8B85B62-E42B-4FB5-906F-3BE9D2CCB0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6" name="AutoShape 48">
                    <a:extLst>
                      <a:ext uri="{FF2B5EF4-FFF2-40B4-BE49-F238E27FC236}">
                        <a16:creationId xmlns:a16="http://schemas.microsoft.com/office/drawing/2014/main" id="{E1D98C3D-F158-46AE-8CF0-360810062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790" name="Group 49">
                  <a:extLst>
                    <a:ext uri="{FF2B5EF4-FFF2-40B4-BE49-F238E27FC236}">
                      <a16:creationId xmlns:a16="http://schemas.microsoft.com/office/drawing/2014/main" id="{28270C0A-5BAC-47A1-BFBC-0EFB0D7455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19" name="AutoShape 50">
                    <a:extLst>
                      <a:ext uri="{FF2B5EF4-FFF2-40B4-BE49-F238E27FC236}">
                        <a16:creationId xmlns:a16="http://schemas.microsoft.com/office/drawing/2014/main" id="{E6B0F429-CE3C-4B18-93E1-AF63E167C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0" name="AutoShape 51">
                    <a:extLst>
                      <a:ext uri="{FF2B5EF4-FFF2-40B4-BE49-F238E27FC236}">
                        <a16:creationId xmlns:a16="http://schemas.microsoft.com/office/drawing/2014/main" id="{30D715BD-BF05-469C-BF05-831ACC9968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1" name="AutoShape 52">
                    <a:extLst>
                      <a:ext uri="{FF2B5EF4-FFF2-40B4-BE49-F238E27FC236}">
                        <a16:creationId xmlns:a16="http://schemas.microsoft.com/office/drawing/2014/main" id="{8CFF9DF4-F2A4-436B-9921-FF5FFD4DD9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2" name="AutoShape 53">
                    <a:extLst>
                      <a:ext uri="{FF2B5EF4-FFF2-40B4-BE49-F238E27FC236}">
                        <a16:creationId xmlns:a16="http://schemas.microsoft.com/office/drawing/2014/main" id="{66A93C7C-FE5D-4F05-A3A4-B7094B2310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16" name="Freeform 54">
                <a:extLst>
                  <a:ext uri="{FF2B5EF4-FFF2-40B4-BE49-F238E27FC236}">
                    <a16:creationId xmlns:a16="http://schemas.microsoft.com/office/drawing/2014/main" id="{2C623EA1-8D7A-4371-BF29-43594F40DCE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11" name="Text Box 55">
              <a:extLst>
                <a:ext uri="{FF2B5EF4-FFF2-40B4-BE49-F238E27FC236}">
                  <a16:creationId xmlns:a16="http://schemas.microsoft.com/office/drawing/2014/main" id="{9635E9F2-2553-4E60-9386-A9605ED3AEF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26" name="Group 126">
            <a:extLst>
              <a:ext uri="{FF2B5EF4-FFF2-40B4-BE49-F238E27FC236}">
                <a16:creationId xmlns:a16="http://schemas.microsoft.com/office/drawing/2014/main" id="{8DFD9A77-E799-4B66-88B4-60C32BDD01F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962400"/>
            <a:ext cx="755650" cy="758825"/>
            <a:chOff x="4010025" y="1277941"/>
            <a:chExt cx="755650" cy="758826"/>
          </a:xfrm>
        </p:grpSpPr>
        <p:grpSp>
          <p:nvGrpSpPr>
            <p:cNvPr id="27761" name="Group 39">
              <a:extLst>
                <a:ext uri="{FF2B5EF4-FFF2-40B4-BE49-F238E27FC236}">
                  <a16:creationId xmlns:a16="http://schemas.microsoft.com/office/drawing/2014/main" id="{D027C65D-571C-417F-8AA1-D5AAF3AB7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763" name="Picture 40" descr="light_shadow">
                <a:extLst>
                  <a:ext uri="{FF2B5EF4-FFF2-40B4-BE49-F238E27FC236}">
                    <a16:creationId xmlns:a16="http://schemas.microsoft.com/office/drawing/2014/main" id="{6251B619-45AA-4FA8-B15D-E319F578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64" name="Picture 41" descr="circuler_1">
                <a:extLst>
                  <a:ext uri="{FF2B5EF4-FFF2-40B4-BE49-F238E27FC236}">
                    <a16:creationId xmlns:a16="http://schemas.microsoft.com/office/drawing/2014/main" id="{055D770B-518F-4E35-ABF4-D4C18E172C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Oval 42">
                <a:extLst>
                  <a:ext uri="{FF2B5EF4-FFF2-40B4-BE49-F238E27FC236}">
                    <a16:creationId xmlns:a16="http://schemas.microsoft.com/office/drawing/2014/main" id="{601BCD58-8446-423E-9269-A78CCC910A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768" name="Group 150">
                <a:extLst>
                  <a:ext uri="{FF2B5EF4-FFF2-40B4-BE49-F238E27FC236}">
                    <a16:creationId xmlns:a16="http://schemas.microsoft.com/office/drawing/2014/main" id="{5DDE7649-3AAD-43FB-92E8-729C36BC1C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7770" name="Group 44">
                  <a:extLst>
                    <a:ext uri="{FF2B5EF4-FFF2-40B4-BE49-F238E27FC236}">
                      <a16:creationId xmlns:a16="http://schemas.microsoft.com/office/drawing/2014/main" id="{5A813113-44BC-4792-AD48-C435B0B6BA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41" name="AutoShape 45">
                    <a:extLst>
                      <a:ext uri="{FF2B5EF4-FFF2-40B4-BE49-F238E27FC236}">
                        <a16:creationId xmlns:a16="http://schemas.microsoft.com/office/drawing/2014/main" id="{543CE67C-8C98-41E0-A372-4373211F34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2" name="AutoShape 46">
                    <a:extLst>
                      <a:ext uri="{FF2B5EF4-FFF2-40B4-BE49-F238E27FC236}">
                        <a16:creationId xmlns:a16="http://schemas.microsoft.com/office/drawing/2014/main" id="{3144ABE9-26FE-493D-9700-C9C91977E7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3" name="AutoShape 47">
                    <a:extLst>
                      <a:ext uri="{FF2B5EF4-FFF2-40B4-BE49-F238E27FC236}">
                        <a16:creationId xmlns:a16="http://schemas.microsoft.com/office/drawing/2014/main" id="{D7E217D8-66AE-4D67-BDF2-E03DEF19FA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4" name="AutoShape 48">
                    <a:extLst>
                      <a:ext uri="{FF2B5EF4-FFF2-40B4-BE49-F238E27FC236}">
                        <a16:creationId xmlns:a16="http://schemas.microsoft.com/office/drawing/2014/main" id="{14110A19-51BF-4833-8DD0-B5A58563C8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771" name="Group 49">
                  <a:extLst>
                    <a:ext uri="{FF2B5EF4-FFF2-40B4-BE49-F238E27FC236}">
                      <a16:creationId xmlns:a16="http://schemas.microsoft.com/office/drawing/2014/main" id="{F4573B72-7B6E-4736-ABB7-E921763BA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37" name="AutoShape 50">
                    <a:extLst>
                      <a:ext uri="{FF2B5EF4-FFF2-40B4-BE49-F238E27FC236}">
                        <a16:creationId xmlns:a16="http://schemas.microsoft.com/office/drawing/2014/main" id="{E0BFAC2C-0010-48FD-AAA0-709C35D293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8" name="AutoShape 51">
                    <a:extLst>
                      <a:ext uri="{FF2B5EF4-FFF2-40B4-BE49-F238E27FC236}">
                        <a16:creationId xmlns:a16="http://schemas.microsoft.com/office/drawing/2014/main" id="{FB8E1113-AD4C-4BCF-ABE4-98634E7328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9" name="AutoShape 52">
                    <a:extLst>
                      <a:ext uri="{FF2B5EF4-FFF2-40B4-BE49-F238E27FC236}">
                        <a16:creationId xmlns:a16="http://schemas.microsoft.com/office/drawing/2014/main" id="{3B811357-3E2E-41E8-8C05-9B51E76A22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0" name="AutoShape 53">
                    <a:extLst>
                      <a:ext uri="{FF2B5EF4-FFF2-40B4-BE49-F238E27FC236}">
                        <a16:creationId xmlns:a16="http://schemas.microsoft.com/office/drawing/2014/main" id="{4B5A2D10-57AF-43C2-89CC-962CDBD7A4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34" name="Freeform 54">
                <a:extLst>
                  <a:ext uri="{FF2B5EF4-FFF2-40B4-BE49-F238E27FC236}">
                    <a16:creationId xmlns:a16="http://schemas.microsoft.com/office/drawing/2014/main" id="{C934BE5C-BDA5-471F-944B-BB4C5F68815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29" name="Text Box 55">
              <a:extLst>
                <a:ext uri="{FF2B5EF4-FFF2-40B4-BE49-F238E27FC236}">
                  <a16:creationId xmlns:a16="http://schemas.microsoft.com/office/drawing/2014/main" id="{184E7FB9-8A07-4140-A2A7-FBE2B25FEC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C</a:t>
              </a:r>
            </a:p>
          </p:txBody>
        </p:sp>
      </p:grpSp>
      <p:grpSp>
        <p:nvGrpSpPr>
          <p:cNvPr id="31" name="Group 144">
            <a:extLst>
              <a:ext uri="{FF2B5EF4-FFF2-40B4-BE49-F238E27FC236}">
                <a16:creationId xmlns:a16="http://schemas.microsoft.com/office/drawing/2014/main" id="{F27B5A20-D129-430E-80BC-435B31E17CD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181600"/>
            <a:ext cx="755650" cy="758825"/>
            <a:chOff x="4010025" y="1277941"/>
            <a:chExt cx="755650" cy="758826"/>
          </a:xfrm>
        </p:grpSpPr>
        <p:grpSp>
          <p:nvGrpSpPr>
            <p:cNvPr id="27742" name="Group 39">
              <a:extLst>
                <a:ext uri="{FF2B5EF4-FFF2-40B4-BE49-F238E27FC236}">
                  <a16:creationId xmlns:a16="http://schemas.microsoft.com/office/drawing/2014/main" id="{62B6B8D7-AD54-4114-A1C0-47444D6CE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744" name="Picture 40" descr="light_shadow">
                <a:extLst>
                  <a:ext uri="{FF2B5EF4-FFF2-40B4-BE49-F238E27FC236}">
                    <a16:creationId xmlns:a16="http://schemas.microsoft.com/office/drawing/2014/main" id="{CAD450BF-FF0B-4636-86EE-87FEB4799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45" name="Picture 41" descr="circuler_1">
                <a:extLst>
                  <a:ext uri="{FF2B5EF4-FFF2-40B4-BE49-F238E27FC236}">
                    <a16:creationId xmlns:a16="http://schemas.microsoft.com/office/drawing/2014/main" id="{BD51E87A-78D6-4D2E-A0CD-2E1966703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Oval 42">
                <a:extLst>
                  <a:ext uri="{FF2B5EF4-FFF2-40B4-BE49-F238E27FC236}">
                    <a16:creationId xmlns:a16="http://schemas.microsoft.com/office/drawing/2014/main" id="{200DD0BC-E17B-4CED-BEA1-DB5201253B1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749" name="Group 150">
                <a:extLst>
                  <a:ext uri="{FF2B5EF4-FFF2-40B4-BE49-F238E27FC236}">
                    <a16:creationId xmlns:a16="http://schemas.microsoft.com/office/drawing/2014/main" id="{453EBFE1-937C-4F37-AB3C-42FDEAAC50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7751" name="Group 44">
                  <a:extLst>
                    <a:ext uri="{FF2B5EF4-FFF2-40B4-BE49-F238E27FC236}">
                      <a16:creationId xmlns:a16="http://schemas.microsoft.com/office/drawing/2014/main" id="{87667D43-6322-4E02-8664-0E94230328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59" name="AutoShape 45">
                    <a:extLst>
                      <a:ext uri="{FF2B5EF4-FFF2-40B4-BE49-F238E27FC236}">
                        <a16:creationId xmlns:a16="http://schemas.microsoft.com/office/drawing/2014/main" id="{442D1551-595B-4F32-992B-A831E053B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0" name="AutoShape 46">
                    <a:extLst>
                      <a:ext uri="{FF2B5EF4-FFF2-40B4-BE49-F238E27FC236}">
                        <a16:creationId xmlns:a16="http://schemas.microsoft.com/office/drawing/2014/main" id="{278E850B-35F6-403E-BE96-4039772244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1" name="AutoShape 47">
                    <a:extLst>
                      <a:ext uri="{FF2B5EF4-FFF2-40B4-BE49-F238E27FC236}">
                        <a16:creationId xmlns:a16="http://schemas.microsoft.com/office/drawing/2014/main" id="{2EFA5E4B-1F84-4A09-8D9A-B264B903CC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2" name="AutoShape 48">
                    <a:extLst>
                      <a:ext uri="{FF2B5EF4-FFF2-40B4-BE49-F238E27FC236}">
                        <a16:creationId xmlns:a16="http://schemas.microsoft.com/office/drawing/2014/main" id="{680FD7CB-47C5-4FF9-BE11-D2991E100C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752" name="Group 49">
                  <a:extLst>
                    <a:ext uri="{FF2B5EF4-FFF2-40B4-BE49-F238E27FC236}">
                      <a16:creationId xmlns:a16="http://schemas.microsoft.com/office/drawing/2014/main" id="{5469252A-FD2C-46D6-AB8D-53C514EC16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55" name="AutoShape 50">
                    <a:extLst>
                      <a:ext uri="{FF2B5EF4-FFF2-40B4-BE49-F238E27FC236}">
                        <a16:creationId xmlns:a16="http://schemas.microsoft.com/office/drawing/2014/main" id="{3731986D-FA62-44C1-82D1-390E1E5466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6" name="AutoShape 51">
                    <a:extLst>
                      <a:ext uri="{FF2B5EF4-FFF2-40B4-BE49-F238E27FC236}">
                        <a16:creationId xmlns:a16="http://schemas.microsoft.com/office/drawing/2014/main" id="{064660E1-9F29-4B02-8CC2-6A26818567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7" name="AutoShape 52">
                    <a:extLst>
                      <a:ext uri="{FF2B5EF4-FFF2-40B4-BE49-F238E27FC236}">
                        <a16:creationId xmlns:a16="http://schemas.microsoft.com/office/drawing/2014/main" id="{3FE28F44-826D-44CB-9083-816B793BC7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8" name="AutoShape 53">
                    <a:extLst>
                      <a:ext uri="{FF2B5EF4-FFF2-40B4-BE49-F238E27FC236}">
                        <a16:creationId xmlns:a16="http://schemas.microsoft.com/office/drawing/2014/main" id="{4AC1CF44-B283-4F09-9520-AE453C3F06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927F2298-D655-40CB-9835-D7D0BA677CB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47" name="Text Box 55">
              <a:extLst>
                <a:ext uri="{FF2B5EF4-FFF2-40B4-BE49-F238E27FC236}">
                  <a16:creationId xmlns:a16="http://schemas.microsoft.com/office/drawing/2014/main" id="{4A1E0F91-3FFF-4CFF-87FA-47CADB1E113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D</a:t>
              </a:r>
            </a:p>
          </p:txBody>
        </p:sp>
      </p:grpSp>
      <p:grpSp>
        <p:nvGrpSpPr>
          <p:cNvPr id="28740" name="Group 162">
            <a:extLst>
              <a:ext uri="{FF2B5EF4-FFF2-40B4-BE49-F238E27FC236}">
                <a16:creationId xmlns:a16="http://schemas.microsoft.com/office/drawing/2014/main" id="{6ABD6A78-BDEB-428D-AF40-673C7BB0CB5C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2743200"/>
            <a:ext cx="755650" cy="758825"/>
            <a:chOff x="4010025" y="1277941"/>
            <a:chExt cx="755650" cy="758826"/>
          </a:xfrm>
        </p:grpSpPr>
        <p:grpSp>
          <p:nvGrpSpPr>
            <p:cNvPr id="27723" name="Group 39">
              <a:extLst>
                <a:ext uri="{FF2B5EF4-FFF2-40B4-BE49-F238E27FC236}">
                  <a16:creationId xmlns:a16="http://schemas.microsoft.com/office/drawing/2014/main" id="{8DA23377-7D56-4CE2-84F5-6BFCB475E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725" name="Picture 40" descr="light_shadow">
                <a:extLst>
                  <a:ext uri="{FF2B5EF4-FFF2-40B4-BE49-F238E27FC236}">
                    <a16:creationId xmlns:a16="http://schemas.microsoft.com/office/drawing/2014/main" id="{934317D6-4688-4A6C-9F20-F2CDD8100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26" name="Picture 41" descr="circuler_1">
                <a:extLst>
                  <a:ext uri="{FF2B5EF4-FFF2-40B4-BE49-F238E27FC236}">
                    <a16:creationId xmlns:a16="http://schemas.microsoft.com/office/drawing/2014/main" id="{00879643-F9C3-47CB-8337-28E17533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" name="Oval 42">
                <a:extLst>
                  <a:ext uri="{FF2B5EF4-FFF2-40B4-BE49-F238E27FC236}">
                    <a16:creationId xmlns:a16="http://schemas.microsoft.com/office/drawing/2014/main" id="{126F2E54-2A43-4529-8F3B-C85CEF5B55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7730" name="Group 150">
                <a:extLst>
                  <a:ext uri="{FF2B5EF4-FFF2-40B4-BE49-F238E27FC236}">
                    <a16:creationId xmlns:a16="http://schemas.microsoft.com/office/drawing/2014/main" id="{47A3ACA7-4570-4E53-9E14-9E70D0801E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7732" name="Group 44">
                  <a:extLst>
                    <a:ext uri="{FF2B5EF4-FFF2-40B4-BE49-F238E27FC236}">
                      <a16:creationId xmlns:a16="http://schemas.microsoft.com/office/drawing/2014/main" id="{7B58DF22-A51F-447C-94C5-B05F6C99B2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77" name="AutoShape 45">
                    <a:extLst>
                      <a:ext uri="{FF2B5EF4-FFF2-40B4-BE49-F238E27FC236}">
                        <a16:creationId xmlns:a16="http://schemas.microsoft.com/office/drawing/2014/main" id="{E34C4FAE-097E-4601-970D-22BDF85212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8" name="AutoShape 46">
                    <a:extLst>
                      <a:ext uri="{FF2B5EF4-FFF2-40B4-BE49-F238E27FC236}">
                        <a16:creationId xmlns:a16="http://schemas.microsoft.com/office/drawing/2014/main" id="{18D48EED-DD34-492F-9ED5-D234BBE4A2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9" name="AutoShape 47">
                    <a:extLst>
                      <a:ext uri="{FF2B5EF4-FFF2-40B4-BE49-F238E27FC236}">
                        <a16:creationId xmlns:a16="http://schemas.microsoft.com/office/drawing/2014/main" id="{742F837D-E588-47BD-8152-92932396C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0" name="AutoShape 48">
                    <a:extLst>
                      <a:ext uri="{FF2B5EF4-FFF2-40B4-BE49-F238E27FC236}">
                        <a16:creationId xmlns:a16="http://schemas.microsoft.com/office/drawing/2014/main" id="{DA44193F-FD69-45B0-99FB-BF22CDBB2A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7733" name="Group 49">
                  <a:extLst>
                    <a:ext uri="{FF2B5EF4-FFF2-40B4-BE49-F238E27FC236}">
                      <a16:creationId xmlns:a16="http://schemas.microsoft.com/office/drawing/2014/main" id="{224D765A-300F-4ABA-81D0-65B0B60873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73" name="AutoShape 50">
                    <a:extLst>
                      <a:ext uri="{FF2B5EF4-FFF2-40B4-BE49-F238E27FC236}">
                        <a16:creationId xmlns:a16="http://schemas.microsoft.com/office/drawing/2014/main" id="{402890FC-EE21-4E40-9FB7-87E0294EA8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4" name="AutoShape 51">
                    <a:extLst>
                      <a:ext uri="{FF2B5EF4-FFF2-40B4-BE49-F238E27FC236}">
                        <a16:creationId xmlns:a16="http://schemas.microsoft.com/office/drawing/2014/main" id="{7B434253-EF2A-4E4F-A096-9DB9B88E9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5" name="AutoShape 52">
                    <a:extLst>
                      <a:ext uri="{FF2B5EF4-FFF2-40B4-BE49-F238E27FC236}">
                        <a16:creationId xmlns:a16="http://schemas.microsoft.com/office/drawing/2014/main" id="{FAB8461A-42BA-4CE0-ADE5-D99DD98660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6" name="AutoShape 53">
                    <a:extLst>
                      <a:ext uri="{FF2B5EF4-FFF2-40B4-BE49-F238E27FC236}">
                        <a16:creationId xmlns:a16="http://schemas.microsoft.com/office/drawing/2014/main" id="{1C02CA75-0BD8-43F5-9D93-BF65B7697C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70" name="Freeform 54">
                <a:extLst>
                  <a:ext uri="{FF2B5EF4-FFF2-40B4-BE49-F238E27FC236}">
                    <a16:creationId xmlns:a16="http://schemas.microsoft.com/office/drawing/2014/main" id="{AD6578A0-2C13-4388-84AE-FF185F26038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65" name="Text Box 55">
              <a:extLst>
                <a:ext uri="{FF2B5EF4-FFF2-40B4-BE49-F238E27FC236}">
                  <a16:creationId xmlns:a16="http://schemas.microsoft.com/office/drawing/2014/main" id="{7B848DB4-6A65-46CD-A70A-E10B800ADF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D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ADAE1A6-BFB0-42AD-9F70-6A5D03F21126}"/>
              </a:ext>
            </a:extLst>
          </p:cNvPr>
          <p:cNvCxnSpPr/>
          <p:nvPr/>
        </p:nvCxnSpPr>
        <p:spPr>
          <a:xfrm rot="5400000">
            <a:off x="3815556" y="3525044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1136739-C192-4F19-BC43-256615D4993E}"/>
              </a:ext>
            </a:extLst>
          </p:cNvPr>
          <p:cNvCxnSpPr/>
          <p:nvPr/>
        </p:nvCxnSpPr>
        <p:spPr>
          <a:xfrm rot="5400000">
            <a:off x="3544094" y="4914106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F366944-16E8-4091-B2CC-3A47AB48D45D}"/>
              </a:ext>
            </a:extLst>
          </p:cNvPr>
          <p:cNvCxnSpPr/>
          <p:nvPr/>
        </p:nvCxnSpPr>
        <p:spPr>
          <a:xfrm rot="16200000" flipH="1">
            <a:off x="4503738" y="3589338"/>
            <a:ext cx="544512" cy="354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B266DE1-F438-49E4-BF09-F20A2BE198E3}"/>
              </a:ext>
            </a:extLst>
          </p:cNvPr>
          <p:cNvCxnSpPr/>
          <p:nvPr/>
        </p:nvCxnSpPr>
        <p:spPr>
          <a:xfrm rot="5400000" flipH="1" flipV="1">
            <a:off x="3967956" y="3586957"/>
            <a:ext cx="547687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5920F43-EA2D-4C6E-8E7A-8CD62D994CEC}"/>
              </a:ext>
            </a:extLst>
          </p:cNvPr>
          <p:cNvCxnSpPr/>
          <p:nvPr/>
        </p:nvCxnSpPr>
        <p:spPr>
          <a:xfrm rot="5400000" flipH="1" flipV="1">
            <a:off x="3695700" y="4914900"/>
            <a:ext cx="5334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B5E4A4A-C781-49E1-BAFC-3E5276796CB2}"/>
              </a:ext>
            </a:extLst>
          </p:cNvPr>
          <p:cNvCxnSpPr/>
          <p:nvPr/>
        </p:nvCxnSpPr>
        <p:spPr>
          <a:xfrm rot="16200000" flipV="1">
            <a:off x="4628356" y="35250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119CAD7-C0D9-4223-BC64-BC8314832457}"/>
              </a:ext>
            </a:extLst>
          </p:cNvPr>
          <p:cNvCxnSpPr/>
          <p:nvPr/>
        </p:nvCxnSpPr>
        <p:spPr>
          <a:xfrm rot="5400000" flipH="1" flipV="1">
            <a:off x="4628356" y="24582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C0681BB-507C-4DA3-8F83-8F00DB366EA8}"/>
              </a:ext>
            </a:extLst>
          </p:cNvPr>
          <p:cNvCxnSpPr/>
          <p:nvPr/>
        </p:nvCxnSpPr>
        <p:spPr>
          <a:xfrm rot="16200000" flipV="1">
            <a:off x="5339556" y="23058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694DC93-53E8-4823-B8F5-A2849848B7A7}"/>
              </a:ext>
            </a:extLst>
          </p:cNvPr>
          <p:cNvCxnSpPr/>
          <p:nvPr/>
        </p:nvCxnSpPr>
        <p:spPr>
          <a:xfrm rot="16200000" flipH="1">
            <a:off x="5238750" y="2381250"/>
            <a:ext cx="544513" cy="354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FF9E71F-2F45-4453-AF8A-8CB682FEF1D1}"/>
              </a:ext>
            </a:extLst>
          </p:cNvPr>
          <p:cNvCxnSpPr/>
          <p:nvPr/>
        </p:nvCxnSpPr>
        <p:spPr>
          <a:xfrm rot="5400000">
            <a:off x="4475956" y="2382044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A7F84A1-624A-4F9C-BD6F-7B95F6AADD6D}"/>
              </a:ext>
            </a:extLst>
          </p:cNvPr>
          <p:cNvSpPr>
            <a:spLocks/>
          </p:cNvSpPr>
          <p:nvPr/>
        </p:nvSpPr>
        <p:spPr bwMode="auto">
          <a:xfrm>
            <a:off x="762000" y="2209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EF68EDE-2AA2-4CC7-8C37-F60CF2F07217}"/>
              </a:ext>
            </a:extLst>
          </p:cNvPr>
          <p:cNvCxnSpPr/>
          <p:nvPr/>
        </p:nvCxnSpPr>
        <p:spPr>
          <a:xfrm rot="5400000" flipH="1" flipV="1">
            <a:off x="4038203" y="5257403"/>
            <a:ext cx="1371600" cy="794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9560DF6-5F30-4A4A-9157-F532BA4F26DC}"/>
              </a:ext>
            </a:extLst>
          </p:cNvPr>
          <p:cNvCxnSpPr/>
          <p:nvPr/>
        </p:nvCxnSpPr>
        <p:spPr>
          <a:xfrm>
            <a:off x="4724400" y="5942012"/>
            <a:ext cx="39624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1" name="AutoShape 6">
            <a:extLst>
              <a:ext uri="{FF2B5EF4-FFF2-40B4-BE49-F238E27FC236}">
                <a16:creationId xmlns:a16="http://schemas.microsoft.com/office/drawing/2014/main" id="{B2E6C316-A2A1-4328-88FC-158B393A47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0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2" name="AutoShape 6">
            <a:extLst>
              <a:ext uri="{FF2B5EF4-FFF2-40B4-BE49-F238E27FC236}">
                <a16:creationId xmlns:a16="http://schemas.microsoft.com/office/drawing/2014/main" id="{561A1403-8D6B-4957-9E67-774A5B5423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054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3" name="AutoShape 6">
            <a:extLst>
              <a:ext uri="{FF2B5EF4-FFF2-40B4-BE49-F238E27FC236}">
                <a16:creationId xmlns:a16="http://schemas.microsoft.com/office/drawing/2014/main" id="{D73AD552-9621-4A37-9E21-CAF07C83D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054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64" name="AutoShape 6">
            <a:extLst>
              <a:ext uri="{FF2B5EF4-FFF2-40B4-BE49-F238E27FC236}">
                <a16:creationId xmlns:a16="http://schemas.microsoft.com/office/drawing/2014/main" id="{110435B5-DBBC-4C99-880F-E74123F265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6" name="AutoShape 6">
            <a:extLst>
              <a:ext uri="{FF2B5EF4-FFF2-40B4-BE49-F238E27FC236}">
                <a16:creationId xmlns:a16="http://schemas.microsoft.com/office/drawing/2014/main" id="{BF896B1B-FDAC-4EE8-92FF-5C7792A277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68" name="AutoShape 6">
            <a:extLst>
              <a:ext uri="{FF2B5EF4-FFF2-40B4-BE49-F238E27FC236}">
                <a16:creationId xmlns:a16="http://schemas.microsoft.com/office/drawing/2014/main" id="{DE7BDCF4-EB67-460A-8066-1A4B640B04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69" name="AutoShape 6">
            <a:extLst>
              <a:ext uri="{FF2B5EF4-FFF2-40B4-BE49-F238E27FC236}">
                <a16:creationId xmlns:a16="http://schemas.microsoft.com/office/drawing/2014/main" id="{7D9A118F-9C31-4854-B0E6-C115F5CDA5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0" name="AutoShape 6">
            <a:extLst>
              <a:ext uri="{FF2B5EF4-FFF2-40B4-BE49-F238E27FC236}">
                <a16:creationId xmlns:a16="http://schemas.microsoft.com/office/drawing/2014/main" id="{7DD915F1-49DE-494F-9407-71A6064A36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1" name="AutoShape 6">
            <a:extLst>
              <a:ext uri="{FF2B5EF4-FFF2-40B4-BE49-F238E27FC236}">
                <a16:creationId xmlns:a16="http://schemas.microsoft.com/office/drawing/2014/main" id="{DB0D6AB1-289F-4619-A08B-D5D84D67CC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2" name="AutoShape 6">
            <a:extLst>
              <a:ext uri="{FF2B5EF4-FFF2-40B4-BE49-F238E27FC236}">
                <a16:creationId xmlns:a16="http://schemas.microsoft.com/office/drawing/2014/main" id="{FE75125F-EB48-4050-BBEA-D82E838204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3" name="AutoShape 6">
            <a:extLst>
              <a:ext uri="{FF2B5EF4-FFF2-40B4-BE49-F238E27FC236}">
                <a16:creationId xmlns:a16="http://schemas.microsoft.com/office/drawing/2014/main" id="{80298406-DCFF-4FAC-BF38-185ED3EB93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74" name="AutoShape 6">
            <a:extLst>
              <a:ext uri="{FF2B5EF4-FFF2-40B4-BE49-F238E27FC236}">
                <a16:creationId xmlns:a16="http://schemas.microsoft.com/office/drawing/2014/main" id="{E9ACDD69-558D-411F-ACBB-A31BBF45F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5" name="AutoShape 6">
            <a:extLst>
              <a:ext uri="{FF2B5EF4-FFF2-40B4-BE49-F238E27FC236}">
                <a16:creationId xmlns:a16="http://schemas.microsoft.com/office/drawing/2014/main" id="{D98F10EA-B78F-4772-A376-89FFAAEA4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8" name="AutoShape 6">
            <a:extLst>
              <a:ext uri="{FF2B5EF4-FFF2-40B4-BE49-F238E27FC236}">
                <a16:creationId xmlns:a16="http://schemas.microsoft.com/office/drawing/2014/main" id="{16AE4423-BF5E-4E74-B01F-B45A189BCB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9" name="AutoShape 6">
            <a:extLst>
              <a:ext uri="{FF2B5EF4-FFF2-40B4-BE49-F238E27FC236}">
                <a16:creationId xmlns:a16="http://schemas.microsoft.com/office/drawing/2014/main" id="{3BBB1693-4E8E-4790-9A0D-38CCE93765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80" name="AutoShape 6">
            <a:extLst>
              <a:ext uri="{FF2B5EF4-FFF2-40B4-BE49-F238E27FC236}">
                <a16:creationId xmlns:a16="http://schemas.microsoft.com/office/drawing/2014/main" id="{E01E654F-239E-4890-9DC6-C541C2CDE7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C</a:t>
            </a:r>
          </a:p>
        </p:txBody>
      </p:sp>
      <p:sp>
        <p:nvSpPr>
          <p:cNvPr id="281" name="AutoShape 6">
            <a:extLst>
              <a:ext uri="{FF2B5EF4-FFF2-40B4-BE49-F238E27FC236}">
                <a16:creationId xmlns:a16="http://schemas.microsoft.com/office/drawing/2014/main" id="{35AC5A32-F627-420D-A0B1-5F475ADE04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3" name="AutoShape 6">
            <a:extLst>
              <a:ext uri="{FF2B5EF4-FFF2-40B4-BE49-F238E27FC236}">
                <a16:creationId xmlns:a16="http://schemas.microsoft.com/office/drawing/2014/main" id="{12BFB0B7-E995-4460-80E4-F81E08A738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90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4" name="AutoShape 6">
            <a:extLst>
              <a:ext uri="{FF2B5EF4-FFF2-40B4-BE49-F238E27FC236}">
                <a16:creationId xmlns:a16="http://schemas.microsoft.com/office/drawing/2014/main" id="{5EAB32B0-D584-497B-AEF1-FEAF0402C8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38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5" name="AutoShape 6">
            <a:extLst>
              <a:ext uri="{FF2B5EF4-FFF2-40B4-BE49-F238E27FC236}">
                <a16:creationId xmlns:a16="http://schemas.microsoft.com/office/drawing/2014/main" id="{AC791F05-3331-40E1-A23A-9EB1F56A4F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38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289" name="AutoShape 6">
            <a:extLst>
              <a:ext uri="{FF2B5EF4-FFF2-40B4-BE49-F238E27FC236}">
                <a16:creationId xmlns:a16="http://schemas.microsoft.com/office/drawing/2014/main" id="{F369F704-CD87-4E1E-9EC9-9C586CFC0C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90" name="AutoShape 6">
            <a:extLst>
              <a:ext uri="{FF2B5EF4-FFF2-40B4-BE49-F238E27FC236}">
                <a16:creationId xmlns:a16="http://schemas.microsoft.com/office/drawing/2014/main" id="{E129659C-E08C-4A94-8714-134D6B36AA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46482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292" name="AutoShape 6">
            <a:extLst>
              <a:ext uri="{FF2B5EF4-FFF2-40B4-BE49-F238E27FC236}">
                <a16:creationId xmlns:a16="http://schemas.microsoft.com/office/drawing/2014/main" id="{B2BD183D-7136-4F74-81EC-B4E303C404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93" name="AutoShape 6">
            <a:extLst>
              <a:ext uri="{FF2B5EF4-FFF2-40B4-BE49-F238E27FC236}">
                <a16:creationId xmlns:a16="http://schemas.microsoft.com/office/drawing/2014/main" id="{1ABEA851-89FF-45D2-820A-4C95C0E615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48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96" name="Rectangle 11">
            <a:extLst>
              <a:ext uri="{FF2B5EF4-FFF2-40B4-BE49-F238E27FC236}">
                <a16:creationId xmlns:a16="http://schemas.microsoft.com/office/drawing/2014/main" id="{0CB5D419-5611-4555-B0C7-590559C3355A}"/>
              </a:ext>
            </a:extLst>
          </p:cNvPr>
          <p:cNvSpPr>
            <a:spLocks noChangeArrowheads="1"/>
          </p:cNvSpPr>
          <p:nvPr/>
        </p:nvSpPr>
        <p:spPr bwMode="black">
          <a:xfrm rot="16200000">
            <a:off x="4207669" y="4936331"/>
            <a:ext cx="6858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kern="0">
                <a:solidFill>
                  <a:srgbClr val="FF0000"/>
                </a:solidFill>
                <a:latin typeface="Arial" charset="0"/>
                <a:cs typeface="+mn-cs"/>
              </a:rPr>
              <a:t>STACK</a:t>
            </a:r>
            <a:endParaRPr lang="vi-VN" sz="1100" b="1" ker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297" name="Rectangle 11">
            <a:extLst>
              <a:ext uri="{FF2B5EF4-FFF2-40B4-BE49-F238E27FC236}">
                <a16:creationId xmlns:a16="http://schemas.microsoft.com/office/drawing/2014/main" id="{91D0AEB2-DF69-4B33-AE01-BF1D0E57323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696200" y="6019800"/>
            <a:ext cx="8382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kern="0">
                <a:solidFill>
                  <a:srgbClr val="FF0000"/>
                </a:solidFill>
                <a:latin typeface="Arial" charset="0"/>
                <a:cs typeface="+mn-cs"/>
              </a:rPr>
              <a:t>Thời gian</a:t>
            </a:r>
            <a:endParaRPr lang="vi-VN" sz="1100" b="1" ker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6BFE3C1-3878-46D8-B535-F971E89164DD}"/>
              </a:ext>
            </a:extLst>
          </p:cNvPr>
          <p:cNvSpPr>
            <a:spLocks/>
          </p:cNvSpPr>
          <p:nvPr/>
        </p:nvSpPr>
        <p:spPr bwMode="auto">
          <a:xfrm>
            <a:off x="762000" y="2590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B4B60994-82AC-4FAE-93CF-8280D6CAED78}"/>
              </a:ext>
            </a:extLst>
          </p:cNvPr>
          <p:cNvSpPr>
            <a:spLocks/>
          </p:cNvSpPr>
          <p:nvPr/>
        </p:nvSpPr>
        <p:spPr bwMode="auto">
          <a:xfrm>
            <a:off x="762000" y="4343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EE8587D-6FB7-48A1-B80C-BCC230A49688}"/>
              </a:ext>
            </a:extLst>
          </p:cNvPr>
          <p:cNvSpPr>
            <a:spLocks/>
          </p:cNvSpPr>
          <p:nvPr/>
        </p:nvSpPr>
        <p:spPr bwMode="auto">
          <a:xfrm>
            <a:off x="762000" y="4724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7DFEF8B-D9CB-447F-9042-93987BB013BC}"/>
              </a:ext>
            </a:extLst>
          </p:cNvPr>
          <p:cNvSpPr>
            <a:spLocks/>
          </p:cNvSpPr>
          <p:nvPr/>
        </p:nvSpPr>
        <p:spPr bwMode="auto">
          <a:xfrm>
            <a:off x="2057400" y="2209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43D2E12-00C2-403A-947B-4961362D05A2}"/>
              </a:ext>
            </a:extLst>
          </p:cNvPr>
          <p:cNvSpPr>
            <a:spLocks/>
          </p:cNvSpPr>
          <p:nvPr/>
        </p:nvSpPr>
        <p:spPr bwMode="auto">
          <a:xfrm>
            <a:off x="2057400" y="2590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9AA95B2-D5C0-460A-8B03-408086AD561E}"/>
              </a:ext>
            </a:extLst>
          </p:cNvPr>
          <p:cNvSpPr>
            <a:spLocks/>
          </p:cNvSpPr>
          <p:nvPr/>
        </p:nvSpPr>
        <p:spPr bwMode="auto">
          <a:xfrm>
            <a:off x="20574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B7C781D-D12D-49A8-BCD5-9F21B4CDED83}"/>
              </a:ext>
            </a:extLst>
          </p:cNvPr>
          <p:cNvSpPr>
            <a:spLocks/>
          </p:cNvSpPr>
          <p:nvPr/>
        </p:nvSpPr>
        <p:spPr bwMode="auto">
          <a:xfrm>
            <a:off x="2057400" y="5562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BBB9949-781F-4F5A-95D9-253D849B7980}"/>
              </a:ext>
            </a:extLst>
          </p:cNvPr>
          <p:cNvSpPr>
            <a:spLocks/>
          </p:cNvSpPr>
          <p:nvPr/>
        </p:nvSpPr>
        <p:spPr bwMode="auto">
          <a:xfrm>
            <a:off x="2057400" y="2819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16F71AE-129B-462C-B251-63B50935A686}"/>
              </a:ext>
            </a:extLst>
          </p:cNvPr>
          <p:cNvSpPr>
            <a:spLocks/>
          </p:cNvSpPr>
          <p:nvPr/>
        </p:nvSpPr>
        <p:spPr bwMode="auto">
          <a:xfrm>
            <a:off x="2057400" y="3048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90D14BC-5E6D-483C-A1FA-9F60E979EBD1}"/>
              </a:ext>
            </a:extLst>
          </p:cNvPr>
          <p:cNvSpPr>
            <a:spLocks/>
          </p:cNvSpPr>
          <p:nvPr/>
        </p:nvSpPr>
        <p:spPr bwMode="auto">
          <a:xfrm>
            <a:off x="762000" y="4953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F3866C1-40F5-48F5-9324-CB7986BB6267}"/>
              </a:ext>
            </a:extLst>
          </p:cNvPr>
          <p:cNvSpPr>
            <a:spLocks/>
          </p:cNvSpPr>
          <p:nvPr/>
        </p:nvSpPr>
        <p:spPr bwMode="auto">
          <a:xfrm>
            <a:off x="7620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D7F7732-0A7E-45F7-A384-A6BCD0E19C4A}"/>
              </a:ext>
            </a:extLst>
          </p:cNvPr>
          <p:cNvSpPr>
            <a:spLocks/>
          </p:cNvSpPr>
          <p:nvPr/>
        </p:nvSpPr>
        <p:spPr bwMode="auto">
          <a:xfrm>
            <a:off x="2057400" y="3886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037D485-1497-4E39-9F06-7D4535C8649B}"/>
              </a:ext>
            </a:extLst>
          </p:cNvPr>
          <p:cNvSpPr>
            <a:spLocks/>
          </p:cNvSpPr>
          <p:nvPr/>
        </p:nvSpPr>
        <p:spPr bwMode="auto">
          <a:xfrm>
            <a:off x="2057400" y="4267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6FFBE8-31D3-4941-80AE-0CED1C9A41E3}"/>
              </a:ext>
            </a:extLst>
          </p:cNvPr>
          <p:cNvSpPr>
            <a:spLocks/>
          </p:cNvSpPr>
          <p:nvPr/>
        </p:nvSpPr>
        <p:spPr bwMode="auto">
          <a:xfrm>
            <a:off x="762000" y="5410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7735E2A-68C9-4902-84ED-90C704F13B02}"/>
              </a:ext>
            </a:extLst>
          </p:cNvPr>
          <p:cNvSpPr>
            <a:spLocks/>
          </p:cNvSpPr>
          <p:nvPr/>
        </p:nvSpPr>
        <p:spPr bwMode="auto">
          <a:xfrm>
            <a:off x="762000" y="5638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D59F04E-3CD2-4E56-A518-E5CD545C27EF}"/>
              </a:ext>
            </a:extLst>
          </p:cNvPr>
          <p:cNvSpPr>
            <a:spLocks/>
          </p:cNvSpPr>
          <p:nvPr/>
        </p:nvSpPr>
        <p:spPr bwMode="auto">
          <a:xfrm>
            <a:off x="762000" y="2819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DA79BEA-9E7C-4D0F-A103-99398809A914}"/>
              </a:ext>
            </a:extLst>
          </p:cNvPr>
          <p:cNvSpPr>
            <a:spLocks/>
          </p:cNvSpPr>
          <p:nvPr/>
        </p:nvSpPr>
        <p:spPr bwMode="auto">
          <a:xfrm>
            <a:off x="762000" y="3048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D81B694-73E3-4A83-8567-02965FE70C6E}"/>
              </a:ext>
            </a:extLst>
          </p:cNvPr>
          <p:cNvSpPr>
            <a:spLocks/>
          </p:cNvSpPr>
          <p:nvPr/>
        </p:nvSpPr>
        <p:spPr bwMode="auto">
          <a:xfrm>
            <a:off x="20574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2B9CD8E-BFEC-4E50-ACED-B17FF1C21834}"/>
              </a:ext>
            </a:extLst>
          </p:cNvPr>
          <p:cNvSpPr>
            <a:spLocks/>
          </p:cNvSpPr>
          <p:nvPr/>
        </p:nvSpPr>
        <p:spPr bwMode="auto">
          <a:xfrm>
            <a:off x="2057400" y="5562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8C5EEF0-31B7-4FCF-BAC8-BF77AB464A53}"/>
              </a:ext>
            </a:extLst>
          </p:cNvPr>
          <p:cNvSpPr>
            <a:spLocks/>
          </p:cNvSpPr>
          <p:nvPr/>
        </p:nvSpPr>
        <p:spPr bwMode="auto">
          <a:xfrm>
            <a:off x="762000" y="3276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C4E85FE-156B-4C6B-90BD-3DDB55BDEC00}"/>
              </a:ext>
            </a:extLst>
          </p:cNvPr>
          <p:cNvSpPr>
            <a:spLocks/>
          </p:cNvSpPr>
          <p:nvPr/>
        </p:nvSpPr>
        <p:spPr bwMode="auto">
          <a:xfrm>
            <a:off x="762000" y="3505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61" grpId="0" animBg="1"/>
      <p:bldP spid="262" grpId="0" animBg="1"/>
      <p:bldP spid="263" grpId="0" animBg="1"/>
      <p:bldP spid="264" grpId="0" animBg="1"/>
      <p:bldP spid="266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 animBg="1"/>
      <p:bldP spid="289" grpId="0" animBg="1"/>
      <p:bldP spid="290" grpId="0" animBg="1"/>
      <p:bldP spid="292" grpId="0" animBg="1"/>
      <p:bldP spid="293" grpId="0" animBg="1"/>
      <p:bldP spid="296" grpId="0"/>
      <p:bldP spid="297" grpId="0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9295965-FBC8-4829-B145-E024F5C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Nhận xét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3E38E-B6F5-4B4F-A125-6E13B099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ơ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 chế gọi hàm dùng STACK trong C phù hợp cho giải thuật 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đệ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</a:rPr>
              <a:t> quy vì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Lưu thông tin trạng thái còn dở dang mỗi khi gọi đệ quy.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Thực hiện xong một lần gọi cần khôi phục thông tin trạng thái trước khi gọi.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Lệnh gọi cuối cùng sẽ hoàn tất đầu tiên.</a:t>
            </a:r>
            <a:endParaRPr lang="en-US"/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AD790F2B-7AAB-4785-A2A6-7D4F6AE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CC55F41-6078-454C-9590-EACF398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gọi hàm </a:t>
            </a:r>
            <a:r>
              <a:rPr lang="vi-VN" altLang="en-US"/>
              <a:t>đệ</a:t>
            </a:r>
            <a:r>
              <a:rPr lang="en-US" altLang="en-US"/>
              <a:t> quy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FAF5-BC51-4F18-98C7-E10541E9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Tính số hạng thứ 4 của dãy </a:t>
            </a:r>
            <a:r>
              <a:rPr lang="en-US">
                <a:solidFill>
                  <a:srgbClr val="FF0000"/>
                </a:solidFill>
              </a:rPr>
              <a:t>Fibonacy</a:t>
            </a:r>
          </a:p>
        </p:txBody>
      </p:sp>
      <p:sp>
        <p:nvSpPr>
          <p:cNvPr id="29700" name="Footer Placeholder 2">
            <a:extLst>
              <a:ext uri="{FF2B5EF4-FFF2-40B4-BE49-F238E27FC236}">
                <a16:creationId xmlns:a16="http://schemas.microsoft.com/office/drawing/2014/main" id="{FB1BCC22-D911-47A9-A3DD-650457B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50F63C9-308E-40D3-A7FA-E44CE7BA7A9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755650" cy="758825"/>
            <a:chOff x="4010025" y="1277941"/>
            <a:chExt cx="755650" cy="758826"/>
          </a:xfrm>
        </p:grpSpPr>
        <p:grpSp>
          <p:nvGrpSpPr>
            <p:cNvPr id="30143" name="Group 39">
              <a:extLst>
                <a:ext uri="{FF2B5EF4-FFF2-40B4-BE49-F238E27FC236}">
                  <a16:creationId xmlns:a16="http://schemas.microsoft.com/office/drawing/2014/main" id="{8988B001-4FE6-45E8-B057-D929EC0A8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145" name="Picture 40" descr="light_shadow">
                <a:extLst>
                  <a:ext uri="{FF2B5EF4-FFF2-40B4-BE49-F238E27FC236}">
                    <a16:creationId xmlns:a16="http://schemas.microsoft.com/office/drawing/2014/main" id="{CDC6D0D1-3EF4-4A98-B6D2-2F3AC719A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146" name="Picture 41" descr="circuler_1">
                <a:extLst>
                  <a:ext uri="{FF2B5EF4-FFF2-40B4-BE49-F238E27FC236}">
                    <a16:creationId xmlns:a16="http://schemas.microsoft.com/office/drawing/2014/main" id="{B8E59963-72DD-4DAA-A9A6-3617F1F4BE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4D5CA8ED-2D3E-45CA-AAE7-42DBFCAC5E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150" name="Group 150">
                <a:extLst>
                  <a:ext uri="{FF2B5EF4-FFF2-40B4-BE49-F238E27FC236}">
                    <a16:creationId xmlns:a16="http://schemas.microsoft.com/office/drawing/2014/main" id="{7947B84C-23E9-4D62-A52C-0D7395A16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30152" name="Group 44">
                  <a:extLst>
                    <a:ext uri="{FF2B5EF4-FFF2-40B4-BE49-F238E27FC236}">
                      <a16:creationId xmlns:a16="http://schemas.microsoft.com/office/drawing/2014/main" id="{7DDA199E-57EC-4AE2-BC31-A31FAA3E7D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9" name="AutoShape 45">
                    <a:extLst>
                      <a:ext uri="{FF2B5EF4-FFF2-40B4-BE49-F238E27FC236}">
                        <a16:creationId xmlns:a16="http://schemas.microsoft.com/office/drawing/2014/main" id="{461D4E31-1979-4B33-B3F0-1179893FB1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4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" name="AutoShape 46">
                    <a:extLst>
                      <a:ext uri="{FF2B5EF4-FFF2-40B4-BE49-F238E27FC236}">
                        <a16:creationId xmlns:a16="http://schemas.microsoft.com/office/drawing/2014/main" id="{9939FD30-A9F1-42B5-9B01-DFA29BE056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303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7">
                    <a:extLst>
                      <a:ext uri="{FF2B5EF4-FFF2-40B4-BE49-F238E27FC236}">
                        <a16:creationId xmlns:a16="http://schemas.microsoft.com/office/drawing/2014/main" id="{4E3FAD7A-6749-4C78-8C67-6E77E59FEE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31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8">
                    <a:extLst>
                      <a:ext uri="{FF2B5EF4-FFF2-40B4-BE49-F238E27FC236}">
                        <a16:creationId xmlns:a16="http://schemas.microsoft.com/office/drawing/2014/main" id="{B4A1E75A-0CEA-4D9C-97E7-43A287E1E4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6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153" name="Group 49">
                  <a:extLst>
                    <a:ext uri="{FF2B5EF4-FFF2-40B4-BE49-F238E27FC236}">
                      <a16:creationId xmlns:a16="http://schemas.microsoft.com/office/drawing/2014/main" id="{1ACF9C80-6DEB-4701-8827-C0EB2A9E60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5" name="AutoShape 50">
                    <a:extLst>
                      <a:ext uri="{FF2B5EF4-FFF2-40B4-BE49-F238E27FC236}">
                        <a16:creationId xmlns:a16="http://schemas.microsoft.com/office/drawing/2014/main" id="{8325ADFD-5EC6-429B-8C12-93623BFDCB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" name="AutoShape 51">
                    <a:extLst>
                      <a:ext uri="{FF2B5EF4-FFF2-40B4-BE49-F238E27FC236}">
                        <a16:creationId xmlns:a16="http://schemas.microsoft.com/office/drawing/2014/main" id="{BC4EF4CD-C223-47B6-B3F9-4017BBFB2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2">
                    <a:extLst>
                      <a:ext uri="{FF2B5EF4-FFF2-40B4-BE49-F238E27FC236}">
                        <a16:creationId xmlns:a16="http://schemas.microsoft.com/office/drawing/2014/main" id="{2E803B09-4707-437D-ADDF-5B21952B81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3">
                    <a:extLst>
                      <a:ext uri="{FF2B5EF4-FFF2-40B4-BE49-F238E27FC236}">
                        <a16:creationId xmlns:a16="http://schemas.microsoft.com/office/drawing/2014/main" id="{41549104-E9C1-4DB4-96DD-526A27459F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" name="Freeform 54">
                <a:extLst>
                  <a:ext uri="{FF2B5EF4-FFF2-40B4-BE49-F238E27FC236}">
                    <a16:creationId xmlns:a16="http://schemas.microsoft.com/office/drawing/2014/main" id="{3DB02276-8590-4C42-82A2-9CF8A4296A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7" name="Text Box 55">
              <a:extLst>
                <a:ext uri="{FF2B5EF4-FFF2-40B4-BE49-F238E27FC236}">
                  <a16:creationId xmlns:a16="http://schemas.microsoft.com/office/drawing/2014/main" id="{3A453FDC-8E53-4483-B083-53C7EEF9A5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F(4)</a:t>
              </a:r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EAF9B73B-0272-4EE5-97D4-A0E5CA5C7C7D}"/>
              </a:ext>
            </a:extLst>
          </p:cNvPr>
          <p:cNvGrpSpPr/>
          <p:nvPr/>
        </p:nvGrpSpPr>
        <p:grpSpPr>
          <a:xfrm>
            <a:off x="648195" y="2477631"/>
            <a:ext cx="3314205" cy="2780169"/>
            <a:chOff x="2362199" y="1524000"/>
            <a:chExt cx="3314205" cy="2780169"/>
          </a:xfrm>
          <a:scene3d>
            <a:camera prst="perspectiveHeroicExtremeRightFacing"/>
            <a:lightRig rig="threePt" dir="t"/>
          </a:scene3d>
        </p:grpSpPr>
        <p:sp>
          <p:nvSpPr>
            <p:cNvPr id="33" name="AutoShape 6">
              <a:extLst>
                <a:ext uri="{FF2B5EF4-FFF2-40B4-BE49-F238E27FC236}">
                  <a16:creationId xmlns:a16="http://schemas.microsoft.com/office/drawing/2014/main" id="{715E159D-275F-47BE-9DBE-AFFC5B93B5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400" y="2057400"/>
              <a:ext cx="3200400" cy="22098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5EC31DA7-BDE1-40AD-A5C7-E5443B8FAC4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514600" y="2057400"/>
              <a:ext cx="3048000" cy="22467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20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if (n == 0)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return 1;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if (n == 1)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return 1;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return F(n-1) + F(n-2);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EAA2390-0419-4611-A906-AAAD773CF8A3}"/>
                </a:ext>
              </a:extLst>
            </p:cNvPr>
            <p:cNvGrpSpPr/>
            <p:nvPr/>
          </p:nvGrpSpPr>
          <p:grpSpPr>
            <a:xfrm>
              <a:off x="2362199" y="1524000"/>
              <a:ext cx="3314205" cy="530225"/>
              <a:chOff x="560388" y="1143000"/>
              <a:chExt cx="3617912" cy="530225"/>
            </a:xfrm>
          </p:grpSpPr>
          <p:sp>
            <p:nvSpPr>
              <p:cNvPr id="36" name="Freeform 2">
                <a:extLst>
                  <a:ext uri="{FF2B5EF4-FFF2-40B4-BE49-F238E27FC236}">
                    <a16:creationId xmlns:a16="http://schemas.microsoft.com/office/drawing/2014/main" id="{4E315F0B-00AC-40E4-A4DD-35E30727FDA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7" name="Rectangle 4">
                <a:extLst>
                  <a:ext uri="{FF2B5EF4-FFF2-40B4-BE49-F238E27FC236}">
                    <a16:creationId xmlns:a16="http://schemas.microsoft.com/office/drawing/2014/main" id="{38637F69-B35C-4B55-A7E7-0B1F44BCF3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p3d>
                <a:bevelT/>
              </a:sp3d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long F(int n)</a:t>
                </a:r>
              </a:p>
            </p:txBody>
          </p:sp>
        </p:grpSp>
      </p:grpSp>
      <p:grpSp>
        <p:nvGrpSpPr>
          <p:cNvPr id="13" name="Group 38">
            <a:extLst>
              <a:ext uri="{FF2B5EF4-FFF2-40B4-BE49-F238E27FC236}">
                <a16:creationId xmlns:a16="http://schemas.microsoft.com/office/drawing/2014/main" id="{C5E5329D-99B5-424F-ABAE-6F0F3F1F6E8B}"/>
              </a:ext>
            </a:extLst>
          </p:cNvPr>
          <p:cNvGrpSpPr>
            <a:grpSpLocks/>
          </p:cNvGrpSpPr>
          <p:nvPr/>
        </p:nvGrpSpPr>
        <p:grpSpPr bwMode="auto">
          <a:xfrm>
            <a:off x="3968750" y="4346575"/>
            <a:ext cx="755650" cy="758825"/>
            <a:chOff x="4010025" y="1277941"/>
            <a:chExt cx="755650" cy="758826"/>
          </a:xfrm>
        </p:grpSpPr>
        <p:grpSp>
          <p:nvGrpSpPr>
            <p:cNvPr id="30124" name="Group 39">
              <a:extLst>
                <a:ext uri="{FF2B5EF4-FFF2-40B4-BE49-F238E27FC236}">
                  <a16:creationId xmlns:a16="http://schemas.microsoft.com/office/drawing/2014/main" id="{4BD3DDEE-DC02-48C7-B168-AF61943FA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126" name="Picture 40" descr="light_shadow">
                <a:extLst>
                  <a:ext uri="{FF2B5EF4-FFF2-40B4-BE49-F238E27FC236}">
                    <a16:creationId xmlns:a16="http://schemas.microsoft.com/office/drawing/2014/main" id="{AC6AF52B-440E-4E23-8B17-C735D99515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127" name="Picture 41" descr="circuler_1">
                <a:extLst>
                  <a:ext uri="{FF2B5EF4-FFF2-40B4-BE49-F238E27FC236}">
                    <a16:creationId xmlns:a16="http://schemas.microsoft.com/office/drawing/2014/main" id="{A21F9D39-6E5E-4D33-B184-B9DB00E7D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Oval 42">
                <a:extLst>
                  <a:ext uri="{FF2B5EF4-FFF2-40B4-BE49-F238E27FC236}">
                    <a16:creationId xmlns:a16="http://schemas.microsoft.com/office/drawing/2014/main" id="{BAE42BB2-4212-414D-9A8E-1329BD8244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131" name="Group 150">
                <a:extLst>
                  <a:ext uri="{FF2B5EF4-FFF2-40B4-BE49-F238E27FC236}">
                    <a16:creationId xmlns:a16="http://schemas.microsoft.com/office/drawing/2014/main" id="{8214C391-2F76-4621-9144-949CD7F93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30133" name="Group 44">
                  <a:extLst>
                    <a:ext uri="{FF2B5EF4-FFF2-40B4-BE49-F238E27FC236}">
                      <a16:creationId xmlns:a16="http://schemas.microsoft.com/office/drawing/2014/main" id="{D7D9CD37-900C-4ACF-A19E-D284D2CC7C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3" name="AutoShape 45">
                    <a:extLst>
                      <a:ext uri="{FF2B5EF4-FFF2-40B4-BE49-F238E27FC236}">
                        <a16:creationId xmlns:a16="http://schemas.microsoft.com/office/drawing/2014/main" id="{46100742-295B-444B-BD48-49387C9949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9"/>
                    <a:ext cx="225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46">
                    <a:extLst>
                      <a:ext uri="{FF2B5EF4-FFF2-40B4-BE49-F238E27FC236}">
                        <a16:creationId xmlns:a16="http://schemas.microsoft.com/office/drawing/2014/main" id="{81716328-991B-4922-9C09-0D2601835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" name="AutoShape 47">
                    <a:extLst>
                      <a:ext uri="{FF2B5EF4-FFF2-40B4-BE49-F238E27FC236}">
                        <a16:creationId xmlns:a16="http://schemas.microsoft.com/office/drawing/2014/main" id="{ACE6FCF6-E68E-4198-9768-19D4ED639E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6" y="2325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" name="AutoShape 48">
                    <a:extLst>
                      <a:ext uri="{FF2B5EF4-FFF2-40B4-BE49-F238E27FC236}">
                        <a16:creationId xmlns:a16="http://schemas.microsoft.com/office/drawing/2014/main" id="{AAE371E4-4B1B-43E9-94D9-D980437AF2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55"/>
                    <a:ext cx="221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134" name="Group 49">
                  <a:extLst>
                    <a:ext uri="{FF2B5EF4-FFF2-40B4-BE49-F238E27FC236}">
                      <a16:creationId xmlns:a16="http://schemas.microsoft.com/office/drawing/2014/main" id="{8B5EAE53-E37E-4201-B020-5E1D836BCC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49" name="AutoShape 50">
                    <a:extLst>
                      <a:ext uri="{FF2B5EF4-FFF2-40B4-BE49-F238E27FC236}">
                        <a16:creationId xmlns:a16="http://schemas.microsoft.com/office/drawing/2014/main" id="{55EE06EE-9BCE-4827-9514-C6A177FB73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17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0" name="AutoShape 51">
                    <a:extLst>
                      <a:ext uri="{FF2B5EF4-FFF2-40B4-BE49-F238E27FC236}">
                        <a16:creationId xmlns:a16="http://schemas.microsoft.com/office/drawing/2014/main" id="{A4DCCFBE-2668-49EB-BA92-C543732CC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8" y="2294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" name="AutoShape 52">
                    <a:extLst>
                      <a:ext uri="{FF2B5EF4-FFF2-40B4-BE49-F238E27FC236}">
                        <a16:creationId xmlns:a16="http://schemas.microsoft.com/office/drawing/2014/main" id="{B56BE5F0-9598-4B4F-94E0-CB25E468C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9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" name="AutoShape 53">
                    <a:extLst>
                      <a:ext uri="{FF2B5EF4-FFF2-40B4-BE49-F238E27FC236}">
                        <a16:creationId xmlns:a16="http://schemas.microsoft.com/office/drawing/2014/main" id="{D899E232-44A8-4D15-866E-573402A73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8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6" name="Freeform 54">
                <a:extLst>
                  <a:ext uri="{FF2B5EF4-FFF2-40B4-BE49-F238E27FC236}">
                    <a16:creationId xmlns:a16="http://schemas.microsoft.com/office/drawing/2014/main" id="{D6C39E00-C8E3-4A6A-A6FD-7CCA5C2F082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1" name="Text Box 55">
              <a:extLst>
                <a:ext uri="{FF2B5EF4-FFF2-40B4-BE49-F238E27FC236}">
                  <a16:creationId xmlns:a16="http://schemas.microsoft.com/office/drawing/2014/main" id="{BB299D62-861E-4381-A834-086D67B64D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F(2)</a:t>
              </a:r>
            </a:p>
          </p:txBody>
        </p:sp>
      </p:grpSp>
      <p:grpSp>
        <p:nvGrpSpPr>
          <p:cNvPr id="26" name="Group 56">
            <a:extLst>
              <a:ext uri="{FF2B5EF4-FFF2-40B4-BE49-F238E27FC236}">
                <a16:creationId xmlns:a16="http://schemas.microsoft.com/office/drawing/2014/main" id="{05D732D2-A9F1-4BE1-8ADA-50B5A0B22CC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355975"/>
            <a:ext cx="755650" cy="758825"/>
            <a:chOff x="4010025" y="1277941"/>
            <a:chExt cx="755650" cy="758826"/>
          </a:xfrm>
        </p:grpSpPr>
        <p:grpSp>
          <p:nvGrpSpPr>
            <p:cNvPr id="30105" name="Group 39">
              <a:extLst>
                <a:ext uri="{FF2B5EF4-FFF2-40B4-BE49-F238E27FC236}">
                  <a16:creationId xmlns:a16="http://schemas.microsoft.com/office/drawing/2014/main" id="{6A04DCE5-6EED-4C5C-95DE-A7D66ABAF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107" name="Picture 40" descr="light_shadow">
                <a:extLst>
                  <a:ext uri="{FF2B5EF4-FFF2-40B4-BE49-F238E27FC236}">
                    <a16:creationId xmlns:a16="http://schemas.microsoft.com/office/drawing/2014/main" id="{F23D6630-FD79-446B-BFF9-D4B5FBD88C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108" name="Picture 41" descr="circuler_1">
                <a:extLst>
                  <a:ext uri="{FF2B5EF4-FFF2-40B4-BE49-F238E27FC236}">
                    <a16:creationId xmlns:a16="http://schemas.microsoft.com/office/drawing/2014/main" id="{3D27DA9C-9D75-49A4-B1CB-4750859028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Oval 42">
                <a:extLst>
                  <a:ext uri="{FF2B5EF4-FFF2-40B4-BE49-F238E27FC236}">
                    <a16:creationId xmlns:a16="http://schemas.microsoft.com/office/drawing/2014/main" id="{6747FD26-9996-4B34-9686-B6C956CBB7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112" name="Group 150">
                <a:extLst>
                  <a:ext uri="{FF2B5EF4-FFF2-40B4-BE49-F238E27FC236}">
                    <a16:creationId xmlns:a16="http://schemas.microsoft.com/office/drawing/2014/main" id="{85D4523C-AEA8-4741-A2A0-24F3E78B5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30114" name="Group 44">
                  <a:extLst>
                    <a:ext uri="{FF2B5EF4-FFF2-40B4-BE49-F238E27FC236}">
                      <a16:creationId xmlns:a16="http://schemas.microsoft.com/office/drawing/2014/main" id="{7C41C0EB-6F68-4CBD-B601-DBFFF12F9E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1" name="AutoShape 45">
                    <a:extLst>
                      <a:ext uri="{FF2B5EF4-FFF2-40B4-BE49-F238E27FC236}">
                        <a16:creationId xmlns:a16="http://schemas.microsoft.com/office/drawing/2014/main" id="{3C48E97E-23A7-451F-B47E-D53AEA8232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46">
                    <a:extLst>
                      <a:ext uri="{FF2B5EF4-FFF2-40B4-BE49-F238E27FC236}">
                        <a16:creationId xmlns:a16="http://schemas.microsoft.com/office/drawing/2014/main" id="{ED01316C-9A68-4C8E-BDD2-B948B6B44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3" name="AutoShape 47">
                    <a:extLst>
                      <a:ext uri="{FF2B5EF4-FFF2-40B4-BE49-F238E27FC236}">
                        <a16:creationId xmlns:a16="http://schemas.microsoft.com/office/drawing/2014/main" id="{C59E9545-FC72-4EA9-84C8-A1284E50FD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4" name="AutoShape 48">
                    <a:extLst>
                      <a:ext uri="{FF2B5EF4-FFF2-40B4-BE49-F238E27FC236}">
                        <a16:creationId xmlns:a16="http://schemas.microsoft.com/office/drawing/2014/main" id="{59132D76-51E3-4597-A575-96EF7587F3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115" name="Group 49">
                  <a:extLst>
                    <a:ext uri="{FF2B5EF4-FFF2-40B4-BE49-F238E27FC236}">
                      <a16:creationId xmlns:a16="http://schemas.microsoft.com/office/drawing/2014/main" id="{9C9C23D3-B8CC-4335-95CE-D9B92EEFD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67" name="AutoShape 50">
                    <a:extLst>
                      <a:ext uri="{FF2B5EF4-FFF2-40B4-BE49-F238E27FC236}">
                        <a16:creationId xmlns:a16="http://schemas.microsoft.com/office/drawing/2014/main" id="{60B88EDC-6124-488E-A5D8-5C25B27995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8" name="AutoShape 51">
                    <a:extLst>
                      <a:ext uri="{FF2B5EF4-FFF2-40B4-BE49-F238E27FC236}">
                        <a16:creationId xmlns:a16="http://schemas.microsoft.com/office/drawing/2014/main" id="{9967481B-D149-4E89-9767-F644D9BD79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9" name="AutoShape 52">
                    <a:extLst>
                      <a:ext uri="{FF2B5EF4-FFF2-40B4-BE49-F238E27FC236}">
                        <a16:creationId xmlns:a16="http://schemas.microsoft.com/office/drawing/2014/main" id="{5113F223-6251-4744-B98A-CEA03CE813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0" name="AutoShape 53">
                    <a:extLst>
                      <a:ext uri="{FF2B5EF4-FFF2-40B4-BE49-F238E27FC236}">
                        <a16:creationId xmlns:a16="http://schemas.microsoft.com/office/drawing/2014/main" id="{EBBEB89C-2C6E-41E2-A0C8-1B11AA9E3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4" name="Freeform 54">
                <a:extLst>
                  <a:ext uri="{FF2B5EF4-FFF2-40B4-BE49-F238E27FC236}">
                    <a16:creationId xmlns:a16="http://schemas.microsoft.com/office/drawing/2014/main" id="{2E8A46BF-8FC8-4CB5-99F6-71E635F551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DD88B2EA-1F65-4339-A68F-2DDFCF5ECDB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F(3)</a:t>
              </a:r>
            </a:p>
          </p:txBody>
        </p:sp>
      </p:grpSp>
      <p:grpSp>
        <p:nvGrpSpPr>
          <p:cNvPr id="31" name="Group 74">
            <a:extLst>
              <a:ext uri="{FF2B5EF4-FFF2-40B4-BE49-F238E27FC236}">
                <a16:creationId xmlns:a16="http://schemas.microsoft.com/office/drawing/2014/main" id="{D4931FF9-E4C6-4692-901B-814BA309DE44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4346575"/>
            <a:ext cx="755650" cy="758825"/>
            <a:chOff x="4010025" y="1277941"/>
            <a:chExt cx="755650" cy="758826"/>
          </a:xfrm>
        </p:grpSpPr>
        <p:grpSp>
          <p:nvGrpSpPr>
            <p:cNvPr id="30086" name="Group 39">
              <a:extLst>
                <a:ext uri="{FF2B5EF4-FFF2-40B4-BE49-F238E27FC236}">
                  <a16:creationId xmlns:a16="http://schemas.microsoft.com/office/drawing/2014/main" id="{CF31DE00-B42F-481C-99A0-C4E06E244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088" name="Picture 40" descr="light_shadow">
                <a:extLst>
                  <a:ext uri="{FF2B5EF4-FFF2-40B4-BE49-F238E27FC236}">
                    <a16:creationId xmlns:a16="http://schemas.microsoft.com/office/drawing/2014/main" id="{AF008158-3AC7-4A01-AAA7-C869EBE9CD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89" name="Picture 41" descr="circuler_1">
                <a:extLst>
                  <a:ext uri="{FF2B5EF4-FFF2-40B4-BE49-F238E27FC236}">
                    <a16:creationId xmlns:a16="http://schemas.microsoft.com/office/drawing/2014/main" id="{13BC531C-5611-45F9-A3DC-8AAA30B26B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Oval 42">
                <a:extLst>
                  <a:ext uri="{FF2B5EF4-FFF2-40B4-BE49-F238E27FC236}">
                    <a16:creationId xmlns:a16="http://schemas.microsoft.com/office/drawing/2014/main" id="{79412022-12F0-457B-9A23-A4723EC423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093" name="Group 150">
                <a:extLst>
                  <a:ext uri="{FF2B5EF4-FFF2-40B4-BE49-F238E27FC236}">
                    <a16:creationId xmlns:a16="http://schemas.microsoft.com/office/drawing/2014/main" id="{0798DF9D-4F8D-4121-9D02-0822F26D5A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30095" name="Group 44">
                  <a:extLst>
                    <a:ext uri="{FF2B5EF4-FFF2-40B4-BE49-F238E27FC236}">
                      <a16:creationId xmlns:a16="http://schemas.microsoft.com/office/drawing/2014/main" id="{C2CA2819-FB82-44C5-A84E-F24DFBC6E2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89" name="AutoShape 45">
                    <a:extLst>
                      <a:ext uri="{FF2B5EF4-FFF2-40B4-BE49-F238E27FC236}">
                        <a16:creationId xmlns:a16="http://schemas.microsoft.com/office/drawing/2014/main" id="{5E49F425-E388-43A8-BACB-98CEF1460D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0" name="AutoShape 46">
                    <a:extLst>
                      <a:ext uri="{FF2B5EF4-FFF2-40B4-BE49-F238E27FC236}">
                        <a16:creationId xmlns:a16="http://schemas.microsoft.com/office/drawing/2014/main" id="{96E17741-0F3C-4C67-BA08-B376A0223F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1" name="AutoShape 47">
                    <a:extLst>
                      <a:ext uri="{FF2B5EF4-FFF2-40B4-BE49-F238E27FC236}">
                        <a16:creationId xmlns:a16="http://schemas.microsoft.com/office/drawing/2014/main" id="{66B1DBB2-D14B-4FEC-8C1D-2D9AB03BFB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2" name="AutoShape 48">
                    <a:extLst>
                      <a:ext uri="{FF2B5EF4-FFF2-40B4-BE49-F238E27FC236}">
                        <a16:creationId xmlns:a16="http://schemas.microsoft.com/office/drawing/2014/main" id="{A461D7E6-E45A-41F2-BCB6-0E196196F5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96" name="Group 49">
                  <a:extLst>
                    <a:ext uri="{FF2B5EF4-FFF2-40B4-BE49-F238E27FC236}">
                      <a16:creationId xmlns:a16="http://schemas.microsoft.com/office/drawing/2014/main" id="{50B72FD1-CB0C-4EF3-A868-EEF08D904F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85" name="AutoShape 50">
                    <a:extLst>
                      <a:ext uri="{FF2B5EF4-FFF2-40B4-BE49-F238E27FC236}">
                        <a16:creationId xmlns:a16="http://schemas.microsoft.com/office/drawing/2014/main" id="{E10D9858-AB4E-4657-B4E8-C0F241946A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6" name="AutoShape 51">
                    <a:extLst>
                      <a:ext uri="{FF2B5EF4-FFF2-40B4-BE49-F238E27FC236}">
                        <a16:creationId xmlns:a16="http://schemas.microsoft.com/office/drawing/2014/main" id="{C59D6D24-500A-4CD1-8187-1E3D707427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7" name="AutoShape 52">
                    <a:extLst>
                      <a:ext uri="{FF2B5EF4-FFF2-40B4-BE49-F238E27FC236}">
                        <a16:creationId xmlns:a16="http://schemas.microsoft.com/office/drawing/2014/main" id="{1F3F39A6-1F21-4C2C-BFB0-A89E6278FF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8" name="AutoShape 53">
                    <a:extLst>
                      <a:ext uri="{FF2B5EF4-FFF2-40B4-BE49-F238E27FC236}">
                        <a16:creationId xmlns:a16="http://schemas.microsoft.com/office/drawing/2014/main" id="{1E02DA3C-A95F-401A-B53C-CCC2DA823B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2" name="Freeform 54">
                <a:extLst>
                  <a:ext uri="{FF2B5EF4-FFF2-40B4-BE49-F238E27FC236}">
                    <a16:creationId xmlns:a16="http://schemas.microsoft.com/office/drawing/2014/main" id="{73BD9EAC-AE8E-439F-B580-CDCB9DA0249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EB6C6C87-9401-4A90-A3F2-482D34AC81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30916" name="Group 92">
            <a:extLst>
              <a:ext uri="{FF2B5EF4-FFF2-40B4-BE49-F238E27FC236}">
                <a16:creationId xmlns:a16="http://schemas.microsoft.com/office/drawing/2014/main" id="{F433535C-35CD-4F9A-A04F-4FACC984DEF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355975"/>
            <a:ext cx="755650" cy="758825"/>
            <a:chOff x="4010025" y="1277941"/>
            <a:chExt cx="755650" cy="758826"/>
          </a:xfrm>
        </p:grpSpPr>
        <p:grpSp>
          <p:nvGrpSpPr>
            <p:cNvPr id="30067" name="Group 39">
              <a:extLst>
                <a:ext uri="{FF2B5EF4-FFF2-40B4-BE49-F238E27FC236}">
                  <a16:creationId xmlns:a16="http://schemas.microsoft.com/office/drawing/2014/main" id="{7885BD36-1B78-4D5B-B314-6B841C41C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069" name="Picture 40" descr="light_shadow">
                <a:extLst>
                  <a:ext uri="{FF2B5EF4-FFF2-40B4-BE49-F238E27FC236}">
                    <a16:creationId xmlns:a16="http://schemas.microsoft.com/office/drawing/2014/main" id="{952A3B9A-3AFE-4C1B-B1C1-48EBE5B72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70" name="Picture 41" descr="circuler_1">
                <a:extLst>
                  <a:ext uri="{FF2B5EF4-FFF2-40B4-BE49-F238E27FC236}">
                    <a16:creationId xmlns:a16="http://schemas.microsoft.com/office/drawing/2014/main" id="{8EC94BB4-0D87-4FC1-8865-E608343AF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Oval 42">
                <a:extLst>
                  <a:ext uri="{FF2B5EF4-FFF2-40B4-BE49-F238E27FC236}">
                    <a16:creationId xmlns:a16="http://schemas.microsoft.com/office/drawing/2014/main" id="{2871CF92-D846-434F-BD76-C6980F26C9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074" name="Group 150">
                <a:extLst>
                  <a:ext uri="{FF2B5EF4-FFF2-40B4-BE49-F238E27FC236}">
                    <a16:creationId xmlns:a16="http://schemas.microsoft.com/office/drawing/2014/main" id="{5AD7567B-DFD5-457F-8075-DA4827E2B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30076" name="Group 44">
                  <a:extLst>
                    <a:ext uri="{FF2B5EF4-FFF2-40B4-BE49-F238E27FC236}">
                      <a16:creationId xmlns:a16="http://schemas.microsoft.com/office/drawing/2014/main" id="{2053308A-771F-454E-88E9-53A831CE48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07" name="AutoShape 45">
                    <a:extLst>
                      <a:ext uri="{FF2B5EF4-FFF2-40B4-BE49-F238E27FC236}">
                        <a16:creationId xmlns:a16="http://schemas.microsoft.com/office/drawing/2014/main" id="{5E6EA16D-3C19-4433-8B93-8BC8FF87BF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8" name="AutoShape 46">
                    <a:extLst>
                      <a:ext uri="{FF2B5EF4-FFF2-40B4-BE49-F238E27FC236}">
                        <a16:creationId xmlns:a16="http://schemas.microsoft.com/office/drawing/2014/main" id="{21FD2FCC-D7A8-4191-9959-495763BEDA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9" name="AutoShape 47">
                    <a:extLst>
                      <a:ext uri="{FF2B5EF4-FFF2-40B4-BE49-F238E27FC236}">
                        <a16:creationId xmlns:a16="http://schemas.microsoft.com/office/drawing/2014/main" id="{EF3E60DC-DEDA-4D55-AA73-325C04C16C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0" name="AutoShape 48">
                    <a:extLst>
                      <a:ext uri="{FF2B5EF4-FFF2-40B4-BE49-F238E27FC236}">
                        <a16:creationId xmlns:a16="http://schemas.microsoft.com/office/drawing/2014/main" id="{38874684-A3C0-4295-B1A6-52B633286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77" name="Group 49">
                  <a:extLst>
                    <a:ext uri="{FF2B5EF4-FFF2-40B4-BE49-F238E27FC236}">
                      <a16:creationId xmlns:a16="http://schemas.microsoft.com/office/drawing/2014/main" id="{D00C5562-27D4-4FDA-87CF-61CA055CB5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103" name="AutoShape 50">
                    <a:extLst>
                      <a:ext uri="{FF2B5EF4-FFF2-40B4-BE49-F238E27FC236}">
                        <a16:creationId xmlns:a16="http://schemas.microsoft.com/office/drawing/2014/main" id="{4611E16A-D05F-437C-B81B-1B16D19B45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4" name="AutoShape 51">
                    <a:extLst>
                      <a:ext uri="{FF2B5EF4-FFF2-40B4-BE49-F238E27FC236}">
                        <a16:creationId xmlns:a16="http://schemas.microsoft.com/office/drawing/2014/main" id="{7D5E9D72-5388-423C-A9A0-5AB4862FA9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5" name="AutoShape 52">
                    <a:extLst>
                      <a:ext uri="{FF2B5EF4-FFF2-40B4-BE49-F238E27FC236}">
                        <a16:creationId xmlns:a16="http://schemas.microsoft.com/office/drawing/2014/main" id="{3568BB53-589D-4596-8A55-4629564352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6" name="AutoShape 53">
                    <a:extLst>
                      <a:ext uri="{FF2B5EF4-FFF2-40B4-BE49-F238E27FC236}">
                        <a16:creationId xmlns:a16="http://schemas.microsoft.com/office/drawing/2014/main" id="{B0E964FD-239F-4096-A2FA-B7FF021E6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00" name="Freeform 54">
                <a:extLst>
                  <a:ext uri="{FF2B5EF4-FFF2-40B4-BE49-F238E27FC236}">
                    <a16:creationId xmlns:a16="http://schemas.microsoft.com/office/drawing/2014/main" id="{C0247238-D8C4-481E-8164-445EC2180C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C1897717-971D-4D29-B134-CC488C7DAB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F(2)</a:t>
              </a:r>
            </a:p>
          </p:txBody>
        </p:sp>
      </p:grpSp>
      <p:grpSp>
        <p:nvGrpSpPr>
          <p:cNvPr id="30921" name="Group 164">
            <a:extLst>
              <a:ext uri="{FF2B5EF4-FFF2-40B4-BE49-F238E27FC236}">
                <a16:creationId xmlns:a16="http://schemas.microsoft.com/office/drawing/2014/main" id="{0AD2BEE1-F5C3-4904-861C-62D2D62F1896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413375"/>
            <a:ext cx="755650" cy="758825"/>
            <a:chOff x="4010025" y="1277941"/>
            <a:chExt cx="755650" cy="758826"/>
          </a:xfrm>
        </p:grpSpPr>
        <p:grpSp>
          <p:nvGrpSpPr>
            <p:cNvPr id="30048" name="Group 39">
              <a:extLst>
                <a:ext uri="{FF2B5EF4-FFF2-40B4-BE49-F238E27FC236}">
                  <a16:creationId xmlns:a16="http://schemas.microsoft.com/office/drawing/2014/main" id="{4ED039EC-1DB6-40A9-A8BB-A5BA791CB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050" name="Picture 40" descr="light_shadow">
                <a:extLst>
                  <a:ext uri="{FF2B5EF4-FFF2-40B4-BE49-F238E27FC236}">
                    <a16:creationId xmlns:a16="http://schemas.microsoft.com/office/drawing/2014/main" id="{8B161C85-E50C-48CE-8F72-CA779C9749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51" name="Picture 41" descr="circuler_1">
                <a:extLst>
                  <a:ext uri="{FF2B5EF4-FFF2-40B4-BE49-F238E27FC236}">
                    <a16:creationId xmlns:a16="http://schemas.microsoft.com/office/drawing/2014/main" id="{0D2BB8CA-B093-42F0-86EB-A504164DA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0" name="Oval 42">
                <a:extLst>
                  <a:ext uri="{FF2B5EF4-FFF2-40B4-BE49-F238E27FC236}">
                    <a16:creationId xmlns:a16="http://schemas.microsoft.com/office/drawing/2014/main" id="{1EEB4D79-01DB-42CF-B3C8-A3AC4C09E1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055" name="Group 150">
                <a:extLst>
                  <a:ext uri="{FF2B5EF4-FFF2-40B4-BE49-F238E27FC236}">
                    <a16:creationId xmlns:a16="http://schemas.microsoft.com/office/drawing/2014/main" id="{99CE6C73-F7D3-413C-9C9D-B38F31886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30057" name="Group 44">
                  <a:extLst>
                    <a:ext uri="{FF2B5EF4-FFF2-40B4-BE49-F238E27FC236}">
                      <a16:creationId xmlns:a16="http://schemas.microsoft.com/office/drawing/2014/main" id="{ECB16FFD-D0E3-4C20-ADB0-2DA0EA6D4A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79" name="AutoShape 45">
                    <a:extLst>
                      <a:ext uri="{FF2B5EF4-FFF2-40B4-BE49-F238E27FC236}">
                        <a16:creationId xmlns:a16="http://schemas.microsoft.com/office/drawing/2014/main" id="{ABCDB39C-D2B9-4AF8-B72B-EDCEB336A8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0" name="AutoShape 46">
                    <a:extLst>
                      <a:ext uri="{FF2B5EF4-FFF2-40B4-BE49-F238E27FC236}">
                        <a16:creationId xmlns:a16="http://schemas.microsoft.com/office/drawing/2014/main" id="{A6F7B15D-13F6-4F5F-A4B4-864AB29500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1" name="AutoShape 47">
                    <a:extLst>
                      <a:ext uri="{FF2B5EF4-FFF2-40B4-BE49-F238E27FC236}">
                        <a16:creationId xmlns:a16="http://schemas.microsoft.com/office/drawing/2014/main" id="{A3F38C2C-0DC7-4BFC-9ABD-7EE142AEB1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2" name="AutoShape 48">
                    <a:extLst>
                      <a:ext uri="{FF2B5EF4-FFF2-40B4-BE49-F238E27FC236}">
                        <a16:creationId xmlns:a16="http://schemas.microsoft.com/office/drawing/2014/main" id="{136790C9-25C6-4DF2-AD2D-AEE0620993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58" name="Group 49">
                  <a:extLst>
                    <a:ext uri="{FF2B5EF4-FFF2-40B4-BE49-F238E27FC236}">
                      <a16:creationId xmlns:a16="http://schemas.microsoft.com/office/drawing/2014/main" id="{E94671B8-1207-4519-B6C9-A0B978414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175" name="AutoShape 50">
                    <a:extLst>
                      <a:ext uri="{FF2B5EF4-FFF2-40B4-BE49-F238E27FC236}">
                        <a16:creationId xmlns:a16="http://schemas.microsoft.com/office/drawing/2014/main" id="{4D1DBD22-5D39-4EA0-90DA-AB7C8CAF05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6" name="AutoShape 51">
                    <a:extLst>
                      <a:ext uri="{FF2B5EF4-FFF2-40B4-BE49-F238E27FC236}">
                        <a16:creationId xmlns:a16="http://schemas.microsoft.com/office/drawing/2014/main" id="{563200D7-DB35-4F3C-8380-C3A417394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7" name="AutoShape 52">
                    <a:extLst>
                      <a:ext uri="{FF2B5EF4-FFF2-40B4-BE49-F238E27FC236}">
                        <a16:creationId xmlns:a16="http://schemas.microsoft.com/office/drawing/2014/main" id="{03B90121-4E3B-4986-93C8-A072219CCB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8" name="AutoShape 53">
                    <a:extLst>
                      <a:ext uri="{FF2B5EF4-FFF2-40B4-BE49-F238E27FC236}">
                        <a16:creationId xmlns:a16="http://schemas.microsoft.com/office/drawing/2014/main" id="{C30A8B5B-5C73-422A-A8C5-D7CA06E1C2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7B67B966-4EBF-4927-9590-5B2E46AB67C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67" name="Text Box 55">
              <a:extLst>
                <a:ext uri="{FF2B5EF4-FFF2-40B4-BE49-F238E27FC236}">
                  <a16:creationId xmlns:a16="http://schemas.microsoft.com/office/drawing/2014/main" id="{140A4B98-82CD-4E80-8608-9A4665BCDF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30928" name="Group 182">
            <a:extLst>
              <a:ext uri="{FF2B5EF4-FFF2-40B4-BE49-F238E27FC236}">
                <a16:creationId xmlns:a16="http://schemas.microsoft.com/office/drawing/2014/main" id="{E27F13F0-ED1A-401E-BEA5-0083353B8398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5413375"/>
            <a:ext cx="755650" cy="758825"/>
            <a:chOff x="4010025" y="1277941"/>
            <a:chExt cx="755650" cy="758826"/>
          </a:xfrm>
        </p:grpSpPr>
        <p:grpSp>
          <p:nvGrpSpPr>
            <p:cNvPr id="30029" name="Group 39">
              <a:extLst>
                <a:ext uri="{FF2B5EF4-FFF2-40B4-BE49-F238E27FC236}">
                  <a16:creationId xmlns:a16="http://schemas.microsoft.com/office/drawing/2014/main" id="{69794913-1591-426A-B467-4E5A0F5FF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031" name="Picture 40" descr="light_shadow">
                <a:extLst>
                  <a:ext uri="{FF2B5EF4-FFF2-40B4-BE49-F238E27FC236}">
                    <a16:creationId xmlns:a16="http://schemas.microsoft.com/office/drawing/2014/main" id="{74796B42-FE5A-4D94-9301-2663E637A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32" name="Picture 41" descr="circuler_1">
                <a:extLst>
                  <a:ext uri="{FF2B5EF4-FFF2-40B4-BE49-F238E27FC236}">
                    <a16:creationId xmlns:a16="http://schemas.microsoft.com/office/drawing/2014/main" id="{16C5179E-E714-483D-91BD-CDE4435AC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Oval 42">
                <a:extLst>
                  <a:ext uri="{FF2B5EF4-FFF2-40B4-BE49-F238E27FC236}">
                    <a16:creationId xmlns:a16="http://schemas.microsoft.com/office/drawing/2014/main" id="{D78058DC-7270-4419-92FA-BFDD1237D3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036" name="Group 150">
                <a:extLst>
                  <a:ext uri="{FF2B5EF4-FFF2-40B4-BE49-F238E27FC236}">
                    <a16:creationId xmlns:a16="http://schemas.microsoft.com/office/drawing/2014/main" id="{F1A4BCF5-718B-4D6B-A5EC-A2C5DACFF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30038" name="Group 44">
                  <a:extLst>
                    <a:ext uri="{FF2B5EF4-FFF2-40B4-BE49-F238E27FC236}">
                      <a16:creationId xmlns:a16="http://schemas.microsoft.com/office/drawing/2014/main" id="{6CA04186-F2BA-4089-A81A-310DB093A6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97" name="AutoShape 45">
                    <a:extLst>
                      <a:ext uri="{FF2B5EF4-FFF2-40B4-BE49-F238E27FC236}">
                        <a16:creationId xmlns:a16="http://schemas.microsoft.com/office/drawing/2014/main" id="{09873723-469D-4851-8165-785DC1361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8" name="AutoShape 46">
                    <a:extLst>
                      <a:ext uri="{FF2B5EF4-FFF2-40B4-BE49-F238E27FC236}">
                        <a16:creationId xmlns:a16="http://schemas.microsoft.com/office/drawing/2014/main" id="{161687CE-F0B7-4AA0-80F3-9DFF43B9EC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9" name="AutoShape 47">
                    <a:extLst>
                      <a:ext uri="{FF2B5EF4-FFF2-40B4-BE49-F238E27FC236}">
                        <a16:creationId xmlns:a16="http://schemas.microsoft.com/office/drawing/2014/main" id="{658D66CA-A8E9-4BC5-8149-1194B923A5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0" name="AutoShape 48">
                    <a:extLst>
                      <a:ext uri="{FF2B5EF4-FFF2-40B4-BE49-F238E27FC236}">
                        <a16:creationId xmlns:a16="http://schemas.microsoft.com/office/drawing/2014/main" id="{87C01F8B-718A-470E-A9CC-49F20AF951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39" name="Group 49">
                  <a:extLst>
                    <a:ext uri="{FF2B5EF4-FFF2-40B4-BE49-F238E27FC236}">
                      <a16:creationId xmlns:a16="http://schemas.microsoft.com/office/drawing/2014/main" id="{41BBC4F5-8CFC-43CC-A1F5-70BFD7C2BF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193" name="AutoShape 50">
                    <a:extLst>
                      <a:ext uri="{FF2B5EF4-FFF2-40B4-BE49-F238E27FC236}">
                        <a16:creationId xmlns:a16="http://schemas.microsoft.com/office/drawing/2014/main" id="{0F9C4BE1-4BB6-45E9-9A99-009984C0EC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4" name="AutoShape 51">
                    <a:extLst>
                      <a:ext uri="{FF2B5EF4-FFF2-40B4-BE49-F238E27FC236}">
                        <a16:creationId xmlns:a16="http://schemas.microsoft.com/office/drawing/2014/main" id="{D032F326-B3AC-4EFC-8C5A-D70E35B182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5" name="AutoShape 52">
                    <a:extLst>
                      <a:ext uri="{FF2B5EF4-FFF2-40B4-BE49-F238E27FC236}">
                        <a16:creationId xmlns:a16="http://schemas.microsoft.com/office/drawing/2014/main" id="{4F72D8C5-7075-4EAE-AF4D-4873887034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6" name="AutoShape 53">
                    <a:extLst>
                      <a:ext uri="{FF2B5EF4-FFF2-40B4-BE49-F238E27FC236}">
                        <a16:creationId xmlns:a16="http://schemas.microsoft.com/office/drawing/2014/main" id="{676454E8-9CA9-48FA-A241-C27CA8E75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90" name="Freeform 54">
                <a:extLst>
                  <a:ext uri="{FF2B5EF4-FFF2-40B4-BE49-F238E27FC236}">
                    <a16:creationId xmlns:a16="http://schemas.microsoft.com/office/drawing/2014/main" id="{EA91A498-C53C-47BF-A50F-17270033EB7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85" name="Text Box 55">
              <a:extLst>
                <a:ext uri="{FF2B5EF4-FFF2-40B4-BE49-F238E27FC236}">
                  <a16:creationId xmlns:a16="http://schemas.microsoft.com/office/drawing/2014/main" id="{B1453ABA-4D8B-4CB9-9577-98A6437E2A2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F(0)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88071EE-EA5C-44FA-81AC-68B8CA520ED5}"/>
              </a:ext>
            </a:extLst>
          </p:cNvPr>
          <p:cNvCxnSpPr/>
          <p:nvPr/>
        </p:nvCxnSpPr>
        <p:spPr>
          <a:xfrm rot="16200000" flipH="1">
            <a:off x="6559550" y="2825750"/>
            <a:ext cx="495300" cy="7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B116A9E-DDCF-43D0-93F7-B4D41B011098}"/>
              </a:ext>
            </a:extLst>
          </p:cNvPr>
          <p:cNvCxnSpPr>
            <a:stCxn id="0" idx="3"/>
            <a:endCxn id="0" idx="0"/>
          </p:cNvCxnSpPr>
          <p:nvPr/>
        </p:nvCxnSpPr>
        <p:spPr>
          <a:xfrm rot="5400000">
            <a:off x="3683794" y="5001419"/>
            <a:ext cx="468312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D8C5C8D-6516-4CE1-8085-ECFAB766669D}"/>
              </a:ext>
            </a:extLst>
          </p:cNvPr>
          <p:cNvCxnSpPr/>
          <p:nvPr/>
        </p:nvCxnSpPr>
        <p:spPr>
          <a:xfrm rot="16200000" flipH="1">
            <a:off x="4343400" y="5105400"/>
            <a:ext cx="457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E3812DF-9623-434E-918C-96495B598D6A}"/>
              </a:ext>
            </a:extLst>
          </p:cNvPr>
          <p:cNvCxnSpPr>
            <a:stCxn id="0" idx="3"/>
            <a:endCxn id="0" idx="0"/>
          </p:cNvCxnSpPr>
          <p:nvPr/>
        </p:nvCxnSpPr>
        <p:spPr>
          <a:xfrm rot="5400000">
            <a:off x="4328319" y="3975894"/>
            <a:ext cx="392112" cy="34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C07FF11-3620-436E-9104-718DDF379B24}"/>
              </a:ext>
            </a:extLst>
          </p:cNvPr>
          <p:cNvCxnSpPr/>
          <p:nvPr/>
        </p:nvCxnSpPr>
        <p:spPr>
          <a:xfrm rot="16200000" flipH="1">
            <a:off x="5033962" y="4068763"/>
            <a:ext cx="422275" cy="279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0DF19FA-5F65-4B53-B8EF-6ED87CF88C22}"/>
              </a:ext>
            </a:extLst>
          </p:cNvPr>
          <p:cNvCxnSpPr>
            <a:stCxn id="0" idx="2"/>
            <a:endCxn id="517" idx="0"/>
          </p:cNvCxnSpPr>
          <p:nvPr/>
        </p:nvCxnSpPr>
        <p:spPr>
          <a:xfrm rot="10800000" flipV="1">
            <a:off x="4956175" y="2713038"/>
            <a:ext cx="857250" cy="639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utoShape 6">
            <a:extLst>
              <a:ext uri="{FF2B5EF4-FFF2-40B4-BE49-F238E27FC236}">
                <a16:creationId xmlns:a16="http://schemas.microsoft.com/office/drawing/2014/main" id="{0B39252A-69BB-4080-A09B-DC02C918B9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3505200"/>
            <a:ext cx="457200" cy="45720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5" name="AutoShape 6">
            <a:extLst>
              <a:ext uri="{FF2B5EF4-FFF2-40B4-BE49-F238E27FC236}">
                <a16:creationId xmlns:a16="http://schemas.microsoft.com/office/drawing/2014/main" id="{90771749-C0F0-4C6A-9D81-98056F83E4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4495800"/>
            <a:ext cx="457200" cy="45720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6" name="AutoShape 6">
            <a:extLst>
              <a:ext uri="{FF2B5EF4-FFF2-40B4-BE49-F238E27FC236}">
                <a16:creationId xmlns:a16="http://schemas.microsoft.com/office/drawing/2014/main" id="{490DAA2C-8FB0-4CBC-B2DA-7ABAA0A626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4800" y="5562600"/>
            <a:ext cx="457200" cy="45720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E8CC8795-CDCF-4B36-90E0-FB40A1236E0A}"/>
              </a:ext>
            </a:extLst>
          </p:cNvPr>
          <p:cNvCxnSpPr/>
          <p:nvPr/>
        </p:nvCxnSpPr>
        <p:spPr>
          <a:xfrm rot="5400000" flipH="1" flipV="1">
            <a:off x="3886200" y="5105400"/>
            <a:ext cx="457200" cy="3048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33" name="Group 379">
            <a:extLst>
              <a:ext uri="{FF2B5EF4-FFF2-40B4-BE49-F238E27FC236}">
                <a16:creationId xmlns:a16="http://schemas.microsoft.com/office/drawing/2014/main" id="{A206D8B3-F75B-4641-8853-8CA4508B37C1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410200"/>
            <a:ext cx="755650" cy="758825"/>
            <a:chOff x="4010025" y="1277941"/>
            <a:chExt cx="755650" cy="758826"/>
          </a:xfrm>
        </p:grpSpPr>
        <p:grpSp>
          <p:nvGrpSpPr>
            <p:cNvPr id="30010" name="Group 39">
              <a:extLst>
                <a:ext uri="{FF2B5EF4-FFF2-40B4-BE49-F238E27FC236}">
                  <a16:creationId xmlns:a16="http://schemas.microsoft.com/office/drawing/2014/main" id="{6E2BF289-456C-4576-A3C3-09AFBDF59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012" name="Picture 40" descr="light_shadow">
                <a:extLst>
                  <a:ext uri="{FF2B5EF4-FFF2-40B4-BE49-F238E27FC236}">
                    <a16:creationId xmlns:a16="http://schemas.microsoft.com/office/drawing/2014/main" id="{4060F8CF-B24C-48E3-B1E8-014F48183C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13" name="Picture 41" descr="circuler_1">
                <a:extLst>
                  <a:ext uri="{FF2B5EF4-FFF2-40B4-BE49-F238E27FC236}">
                    <a16:creationId xmlns:a16="http://schemas.microsoft.com/office/drawing/2014/main" id="{805A8766-5078-4AA4-A607-81603A3FE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5" name="Oval 42">
                <a:extLst>
                  <a:ext uri="{FF2B5EF4-FFF2-40B4-BE49-F238E27FC236}">
                    <a16:creationId xmlns:a16="http://schemas.microsoft.com/office/drawing/2014/main" id="{383546F6-B671-4DF9-BC47-62DD32576F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017" name="Group 150">
                <a:extLst>
                  <a:ext uri="{FF2B5EF4-FFF2-40B4-BE49-F238E27FC236}">
                    <a16:creationId xmlns:a16="http://schemas.microsoft.com/office/drawing/2014/main" id="{8D13CE92-B4DD-4E8B-9184-BD1BF3928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30019" name="Group 44">
                  <a:extLst>
                    <a:ext uri="{FF2B5EF4-FFF2-40B4-BE49-F238E27FC236}">
                      <a16:creationId xmlns:a16="http://schemas.microsoft.com/office/drawing/2014/main" id="{F10496BE-C12D-4796-89D8-09FB670B0D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94" name="AutoShape 45">
                    <a:extLst>
                      <a:ext uri="{FF2B5EF4-FFF2-40B4-BE49-F238E27FC236}">
                        <a16:creationId xmlns:a16="http://schemas.microsoft.com/office/drawing/2014/main" id="{1EA97BFF-F9F1-49BF-BD49-D2413A71C1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5" name="AutoShape 46">
                    <a:extLst>
                      <a:ext uri="{FF2B5EF4-FFF2-40B4-BE49-F238E27FC236}">
                        <a16:creationId xmlns:a16="http://schemas.microsoft.com/office/drawing/2014/main" id="{6B4E2976-74F5-4D65-9E80-0C76D7D36A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6" name="AutoShape 47">
                    <a:extLst>
                      <a:ext uri="{FF2B5EF4-FFF2-40B4-BE49-F238E27FC236}">
                        <a16:creationId xmlns:a16="http://schemas.microsoft.com/office/drawing/2014/main" id="{2283DC93-6C33-403E-93F3-76B97CF692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7" name="AutoShape 48">
                    <a:extLst>
                      <a:ext uri="{FF2B5EF4-FFF2-40B4-BE49-F238E27FC236}">
                        <a16:creationId xmlns:a16="http://schemas.microsoft.com/office/drawing/2014/main" id="{4DBA96F6-CD3E-4B49-975E-B895EA7A0B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20" name="Group 49">
                  <a:extLst>
                    <a:ext uri="{FF2B5EF4-FFF2-40B4-BE49-F238E27FC236}">
                      <a16:creationId xmlns:a16="http://schemas.microsoft.com/office/drawing/2014/main" id="{7A4FBB8B-BD03-4B04-AC5D-EBC775E789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390" name="AutoShape 50">
                    <a:extLst>
                      <a:ext uri="{FF2B5EF4-FFF2-40B4-BE49-F238E27FC236}">
                        <a16:creationId xmlns:a16="http://schemas.microsoft.com/office/drawing/2014/main" id="{0B47936F-3650-43CE-8657-D481EA811A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1" name="AutoShape 51">
                    <a:extLst>
                      <a:ext uri="{FF2B5EF4-FFF2-40B4-BE49-F238E27FC236}">
                        <a16:creationId xmlns:a16="http://schemas.microsoft.com/office/drawing/2014/main" id="{D9C84B99-E4C2-4975-923D-868CC1EDE5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2" name="AutoShape 52">
                    <a:extLst>
                      <a:ext uri="{FF2B5EF4-FFF2-40B4-BE49-F238E27FC236}">
                        <a16:creationId xmlns:a16="http://schemas.microsoft.com/office/drawing/2014/main" id="{ECBABB0D-C22B-4384-8EA7-9930E630F8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3" name="AutoShape 53">
                    <a:extLst>
                      <a:ext uri="{FF2B5EF4-FFF2-40B4-BE49-F238E27FC236}">
                        <a16:creationId xmlns:a16="http://schemas.microsoft.com/office/drawing/2014/main" id="{C3621EBD-0296-46BF-B9A8-673D569AF9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87" name="Freeform 54">
                <a:extLst>
                  <a:ext uri="{FF2B5EF4-FFF2-40B4-BE49-F238E27FC236}">
                    <a16:creationId xmlns:a16="http://schemas.microsoft.com/office/drawing/2014/main" id="{BA0D7634-4B20-4680-A6C0-61DCACFB5DB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82" name="Text Box 55">
              <a:extLst>
                <a:ext uri="{FF2B5EF4-FFF2-40B4-BE49-F238E27FC236}">
                  <a16:creationId xmlns:a16="http://schemas.microsoft.com/office/drawing/2014/main" id="{5E108439-6BCF-4816-8CAC-624F78561E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grpSp>
        <p:nvGrpSpPr>
          <p:cNvPr id="30938" name="Group 397">
            <a:extLst>
              <a:ext uri="{FF2B5EF4-FFF2-40B4-BE49-F238E27FC236}">
                <a16:creationId xmlns:a16="http://schemas.microsoft.com/office/drawing/2014/main" id="{72DCD9A3-F0C4-49FD-9DFA-85A8D504938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410200"/>
            <a:ext cx="755650" cy="758825"/>
            <a:chOff x="4010025" y="1277941"/>
            <a:chExt cx="755650" cy="758826"/>
          </a:xfrm>
        </p:grpSpPr>
        <p:grpSp>
          <p:nvGrpSpPr>
            <p:cNvPr id="29991" name="Group 39">
              <a:extLst>
                <a:ext uri="{FF2B5EF4-FFF2-40B4-BE49-F238E27FC236}">
                  <a16:creationId xmlns:a16="http://schemas.microsoft.com/office/drawing/2014/main" id="{B0846567-77E4-48DD-9613-876855824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993" name="Picture 40" descr="light_shadow">
                <a:extLst>
                  <a:ext uri="{FF2B5EF4-FFF2-40B4-BE49-F238E27FC236}">
                    <a16:creationId xmlns:a16="http://schemas.microsoft.com/office/drawing/2014/main" id="{34181426-491C-4053-8316-20D5B93953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94" name="Picture 41" descr="circuler_1">
                <a:extLst>
                  <a:ext uri="{FF2B5EF4-FFF2-40B4-BE49-F238E27FC236}">
                    <a16:creationId xmlns:a16="http://schemas.microsoft.com/office/drawing/2014/main" id="{3683566B-038F-427E-934C-8DD1B9C72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3" name="Oval 42">
                <a:extLst>
                  <a:ext uri="{FF2B5EF4-FFF2-40B4-BE49-F238E27FC236}">
                    <a16:creationId xmlns:a16="http://schemas.microsoft.com/office/drawing/2014/main" id="{6B47BCBF-BF8E-478F-A22F-8D0F1D1BD9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98" name="Group 150">
                <a:extLst>
                  <a:ext uri="{FF2B5EF4-FFF2-40B4-BE49-F238E27FC236}">
                    <a16:creationId xmlns:a16="http://schemas.microsoft.com/office/drawing/2014/main" id="{63CA4836-6882-499B-B5FC-DE220E654D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30000" name="Group 44">
                  <a:extLst>
                    <a:ext uri="{FF2B5EF4-FFF2-40B4-BE49-F238E27FC236}">
                      <a16:creationId xmlns:a16="http://schemas.microsoft.com/office/drawing/2014/main" id="{5A8E44B2-747B-4472-A732-EDCC4138D6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12" name="AutoShape 45">
                    <a:extLst>
                      <a:ext uri="{FF2B5EF4-FFF2-40B4-BE49-F238E27FC236}">
                        <a16:creationId xmlns:a16="http://schemas.microsoft.com/office/drawing/2014/main" id="{F1A4BF3A-558E-45CF-B1A7-5A9411FB8A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3" name="AutoShape 46">
                    <a:extLst>
                      <a:ext uri="{FF2B5EF4-FFF2-40B4-BE49-F238E27FC236}">
                        <a16:creationId xmlns:a16="http://schemas.microsoft.com/office/drawing/2014/main" id="{99B4E28E-336C-4CD4-B006-11A0C1F8E7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4" name="AutoShape 47">
                    <a:extLst>
                      <a:ext uri="{FF2B5EF4-FFF2-40B4-BE49-F238E27FC236}">
                        <a16:creationId xmlns:a16="http://schemas.microsoft.com/office/drawing/2014/main" id="{BF5044EE-92AA-4B23-980E-CD052F10FC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5" name="AutoShape 48">
                    <a:extLst>
                      <a:ext uri="{FF2B5EF4-FFF2-40B4-BE49-F238E27FC236}">
                        <a16:creationId xmlns:a16="http://schemas.microsoft.com/office/drawing/2014/main" id="{3A0996C9-E092-4224-98FC-37281D6D7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0001" name="Group 49">
                  <a:extLst>
                    <a:ext uri="{FF2B5EF4-FFF2-40B4-BE49-F238E27FC236}">
                      <a16:creationId xmlns:a16="http://schemas.microsoft.com/office/drawing/2014/main" id="{BB560ED4-4AAA-4495-B402-66B323A105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408" name="AutoShape 50">
                    <a:extLst>
                      <a:ext uri="{FF2B5EF4-FFF2-40B4-BE49-F238E27FC236}">
                        <a16:creationId xmlns:a16="http://schemas.microsoft.com/office/drawing/2014/main" id="{2B66B2D8-57BB-4334-9FF5-5A8EABC725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9" name="AutoShape 51">
                    <a:extLst>
                      <a:ext uri="{FF2B5EF4-FFF2-40B4-BE49-F238E27FC236}">
                        <a16:creationId xmlns:a16="http://schemas.microsoft.com/office/drawing/2014/main" id="{01787D20-9252-4ECA-83BE-E8EF5036A0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0" name="AutoShape 52">
                    <a:extLst>
                      <a:ext uri="{FF2B5EF4-FFF2-40B4-BE49-F238E27FC236}">
                        <a16:creationId xmlns:a16="http://schemas.microsoft.com/office/drawing/2014/main" id="{A6A997F0-2958-4D84-A3AC-3E7D840B09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1" name="AutoShape 53">
                    <a:extLst>
                      <a:ext uri="{FF2B5EF4-FFF2-40B4-BE49-F238E27FC236}">
                        <a16:creationId xmlns:a16="http://schemas.microsoft.com/office/drawing/2014/main" id="{95035A6F-266C-403C-BAA0-281E48E6E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05" name="Freeform 54">
                <a:extLst>
                  <a:ext uri="{FF2B5EF4-FFF2-40B4-BE49-F238E27FC236}">
                    <a16:creationId xmlns:a16="http://schemas.microsoft.com/office/drawing/2014/main" id="{A510D4AE-D0B2-4F6C-8488-F4FC0CAC709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00" name="Text Box 55">
              <a:extLst>
                <a:ext uri="{FF2B5EF4-FFF2-40B4-BE49-F238E27FC236}">
                  <a16:creationId xmlns:a16="http://schemas.microsoft.com/office/drawing/2014/main" id="{D04D9F56-BC24-4879-870B-1775840FFA6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B95BF164-6CDD-4DB7-8AC6-87860380BF7F}"/>
              </a:ext>
            </a:extLst>
          </p:cNvPr>
          <p:cNvCxnSpPr/>
          <p:nvPr/>
        </p:nvCxnSpPr>
        <p:spPr>
          <a:xfrm rot="16200000" flipV="1">
            <a:off x="4533900" y="4991100"/>
            <a:ext cx="457200" cy="3810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45" name="Group 417">
            <a:extLst>
              <a:ext uri="{FF2B5EF4-FFF2-40B4-BE49-F238E27FC236}">
                <a16:creationId xmlns:a16="http://schemas.microsoft.com/office/drawing/2014/main" id="{8F4E89B0-08D7-4643-B54F-D9A921BA111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410200"/>
            <a:ext cx="755650" cy="758825"/>
            <a:chOff x="4010025" y="1277941"/>
            <a:chExt cx="755650" cy="758826"/>
          </a:xfrm>
        </p:grpSpPr>
        <p:grpSp>
          <p:nvGrpSpPr>
            <p:cNvPr id="29972" name="Group 39">
              <a:extLst>
                <a:ext uri="{FF2B5EF4-FFF2-40B4-BE49-F238E27FC236}">
                  <a16:creationId xmlns:a16="http://schemas.microsoft.com/office/drawing/2014/main" id="{662D7477-EB7D-4CEA-BB9E-F0DBE917D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974" name="Picture 40" descr="light_shadow">
                <a:extLst>
                  <a:ext uri="{FF2B5EF4-FFF2-40B4-BE49-F238E27FC236}">
                    <a16:creationId xmlns:a16="http://schemas.microsoft.com/office/drawing/2014/main" id="{2F7601A8-894B-40D8-B95C-19E108ED2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75" name="Picture 41" descr="circuler_1">
                <a:extLst>
                  <a:ext uri="{FF2B5EF4-FFF2-40B4-BE49-F238E27FC236}">
                    <a16:creationId xmlns:a16="http://schemas.microsoft.com/office/drawing/2014/main" id="{FE5C4459-1442-4418-9274-3F82BF0D4E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3" name="Oval 42">
                <a:extLst>
                  <a:ext uri="{FF2B5EF4-FFF2-40B4-BE49-F238E27FC236}">
                    <a16:creationId xmlns:a16="http://schemas.microsoft.com/office/drawing/2014/main" id="{B5145137-A57F-49E3-8E95-04FA4622B7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79" name="Group 150">
                <a:extLst>
                  <a:ext uri="{FF2B5EF4-FFF2-40B4-BE49-F238E27FC236}">
                    <a16:creationId xmlns:a16="http://schemas.microsoft.com/office/drawing/2014/main" id="{A879ECA8-2025-435B-A230-BB713181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29981" name="Group 44">
                  <a:extLst>
                    <a:ext uri="{FF2B5EF4-FFF2-40B4-BE49-F238E27FC236}">
                      <a16:creationId xmlns:a16="http://schemas.microsoft.com/office/drawing/2014/main" id="{808FBD1F-4EF7-4161-9943-DBBE0B1E9B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32" name="AutoShape 45">
                    <a:extLst>
                      <a:ext uri="{FF2B5EF4-FFF2-40B4-BE49-F238E27FC236}">
                        <a16:creationId xmlns:a16="http://schemas.microsoft.com/office/drawing/2014/main" id="{D9E379EB-4C4C-498E-A109-C52BE8B67B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3" name="AutoShape 46">
                    <a:extLst>
                      <a:ext uri="{FF2B5EF4-FFF2-40B4-BE49-F238E27FC236}">
                        <a16:creationId xmlns:a16="http://schemas.microsoft.com/office/drawing/2014/main" id="{858BF09B-33BE-4A1C-884C-12913343B5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4" name="AutoShape 47">
                    <a:extLst>
                      <a:ext uri="{FF2B5EF4-FFF2-40B4-BE49-F238E27FC236}">
                        <a16:creationId xmlns:a16="http://schemas.microsoft.com/office/drawing/2014/main" id="{D2971BC7-AF87-4F49-A0F5-2665DADF1E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5" name="AutoShape 48">
                    <a:extLst>
                      <a:ext uri="{FF2B5EF4-FFF2-40B4-BE49-F238E27FC236}">
                        <a16:creationId xmlns:a16="http://schemas.microsoft.com/office/drawing/2014/main" id="{B96A97C7-DF14-4A8C-9222-2689ADDF6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982" name="Group 49">
                  <a:extLst>
                    <a:ext uri="{FF2B5EF4-FFF2-40B4-BE49-F238E27FC236}">
                      <a16:creationId xmlns:a16="http://schemas.microsoft.com/office/drawing/2014/main" id="{E3DBE79E-EA6A-4055-95BB-58446A3738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428" name="AutoShape 50">
                    <a:extLst>
                      <a:ext uri="{FF2B5EF4-FFF2-40B4-BE49-F238E27FC236}">
                        <a16:creationId xmlns:a16="http://schemas.microsoft.com/office/drawing/2014/main" id="{27113B50-C90B-4CA9-B6A8-12D2D178CB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9" name="AutoShape 51">
                    <a:extLst>
                      <a:ext uri="{FF2B5EF4-FFF2-40B4-BE49-F238E27FC236}">
                        <a16:creationId xmlns:a16="http://schemas.microsoft.com/office/drawing/2014/main" id="{8D4CEA4C-F6B0-4F4A-BCB0-01EAF474F3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0" name="AutoShape 52">
                    <a:extLst>
                      <a:ext uri="{FF2B5EF4-FFF2-40B4-BE49-F238E27FC236}">
                        <a16:creationId xmlns:a16="http://schemas.microsoft.com/office/drawing/2014/main" id="{4CA93A29-446A-463F-82EE-AA83E5931D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1" name="AutoShape 53">
                    <a:extLst>
                      <a:ext uri="{FF2B5EF4-FFF2-40B4-BE49-F238E27FC236}">
                        <a16:creationId xmlns:a16="http://schemas.microsoft.com/office/drawing/2014/main" id="{71DAEFE8-A62B-4411-946A-B1F5987DD8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25" name="Freeform 54">
                <a:extLst>
                  <a:ext uri="{FF2B5EF4-FFF2-40B4-BE49-F238E27FC236}">
                    <a16:creationId xmlns:a16="http://schemas.microsoft.com/office/drawing/2014/main" id="{1D740263-DE19-49ED-8706-68FA0405675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20" name="Text Box 55">
              <a:extLst>
                <a:ext uri="{FF2B5EF4-FFF2-40B4-BE49-F238E27FC236}">
                  <a16:creationId xmlns:a16="http://schemas.microsoft.com/office/drawing/2014/main" id="{8068F75B-0340-4DCC-8A2B-C1A137F190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2</a:t>
              </a:r>
            </a:p>
          </p:txBody>
        </p:sp>
      </p:grpSp>
      <p:grpSp>
        <p:nvGrpSpPr>
          <p:cNvPr id="30950" name="Group 435">
            <a:extLst>
              <a:ext uri="{FF2B5EF4-FFF2-40B4-BE49-F238E27FC236}">
                <a16:creationId xmlns:a16="http://schemas.microsoft.com/office/drawing/2014/main" id="{E454DEA4-7358-45A2-8A06-73349A4640D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755650" cy="758825"/>
            <a:chOff x="4010025" y="1277941"/>
            <a:chExt cx="755650" cy="758826"/>
          </a:xfrm>
        </p:grpSpPr>
        <p:grpSp>
          <p:nvGrpSpPr>
            <p:cNvPr id="29953" name="Group 39">
              <a:extLst>
                <a:ext uri="{FF2B5EF4-FFF2-40B4-BE49-F238E27FC236}">
                  <a16:creationId xmlns:a16="http://schemas.microsoft.com/office/drawing/2014/main" id="{EB2DDDFC-B014-4134-A527-484052727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955" name="Picture 40" descr="light_shadow">
                <a:extLst>
                  <a:ext uri="{FF2B5EF4-FFF2-40B4-BE49-F238E27FC236}">
                    <a16:creationId xmlns:a16="http://schemas.microsoft.com/office/drawing/2014/main" id="{096E310D-7A50-414E-9493-52225B9A4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56" name="Picture 41" descr="circuler_1">
                <a:extLst>
                  <a:ext uri="{FF2B5EF4-FFF2-40B4-BE49-F238E27FC236}">
                    <a16:creationId xmlns:a16="http://schemas.microsoft.com/office/drawing/2014/main" id="{219180F3-18FD-46F4-9049-F6CD11191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1" name="Oval 42">
                <a:extLst>
                  <a:ext uri="{FF2B5EF4-FFF2-40B4-BE49-F238E27FC236}">
                    <a16:creationId xmlns:a16="http://schemas.microsoft.com/office/drawing/2014/main" id="{E8EF7F0E-5663-45FD-872A-01BF08D151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60" name="Group 150">
                <a:extLst>
                  <a:ext uri="{FF2B5EF4-FFF2-40B4-BE49-F238E27FC236}">
                    <a16:creationId xmlns:a16="http://schemas.microsoft.com/office/drawing/2014/main" id="{67A14723-5B03-4075-BC28-B4240C8608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7" y="2080"/>
                <a:ext cx="463" cy="123"/>
                <a:chOff x="2532" y="1080"/>
                <a:chExt cx="875" cy="244"/>
              </a:xfrm>
            </p:grpSpPr>
            <p:grpSp>
              <p:nvGrpSpPr>
                <p:cNvPr id="29962" name="Group 44">
                  <a:extLst>
                    <a:ext uri="{FF2B5EF4-FFF2-40B4-BE49-F238E27FC236}">
                      <a16:creationId xmlns:a16="http://schemas.microsoft.com/office/drawing/2014/main" id="{9389C9D3-BE0E-4435-8539-C59B8E8041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50" name="AutoShape 45">
                    <a:extLst>
                      <a:ext uri="{FF2B5EF4-FFF2-40B4-BE49-F238E27FC236}">
                        <a16:creationId xmlns:a16="http://schemas.microsoft.com/office/drawing/2014/main" id="{49312BB8-B616-469A-A83B-3AF3A5A01D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0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51" name="AutoShape 46">
                    <a:extLst>
                      <a:ext uri="{FF2B5EF4-FFF2-40B4-BE49-F238E27FC236}">
                        <a16:creationId xmlns:a16="http://schemas.microsoft.com/office/drawing/2014/main" id="{BFE19B32-DBA4-4CE5-B1A3-1307C1C17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9" y="2305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52" name="AutoShape 47">
                    <a:extLst>
                      <a:ext uri="{FF2B5EF4-FFF2-40B4-BE49-F238E27FC236}">
                        <a16:creationId xmlns:a16="http://schemas.microsoft.com/office/drawing/2014/main" id="{FED128E8-7464-45BB-9ADF-76CE4D097D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53" name="AutoShape 48">
                    <a:extLst>
                      <a:ext uri="{FF2B5EF4-FFF2-40B4-BE49-F238E27FC236}">
                        <a16:creationId xmlns:a16="http://schemas.microsoft.com/office/drawing/2014/main" id="{BA4F58A5-06B8-4D74-8DB1-371544E24F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58"/>
                    <a:ext cx="21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963" name="Group 49">
                  <a:extLst>
                    <a:ext uri="{FF2B5EF4-FFF2-40B4-BE49-F238E27FC236}">
                      <a16:creationId xmlns:a16="http://schemas.microsoft.com/office/drawing/2014/main" id="{43A81B92-1520-4685-BB40-D904EC80E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6" y="1139"/>
                  <a:ext cx="741" cy="185"/>
                  <a:chOff x="1577" y="2581"/>
                  <a:chExt cx="1118" cy="277"/>
                </a:xfrm>
              </p:grpSpPr>
              <p:sp>
                <p:nvSpPr>
                  <p:cNvPr id="446" name="AutoShape 50">
                    <a:extLst>
                      <a:ext uri="{FF2B5EF4-FFF2-40B4-BE49-F238E27FC236}">
                        <a16:creationId xmlns:a16="http://schemas.microsoft.com/office/drawing/2014/main" id="{D672EED9-97EB-42C3-AF37-905BBCCE94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7" name="AutoShape 51">
                    <a:extLst>
                      <a:ext uri="{FF2B5EF4-FFF2-40B4-BE49-F238E27FC236}">
                        <a16:creationId xmlns:a16="http://schemas.microsoft.com/office/drawing/2014/main" id="{A4B0BF8E-CD3B-4C0F-8212-60B9C82F54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8" name="AutoShape 52">
                    <a:extLst>
                      <a:ext uri="{FF2B5EF4-FFF2-40B4-BE49-F238E27FC236}">
                        <a16:creationId xmlns:a16="http://schemas.microsoft.com/office/drawing/2014/main" id="{AF6825F3-890D-41F3-A395-EDC0D17A0F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7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9" name="AutoShape 53">
                    <a:extLst>
                      <a:ext uri="{FF2B5EF4-FFF2-40B4-BE49-F238E27FC236}">
                        <a16:creationId xmlns:a16="http://schemas.microsoft.com/office/drawing/2014/main" id="{AAF578DF-E8AF-46D2-A41D-94E92DFDC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4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43" name="Freeform 54">
                <a:extLst>
                  <a:ext uri="{FF2B5EF4-FFF2-40B4-BE49-F238E27FC236}">
                    <a16:creationId xmlns:a16="http://schemas.microsoft.com/office/drawing/2014/main" id="{DE8742DC-7799-44F2-92F6-29EA6B5F3C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38" name="Text Box 55">
              <a:extLst>
                <a:ext uri="{FF2B5EF4-FFF2-40B4-BE49-F238E27FC236}">
                  <a16:creationId xmlns:a16="http://schemas.microsoft.com/office/drawing/2014/main" id="{B0597D47-44AC-46C2-BD28-9733365BC8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2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CA4A76A-5206-45EF-A5AA-A84CD728B64F}"/>
              </a:ext>
            </a:extLst>
          </p:cNvPr>
          <p:cNvCxnSpPr/>
          <p:nvPr/>
        </p:nvCxnSpPr>
        <p:spPr>
          <a:xfrm rot="5400000" flipH="1" flipV="1">
            <a:off x="4482307" y="4056856"/>
            <a:ext cx="336550" cy="30003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55" name="Group 457">
            <a:extLst>
              <a:ext uri="{FF2B5EF4-FFF2-40B4-BE49-F238E27FC236}">
                <a16:creationId xmlns:a16="http://schemas.microsoft.com/office/drawing/2014/main" id="{1FC94C3C-ABAC-4A44-B39A-EA27D10E108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343400"/>
            <a:ext cx="755650" cy="758825"/>
            <a:chOff x="4010025" y="1277941"/>
            <a:chExt cx="755650" cy="758826"/>
          </a:xfrm>
        </p:grpSpPr>
        <p:grpSp>
          <p:nvGrpSpPr>
            <p:cNvPr id="29934" name="Group 39">
              <a:extLst>
                <a:ext uri="{FF2B5EF4-FFF2-40B4-BE49-F238E27FC236}">
                  <a16:creationId xmlns:a16="http://schemas.microsoft.com/office/drawing/2014/main" id="{8FAB66B4-4482-4085-8251-79D560CC5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936" name="Picture 40" descr="light_shadow">
                <a:extLst>
                  <a:ext uri="{FF2B5EF4-FFF2-40B4-BE49-F238E27FC236}">
                    <a16:creationId xmlns:a16="http://schemas.microsoft.com/office/drawing/2014/main" id="{AB740B20-3113-4D90-8F96-86449C8853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37" name="Picture 41" descr="circuler_1">
                <a:extLst>
                  <a:ext uri="{FF2B5EF4-FFF2-40B4-BE49-F238E27FC236}">
                    <a16:creationId xmlns:a16="http://schemas.microsoft.com/office/drawing/2014/main" id="{21F05D22-9D3C-497E-AA59-4B1B8ACBC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3" name="Oval 42">
                <a:extLst>
                  <a:ext uri="{FF2B5EF4-FFF2-40B4-BE49-F238E27FC236}">
                    <a16:creationId xmlns:a16="http://schemas.microsoft.com/office/drawing/2014/main" id="{BBA64E65-0400-4137-9A8C-CF717616C4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41" name="Group 150">
                <a:extLst>
                  <a:ext uri="{FF2B5EF4-FFF2-40B4-BE49-F238E27FC236}">
                    <a16:creationId xmlns:a16="http://schemas.microsoft.com/office/drawing/2014/main" id="{4F898531-C396-433A-861A-E5E159D3C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7" y="2080"/>
                <a:ext cx="463" cy="123"/>
                <a:chOff x="2532" y="1080"/>
                <a:chExt cx="875" cy="244"/>
              </a:xfrm>
            </p:grpSpPr>
            <p:grpSp>
              <p:nvGrpSpPr>
                <p:cNvPr id="29943" name="Group 44">
                  <a:extLst>
                    <a:ext uri="{FF2B5EF4-FFF2-40B4-BE49-F238E27FC236}">
                      <a16:creationId xmlns:a16="http://schemas.microsoft.com/office/drawing/2014/main" id="{A1692482-0563-4C7A-AFB1-1FCA418EC6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72" name="AutoShape 45">
                    <a:extLst>
                      <a:ext uri="{FF2B5EF4-FFF2-40B4-BE49-F238E27FC236}">
                        <a16:creationId xmlns:a16="http://schemas.microsoft.com/office/drawing/2014/main" id="{E6F982FC-DC3E-4D67-A6E5-4CCE8C43A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0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73" name="AutoShape 46">
                    <a:extLst>
                      <a:ext uri="{FF2B5EF4-FFF2-40B4-BE49-F238E27FC236}">
                        <a16:creationId xmlns:a16="http://schemas.microsoft.com/office/drawing/2014/main" id="{AEB629F4-E588-4A63-AAD9-996C3C29D4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9" y="2305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74" name="AutoShape 47">
                    <a:extLst>
                      <a:ext uri="{FF2B5EF4-FFF2-40B4-BE49-F238E27FC236}">
                        <a16:creationId xmlns:a16="http://schemas.microsoft.com/office/drawing/2014/main" id="{C23B5A8E-3050-40E7-AB37-D7A4BA0141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75" name="AutoShape 48">
                    <a:extLst>
                      <a:ext uri="{FF2B5EF4-FFF2-40B4-BE49-F238E27FC236}">
                        <a16:creationId xmlns:a16="http://schemas.microsoft.com/office/drawing/2014/main" id="{F75F9AF0-1E82-4D14-A10F-5CAD339035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58"/>
                    <a:ext cx="21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944" name="Group 49">
                  <a:extLst>
                    <a:ext uri="{FF2B5EF4-FFF2-40B4-BE49-F238E27FC236}">
                      <a16:creationId xmlns:a16="http://schemas.microsoft.com/office/drawing/2014/main" id="{97CD5A8F-1694-4D07-A638-3F982A6CE2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6" y="1139"/>
                  <a:ext cx="741" cy="185"/>
                  <a:chOff x="1577" y="2581"/>
                  <a:chExt cx="1118" cy="277"/>
                </a:xfrm>
              </p:grpSpPr>
              <p:sp>
                <p:nvSpPr>
                  <p:cNvPr id="468" name="AutoShape 50">
                    <a:extLst>
                      <a:ext uri="{FF2B5EF4-FFF2-40B4-BE49-F238E27FC236}">
                        <a16:creationId xmlns:a16="http://schemas.microsoft.com/office/drawing/2014/main" id="{BAC5484A-EE64-4552-9042-C39FC291C3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69" name="AutoShape 51">
                    <a:extLst>
                      <a:ext uri="{FF2B5EF4-FFF2-40B4-BE49-F238E27FC236}">
                        <a16:creationId xmlns:a16="http://schemas.microsoft.com/office/drawing/2014/main" id="{5BC702AA-C106-40E8-B028-8D014CB910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70" name="AutoShape 52">
                    <a:extLst>
                      <a:ext uri="{FF2B5EF4-FFF2-40B4-BE49-F238E27FC236}">
                        <a16:creationId xmlns:a16="http://schemas.microsoft.com/office/drawing/2014/main" id="{D47C2148-621F-4BCD-A59B-61C3149E3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7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71" name="AutoShape 53">
                    <a:extLst>
                      <a:ext uri="{FF2B5EF4-FFF2-40B4-BE49-F238E27FC236}">
                        <a16:creationId xmlns:a16="http://schemas.microsoft.com/office/drawing/2014/main" id="{8C157695-D7C6-4C05-8A71-65E8398C19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4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65" name="Freeform 54">
                <a:extLst>
                  <a:ext uri="{FF2B5EF4-FFF2-40B4-BE49-F238E27FC236}">
                    <a16:creationId xmlns:a16="http://schemas.microsoft.com/office/drawing/2014/main" id="{1E0D2552-788B-4318-925F-61B09ECC2A4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60" name="Text Box 55">
              <a:extLst>
                <a:ext uri="{FF2B5EF4-FFF2-40B4-BE49-F238E27FC236}">
                  <a16:creationId xmlns:a16="http://schemas.microsoft.com/office/drawing/2014/main" id="{0EC0CECF-71A7-4EBF-98A0-395FE1A549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0BFAB13-1746-4F5F-A2C5-73D7F6945B0D}"/>
              </a:ext>
            </a:extLst>
          </p:cNvPr>
          <p:cNvCxnSpPr/>
          <p:nvPr/>
        </p:nvCxnSpPr>
        <p:spPr>
          <a:xfrm rot="16200000" flipV="1">
            <a:off x="5162550" y="4000500"/>
            <a:ext cx="433388" cy="300038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62" name="Group 476">
            <a:extLst>
              <a:ext uri="{FF2B5EF4-FFF2-40B4-BE49-F238E27FC236}">
                <a16:creationId xmlns:a16="http://schemas.microsoft.com/office/drawing/2014/main" id="{C1BBB82F-ECD4-4449-A522-A2351C9C2F4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343400"/>
            <a:ext cx="755650" cy="758825"/>
            <a:chOff x="4010025" y="1277941"/>
            <a:chExt cx="755650" cy="758826"/>
          </a:xfrm>
        </p:grpSpPr>
        <p:grpSp>
          <p:nvGrpSpPr>
            <p:cNvPr id="29915" name="Group 39">
              <a:extLst>
                <a:ext uri="{FF2B5EF4-FFF2-40B4-BE49-F238E27FC236}">
                  <a16:creationId xmlns:a16="http://schemas.microsoft.com/office/drawing/2014/main" id="{82E83B32-A054-4D8C-B4E5-DAAC2A8BD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917" name="Picture 40" descr="light_shadow">
                <a:extLst>
                  <a:ext uri="{FF2B5EF4-FFF2-40B4-BE49-F238E27FC236}">
                    <a16:creationId xmlns:a16="http://schemas.microsoft.com/office/drawing/2014/main" id="{C96F3366-516E-44B5-B9CC-1F08692B5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18" name="Picture 41" descr="circuler_1">
                <a:extLst>
                  <a:ext uri="{FF2B5EF4-FFF2-40B4-BE49-F238E27FC236}">
                    <a16:creationId xmlns:a16="http://schemas.microsoft.com/office/drawing/2014/main" id="{D6F184AE-CFF5-4EB9-AD26-F5C3F0568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" name="Oval 42">
                <a:extLst>
                  <a:ext uri="{FF2B5EF4-FFF2-40B4-BE49-F238E27FC236}">
                    <a16:creationId xmlns:a16="http://schemas.microsoft.com/office/drawing/2014/main" id="{C38855D0-8565-452E-8DFD-034AA8C669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22" name="Group 150">
                <a:extLst>
                  <a:ext uri="{FF2B5EF4-FFF2-40B4-BE49-F238E27FC236}">
                    <a16:creationId xmlns:a16="http://schemas.microsoft.com/office/drawing/2014/main" id="{358FAEE2-C29C-4352-AD8B-44BF32A40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3" y="2081"/>
                <a:ext cx="463" cy="124"/>
                <a:chOff x="2532" y="1080"/>
                <a:chExt cx="873" cy="246"/>
              </a:xfrm>
            </p:grpSpPr>
            <p:grpSp>
              <p:nvGrpSpPr>
                <p:cNvPr id="29924" name="Group 44">
                  <a:extLst>
                    <a:ext uri="{FF2B5EF4-FFF2-40B4-BE49-F238E27FC236}">
                      <a16:creationId xmlns:a16="http://schemas.microsoft.com/office/drawing/2014/main" id="{DCF6BA5C-5C19-46E7-B101-FFABA7C165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91" name="AutoShape 45">
                    <a:extLst>
                      <a:ext uri="{FF2B5EF4-FFF2-40B4-BE49-F238E27FC236}">
                        <a16:creationId xmlns:a16="http://schemas.microsoft.com/office/drawing/2014/main" id="{51536DC1-1B43-4DE4-89BA-1BB0643600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99"/>
                    <a:ext cx="213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2" name="AutoShape 46">
                    <a:extLst>
                      <a:ext uri="{FF2B5EF4-FFF2-40B4-BE49-F238E27FC236}">
                        <a16:creationId xmlns:a16="http://schemas.microsoft.com/office/drawing/2014/main" id="{E6A51FF4-4D3C-48D9-9A98-43EB2C0570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3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3" name="AutoShape 47">
                    <a:extLst>
                      <a:ext uri="{FF2B5EF4-FFF2-40B4-BE49-F238E27FC236}">
                        <a16:creationId xmlns:a16="http://schemas.microsoft.com/office/drawing/2014/main" id="{E35DE435-78B3-4F05-AA96-04F6142E7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2" y="2331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4" name="AutoShape 48">
                    <a:extLst>
                      <a:ext uri="{FF2B5EF4-FFF2-40B4-BE49-F238E27FC236}">
                        <a16:creationId xmlns:a16="http://schemas.microsoft.com/office/drawing/2014/main" id="{0FBA0679-D821-4DED-BDE9-EAA49D2948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6" y="2357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925" name="Group 49">
                  <a:extLst>
                    <a:ext uri="{FF2B5EF4-FFF2-40B4-BE49-F238E27FC236}">
                      <a16:creationId xmlns:a16="http://schemas.microsoft.com/office/drawing/2014/main" id="{FA5E810E-2E41-4C83-AD65-E082395FB9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4" y="1141"/>
                  <a:ext cx="741" cy="185"/>
                  <a:chOff x="1577" y="2581"/>
                  <a:chExt cx="1118" cy="277"/>
                </a:xfrm>
              </p:grpSpPr>
              <p:sp>
                <p:nvSpPr>
                  <p:cNvPr id="487" name="AutoShape 50">
                    <a:extLst>
                      <a:ext uri="{FF2B5EF4-FFF2-40B4-BE49-F238E27FC236}">
                        <a16:creationId xmlns:a16="http://schemas.microsoft.com/office/drawing/2014/main" id="{381AD1CF-D8F1-4690-8D27-EBB3F66889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7" y="2291"/>
                    <a:ext cx="22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88" name="AutoShape 51">
                    <a:extLst>
                      <a:ext uri="{FF2B5EF4-FFF2-40B4-BE49-F238E27FC236}">
                        <a16:creationId xmlns:a16="http://schemas.microsoft.com/office/drawing/2014/main" id="{4BD7A9FC-0DFA-4212-A9C7-1B7C74AFB5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2" y="2292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89" name="AutoShape 52">
                    <a:extLst>
                      <a:ext uri="{FF2B5EF4-FFF2-40B4-BE49-F238E27FC236}">
                        <a16:creationId xmlns:a16="http://schemas.microsoft.com/office/drawing/2014/main" id="{577C11B6-8EE3-46DB-B882-7BC0E47D6C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6" y="2314"/>
                    <a:ext cx="21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0" name="AutoShape 53">
                    <a:extLst>
                      <a:ext uri="{FF2B5EF4-FFF2-40B4-BE49-F238E27FC236}">
                        <a16:creationId xmlns:a16="http://schemas.microsoft.com/office/drawing/2014/main" id="{9D957B60-5372-4DC7-BD49-052DE51D8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84" name="Freeform 54">
                <a:extLst>
                  <a:ext uri="{FF2B5EF4-FFF2-40B4-BE49-F238E27FC236}">
                    <a16:creationId xmlns:a16="http://schemas.microsoft.com/office/drawing/2014/main" id="{7540D48B-2AE3-4D8F-B63F-6A30D8CF1D3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79" name="Text Box 55">
              <a:extLst>
                <a:ext uri="{FF2B5EF4-FFF2-40B4-BE49-F238E27FC236}">
                  <a16:creationId xmlns:a16="http://schemas.microsoft.com/office/drawing/2014/main" id="{9B193911-8EC4-4333-971B-3E1542C5A7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30967" name="Group 512">
            <a:extLst>
              <a:ext uri="{FF2B5EF4-FFF2-40B4-BE49-F238E27FC236}">
                <a16:creationId xmlns:a16="http://schemas.microsoft.com/office/drawing/2014/main" id="{00B0ED38-71D9-4CC1-AD96-D8FFD1D66AB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352800"/>
            <a:ext cx="755650" cy="758825"/>
            <a:chOff x="4010025" y="1277941"/>
            <a:chExt cx="755650" cy="758826"/>
          </a:xfrm>
        </p:grpSpPr>
        <p:grpSp>
          <p:nvGrpSpPr>
            <p:cNvPr id="29896" name="Group 39">
              <a:extLst>
                <a:ext uri="{FF2B5EF4-FFF2-40B4-BE49-F238E27FC236}">
                  <a16:creationId xmlns:a16="http://schemas.microsoft.com/office/drawing/2014/main" id="{B47DC928-463B-43F7-AF5A-72CE06028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98" name="Picture 40" descr="light_shadow">
                <a:extLst>
                  <a:ext uri="{FF2B5EF4-FFF2-40B4-BE49-F238E27FC236}">
                    <a16:creationId xmlns:a16="http://schemas.microsoft.com/office/drawing/2014/main" id="{CF23D3E1-6FB5-4269-949B-8F66466CC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99" name="Picture 41" descr="circuler_1">
                <a:extLst>
                  <a:ext uri="{FF2B5EF4-FFF2-40B4-BE49-F238E27FC236}">
                    <a16:creationId xmlns:a16="http://schemas.microsoft.com/office/drawing/2014/main" id="{CB709B6E-AC06-4E3E-A309-00DB5DA62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" name="Oval 42">
                <a:extLst>
                  <a:ext uri="{FF2B5EF4-FFF2-40B4-BE49-F238E27FC236}">
                    <a16:creationId xmlns:a16="http://schemas.microsoft.com/office/drawing/2014/main" id="{31A0F4F8-5574-4200-9307-5093551A92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903" name="Group 150">
                <a:extLst>
                  <a:ext uri="{FF2B5EF4-FFF2-40B4-BE49-F238E27FC236}">
                    <a16:creationId xmlns:a16="http://schemas.microsoft.com/office/drawing/2014/main" id="{76DB8919-3C77-42AF-B7A5-3D884A580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29905" name="Group 44">
                  <a:extLst>
                    <a:ext uri="{FF2B5EF4-FFF2-40B4-BE49-F238E27FC236}">
                      <a16:creationId xmlns:a16="http://schemas.microsoft.com/office/drawing/2014/main" id="{BBF82F30-DA7A-440C-80C4-C4545455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27" name="AutoShape 45">
                    <a:extLst>
                      <a:ext uri="{FF2B5EF4-FFF2-40B4-BE49-F238E27FC236}">
                        <a16:creationId xmlns:a16="http://schemas.microsoft.com/office/drawing/2014/main" id="{89B44411-892B-4E71-84CE-3991B55EDC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8" name="AutoShape 46">
                    <a:extLst>
                      <a:ext uri="{FF2B5EF4-FFF2-40B4-BE49-F238E27FC236}">
                        <a16:creationId xmlns:a16="http://schemas.microsoft.com/office/drawing/2014/main" id="{B0951373-5AD8-4063-BF13-805ABC7290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9" name="AutoShape 47">
                    <a:extLst>
                      <a:ext uri="{FF2B5EF4-FFF2-40B4-BE49-F238E27FC236}">
                        <a16:creationId xmlns:a16="http://schemas.microsoft.com/office/drawing/2014/main" id="{3A7CA3C8-FC18-4382-9E19-D27D810C5C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0" name="AutoShape 48">
                    <a:extLst>
                      <a:ext uri="{FF2B5EF4-FFF2-40B4-BE49-F238E27FC236}">
                        <a16:creationId xmlns:a16="http://schemas.microsoft.com/office/drawing/2014/main" id="{E8D107B8-9FB9-4005-8188-BA46AA8CA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906" name="Group 49">
                  <a:extLst>
                    <a:ext uri="{FF2B5EF4-FFF2-40B4-BE49-F238E27FC236}">
                      <a16:creationId xmlns:a16="http://schemas.microsoft.com/office/drawing/2014/main" id="{8640432B-DA6C-4F05-B551-C2941D478B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523" name="AutoShape 50">
                    <a:extLst>
                      <a:ext uri="{FF2B5EF4-FFF2-40B4-BE49-F238E27FC236}">
                        <a16:creationId xmlns:a16="http://schemas.microsoft.com/office/drawing/2014/main" id="{0968EF11-D99F-44B7-9E3C-3054B230F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4" name="AutoShape 51">
                    <a:extLst>
                      <a:ext uri="{FF2B5EF4-FFF2-40B4-BE49-F238E27FC236}">
                        <a16:creationId xmlns:a16="http://schemas.microsoft.com/office/drawing/2014/main" id="{37F0467F-9F8F-4E71-82B5-D2E62B347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5" name="AutoShape 52">
                    <a:extLst>
                      <a:ext uri="{FF2B5EF4-FFF2-40B4-BE49-F238E27FC236}">
                        <a16:creationId xmlns:a16="http://schemas.microsoft.com/office/drawing/2014/main" id="{BB74865A-57BB-487F-B81B-C8D6FFF0A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6" name="AutoShape 53">
                    <a:extLst>
                      <a:ext uri="{FF2B5EF4-FFF2-40B4-BE49-F238E27FC236}">
                        <a16:creationId xmlns:a16="http://schemas.microsoft.com/office/drawing/2014/main" id="{1F56175B-812E-4B74-B65B-A49698C62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20" name="Freeform 54">
                <a:extLst>
                  <a:ext uri="{FF2B5EF4-FFF2-40B4-BE49-F238E27FC236}">
                    <a16:creationId xmlns:a16="http://schemas.microsoft.com/office/drawing/2014/main" id="{2F348440-9B3D-4A89-83BA-1F21B581D23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515" name="Text Box 55">
              <a:extLst>
                <a:ext uri="{FF2B5EF4-FFF2-40B4-BE49-F238E27FC236}">
                  <a16:creationId xmlns:a16="http://schemas.microsoft.com/office/drawing/2014/main" id="{9481CF1E-8D0A-45A8-B1D8-3B159CABD2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3</a:t>
              </a:r>
            </a:p>
          </p:txBody>
        </p:sp>
      </p:grp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16914C82-0130-41EE-9AE1-FBCA81AFEE5D}"/>
              </a:ext>
            </a:extLst>
          </p:cNvPr>
          <p:cNvCxnSpPr>
            <a:stCxn id="518" idx="7"/>
          </p:cNvCxnSpPr>
          <p:nvPr/>
        </p:nvCxnSpPr>
        <p:spPr>
          <a:xfrm rot="5400000" flipH="1" flipV="1">
            <a:off x="5291138" y="2851150"/>
            <a:ext cx="522288" cy="68738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72" name="Group 164">
            <a:extLst>
              <a:ext uri="{FF2B5EF4-FFF2-40B4-BE49-F238E27FC236}">
                <a16:creationId xmlns:a16="http://schemas.microsoft.com/office/drawing/2014/main" id="{0B38D36B-3F5D-4C1C-9B17-1F65D58F7BDE}"/>
              </a:ext>
            </a:extLst>
          </p:cNvPr>
          <p:cNvGrpSpPr>
            <a:grpSpLocks/>
          </p:cNvGrpSpPr>
          <p:nvPr/>
        </p:nvGrpSpPr>
        <p:grpSpPr bwMode="auto">
          <a:xfrm>
            <a:off x="6407150" y="4422775"/>
            <a:ext cx="755650" cy="758825"/>
            <a:chOff x="4010025" y="1277941"/>
            <a:chExt cx="755650" cy="758826"/>
          </a:xfrm>
        </p:grpSpPr>
        <p:grpSp>
          <p:nvGrpSpPr>
            <p:cNvPr id="29877" name="Group 39">
              <a:extLst>
                <a:ext uri="{FF2B5EF4-FFF2-40B4-BE49-F238E27FC236}">
                  <a16:creationId xmlns:a16="http://schemas.microsoft.com/office/drawing/2014/main" id="{BDFE0F27-2E34-4F37-9EAF-AB8ED57E1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79" name="Picture 40" descr="light_shadow">
                <a:extLst>
                  <a:ext uri="{FF2B5EF4-FFF2-40B4-BE49-F238E27FC236}">
                    <a16:creationId xmlns:a16="http://schemas.microsoft.com/office/drawing/2014/main" id="{49F8F234-5BAD-4F67-B274-C8B7FDE5E6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80" name="Picture 41" descr="circuler_1">
                <a:extLst>
                  <a:ext uri="{FF2B5EF4-FFF2-40B4-BE49-F238E27FC236}">
                    <a16:creationId xmlns:a16="http://schemas.microsoft.com/office/drawing/2014/main" id="{3A142B57-6A67-4C4A-9F5A-5D5440F53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2" name="Oval 42">
                <a:extLst>
                  <a:ext uri="{FF2B5EF4-FFF2-40B4-BE49-F238E27FC236}">
                    <a16:creationId xmlns:a16="http://schemas.microsoft.com/office/drawing/2014/main" id="{C642BAA7-D941-451C-B6DC-66C361F924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884" name="Group 150">
                <a:extLst>
                  <a:ext uri="{FF2B5EF4-FFF2-40B4-BE49-F238E27FC236}">
                    <a16:creationId xmlns:a16="http://schemas.microsoft.com/office/drawing/2014/main" id="{BA22982F-7DEA-464C-A2AA-8780DA37A3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29886" name="Group 44">
                  <a:extLst>
                    <a:ext uri="{FF2B5EF4-FFF2-40B4-BE49-F238E27FC236}">
                      <a16:creationId xmlns:a16="http://schemas.microsoft.com/office/drawing/2014/main" id="{18BDC191-09A3-47E1-B106-5072474D09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31" name="AutoShape 45">
                    <a:extLst>
                      <a:ext uri="{FF2B5EF4-FFF2-40B4-BE49-F238E27FC236}">
                        <a16:creationId xmlns:a16="http://schemas.microsoft.com/office/drawing/2014/main" id="{CE50EF4A-140B-4775-9CE7-AC78247C6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32" name="AutoShape 46">
                    <a:extLst>
                      <a:ext uri="{FF2B5EF4-FFF2-40B4-BE49-F238E27FC236}">
                        <a16:creationId xmlns:a16="http://schemas.microsoft.com/office/drawing/2014/main" id="{3257E307-3555-48B0-9160-E6166FFD10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33" name="AutoShape 47">
                    <a:extLst>
                      <a:ext uri="{FF2B5EF4-FFF2-40B4-BE49-F238E27FC236}">
                        <a16:creationId xmlns:a16="http://schemas.microsoft.com/office/drawing/2014/main" id="{DBD6C563-16A5-4058-B50B-C497875A8E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34" name="AutoShape 48">
                    <a:extLst>
                      <a:ext uri="{FF2B5EF4-FFF2-40B4-BE49-F238E27FC236}">
                        <a16:creationId xmlns:a16="http://schemas.microsoft.com/office/drawing/2014/main" id="{0120F0AC-8369-4933-8C12-662981BA12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887" name="Group 49">
                  <a:extLst>
                    <a:ext uri="{FF2B5EF4-FFF2-40B4-BE49-F238E27FC236}">
                      <a16:creationId xmlns:a16="http://schemas.microsoft.com/office/drawing/2014/main" id="{2026556C-5C1F-4249-A789-47D2D9935E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327" name="AutoShape 50">
                    <a:extLst>
                      <a:ext uri="{FF2B5EF4-FFF2-40B4-BE49-F238E27FC236}">
                        <a16:creationId xmlns:a16="http://schemas.microsoft.com/office/drawing/2014/main" id="{023C3A28-032E-4604-9B43-0628E0EE54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8" name="AutoShape 51">
                    <a:extLst>
                      <a:ext uri="{FF2B5EF4-FFF2-40B4-BE49-F238E27FC236}">
                        <a16:creationId xmlns:a16="http://schemas.microsoft.com/office/drawing/2014/main" id="{D270A352-7370-4C72-8B8D-4078B0EA1A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9" name="AutoShape 52">
                    <a:extLst>
                      <a:ext uri="{FF2B5EF4-FFF2-40B4-BE49-F238E27FC236}">
                        <a16:creationId xmlns:a16="http://schemas.microsoft.com/office/drawing/2014/main" id="{3D81EAAF-4129-4AB1-9732-AD946F845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30" name="AutoShape 53">
                    <a:extLst>
                      <a:ext uri="{FF2B5EF4-FFF2-40B4-BE49-F238E27FC236}">
                        <a16:creationId xmlns:a16="http://schemas.microsoft.com/office/drawing/2014/main" id="{53204BDD-E4D5-419E-BB61-45DFEA7A8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24" name="Freeform 54">
                <a:extLst>
                  <a:ext uri="{FF2B5EF4-FFF2-40B4-BE49-F238E27FC236}">
                    <a16:creationId xmlns:a16="http://schemas.microsoft.com/office/drawing/2014/main" id="{F580AAB5-54DA-4770-BE2C-2730EB10A1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19" name="Text Box 55">
              <a:extLst>
                <a:ext uri="{FF2B5EF4-FFF2-40B4-BE49-F238E27FC236}">
                  <a16:creationId xmlns:a16="http://schemas.microsoft.com/office/drawing/2014/main" id="{C98BBA23-BB90-4AF5-A537-D0041E585C2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35" name="Group 182">
            <a:extLst>
              <a:ext uri="{FF2B5EF4-FFF2-40B4-BE49-F238E27FC236}">
                <a16:creationId xmlns:a16="http://schemas.microsoft.com/office/drawing/2014/main" id="{B0DCF574-879E-4C9E-9F8F-F7CE38D94E6E}"/>
              </a:ext>
            </a:extLst>
          </p:cNvPr>
          <p:cNvGrpSpPr>
            <a:grpSpLocks/>
          </p:cNvGrpSpPr>
          <p:nvPr/>
        </p:nvGrpSpPr>
        <p:grpSpPr bwMode="auto">
          <a:xfrm>
            <a:off x="7626350" y="4422775"/>
            <a:ext cx="755650" cy="758825"/>
            <a:chOff x="4010025" y="1277941"/>
            <a:chExt cx="755650" cy="758826"/>
          </a:xfrm>
        </p:grpSpPr>
        <p:grpSp>
          <p:nvGrpSpPr>
            <p:cNvPr id="29858" name="Group 39">
              <a:extLst>
                <a:ext uri="{FF2B5EF4-FFF2-40B4-BE49-F238E27FC236}">
                  <a16:creationId xmlns:a16="http://schemas.microsoft.com/office/drawing/2014/main" id="{C488993B-732C-492D-8912-ADC90EAC6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60" name="Picture 40" descr="light_shadow">
                <a:extLst>
                  <a:ext uri="{FF2B5EF4-FFF2-40B4-BE49-F238E27FC236}">
                    <a16:creationId xmlns:a16="http://schemas.microsoft.com/office/drawing/2014/main" id="{2FC6AAC0-F400-45D3-B2ED-9C13D7DB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61" name="Picture 41" descr="circuler_1">
                <a:extLst>
                  <a:ext uri="{FF2B5EF4-FFF2-40B4-BE49-F238E27FC236}">
                    <a16:creationId xmlns:a16="http://schemas.microsoft.com/office/drawing/2014/main" id="{9D8173BB-ADEC-40A1-B714-7E51DC19E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Oval 42">
                <a:extLst>
                  <a:ext uri="{FF2B5EF4-FFF2-40B4-BE49-F238E27FC236}">
                    <a16:creationId xmlns:a16="http://schemas.microsoft.com/office/drawing/2014/main" id="{972337B8-BB03-4206-BE60-0476522A06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865" name="Group 150">
                <a:extLst>
                  <a:ext uri="{FF2B5EF4-FFF2-40B4-BE49-F238E27FC236}">
                    <a16:creationId xmlns:a16="http://schemas.microsoft.com/office/drawing/2014/main" id="{E40F1FBC-118D-4D2A-B7EC-49F5C35E99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29867" name="Group 44">
                  <a:extLst>
                    <a:ext uri="{FF2B5EF4-FFF2-40B4-BE49-F238E27FC236}">
                      <a16:creationId xmlns:a16="http://schemas.microsoft.com/office/drawing/2014/main" id="{2FA1D86A-8AF3-4CEB-9786-C3FF5F3964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49" name="AutoShape 45">
                    <a:extLst>
                      <a:ext uri="{FF2B5EF4-FFF2-40B4-BE49-F238E27FC236}">
                        <a16:creationId xmlns:a16="http://schemas.microsoft.com/office/drawing/2014/main" id="{B35E7F88-558F-4A67-BBF8-AB7144839A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0" name="AutoShape 46">
                    <a:extLst>
                      <a:ext uri="{FF2B5EF4-FFF2-40B4-BE49-F238E27FC236}">
                        <a16:creationId xmlns:a16="http://schemas.microsoft.com/office/drawing/2014/main" id="{DA508EC5-F510-42B5-B81A-B1B093819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1" name="AutoShape 47">
                    <a:extLst>
                      <a:ext uri="{FF2B5EF4-FFF2-40B4-BE49-F238E27FC236}">
                        <a16:creationId xmlns:a16="http://schemas.microsoft.com/office/drawing/2014/main" id="{063A3097-C3AA-4EC2-9FB7-A39ED87224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3" name="AutoShape 48">
                    <a:extLst>
                      <a:ext uri="{FF2B5EF4-FFF2-40B4-BE49-F238E27FC236}">
                        <a16:creationId xmlns:a16="http://schemas.microsoft.com/office/drawing/2014/main" id="{370F50AB-1CFD-431C-88C6-F203CDCD2E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868" name="Group 49">
                  <a:extLst>
                    <a:ext uri="{FF2B5EF4-FFF2-40B4-BE49-F238E27FC236}">
                      <a16:creationId xmlns:a16="http://schemas.microsoft.com/office/drawing/2014/main" id="{875DE71A-9A41-44F1-A646-D89DA769E0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345" name="AutoShape 50">
                    <a:extLst>
                      <a:ext uri="{FF2B5EF4-FFF2-40B4-BE49-F238E27FC236}">
                        <a16:creationId xmlns:a16="http://schemas.microsoft.com/office/drawing/2014/main" id="{971B4FD0-CBF6-4D03-91A6-0A1B80479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46" name="AutoShape 51">
                    <a:extLst>
                      <a:ext uri="{FF2B5EF4-FFF2-40B4-BE49-F238E27FC236}">
                        <a16:creationId xmlns:a16="http://schemas.microsoft.com/office/drawing/2014/main" id="{AFB2B7E9-6077-4845-89C4-C1F1B5CCC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47" name="AutoShape 52">
                    <a:extLst>
                      <a:ext uri="{FF2B5EF4-FFF2-40B4-BE49-F238E27FC236}">
                        <a16:creationId xmlns:a16="http://schemas.microsoft.com/office/drawing/2014/main" id="{9EAE1F9F-8D33-4F49-919B-33A92FC5AE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48" name="AutoShape 53">
                    <a:extLst>
                      <a:ext uri="{FF2B5EF4-FFF2-40B4-BE49-F238E27FC236}">
                        <a16:creationId xmlns:a16="http://schemas.microsoft.com/office/drawing/2014/main" id="{007862D1-FAA2-4B91-82A5-5CA3618456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42" name="Freeform 54">
                <a:extLst>
                  <a:ext uri="{FF2B5EF4-FFF2-40B4-BE49-F238E27FC236}">
                    <a16:creationId xmlns:a16="http://schemas.microsoft.com/office/drawing/2014/main" id="{D1581040-5322-4553-805B-8CC60720A6E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37" name="Text Box 55">
              <a:extLst>
                <a:ext uri="{FF2B5EF4-FFF2-40B4-BE49-F238E27FC236}">
                  <a16:creationId xmlns:a16="http://schemas.microsoft.com/office/drawing/2014/main" id="{E8E2E8F9-51E8-4C71-A061-92343A2329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F(0)</a:t>
              </a:r>
            </a:p>
          </p:txBody>
        </p:sp>
      </p:grp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CC7FCEEF-F795-4252-A1EE-85417DBB0FF8}"/>
              </a:ext>
            </a:extLst>
          </p:cNvPr>
          <p:cNvCxnSpPr/>
          <p:nvPr/>
        </p:nvCxnSpPr>
        <p:spPr>
          <a:xfrm rot="5400000">
            <a:off x="6731794" y="4010819"/>
            <a:ext cx="468312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C040967D-E27D-47DC-B480-947A49B1889F}"/>
              </a:ext>
            </a:extLst>
          </p:cNvPr>
          <p:cNvCxnSpPr/>
          <p:nvPr/>
        </p:nvCxnSpPr>
        <p:spPr>
          <a:xfrm rot="16200000" flipH="1">
            <a:off x="7411243" y="4094957"/>
            <a:ext cx="468313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AutoShape 6">
            <a:extLst>
              <a:ext uri="{FF2B5EF4-FFF2-40B4-BE49-F238E27FC236}">
                <a16:creationId xmlns:a16="http://schemas.microsoft.com/office/drawing/2014/main" id="{C73B5558-85A3-4E43-AEAE-2BFE0B1F0B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62800" y="4572000"/>
            <a:ext cx="457200" cy="457200"/>
          </a:xfrm>
          <a:prstGeom prst="roundRect">
            <a:avLst>
              <a:gd name="adj" fmla="val 16667"/>
            </a:avLst>
          </a:prstGeom>
          <a:ln>
            <a:solidFill>
              <a:schemeClr val="tx1">
                <a:lumMod val="40000"/>
                <a:lumOff val="6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DAA0AE9-DCB2-4842-85D7-0A7598A8DC62}"/>
              </a:ext>
            </a:extLst>
          </p:cNvPr>
          <p:cNvCxnSpPr/>
          <p:nvPr/>
        </p:nvCxnSpPr>
        <p:spPr>
          <a:xfrm rot="5400000" flipH="1" flipV="1">
            <a:off x="6965156" y="4083844"/>
            <a:ext cx="395288" cy="3048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379">
            <a:extLst>
              <a:ext uri="{FF2B5EF4-FFF2-40B4-BE49-F238E27FC236}">
                <a16:creationId xmlns:a16="http://schemas.microsoft.com/office/drawing/2014/main" id="{47A8FA88-82AB-48B5-820F-78259490925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419600"/>
            <a:ext cx="755650" cy="758825"/>
            <a:chOff x="4010025" y="1277941"/>
            <a:chExt cx="755650" cy="758826"/>
          </a:xfrm>
        </p:grpSpPr>
        <p:grpSp>
          <p:nvGrpSpPr>
            <p:cNvPr id="29839" name="Group 39">
              <a:extLst>
                <a:ext uri="{FF2B5EF4-FFF2-40B4-BE49-F238E27FC236}">
                  <a16:creationId xmlns:a16="http://schemas.microsoft.com/office/drawing/2014/main" id="{F18C232F-314E-4D76-BFE1-F0B9F08A1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41" name="Picture 40" descr="light_shadow">
                <a:extLst>
                  <a:ext uri="{FF2B5EF4-FFF2-40B4-BE49-F238E27FC236}">
                    <a16:creationId xmlns:a16="http://schemas.microsoft.com/office/drawing/2014/main" id="{0767AA33-4330-4C2F-87AD-87DD7D5FD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42" name="Picture 41" descr="circuler_1">
                <a:extLst>
                  <a:ext uri="{FF2B5EF4-FFF2-40B4-BE49-F238E27FC236}">
                    <a16:creationId xmlns:a16="http://schemas.microsoft.com/office/drawing/2014/main" id="{E9240B6B-803A-4B88-9FFC-4CE888DC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3" name="Oval 42">
                <a:extLst>
                  <a:ext uri="{FF2B5EF4-FFF2-40B4-BE49-F238E27FC236}">
                    <a16:creationId xmlns:a16="http://schemas.microsoft.com/office/drawing/2014/main" id="{A0805CC2-C70E-4D83-9FDE-75EC12B6A50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846" name="Group 150">
                <a:extLst>
                  <a:ext uri="{FF2B5EF4-FFF2-40B4-BE49-F238E27FC236}">
                    <a16:creationId xmlns:a16="http://schemas.microsoft.com/office/drawing/2014/main" id="{EC98AA33-718E-48AB-B845-8C8717D3C6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29848" name="Group 44">
                  <a:extLst>
                    <a:ext uri="{FF2B5EF4-FFF2-40B4-BE49-F238E27FC236}">
                      <a16:creationId xmlns:a16="http://schemas.microsoft.com/office/drawing/2014/main" id="{3BCF3D96-D94E-4DDD-BD21-A1B46B477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72" name="AutoShape 45">
                    <a:extLst>
                      <a:ext uri="{FF2B5EF4-FFF2-40B4-BE49-F238E27FC236}">
                        <a16:creationId xmlns:a16="http://schemas.microsoft.com/office/drawing/2014/main" id="{75D1ED36-1BD1-4C5F-B9F8-5C80D171D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4" name="AutoShape 46">
                    <a:extLst>
                      <a:ext uri="{FF2B5EF4-FFF2-40B4-BE49-F238E27FC236}">
                        <a16:creationId xmlns:a16="http://schemas.microsoft.com/office/drawing/2014/main" id="{FAB9A45C-E425-4A43-A17D-B52580C592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9" name="AutoShape 47">
                    <a:extLst>
                      <a:ext uri="{FF2B5EF4-FFF2-40B4-BE49-F238E27FC236}">
                        <a16:creationId xmlns:a16="http://schemas.microsoft.com/office/drawing/2014/main" id="{46721D82-1DC8-4881-830E-6602D401B4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80" name="AutoShape 48">
                    <a:extLst>
                      <a:ext uri="{FF2B5EF4-FFF2-40B4-BE49-F238E27FC236}">
                        <a16:creationId xmlns:a16="http://schemas.microsoft.com/office/drawing/2014/main" id="{1DB2224F-65CF-420E-AFAC-4B62FC4371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849" name="Group 49">
                  <a:extLst>
                    <a:ext uri="{FF2B5EF4-FFF2-40B4-BE49-F238E27FC236}">
                      <a16:creationId xmlns:a16="http://schemas.microsoft.com/office/drawing/2014/main" id="{397A996C-4F6F-4BE5-A075-C639E36DDC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368" name="AutoShape 50">
                    <a:extLst>
                      <a:ext uri="{FF2B5EF4-FFF2-40B4-BE49-F238E27FC236}">
                        <a16:creationId xmlns:a16="http://schemas.microsoft.com/office/drawing/2014/main" id="{41CB62ED-7E97-4031-A86A-7EC08597D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9" name="AutoShape 51">
                    <a:extLst>
                      <a:ext uri="{FF2B5EF4-FFF2-40B4-BE49-F238E27FC236}">
                        <a16:creationId xmlns:a16="http://schemas.microsoft.com/office/drawing/2014/main" id="{CB8A1605-F0EA-4385-B070-DA4B8D16F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0" name="AutoShape 52">
                    <a:extLst>
                      <a:ext uri="{FF2B5EF4-FFF2-40B4-BE49-F238E27FC236}">
                        <a16:creationId xmlns:a16="http://schemas.microsoft.com/office/drawing/2014/main" id="{265DAE11-34D0-4915-91AA-C3B8C227A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1" name="AutoShape 53">
                    <a:extLst>
                      <a:ext uri="{FF2B5EF4-FFF2-40B4-BE49-F238E27FC236}">
                        <a16:creationId xmlns:a16="http://schemas.microsoft.com/office/drawing/2014/main" id="{96757DB8-9107-4C5E-976D-0E0A93BB57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65" name="Freeform 54">
                <a:extLst>
                  <a:ext uri="{FF2B5EF4-FFF2-40B4-BE49-F238E27FC236}">
                    <a16:creationId xmlns:a16="http://schemas.microsoft.com/office/drawing/2014/main" id="{7D803896-2EB3-4941-99C0-7C94D207490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60" name="Text Box 55">
              <a:extLst>
                <a:ext uri="{FF2B5EF4-FFF2-40B4-BE49-F238E27FC236}">
                  <a16:creationId xmlns:a16="http://schemas.microsoft.com/office/drawing/2014/main" id="{52A67692-ABD2-49F6-966F-DF0FD8B055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grpSp>
        <p:nvGrpSpPr>
          <p:cNvPr id="58" name="Group 397">
            <a:extLst>
              <a:ext uri="{FF2B5EF4-FFF2-40B4-BE49-F238E27FC236}">
                <a16:creationId xmlns:a16="http://schemas.microsoft.com/office/drawing/2014/main" id="{32615D66-AEA3-4834-8F57-A5959EFAD370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419600"/>
            <a:ext cx="755650" cy="758825"/>
            <a:chOff x="4010025" y="1277941"/>
            <a:chExt cx="755650" cy="758826"/>
          </a:xfrm>
        </p:grpSpPr>
        <p:grpSp>
          <p:nvGrpSpPr>
            <p:cNvPr id="29820" name="Group 39">
              <a:extLst>
                <a:ext uri="{FF2B5EF4-FFF2-40B4-BE49-F238E27FC236}">
                  <a16:creationId xmlns:a16="http://schemas.microsoft.com/office/drawing/2014/main" id="{1E4F17FE-A989-4A9C-AA4C-BAA4A59A1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22" name="Picture 40" descr="light_shadow">
                <a:extLst>
                  <a:ext uri="{FF2B5EF4-FFF2-40B4-BE49-F238E27FC236}">
                    <a16:creationId xmlns:a16="http://schemas.microsoft.com/office/drawing/2014/main" id="{CBB6B573-C8AF-4D06-A374-AB8BA5AB2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23" name="Picture 41" descr="circuler_1">
                <a:extLst>
                  <a:ext uri="{FF2B5EF4-FFF2-40B4-BE49-F238E27FC236}">
                    <a16:creationId xmlns:a16="http://schemas.microsoft.com/office/drawing/2014/main" id="{1A9FC03F-A29A-4EFA-B868-47A9F7BE2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" name="Oval 42">
                <a:extLst>
                  <a:ext uri="{FF2B5EF4-FFF2-40B4-BE49-F238E27FC236}">
                    <a16:creationId xmlns:a16="http://schemas.microsoft.com/office/drawing/2014/main" id="{773A2A0D-5B70-44A3-A64F-17CA8675B7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827" name="Group 150">
                <a:extLst>
                  <a:ext uri="{FF2B5EF4-FFF2-40B4-BE49-F238E27FC236}">
                    <a16:creationId xmlns:a16="http://schemas.microsoft.com/office/drawing/2014/main" id="{E277E157-8B2D-4B10-9DD1-909382E796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7" y="2080"/>
                <a:ext cx="463" cy="123"/>
                <a:chOff x="2532" y="1080"/>
                <a:chExt cx="875" cy="244"/>
              </a:xfrm>
            </p:grpSpPr>
            <p:grpSp>
              <p:nvGrpSpPr>
                <p:cNvPr id="29829" name="Group 44">
                  <a:extLst>
                    <a:ext uri="{FF2B5EF4-FFF2-40B4-BE49-F238E27FC236}">
                      <a16:creationId xmlns:a16="http://schemas.microsoft.com/office/drawing/2014/main" id="{DCA9CABD-CC9D-4880-A9FE-08F9E5BE0B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27" name="AutoShape 45">
                    <a:extLst>
                      <a:ext uri="{FF2B5EF4-FFF2-40B4-BE49-F238E27FC236}">
                        <a16:creationId xmlns:a16="http://schemas.microsoft.com/office/drawing/2014/main" id="{C018495F-2DB4-4C64-BC31-6653BED71F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0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6" name="AutoShape 46">
                    <a:extLst>
                      <a:ext uri="{FF2B5EF4-FFF2-40B4-BE49-F238E27FC236}">
                        <a16:creationId xmlns:a16="http://schemas.microsoft.com/office/drawing/2014/main" id="{BF95B807-3F47-4316-B201-86B3DDFDF1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9" y="2305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7" name="AutoShape 47">
                    <a:extLst>
                      <a:ext uri="{FF2B5EF4-FFF2-40B4-BE49-F238E27FC236}">
                        <a16:creationId xmlns:a16="http://schemas.microsoft.com/office/drawing/2014/main" id="{6A38D432-5763-431C-9E02-A1921F2D97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2" name="AutoShape 48">
                    <a:extLst>
                      <a:ext uri="{FF2B5EF4-FFF2-40B4-BE49-F238E27FC236}">
                        <a16:creationId xmlns:a16="http://schemas.microsoft.com/office/drawing/2014/main" id="{91C5B416-7BFD-4C15-9474-FA2E79364A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58"/>
                    <a:ext cx="21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830" name="Group 49">
                  <a:extLst>
                    <a:ext uri="{FF2B5EF4-FFF2-40B4-BE49-F238E27FC236}">
                      <a16:creationId xmlns:a16="http://schemas.microsoft.com/office/drawing/2014/main" id="{D9CC467C-7A20-4BB1-B028-1BAF35235D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6" y="1139"/>
                  <a:ext cx="741" cy="185"/>
                  <a:chOff x="1577" y="2581"/>
                  <a:chExt cx="1118" cy="277"/>
                </a:xfrm>
              </p:grpSpPr>
              <p:sp>
                <p:nvSpPr>
                  <p:cNvPr id="418" name="AutoShape 50">
                    <a:extLst>
                      <a:ext uri="{FF2B5EF4-FFF2-40B4-BE49-F238E27FC236}">
                        <a16:creationId xmlns:a16="http://schemas.microsoft.com/office/drawing/2014/main" id="{1E85D955-2AD7-48CE-9835-5A1EB6DE96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9" name="AutoShape 51">
                    <a:extLst>
                      <a:ext uri="{FF2B5EF4-FFF2-40B4-BE49-F238E27FC236}">
                        <a16:creationId xmlns:a16="http://schemas.microsoft.com/office/drawing/2014/main" id="{AD084227-431A-45B0-9864-1320973C3D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4" name="AutoShape 52">
                    <a:extLst>
                      <a:ext uri="{FF2B5EF4-FFF2-40B4-BE49-F238E27FC236}">
                        <a16:creationId xmlns:a16="http://schemas.microsoft.com/office/drawing/2014/main" id="{72070E1A-95C3-4CAD-8FAB-39FC3D2D45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7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6" name="AutoShape 53">
                    <a:extLst>
                      <a:ext uri="{FF2B5EF4-FFF2-40B4-BE49-F238E27FC236}">
                        <a16:creationId xmlns:a16="http://schemas.microsoft.com/office/drawing/2014/main" id="{0D1374CC-A623-45ED-8ECB-7AFCC7D94D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4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06" name="Freeform 54">
                <a:extLst>
                  <a:ext uri="{FF2B5EF4-FFF2-40B4-BE49-F238E27FC236}">
                    <a16:creationId xmlns:a16="http://schemas.microsoft.com/office/drawing/2014/main" id="{37730768-2981-4EF7-924D-D9CF6B866B3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88" name="Text Box 55">
              <a:extLst>
                <a:ext uri="{FF2B5EF4-FFF2-40B4-BE49-F238E27FC236}">
                  <a16:creationId xmlns:a16="http://schemas.microsoft.com/office/drawing/2014/main" id="{AD227C55-7232-473C-9CB4-A63A23ED839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598BA4FA-7272-4E75-B911-33620A96E801}"/>
              </a:ext>
            </a:extLst>
          </p:cNvPr>
          <p:cNvCxnSpPr/>
          <p:nvPr/>
        </p:nvCxnSpPr>
        <p:spPr>
          <a:xfrm rot="16200000" flipV="1">
            <a:off x="7586663" y="4005263"/>
            <a:ext cx="481012" cy="347662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77" name="Group 417">
            <a:extLst>
              <a:ext uri="{FF2B5EF4-FFF2-40B4-BE49-F238E27FC236}">
                <a16:creationId xmlns:a16="http://schemas.microsoft.com/office/drawing/2014/main" id="{37C3C27A-399F-4A37-838C-207FC92E5D9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419600"/>
            <a:ext cx="755650" cy="758825"/>
            <a:chOff x="4010025" y="1277941"/>
            <a:chExt cx="755650" cy="758826"/>
          </a:xfrm>
        </p:grpSpPr>
        <p:grpSp>
          <p:nvGrpSpPr>
            <p:cNvPr id="29801" name="Group 39">
              <a:extLst>
                <a:ext uri="{FF2B5EF4-FFF2-40B4-BE49-F238E27FC236}">
                  <a16:creationId xmlns:a16="http://schemas.microsoft.com/office/drawing/2014/main" id="{1EF613C7-7069-4010-9F63-294F34271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803" name="Picture 40" descr="light_shadow">
                <a:extLst>
                  <a:ext uri="{FF2B5EF4-FFF2-40B4-BE49-F238E27FC236}">
                    <a16:creationId xmlns:a16="http://schemas.microsoft.com/office/drawing/2014/main" id="{B4A33652-9C8A-4BE9-9FCC-3FD7F0C5E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04" name="Picture 41" descr="circuler_1">
                <a:extLst>
                  <a:ext uri="{FF2B5EF4-FFF2-40B4-BE49-F238E27FC236}">
                    <a16:creationId xmlns:a16="http://schemas.microsoft.com/office/drawing/2014/main" id="{B8F6E112-9F9E-4CD2-855D-F32B55AB8D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9" name="Oval 42">
                <a:extLst>
                  <a:ext uri="{FF2B5EF4-FFF2-40B4-BE49-F238E27FC236}">
                    <a16:creationId xmlns:a16="http://schemas.microsoft.com/office/drawing/2014/main" id="{A85A73B5-90A0-4290-A5B7-F34705744A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808" name="Group 150">
                <a:extLst>
                  <a:ext uri="{FF2B5EF4-FFF2-40B4-BE49-F238E27FC236}">
                    <a16:creationId xmlns:a16="http://schemas.microsoft.com/office/drawing/2014/main" id="{24896488-46CD-470D-B44E-7F7D570E2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7" y="2080"/>
                <a:ext cx="463" cy="123"/>
                <a:chOff x="2532" y="1080"/>
                <a:chExt cx="875" cy="244"/>
              </a:xfrm>
            </p:grpSpPr>
            <p:grpSp>
              <p:nvGrpSpPr>
                <p:cNvPr id="29810" name="Group 44">
                  <a:extLst>
                    <a:ext uri="{FF2B5EF4-FFF2-40B4-BE49-F238E27FC236}">
                      <a16:creationId xmlns:a16="http://schemas.microsoft.com/office/drawing/2014/main" id="{F733980D-F883-4CA6-ACE0-84732F2BC4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95" name="AutoShape 45">
                    <a:extLst>
                      <a:ext uri="{FF2B5EF4-FFF2-40B4-BE49-F238E27FC236}">
                        <a16:creationId xmlns:a16="http://schemas.microsoft.com/office/drawing/2014/main" id="{3CD887F5-4044-44D5-B4BE-77E616A7A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0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6" name="AutoShape 46">
                    <a:extLst>
                      <a:ext uri="{FF2B5EF4-FFF2-40B4-BE49-F238E27FC236}">
                        <a16:creationId xmlns:a16="http://schemas.microsoft.com/office/drawing/2014/main" id="{462C74C2-50AE-435A-BB75-FEA55EF00B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9" y="2305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7" name="AutoShape 47">
                    <a:extLst>
                      <a:ext uri="{FF2B5EF4-FFF2-40B4-BE49-F238E27FC236}">
                        <a16:creationId xmlns:a16="http://schemas.microsoft.com/office/drawing/2014/main" id="{0B8DF913-2EA2-4243-A6A5-95B0FDFA7D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98" name="AutoShape 48">
                    <a:extLst>
                      <a:ext uri="{FF2B5EF4-FFF2-40B4-BE49-F238E27FC236}">
                        <a16:creationId xmlns:a16="http://schemas.microsoft.com/office/drawing/2014/main" id="{39D2E15C-332A-44DE-AF76-58B8421F80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58"/>
                    <a:ext cx="21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811" name="Group 49">
                  <a:extLst>
                    <a:ext uri="{FF2B5EF4-FFF2-40B4-BE49-F238E27FC236}">
                      <a16:creationId xmlns:a16="http://schemas.microsoft.com/office/drawing/2014/main" id="{F15D091C-CB45-46C7-AA65-351B0343A5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6" y="1139"/>
                  <a:ext cx="741" cy="185"/>
                  <a:chOff x="1577" y="2581"/>
                  <a:chExt cx="1118" cy="277"/>
                </a:xfrm>
              </p:grpSpPr>
              <p:sp>
                <p:nvSpPr>
                  <p:cNvPr id="478" name="AutoShape 50">
                    <a:extLst>
                      <a:ext uri="{FF2B5EF4-FFF2-40B4-BE49-F238E27FC236}">
                        <a16:creationId xmlns:a16="http://schemas.microsoft.com/office/drawing/2014/main" id="{DAFEFD61-A250-4078-8979-376A81B76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83" name="AutoShape 51">
                    <a:extLst>
                      <a:ext uri="{FF2B5EF4-FFF2-40B4-BE49-F238E27FC236}">
                        <a16:creationId xmlns:a16="http://schemas.microsoft.com/office/drawing/2014/main" id="{BC7824D1-85D2-4B14-BAF3-DC6A378DD4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85" name="AutoShape 52">
                    <a:extLst>
                      <a:ext uri="{FF2B5EF4-FFF2-40B4-BE49-F238E27FC236}">
                        <a16:creationId xmlns:a16="http://schemas.microsoft.com/office/drawing/2014/main" id="{8F415294-7EA7-46BB-B89D-52D211697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7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86" name="AutoShape 53">
                    <a:extLst>
                      <a:ext uri="{FF2B5EF4-FFF2-40B4-BE49-F238E27FC236}">
                        <a16:creationId xmlns:a16="http://schemas.microsoft.com/office/drawing/2014/main" id="{FACCDBEA-2E97-4516-B21F-595B0EBF83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4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66" name="Freeform 54">
                <a:extLst>
                  <a:ext uri="{FF2B5EF4-FFF2-40B4-BE49-F238E27FC236}">
                    <a16:creationId xmlns:a16="http://schemas.microsoft.com/office/drawing/2014/main" id="{2F842FD3-D8F5-4A9E-A05E-CD14C52CDF9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56" name="Text Box 55">
              <a:extLst>
                <a:ext uri="{FF2B5EF4-FFF2-40B4-BE49-F238E27FC236}">
                  <a16:creationId xmlns:a16="http://schemas.microsoft.com/office/drawing/2014/main" id="{8FF90528-6ABB-4367-ACFF-01C9486CBE7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2</a:t>
              </a:r>
            </a:p>
          </p:txBody>
        </p:sp>
      </p:grpSp>
      <p:grpSp>
        <p:nvGrpSpPr>
          <p:cNvPr id="30984" name="Group 435">
            <a:extLst>
              <a:ext uri="{FF2B5EF4-FFF2-40B4-BE49-F238E27FC236}">
                <a16:creationId xmlns:a16="http://schemas.microsoft.com/office/drawing/2014/main" id="{58F68C33-16E1-4158-9DD0-D5FEDDB1DA2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352800"/>
            <a:ext cx="755650" cy="758825"/>
            <a:chOff x="4010025" y="1277941"/>
            <a:chExt cx="755650" cy="758826"/>
          </a:xfrm>
        </p:grpSpPr>
        <p:grpSp>
          <p:nvGrpSpPr>
            <p:cNvPr id="29782" name="Group 39">
              <a:extLst>
                <a:ext uri="{FF2B5EF4-FFF2-40B4-BE49-F238E27FC236}">
                  <a16:creationId xmlns:a16="http://schemas.microsoft.com/office/drawing/2014/main" id="{63F8511F-2A48-488C-B2EF-BAD0397E1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784" name="Picture 40" descr="light_shadow">
                <a:extLst>
                  <a:ext uri="{FF2B5EF4-FFF2-40B4-BE49-F238E27FC236}">
                    <a16:creationId xmlns:a16="http://schemas.microsoft.com/office/drawing/2014/main" id="{644836BC-E012-4411-B1C7-C14C4A682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85" name="Picture 41" descr="circuler_1">
                <a:extLst>
                  <a:ext uri="{FF2B5EF4-FFF2-40B4-BE49-F238E27FC236}">
                    <a16:creationId xmlns:a16="http://schemas.microsoft.com/office/drawing/2014/main" id="{2624E264-FD74-4FA6-84B9-906276AF2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4" name="Oval 42">
                <a:extLst>
                  <a:ext uri="{FF2B5EF4-FFF2-40B4-BE49-F238E27FC236}">
                    <a16:creationId xmlns:a16="http://schemas.microsoft.com/office/drawing/2014/main" id="{E4DA4CAD-117F-4195-B9ED-7051E55BBD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789" name="Group 150">
                <a:extLst>
                  <a:ext uri="{FF2B5EF4-FFF2-40B4-BE49-F238E27FC236}">
                    <a16:creationId xmlns:a16="http://schemas.microsoft.com/office/drawing/2014/main" id="{0D911B22-6297-4B81-932E-769A31C5F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3" y="2081"/>
                <a:ext cx="463" cy="124"/>
                <a:chOff x="2532" y="1080"/>
                <a:chExt cx="873" cy="246"/>
              </a:xfrm>
            </p:grpSpPr>
            <p:grpSp>
              <p:nvGrpSpPr>
                <p:cNvPr id="29791" name="Group 44">
                  <a:extLst>
                    <a:ext uri="{FF2B5EF4-FFF2-40B4-BE49-F238E27FC236}">
                      <a16:creationId xmlns:a16="http://schemas.microsoft.com/office/drawing/2014/main" id="{3DFDEFFE-1360-4B27-90F5-FFC7396A28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13" name="AutoShape 45">
                    <a:extLst>
                      <a:ext uri="{FF2B5EF4-FFF2-40B4-BE49-F238E27FC236}">
                        <a16:creationId xmlns:a16="http://schemas.microsoft.com/office/drawing/2014/main" id="{9106A52F-3B48-4C07-9D35-E3560DE41E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99"/>
                    <a:ext cx="213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4" name="AutoShape 46">
                    <a:extLst>
                      <a:ext uri="{FF2B5EF4-FFF2-40B4-BE49-F238E27FC236}">
                        <a16:creationId xmlns:a16="http://schemas.microsoft.com/office/drawing/2014/main" id="{CACE04A6-330B-4839-9E26-88DCB121C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3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9" name="AutoShape 47">
                    <a:extLst>
                      <a:ext uri="{FF2B5EF4-FFF2-40B4-BE49-F238E27FC236}">
                        <a16:creationId xmlns:a16="http://schemas.microsoft.com/office/drawing/2014/main" id="{10902EAE-CFEB-4ABC-AE99-0050335361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2" y="2331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21" name="AutoShape 48">
                    <a:extLst>
                      <a:ext uri="{FF2B5EF4-FFF2-40B4-BE49-F238E27FC236}">
                        <a16:creationId xmlns:a16="http://schemas.microsoft.com/office/drawing/2014/main" id="{2CA899CB-2BA2-4F3C-8F1B-F98841A8F7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6" y="2357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792" name="Group 49">
                  <a:extLst>
                    <a:ext uri="{FF2B5EF4-FFF2-40B4-BE49-F238E27FC236}">
                      <a16:creationId xmlns:a16="http://schemas.microsoft.com/office/drawing/2014/main" id="{8948AC31-3916-40C8-BDC4-45CFCDF7D3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4" y="1141"/>
                  <a:ext cx="741" cy="185"/>
                  <a:chOff x="1577" y="2581"/>
                  <a:chExt cx="1118" cy="277"/>
                </a:xfrm>
              </p:grpSpPr>
              <p:sp>
                <p:nvSpPr>
                  <p:cNvPr id="509" name="AutoShape 50">
                    <a:extLst>
                      <a:ext uri="{FF2B5EF4-FFF2-40B4-BE49-F238E27FC236}">
                        <a16:creationId xmlns:a16="http://schemas.microsoft.com/office/drawing/2014/main" id="{902E17DF-8DFF-4C39-9B3E-69DDDD438A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7" y="2291"/>
                    <a:ext cx="22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0" name="AutoShape 51">
                    <a:extLst>
                      <a:ext uri="{FF2B5EF4-FFF2-40B4-BE49-F238E27FC236}">
                        <a16:creationId xmlns:a16="http://schemas.microsoft.com/office/drawing/2014/main" id="{049C65D4-F9F5-4306-ACF4-011DE8CCF1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2" y="2292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1" name="AutoShape 52">
                    <a:extLst>
                      <a:ext uri="{FF2B5EF4-FFF2-40B4-BE49-F238E27FC236}">
                        <a16:creationId xmlns:a16="http://schemas.microsoft.com/office/drawing/2014/main" id="{87D6BA66-EA62-43FF-9D49-19A962CD00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6" y="2314"/>
                    <a:ext cx="21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12" name="AutoShape 53">
                    <a:extLst>
                      <a:ext uri="{FF2B5EF4-FFF2-40B4-BE49-F238E27FC236}">
                        <a16:creationId xmlns:a16="http://schemas.microsoft.com/office/drawing/2014/main" id="{F066871A-D381-43A5-BDBF-946BE131F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06" name="Freeform 54">
                <a:extLst>
                  <a:ext uri="{FF2B5EF4-FFF2-40B4-BE49-F238E27FC236}">
                    <a16:creationId xmlns:a16="http://schemas.microsoft.com/office/drawing/2014/main" id="{9AEF3E7B-5D49-4101-A341-5B148EE8A05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501" name="Text Box 55">
              <a:extLst>
                <a:ext uri="{FF2B5EF4-FFF2-40B4-BE49-F238E27FC236}">
                  <a16:creationId xmlns:a16="http://schemas.microsoft.com/office/drawing/2014/main" id="{EED0E487-5CF3-4598-BC4E-8DC72EF9BD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2</a:t>
              </a:r>
            </a:p>
          </p:txBody>
        </p:sp>
      </p:grp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AF3882BF-5A06-4383-B0E0-FBF9D33C6C91}"/>
              </a:ext>
            </a:extLst>
          </p:cNvPr>
          <p:cNvCxnSpPr>
            <a:stCxn id="0" idx="0"/>
            <a:endCxn id="553" idx="3"/>
          </p:cNvCxnSpPr>
          <p:nvPr/>
        </p:nvCxnSpPr>
        <p:spPr>
          <a:xfrm rot="16200000" flipV="1">
            <a:off x="6638131" y="2599532"/>
            <a:ext cx="661987" cy="84455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89" name="Group 435">
            <a:extLst>
              <a:ext uri="{FF2B5EF4-FFF2-40B4-BE49-F238E27FC236}">
                <a16:creationId xmlns:a16="http://schemas.microsoft.com/office/drawing/2014/main" id="{B955E203-FA86-4744-B376-B6EC10302F1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352800"/>
            <a:ext cx="755650" cy="758825"/>
            <a:chOff x="4010025" y="1277941"/>
            <a:chExt cx="755650" cy="758826"/>
          </a:xfrm>
        </p:grpSpPr>
        <p:grpSp>
          <p:nvGrpSpPr>
            <p:cNvPr id="29763" name="Group 39">
              <a:extLst>
                <a:ext uri="{FF2B5EF4-FFF2-40B4-BE49-F238E27FC236}">
                  <a16:creationId xmlns:a16="http://schemas.microsoft.com/office/drawing/2014/main" id="{77435882-05CF-454E-A2AD-ACDABF9CD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765" name="Picture 40" descr="light_shadow">
                <a:extLst>
                  <a:ext uri="{FF2B5EF4-FFF2-40B4-BE49-F238E27FC236}">
                    <a16:creationId xmlns:a16="http://schemas.microsoft.com/office/drawing/2014/main" id="{AF06448D-3B1E-4019-A102-20F67C8618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66" name="Picture 41" descr="circuler_1">
                <a:extLst>
                  <a:ext uri="{FF2B5EF4-FFF2-40B4-BE49-F238E27FC236}">
                    <a16:creationId xmlns:a16="http://schemas.microsoft.com/office/drawing/2014/main" id="{E04332E3-5E59-461B-9F7E-6BF22AAD0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8" name="Oval 42">
                <a:extLst>
                  <a:ext uri="{FF2B5EF4-FFF2-40B4-BE49-F238E27FC236}">
                    <a16:creationId xmlns:a16="http://schemas.microsoft.com/office/drawing/2014/main" id="{1E701313-77E1-4BE5-8F16-C6BE2214EA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770" name="Group 150">
                <a:extLst>
                  <a:ext uri="{FF2B5EF4-FFF2-40B4-BE49-F238E27FC236}">
                    <a16:creationId xmlns:a16="http://schemas.microsoft.com/office/drawing/2014/main" id="{B1A9B99F-CA59-4868-ACB2-4AB3F873A6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29772" name="Group 44">
                  <a:extLst>
                    <a:ext uri="{FF2B5EF4-FFF2-40B4-BE49-F238E27FC236}">
                      <a16:creationId xmlns:a16="http://schemas.microsoft.com/office/drawing/2014/main" id="{E30FA039-BC0E-4822-9A1C-21ADAAD8F2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47" name="AutoShape 45">
                    <a:extLst>
                      <a:ext uri="{FF2B5EF4-FFF2-40B4-BE49-F238E27FC236}">
                        <a16:creationId xmlns:a16="http://schemas.microsoft.com/office/drawing/2014/main" id="{71C57BFA-0248-4298-88C3-6E675EB6FA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96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8" name="AutoShape 46">
                    <a:extLst>
                      <a:ext uri="{FF2B5EF4-FFF2-40B4-BE49-F238E27FC236}">
                        <a16:creationId xmlns:a16="http://schemas.microsoft.com/office/drawing/2014/main" id="{FECCD9E7-9B7B-4E3B-93E7-FD1C7991E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3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9" name="AutoShape 47">
                    <a:extLst>
                      <a:ext uri="{FF2B5EF4-FFF2-40B4-BE49-F238E27FC236}">
                        <a16:creationId xmlns:a16="http://schemas.microsoft.com/office/drawing/2014/main" id="{BCAF3376-C649-4CC8-908A-C43F02AD3A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2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0" name="AutoShape 48">
                    <a:extLst>
                      <a:ext uri="{FF2B5EF4-FFF2-40B4-BE49-F238E27FC236}">
                        <a16:creationId xmlns:a16="http://schemas.microsoft.com/office/drawing/2014/main" id="{365DE235-2585-4C63-9271-D3CE8B452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55"/>
                    <a:ext cx="213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773" name="Group 49">
                  <a:extLst>
                    <a:ext uri="{FF2B5EF4-FFF2-40B4-BE49-F238E27FC236}">
                      <a16:creationId xmlns:a16="http://schemas.microsoft.com/office/drawing/2014/main" id="{037C3ECB-F25C-41B5-B6F2-BD9879148B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543" name="AutoShape 50">
                    <a:extLst>
                      <a:ext uri="{FF2B5EF4-FFF2-40B4-BE49-F238E27FC236}">
                        <a16:creationId xmlns:a16="http://schemas.microsoft.com/office/drawing/2014/main" id="{4F9457B3-6362-4936-BAAA-AB52E28BC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9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4" name="AutoShape 51">
                    <a:extLst>
                      <a:ext uri="{FF2B5EF4-FFF2-40B4-BE49-F238E27FC236}">
                        <a16:creationId xmlns:a16="http://schemas.microsoft.com/office/drawing/2014/main" id="{46136CE7-3D1C-4CC3-BAC4-19FDBD377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6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5" name="AutoShape 52">
                    <a:extLst>
                      <a:ext uri="{FF2B5EF4-FFF2-40B4-BE49-F238E27FC236}">
                        <a16:creationId xmlns:a16="http://schemas.microsoft.com/office/drawing/2014/main" id="{DC679F8A-3DDF-4EE6-A237-4BCE52376A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1" y="2316"/>
                    <a:ext cx="217" cy="80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6" name="AutoShape 53">
                    <a:extLst>
                      <a:ext uri="{FF2B5EF4-FFF2-40B4-BE49-F238E27FC236}">
                        <a16:creationId xmlns:a16="http://schemas.microsoft.com/office/drawing/2014/main" id="{2B757114-5D9F-444D-9FAF-6B633764CF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5" y="2341"/>
                    <a:ext cx="225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40" name="Freeform 54">
                <a:extLst>
                  <a:ext uri="{FF2B5EF4-FFF2-40B4-BE49-F238E27FC236}">
                    <a16:creationId xmlns:a16="http://schemas.microsoft.com/office/drawing/2014/main" id="{EE21E04C-69C1-4C44-A9DE-5062C81B8A6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535" name="Text Box 55">
              <a:extLst>
                <a:ext uri="{FF2B5EF4-FFF2-40B4-BE49-F238E27FC236}">
                  <a16:creationId xmlns:a16="http://schemas.microsoft.com/office/drawing/2014/main" id="{909C0ABA-ABC8-4111-8AF8-62F33D2505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5</a:t>
              </a:r>
            </a:p>
          </p:txBody>
        </p:sp>
      </p:grpSp>
      <p:grpSp>
        <p:nvGrpSpPr>
          <p:cNvPr id="30994" name="Group 550">
            <a:extLst>
              <a:ext uri="{FF2B5EF4-FFF2-40B4-BE49-F238E27FC236}">
                <a16:creationId xmlns:a16="http://schemas.microsoft.com/office/drawing/2014/main" id="{95B1D992-0F65-445A-B27B-139E655C293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755650" cy="758825"/>
            <a:chOff x="4010025" y="1277941"/>
            <a:chExt cx="755650" cy="758826"/>
          </a:xfrm>
        </p:grpSpPr>
        <p:grpSp>
          <p:nvGrpSpPr>
            <p:cNvPr id="29744" name="Group 39">
              <a:extLst>
                <a:ext uri="{FF2B5EF4-FFF2-40B4-BE49-F238E27FC236}">
                  <a16:creationId xmlns:a16="http://schemas.microsoft.com/office/drawing/2014/main" id="{B3599917-CF1C-432D-AAEA-416D47679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9746" name="Picture 40" descr="light_shadow">
                <a:extLst>
                  <a:ext uri="{FF2B5EF4-FFF2-40B4-BE49-F238E27FC236}">
                    <a16:creationId xmlns:a16="http://schemas.microsoft.com/office/drawing/2014/main" id="{32491703-8ABB-49B5-BE38-82FFC46C1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47" name="Picture 41" descr="circuler_1">
                <a:extLst>
                  <a:ext uri="{FF2B5EF4-FFF2-40B4-BE49-F238E27FC236}">
                    <a16:creationId xmlns:a16="http://schemas.microsoft.com/office/drawing/2014/main" id="{E2A5F515-B345-4CF4-9726-2D5F30285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6" name="Oval 42">
                <a:extLst>
                  <a:ext uri="{FF2B5EF4-FFF2-40B4-BE49-F238E27FC236}">
                    <a16:creationId xmlns:a16="http://schemas.microsoft.com/office/drawing/2014/main" id="{AAC59899-F23B-407F-8E87-D1CC5AD92B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9751" name="Group 150">
                <a:extLst>
                  <a:ext uri="{FF2B5EF4-FFF2-40B4-BE49-F238E27FC236}">
                    <a16:creationId xmlns:a16="http://schemas.microsoft.com/office/drawing/2014/main" id="{E05A3B8A-B896-420A-BEE4-E1C22D8779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29753" name="Group 44">
                  <a:extLst>
                    <a:ext uri="{FF2B5EF4-FFF2-40B4-BE49-F238E27FC236}">
                      <a16:creationId xmlns:a16="http://schemas.microsoft.com/office/drawing/2014/main" id="{9B1DAF56-3AAD-4B0A-9BFE-1FB1BF6D8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65" name="AutoShape 45">
                    <a:extLst>
                      <a:ext uri="{FF2B5EF4-FFF2-40B4-BE49-F238E27FC236}">
                        <a16:creationId xmlns:a16="http://schemas.microsoft.com/office/drawing/2014/main" id="{BF4434DB-CF43-4CA7-8A4F-DFA67D32D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9"/>
                    <a:ext cx="225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6" name="AutoShape 46">
                    <a:extLst>
                      <a:ext uri="{FF2B5EF4-FFF2-40B4-BE49-F238E27FC236}">
                        <a16:creationId xmlns:a16="http://schemas.microsoft.com/office/drawing/2014/main" id="{87A1BC11-8411-4E0C-A1F9-24749B1AC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7" name="AutoShape 47">
                    <a:extLst>
                      <a:ext uri="{FF2B5EF4-FFF2-40B4-BE49-F238E27FC236}">
                        <a16:creationId xmlns:a16="http://schemas.microsoft.com/office/drawing/2014/main" id="{CFC40230-C239-40FB-82D9-7107DAC477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6" y="2325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8" name="AutoShape 48">
                    <a:extLst>
                      <a:ext uri="{FF2B5EF4-FFF2-40B4-BE49-F238E27FC236}">
                        <a16:creationId xmlns:a16="http://schemas.microsoft.com/office/drawing/2014/main" id="{9660D923-D7E9-44E5-BCCA-95A5BA2ADC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55"/>
                    <a:ext cx="221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9754" name="Group 49">
                  <a:extLst>
                    <a:ext uri="{FF2B5EF4-FFF2-40B4-BE49-F238E27FC236}">
                      <a16:creationId xmlns:a16="http://schemas.microsoft.com/office/drawing/2014/main" id="{A6019E11-960F-4CBF-88BB-CC9C1215E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561" name="AutoShape 50">
                    <a:extLst>
                      <a:ext uri="{FF2B5EF4-FFF2-40B4-BE49-F238E27FC236}">
                        <a16:creationId xmlns:a16="http://schemas.microsoft.com/office/drawing/2014/main" id="{AC53DCEA-AAE7-4FB8-B83E-D783689EA4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17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2" name="AutoShape 51">
                    <a:extLst>
                      <a:ext uri="{FF2B5EF4-FFF2-40B4-BE49-F238E27FC236}">
                        <a16:creationId xmlns:a16="http://schemas.microsoft.com/office/drawing/2014/main" id="{EA72440B-9BAE-4801-9115-1BD26048A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8" y="2294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3" name="AutoShape 52">
                    <a:extLst>
                      <a:ext uri="{FF2B5EF4-FFF2-40B4-BE49-F238E27FC236}">
                        <a16:creationId xmlns:a16="http://schemas.microsoft.com/office/drawing/2014/main" id="{5395F85C-C743-4749-A576-562EA42FA3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9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4" name="AutoShape 53">
                    <a:extLst>
                      <a:ext uri="{FF2B5EF4-FFF2-40B4-BE49-F238E27FC236}">
                        <a16:creationId xmlns:a16="http://schemas.microsoft.com/office/drawing/2014/main" id="{ED6EDC2C-8D00-42D8-BAF3-903EF6E89E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8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58" name="Freeform 54">
                <a:extLst>
                  <a:ext uri="{FF2B5EF4-FFF2-40B4-BE49-F238E27FC236}">
                    <a16:creationId xmlns:a16="http://schemas.microsoft.com/office/drawing/2014/main" id="{BEA8790A-4716-4C9D-8418-9914F8497C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553" name="Text Box 55">
              <a:extLst>
                <a:ext uri="{FF2B5EF4-FFF2-40B4-BE49-F238E27FC236}">
                  <a16:creationId xmlns:a16="http://schemas.microsoft.com/office/drawing/2014/main" id="{274A6FEC-9B8B-4198-82B3-4EF7A9FBF2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06701 0.00023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0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6632 0.00023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0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L 0.00069 -0.15509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30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47 L 0.06771 0.0007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30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06632 0.00023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3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0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00139 -0.15463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3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0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06701 0.00023 " pathEditMode="relative" rAng="0" ptsTypes="AA">
                                      <p:cBhvr>
                                        <p:cTn id="2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6632 0.00023 " pathEditMode="relative" rAng="0" ptsTypes="AA">
                                      <p:cBhvr>
                                        <p:cTn id="2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L 0.00069 -0.15509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0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3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0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3298 0.00024 " pathEditMode="relative" rAng="0" ptsTypes="AA">
                                      <p:cBhvr>
                                        <p:cTn id="338" dur="500" fill="hold"/>
                                        <p:tgtEl>
                                          <p:spTgt spid="3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46 L -0.13229 0.00069 " pathEditMode="relative" rAng="0" ptsTypes="AA">
                                      <p:cBhvr>
                                        <p:cTn id="340" dur="500" fill="hold"/>
                                        <p:tgtEl>
                                          <p:spTgt spid="30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3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3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0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0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L 0.00069 -0.15509 " pathEditMode="relative" rAng="0" ptsTypes="AA">
                                      <p:cBhvr>
                                        <p:cTn id="369" dur="500" fill="hold"/>
                                        <p:tgtEl>
                                          <p:spTgt spid="30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0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3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  <p:bldP spid="373" grpId="1" animBg="1"/>
      <p:bldP spid="375" grpId="0" animBg="1"/>
      <p:bldP spid="375" grpId="1" animBg="1"/>
      <p:bldP spid="376" grpId="0" animBg="1"/>
      <p:bldP spid="376" grpId="1" animBg="1"/>
      <p:bldP spid="356" grpId="0" animBg="1"/>
      <p:bldP spid="35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EC6D26D-D0DB-4715-A2E0-A7AEEC55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Một số lỗi th</a:t>
            </a:r>
            <a:r>
              <a:rPr lang="vi-VN" altLang="en-US"/>
              <a:t>ườ</a:t>
            </a:r>
            <a:r>
              <a:rPr lang="en-US" altLang="en-US"/>
              <a:t>ng gặp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BC1135D-7FA9-49A1-B507-A121AC6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Công thức đệ quy chưa đúng, không tìm </a:t>
            </a:r>
            <a:r>
              <a:rPr lang="vi-VN" altLang="en-US"/>
              <a:t>đượ</a:t>
            </a:r>
            <a:r>
              <a:rPr lang="en-US" altLang="en-US"/>
              <a:t>c bài toán </a:t>
            </a:r>
            <a:r>
              <a:rPr lang="vi-VN" altLang="en-US"/>
              <a:t>đồ</a:t>
            </a:r>
            <a:r>
              <a:rPr lang="en-US" altLang="en-US"/>
              <a:t>ng dạng </a:t>
            </a:r>
            <a:r>
              <a:rPr lang="vi-VN" altLang="en-US"/>
              <a:t>đơ</a:t>
            </a:r>
            <a:r>
              <a:rPr lang="en-US" altLang="en-US"/>
              <a:t>n giản h</a:t>
            </a:r>
            <a:r>
              <a:rPr lang="vi-VN" altLang="en-US"/>
              <a:t>ơ</a:t>
            </a:r>
            <a:r>
              <a:rPr lang="en-US" altLang="en-US"/>
              <a:t>n (</a:t>
            </a:r>
            <a:r>
              <a:rPr lang="en-US" altLang="en-US">
                <a:sym typeface="Wingdings" panose="05000000000000000000" pitchFamily="2" charset="2"/>
              </a:rPr>
              <a:t>không hội tụ) nên không giải quyết được vấn đề.</a:t>
            </a:r>
          </a:p>
          <a:p>
            <a:pPr algn="just" eaLnBrk="1" hangingPunct="1"/>
            <a:r>
              <a:rPr lang="en-US" altLang="en-US"/>
              <a:t>Không xác </a:t>
            </a:r>
            <a:r>
              <a:rPr lang="vi-VN" altLang="en-US"/>
              <a:t>đị</a:t>
            </a:r>
            <a:r>
              <a:rPr lang="en-US" altLang="en-US"/>
              <a:t>nh các tr</a:t>
            </a:r>
            <a:r>
              <a:rPr lang="vi-VN" altLang="en-US"/>
              <a:t>ườ</a:t>
            </a:r>
            <a:r>
              <a:rPr lang="en-US" altLang="en-US"/>
              <a:t>ng hợp suy biến – neo (</a:t>
            </a:r>
            <a:r>
              <a:rPr lang="vi-VN" altLang="en-US"/>
              <a:t>đ</a:t>
            </a:r>
            <a:r>
              <a:rPr lang="en-US" altLang="en-US"/>
              <a:t>iều kiện dừng).</a:t>
            </a:r>
          </a:p>
          <a:p>
            <a:pPr algn="just" eaLnBrk="1" hangingPunct="1"/>
            <a:r>
              <a:rPr lang="en-US" altLang="en-US">
                <a:sym typeface="Wingdings" panose="05000000000000000000" pitchFamily="2" charset="2"/>
              </a:rPr>
              <a:t>Thông điệp thường gặp là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StackOverflow</a:t>
            </a:r>
            <a:r>
              <a:rPr lang="en-US" altLang="en-US">
                <a:sym typeface="Wingdings" panose="05000000000000000000" pitchFamily="2" charset="2"/>
              </a:rPr>
              <a:t> do:</a:t>
            </a:r>
          </a:p>
          <a:p>
            <a:pPr lvl="1" algn="just" eaLnBrk="1" hangingPunct="1"/>
            <a:r>
              <a:rPr lang="en-US" altLang="en-US">
                <a:sym typeface="Wingdings" panose="05000000000000000000" pitchFamily="2" charset="2"/>
              </a:rPr>
              <a:t>Thuật giải </a:t>
            </a:r>
            <a:r>
              <a:rPr lang="vi-VN" altLang="en-US">
                <a:sym typeface="Wingdings" panose="05000000000000000000" pitchFamily="2" charset="2"/>
              </a:rPr>
              <a:t>đệ</a:t>
            </a:r>
            <a:r>
              <a:rPr lang="en-US" altLang="en-US">
                <a:sym typeface="Wingdings" panose="05000000000000000000" pitchFamily="2" charset="2"/>
              </a:rPr>
              <a:t> quy </a:t>
            </a:r>
            <a:r>
              <a:rPr lang="vi-VN" altLang="en-US">
                <a:sym typeface="Wingdings" panose="05000000000000000000" pitchFamily="2" charset="2"/>
              </a:rPr>
              <a:t>đú</a:t>
            </a:r>
            <a:r>
              <a:rPr lang="en-US" altLang="en-US">
                <a:sym typeface="Wingdings" panose="05000000000000000000" pitchFamily="2" charset="2"/>
              </a:rPr>
              <a:t>ng nh</a:t>
            </a:r>
            <a:r>
              <a:rPr lang="vi-VN" altLang="en-US">
                <a:sym typeface="Wingdings" panose="05000000000000000000" pitchFamily="2" charset="2"/>
              </a:rPr>
              <a:t>ư</a:t>
            </a:r>
            <a:r>
              <a:rPr lang="en-US" altLang="en-US">
                <a:sym typeface="Wingdings" panose="05000000000000000000" pitchFamily="2" charset="2"/>
              </a:rPr>
              <a:t>ng số lần gọi </a:t>
            </a:r>
            <a:r>
              <a:rPr lang="vi-VN" altLang="en-US">
                <a:sym typeface="Wingdings" panose="05000000000000000000" pitchFamily="2" charset="2"/>
              </a:rPr>
              <a:t>đệ</a:t>
            </a:r>
            <a:r>
              <a:rPr lang="en-US" altLang="en-US">
                <a:sym typeface="Wingdings" panose="05000000000000000000" pitchFamily="2" charset="2"/>
              </a:rPr>
              <a:t> quy quá lớn làm tràn STACK.</a:t>
            </a:r>
          </a:p>
          <a:p>
            <a:pPr lvl="1" algn="just" eaLnBrk="1" hangingPunct="1"/>
            <a:r>
              <a:rPr lang="en-US" altLang="en-US">
                <a:sym typeface="Wingdings" panose="05000000000000000000" pitchFamily="2" charset="2"/>
              </a:rPr>
              <a:t>Thuật giải </a:t>
            </a:r>
            <a:r>
              <a:rPr lang="vi-VN" altLang="en-US">
                <a:sym typeface="Wingdings" panose="05000000000000000000" pitchFamily="2" charset="2"/>
              </a:rPr>
              <a:t>đệ</a:t>
            </a:r>
            <a:r>
              <a:rPr lang="en-US" altLang="en-US">
                <a:sym typeface="Wingdings" panose="05000000000000000000" pitchFamily="2" charset="2"/>
              </a:rPr>
              <a:t> quy sai do không hội tụ hoặc không có </a:t>
            </a:r>
            <a:r>
              <a:rPr lang="vi-VN" altLang="en-US">
                <a:sym typeface="Wingdings" panose="05000000000000000000" pitchFamily="2" charset="2"/>
              </a:rPr>
              <a:t>đ</a:t>
            </a:r>
            <a:r>
              <a:rPr lang="en-US" altLang="en-US">
                <a:sym typeface="Wingdings" panose="05000000000000000000" pitchFamily="2" charset="2"/>
              </a:rPr>
              <a:t>iều kiện dừng.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3073C56D-77AB-492A-9E61-526FB26B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>
            <a:extLst>
              <a:ext uri="{FF2B5EF4-FFF2-40B4-BE49-F238E27FC236}">
                <a16:creationId xmlns:a16="http://schemas.microsoft.com/office/drawing/2014/main" id="{54ECA431-755B-480C-BE45-A375F21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vấn </a:t>
            </a:r>
            <a:r>
              <a:rPr lang="vi-VN" altLang="en-US"/>
              <a:t>đề</a:t>
            </a:r>
            <a:r>
              <a:rPr lang="en-US" altLang="en-US"/>
              <a:t> </a:t>
            </a:r>
            <a:r>
              <a:rPr lang="vi-VN" altLang="en-US"/>
              <a:t>đệ</a:t>
            </a:r>
            <a:r>
              <a:rPr lang="en-US" altLang="en-US"/>
              <a:t> quy thông dụng</a:t>
            </a: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197177EC-0B72-4A9B-8EAE-65FC1D96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D9DBE433-7B0E-4C28-9A70-072F72DB606E}"/>
              </a:ext>
            </a:extLst>
          </p:cNvPr>
          <p:cNvSpPr>
            <a:spLocks/>
          </p:cNvSpPr>
          <p:nvPr/>
        </p:nvSpPr>
        <p:spPr bwMode="gray">
          <a:xfrm>
            <a:off x="3805238" y="3795713"/>
            <a:ext cx="1265237" cy="803275"/>
          </a:xfrm>
          <a:custGeom>
            <a:avLst/>
            <a:gdLst/>
            <a:ahLst/>
            <a:cxnLst>
              <a:cxn ang="0">
                <a:pos x="390" y="0"/>
              </a:cxn>
              <a:cxn ang="0">
                <a:pos x="448" y="64"/>
              </a:cxn>
              <a:cxn ang="0">
                <a:pos x="797" y="495"/>
              </a:cxn>
              <a:cxn ang="0">
                <a:pos x="390" y="355"/>
              </a:cxn>
              <a:cxn ang="0">
                <a:pos x="0" y="506"/>
              </a:cxn>
              <a:cxn ang="0">
                <a:pos x="390" y="0"/>
              </a:cxn>
            </a:cxnLst>
            <a:rect l="0" t="0" r="r" b="b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5DFA29CF-CD38-49FF-AA21-47DA2E098FEC}"/>
              </a:ext>
            </a:extLst>
          </p:cNvPr>
          <p:cNvSpPr>
            <a:spLocks/>
          </p:cNvSpPr>
          <p:nvPr/>
        </p:nvSpPr>
        <p:spPr bwMode="gray">
          <a:xfrm>
            <a:off x="4443413" y="2817813"/>
            <a:ext cx="1735137" cy="1117600"/>
          </a:xfrm>
          <a:custGeom>
            <a:avLst/>
            <a:gdLst/>
            <a:ahLst/>
            <a:cxnLst>
              <a:cxn ang="0">
                <a:pos x="64" y="704"/>
              </a:cxn>
              <a:cxn ang="0">
                <a:pos x="0" y="622"/>
              </a:cxn>
              <a:cxn ang="0">
                <a:pos x="820" y="0"/>
              </a:cxn>
              <a:cxn ang="0">
                <a:pos x="1093" y="453"/>
              </a:cxn>
              <a:cxn ang="0">
                <a:pos x="64" y="704"/>
              </a:cxn>
            </a:cxnLst>
            <a:rect l="0" t="0" r="r" b="b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DAB720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527B948-6994-4CC2-A660-A7A7563A1BC8}"/>
              </a:ext>
            </a:extLst>
          </p:cNvPr>
          <p:cNvSpPr>
            <a:spLocks/>
          </p:cNvSpPr>
          <p:nvPr/>
        </p:nvSpPr>
        <p:spPr bwMode="gray">
          <a:xfrm>
            <a:off x="2973388" y="2844800"/>
            <a:ext cx="1470025" cy="1117600"/>
          </a:xfrm>
          <a:custGeom>
            <a:avLst/>
            <a:gdLst/>
            <a:ahLst/>
            <a:cxnLst>
              <a:cxn ang="0">
                <a:pos x="926" y="611"/>
              </a:cxn>
              <a:cxn ang="0">
                <a:pos x="844" y="704"/>
              </a:cxn>
              <a:cxn ang="0">
                <a:pos x="0" y="489"/>
              </a:cxn>
              <a:cxn ang="0">
                <a:pos x="315" y="0"/>
              </a:cxn>
              <a:cxn ang="0">
                <a:pos x="926" y="611"/>
              </a:cxn>
            </a:cxnLst>
            <a:rect l="0" t="0" r="r" b="b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A3C975">
                  <a:gamma/>
                  <a:tint val="0"/>
                  <a:invGamma/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139072F-F75D-4A01-8067-93EACE36421F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330700"/>
            <a:ext cx="2257425" cy="2257425"/>
            <a:chOff x="3336925" y="4330700"/>
            <a:chExt cx="2257425" cy="2257425"/>
          </a:xfrm>
        </p:grpSpPr>
        <p:grpSp>
          <p:nvGrpSpPr>
            <p:cNvPr id="31766" name="Group 14">
              <a:extLst>
                <a:ext uri="{FF2B5EF4-FFF2-40B4-BE49-F238E27FC236}">
                  <a16:creationId xmlns:a16="http://schemas.microsoft.com/office/drawing/2014/main" id="{275CECDC-BD12-4E85-A019-8FF50B1A4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925" y="4330700"/>
              <a:ext cx="2257425" cy="2257425"/>
              <a:chOff x="867" y="738"/>
              <a:chExt cx="1422" cy="1422"/>
            </a:xfrm>
          </p:grpSpPr>
          <p:sp>
            <p:nvSpPr>
              <p:cNvPr id="35" name="Oval 15">
                <a:extLst>
                  <a:ext uri="{FF2B5EF4-FFF2-40B4-BE49-F238E27FC236}">
                    <a16:creationId xmlns:a16="http://schemas.microsoft.com/office/drawing/2014/main" id="{8871B081-45C8-4FA9-A3E4-76312AFB3C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67" y="738"/>
                <a:ext cx="1422" cy="1422"/>
              </a:xfrm>
              <a:prstGeom prst="ellipse">
                <a:avLst/>
              </a:prstGeom>
              <a:gradFill rotWithShape="1">
                <a:gsLst>
                  <a:gs pos="0">
                    <a:srgbClr val="9999FF">
                      <a:gamma/>
                      <a:shade val="76078"/>
                      <a:invGamma/>
                    </a:srgbClr>
                  </a:gs>
                  <a:gs pos="100000">
                    <a:srgbClr val="9999FF"/>
                  </a:gs>
                </a:gsLst>
                <a:lin ang="2700000" scaled="1"/>
              </a:gra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36" name="Oval 16">
                <a:extLst>
                  <a:ext uri="{FF2B5EF4-FFF2-40B4-BE49-F238E27FC236}">
                    <a16:creationId xmlns:a16="http://schemas.microsoft.com/office/drawing/2014/main" id="{A6ED7B7E-DAC1-41F8-9996-4D1B7284D7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09" y="774"/>
                <a:ext cx="1337" cy="1348"/>
              </a:xfrm>
              <a:prstGeom prst="ellipse">
                <a:avLst/>
              </a:prstGeom>
              <a:gradFill rotWithShape="1">
                <a:gsLst>
                  <a:gs pos="0">
                    <a:srgbClr val="9999FF"/>
                  </a:gs>
                  <a:gs pos="100000">
                    <a:srgbClr val="9999FF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58E68E8-5BBC-41D1-A711-4FA8FD6C73CF}"/>
                </a:ext>
              </a:extLst>
            </p:cNvPr>
            <p:cNvSpPr>
              <a:spLocks/>
            </p:cNvSpPr>
            <p:nvPr/>
          </p:nvSpPr>
          <p:spPr bwMode="gray">
            <a:xfrm>
              <a:off x="3448050" y="4395788"/>
              <a:ext cx="2024063" cy="785812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1291" y="488"/>
                </a:cxn>
                <a:cxn ang="0">
                  <a:pos x="1079" y="156"/>
                </a:cxn>
                <a:cxn ang="0">
                  <a:pos x="635" y="0"/>
                </a:cxn>
                <a:cxn ang="0">
                  <a:pos x="230" y="143"/>
                </a:cxn>
                <a:cxn ang="0">
                  <a:pos x="0" y="495"/>
                </a:cxn>
              </a:cxnLst>
              <a:rect l="0" t="0" r="r" b="b"/>
              <a:pathLst>
                <a:path w="1291" h="495">
                  <a:moveTo>
                    <a:pt x="0" y="495"/>
                  </a:moveTo>
                  <a:lnTo>
                    <a:pt x="1291" y="488"/>
                  </a:lnTo>
                  <a:cubicBezTo>
                    <a:pt x="1255" y="336"/>
                    <a:pt x="1163" y="231"/>
                    <a:pt x="1079" y="156"/>
                  </a:cubicBezTo>
                  <a:cubicBezTo>
                    <a:pt x="995" y="81"/>
                    <a:pt x="854" y="0"/>
                    <a:pt x="635" y="0"/>
                  </a:cubicBezTo>
                  <a:cubicBezTo>
                    <a:pt x="416" y="0"/>
                    <a:pt x="340" y="63"/>
                    <a:pt x="230" y="143"/>
                  </a:cubicBezTo>
                  <a:cubicBezTo>
                    <a:pt x="120" y="223"/>
                    <a:pt x="6" y="413"/>
                    <a:pt x="0" y="495"/>
                  </a:cubicBezTo>
                  <a:close/>
                </a:path>
              </a:pathLst>
            </a:custGeom>
            <a:solidFill>
              <a:srgbClr val="9999F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F9D1E0BC-0FF0-4C79-A50F-A79B1C7B592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559175" y="4953000"/>
              <a:ext cx="1836738" cy="95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LẦN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NG</a:t>
              </a:r>
              <a:r>
                <a:rPr lang="vi-VN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ƯỢC</a:t>
              </a:r>
              <a:endParaRPr lang="en-US" sz="2800" b="1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E76C531A-767C-4556-95C6-D05B21A1F796}"/>
              </a:ext>
            </a:extLst>
          </p:cNvPr>
          <p:cNvGrpSpPr>
            <a:grpSpLocks/>
          </p:cNvGrpSpPr>
          <p:nvPr/>
        </p:nvGrpSpPr>
        <p:grpSpPr bwMode="auto">
          <a:xfrm>
            <a:off x="5700713" y="1558925"/>
            <a:ext cx="2257425" cy="2257425"/>
            <a:chOff x="5700713" y="1558926"/>
            <a:chExt cx="2257425" cy="2257426"/>
          </a:xfrm>
        </p:grpSpPr>
        <p:grpSp>
          <p:nvGrpSpPr>
            <p:cNvPr id="31761" name="Group 10">
              <a:extLst>
                <a:ext uri="{FF2B5EF4-FFF2-40B4-BE49-F238E27FC236}">
                  <a16:creationId xmlns:a16="http://schemas.microsoft.com/office/drawing/2014/main" id="{BFBFBC0D-C5F5-4FF7-8368-C099D2BED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713" y="1558926"/>
              <a:ext cx="2257425" cy="2257426"/>
              <a:chOff x="867" y="738"/>
              <a:chExt cx="1422" cy="1422"/>
            </a:xfrm>
          </p:grpSpPr>
          <p:sp>
            <p:nvSpPr>
              <p:cNvPr id="41" name="Oval 11">
                <a:extLst>
                  <a:ext uri="{FF2B5EF4-FFF2-40B4-BE49-F238E27FC236}">
                    <a16:creationId xmlns:a16="http://schemas.microsoft.com/office/drawing/2014/main" id="{5994291C-8645-4E39-8422-6A1C6745E0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67" y="738"/>
                <a:ext cx="1422" cy="1422"/>
              </a:xfrm>
              <a:prstGeom prst="ellipse">
                <a:avLst/>
              </a:prstGeom>
              <a:gradFill rotWithShape="1">
                <a:gsLst>
                  <a:gs pos="0">
                    <a:srgbClr val="D3CE73">
                      <a:gamma/>
                      <a:shade val="76078"/>
                      <a:invGamma/>
                    </a:srgbClr>
                  </a:gs>
                  <a:gs pos="100000">
                    <a:srgbClr val="D3CE73"/>
                  </a:gs>
                </a:gsLst>
                <a:lin ang="2700000" scaled="1"/>
              </a:gra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2" name="Oval 12">
                <a:extLst>
                  <a:ext uri="{FF2B5EF4-FFF2-40B4-BE49-F238E27FC236}">
                    <a16:creationId xmlns:a16="http://schemas.microsoft.com/office/drawing/2014/main" id="{BC017050-4688-44B1-A622-533865EE76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09" y="774"/>
                <a:ext cx="1337" cy="1348"/>
              </a:xfrm>
              <a:prstGeom prst="ellipse">
                <a:avLst/>
              </a:prstGeom>
              <a:gradFill rotWithShape="1">
                <a:gsLst>
                  <a:gs pos="0">
                    <a:srgbClr val="D3CE73"/>
                  </a:gs>
                  <a:gs pos="100000">
                    <a:srgbClr val="D3CE73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BB810F72-5BA0-455C-864E-0DBDC644940C}"/>
                </a:ext>
              </a:extLst>
            </p:cNvPr>
            <p:cNvSpPr>
              <a:spLocks/>
            </p:cNvSpPr>
            <p:nvPr/>
          </p:nvSpPr>
          <p:spPr bwMode="gray">
            <a:xfrm>
              <a:off x="5810250" y="1614489"/>
              <a:ext cx="2033588" cy="781050"/>
            </a:xfrm>
            <a:custGeom>
              <a:avLst/>
              <a:gdLst/>
              <a:ahLst/>
              <a:cxnLst>
                <a:cxn ang="0">
                  <a:pos x="0" y="490"/>
                </a:cxn>
                <a:cxn ang="0">
                  <a:pos x="1293" y="492"/>
                </a:cxn>
                <a:cxn ang="0">
                  <a:pos x="1081" y="160"/>
                </a:cxn>
                <a:cxn ang="0">
                  <a:pos x="648" y="0"/>
                </a:cxn>
                <a:cxn ang="0">
                  <a:pos x="232" y="147"/>
                </a:cxn>
                <a:cxn ang="0">
                  <a:pos x="0" y="490"/>
                </a:cxn>
              </a:cxnLst>
              <a:rect l="0" t="0" r="r" b="b"/>
              <a:pathLst>
                <a:path w="1293" h="492">
                  <a:moveTo>
                    <a:pt x="0" y="490"/>
                  </a:moveTo>
                  <a:lnTo>
                    <a:pt x="1293" y="492"/>
                  </a:lnTo>
                  <a:cubicBezTo>
                    <a:pt x="1257" y="340"/>
                    <a:pt x="1165" y="235"/>
                    <a:pt x="1081" y="160"/>
                  </a:cubicBezTo>
                  <a:cubicBezTo>
                    <a:pt x="997" y="85"/>
                    <a:pt x="867" y="0"/>
                    <a:pt x="648" y="0"/>
                  </a:cubicBezTo>
                  <a:cubicBezTo>
                    <a:pt x="429" y="0"/>
                    <a:pt x="342" y="67"/>
                    <a:pt x="232" y="147"/>
                  </a:cubicBezTo>
                  <a:cubicBezTo>
                    <a:pt x="122" y="227"/>
                    <a:pt x="18" y="421"/>
                    <a:pt x="0" y="490"/>
                  </a:cubicBezTo>
                  <a:close/>
                </a:path>
              </a:pathLst>
            </a:custGeom>
            <a:solidFill>
              <a:srgbClr val="D3CE73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94DE6B82-A9C5-4ED3-9200-77E4B8E10C7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907088" y="1981200"/>
              <a:ext cx="1836737" cy="1384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CHIA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ĐỂ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TRỊ</a:t>
              </a:r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76C82A86-E35B-490D-939F-2BDE933BF7B8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1558925"/>
            <a:ext cx="2257425" cy="2257425"/>
            <a:chOff x="1209675" y="1558925"/>
            <a:chExt cx="2257425" cy="2257425"/>
          </a:xfrm>
        </p:grpSpPr>
        <p:grpSp>
          <p:nvGrpSpPr>
            <p:cNvPr id="31756" name="Group 6">
              <a:extLst>
                <a:ext uri="{FF2B5EF4-FFF2-40B4-BE49-F238E27FC236}">
                  <a16:creationId xmlns:a16="http://schemas.microsoft.com/office/drawing/2014/main" id="{6A6ED6E8-2F13-4B9D-A20C-7F04A5E6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675" y="1558925"/>
              <a:ext cx="2257425" cy="2257425"/>
              <a:chOff x="867" y="738"/>
              <a:chExt cx="1422" cy="1422"/>
            </a:xfrm>
          </p:grpSpPr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D97AA1F4-BC99-4596-8942-9C38DB039C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67" y="738"/>
                <a:ext cx="1422" cy="1422"/>
              </a:xfrm>
              <a:prstGeom prst="ellipse">
                <a:avLst/>
              </a:prstGeom>
              <a:gradFill rotWithShape="1">
                <a:gsLst>
                  <a:gs pos="0">
                    <a:srgbClr val="A3C975">
                      <a:gamma/>
                      <a:shade val="76078"/>
                      <a:invGamma/>
                    </a:srgbClr>
                  </a:gs>
                  <a:gs pos="100000">
                    <a:srgbClr val="A3C975"/>
                  </a:gs>
                </a:gsLst>
                <a:lin ang="2700000" scaled="1"/>
              </a:gra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FD14D07-5720-42E6-B256-51C26CCE9D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09" y="774"/>
                <a:ext cx="1337" cy="1348"/>
              </a:xfrm>
              <a:prstGeom prst="ellipse">
                <a:avLst/>
              </a:prstGeom>
              <a:gradFill rotWithShape="1">
                <a:gsLst>
                  <a:gs pos="0">
                    <a:srgbClr val="A3C975"/>
                  </a:gs>
                  <a:gs pos="100000">
                    <a:srgbClr val="A3C975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717BE366-E057-44F8-BFC0-E522961D0151}"/>
                </a:ext>
              </a:extLst>
            </p:cNvPr>
            <p:cNvSpPr>
              <a:spLocks/>
            </p:cNvSpPr>
            <p:nvPr/>
          </p:nvSpPr>
          <p:spPr bwMode="gray">
            <a:xfrm>
              <a:off x="1311275" y="1616075"/>
              <a:ext cx="2038350" cy="785813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1284" y="492"/>
                </a:cxn>
                <a:cxn ang="0">
                  <a:pos x="1072" y="160"/>
                </a:cxn>
                <a:cxn ang="0">
                  <a:pos x="639" y="0"/>
                </a:cxn>
                <a:cxn ang="0">
                  <a:pos x="223" y="147"/>
                </a:cxn>
                <a:cxn ang="0">
                  <a:pos x="0" y="495"/>
                </a:cxn>
              </a:cxnLst>
              <a:rect l="0" t="0" r="r" b="b"/>
              <a:pathLst>
                <a:path w="1284" h="495">
                  <a:moveTo>
                    <a:pt x="0" y="495"/>
                  </a:moveTo>
                  <a:lnTo>
                    <a:pt x="1284" y="492"/>
                  </a:lnTo>
                  <a:cubicBezTo>
                    <a:pt x="1248" y="340"/>
                    <a:pt x="1156" y="235"/>
                    <a:pt x="1072" y="160"/>
                  </a:cubicBezTo>
                  <a:cubicBezTo>
                    <a:pt x="988" y="85"/>
                    <a:pt x="858" y="0"/>
                    <a:pt x="639" y="0"/>
                  </a:cubicBezTo>
                  <a:cubicBezTo>
                    <a:pt x="420" y="0"/>
                    <a:pt x="333" y="67"/>
                    <a:pt x="223" y="147"/>
                  </a:cubicBezTo>
                  <a:cubicBezTo>
                    <a:pt x="113" y="227"/>
                    <a:pt x="18" y="426"/>
                    <a:pt x="0" y="495"/>
                  </a:cubicBezTo>
                  <a:close/>
                </a:path>
              </a:pathLst>
            </a:custGeom>
            <a:solidFill>
              <a:srgbClr val="A3C975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B14CA374-60E4-44FD-AEF7-545B1E8D423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371600" y="2286000"/>
              <a:ext cx="1836737" cy="95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TRUY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HỒI</a:t>
              </a:r>
            </a:p>
          </p:txBody>
        </p:sp>
      </p:grpSp>
      <p:sp>
        <p:nvSpPr>
          <p:cNvPr id="49" name="Freeform 25">
            <a:extLst>
              <a:ext uri="{FF2B5EF4-FFF2-40B4-BE49-F238E27FC236}">
                <a16:creationId xmlns:a16="http://schemas.microsoft.com/office/drawing/2014/main" id="{7D6346DF-2799-4616-B83C-B6A4AAD4EE3D}"/>
              </a:ext>
            </a:extLst>
          </p:cNvPr>
          <p:cNvSpPr>
            <a:spLocks/>
          </p:cNvSpPr>
          <p:nvPr/>
        </p:nvSpPr>
        <p:spPr bwMode="gray">
          <a:xfrm>
            <a:off x="4192588" y="2290763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rgbClr val="D6ECFF">
                  <a:lumMod val="90000"/>
                </a:srgbClr>
              </a:gs>
              <a:gs pos="100000">
                <a:srgbClr val="92C331">
                  <a:gamma/>
                  <a:shade val="0"/>
                  <a:invGamma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50" name="Cloud Callout 49">
            <a:extLst>
              <a:ext uri="{FF2B5EF4-FFF2-40B4-BE49-F238E27FC236}">
                <a16:creationId xmlns:a16="http://schemas.microsoft.com/office/drawing/2014/main" id="{72B4787D-C28D-49D1-8714-2C1486217835}"/>
              </a:ext>
            </a:extLst>
          </p:cNvPr>
          <p:cNvSpPr/>
          <p:nvPr/>
        </p:nvSpPr>
        <p:spPr>
          <a:xfrm>
            <a:off x="4343400" y="1219200"/>
            <a:ext cx="1371600" cy="838200"/>
          </a:xfrm>
          <a:prstGeom prst="cloudCallout">
            <a:avLst>
              <a:gd name="adj1" fmla="val -34266"/>
              <a:gd name="adj2" fmla="val 820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Đệ quy??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89F30DD-532E-4625-8866-E1B7463F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1.Hệ thức truy hồi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7A71E-708A-4B27-A9C4-ED70C56F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/>
              <a:t>Hệ thức truy hồi của 1 dãy A</a:t>
            </a:r>
            <a:r>
              <a:rPr lang="en-US" sz="2000"/>
              <a:t>n </a:t>
            </a:r>
            <a:r>
              <a:rPr lang="en-US"/>
              <a:t>là công thức biểu diễn phần tử A</a:t>
            </a:r>
            <a:r>
              <a:rPr lang="en-US" sz="2000"/>
              <a:t>n </a:t>
            </a:r>
            <a:r>
              <a:rPr lang="en-US"/>
              <a:t>thông qua 1 hoặc </a:t>
            </a:r>
            <a:r>
              <a:rPr lang="vi-VN"/>
              <a:t>nhiều số hạng trước của dãy.</a:t>
            </a:r>
            <a:endParaRPr lang="vi-VN" sz="900"/>
          </a:p>
        </p:txBody>
      </p:sp>
      <p:sp>
        <p:nvSpPr>
          <p:cNvPr id="32772" name="Footer Placeholder 2">
            <a:extLst>
              <a:ext uri="{FF2B5EF4-FFF2-40B4-BE49-F238E27FC236}">
                <a16:creationId xmlns:a16="http://schemas.microsoft.com/office/drawing/2014/main" id="{BCD092D6-2124-4984-A755-E84B0294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FCC8BA7F-6B5A-42A5-970B-F3D209B7B8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D2DEBB02-E5B7-462D-A359-75DA3EB3DC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1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BD69309-FFAB-4A24-8506-68BC4AC6A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70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…</a:t>
            </a:r>
            <a:endParaRPr lang="en-US" sz="2000" baseline="-2500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21EDAC47-350D-428F-B044-2D36A80F55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86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n-1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3C69F34A-DB2F-47F3-ABE6-98980A602E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n-2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D4529986-7B91-43F6-A04E-378162C516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86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n-1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833C2FBF-2961-457A-94A9-E9AF43CD78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91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57C36ED-8C20-4A43-9919-B197FB38CB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4038600"/>
            <a:ext cx="2514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Hàm truy hồi</a:t>
            </a:r>
            <a:endParaRPr lang="en-US" sz="2400" i="1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B1FC60DF-8ABE-449F-8A6E-04F3422FF0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D9837C77-2329-45D4-8C59-04EC3917DB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1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070B7892-96E9-4095-A3E7-00126D090C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7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…</a:t>
            </a:r>
            <a:endParaRPr lang="en-US" sz="2000" baseline="-25000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07DADDAA-33FC-4ED6-83DD-491101B54F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n-1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714AF123-58A0-46AD-9605-4F702D52BD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n-2</a:t>
            </a: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4DA6CE43-34AE-4D4F-A32D-5B39AA2803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n-1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77E60956-B9DB-473C-82A7-33C8F7CE5E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91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13CED999-2F0B-48C0-8B8C-85BE4A6DEF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A</a:t>
            </a:r>
            <a:r>
              <a:rPr lang="en-US" sz="2000" baseline="-25000"/>
              <a:t>n-2</a:t>
            </a: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C77DE5C0-DE2D-4FEC-B013-1AC1ED9C1E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5105400"/>
            <a:ext cx="2514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Hàm truy hồi</a:t>
            </a:r>
            <a:endParaRPr lang="en-US" sz="2400" i="1"/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20030C81-F447-4046-AE98-679DB82445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4038600"/>
            <a:ext cx="609600" cy="609600"/>
          </a:xfrm>
          <a:prstGeom prst="roundRect">
            <a:avLst>
              <a:gd name="adj" fmla="val 16667"/>
            </a:avLst>
          </a:prstGeom>
          <a:noFill/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4E2DFC51-1928-44CF-BD32-E13AFE920C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5105400"/>
            <a:ext cx="1295400" cy="609600"/>
          </a:xfrm>
          <a:prstGeom prst="roundRect">
            <a:avLst>
              <a:gd name="adj" fmla="val 16667"/>
            </a:avLst>
          </a:prstGeom>
          <a:noFill/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2.54394E-6 L 0.19167 2.5439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1887E-6 L 0.18334 -1.6188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95E-6 L 0.23333 3.395E-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88067E-7 L 0.20833 8.88067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0.18334 8.88067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8" grpId="0" animBg="1"/>
      <p:bldP spid="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92402A3-5D6B-43F4-85B0-F57FCCE0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1.Hệ thức truy hồi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506C-1188-4C11-9B49-868EDF4A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 1</a:t>
            </a:r>
          </a:p>
          <a:p>
            <a:pPr lvl="1" eaLnBrk="1" hangingPunct="1">
              <a:defRPr/>
            </a:pPr>
            <a:r>
              <a:rPr lang="en-US"/>
              <a:t>Vi trùng cứ 1 giờ lại nhân </a:t>
            </a:r>
            <a:r>
              <a:rPr lang="vi-VN"/>
              <a:t>đô</a:t>
            </a:r>
            <a:r>
              <a:rPr lang="en-US"/>
              <a:t>i. Vậy sau 5 giờ sẽ có mấy con vi trùng nếu ban </a:t>
            </a:r>
            <a:r>
              <a:rPr lang="vi-VN"/>
              <a:t>đầ</a:t>
            </a:r>
            <a:r>
              <a:rPr lang="en-US"/>
              <a:t>u có 2 con?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/>
              <a:t>Gọi V</a:t>
            </a:r>
            <a:r>
              <a:rPr lang="en-US" baseline="-25000"/>
              <a:t>h</a:t>
            </a:r>
            <a:r>
              <a:rPr lang="en-US"/>
              <a:t> là số vi trùng tại thời </a:t>
            </a:r>
            <a:r>
              <a:rPr lang="vi-VN"/>
              <a:t>đ</a:t>
            </a:r>
            <a:r>
              <a:rPr lang="en-US"/>
              <a:t>iểm h.</a:t>
            </a:r>
          </a:p>
          <a:p>
            <a:pPr lvl="1" eaLnBrk="1" hangingPunct="1">
              <a:defRPr/>
            </a:pPr>
            <a:r>
              <a:rPr lang="en-US"/>
              <a:t>Ta có:</a:t>
            </a:r>
          </a:p>
          <a:p>
            <a:pPr lvl="2" eaLnBrk="1" hangingPunct="1">
              <a:defRPr/>
            </a:pPr>
            <a:r>
              <a:rPr lang="en-US"/>
              <a:t>V</a:t>
            </a:r>
            <a:r>
              <a:rPr lang="en-US" baseline="-25000"/>
              <a:t>h</a:t>
            </a:r>
            <a:r>
              <a:rPr lang="en-US"/>
              <a:t> = 2V</a:t>
            </a:r>
            <a:r>
              <a:rPr lang="en-US" baseline="-25000"/>
              <a:t>h-1</a:t>
            </a:r>
          </a:p>
          <a:p>
            <a:pPr lvl="2" eaLnBrk="1" hangingPunct="1">
              <a:defRPr/>
            </a:pPr>
            <a:r>
              <a:rPr lang="en-US"/>
              <a:t>V</a:t>
            </a:r>
            <a:r>
              <a:rPr lang="en-US" baseline="-25000"/>
              <a:t>0</a:t>
            </a:r>
            <a:r>
              <a:rPr lang="en-US"/>
              <a:t> = 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ym typeface="Wingdings" pitchFamily="2" charset="2"/>
              </a:rPr>
              <a:t></a:t>
            </a:r>
            <a:r>
              <a:rPr lang="en-US"/>
              <a:t> Đ</a:t>
            </a:r>
            <a:r>
              <a:rPr lang="vi-VN"/>
              <a:t>ệ</a:t>
            </a:r>
            <a:r>
              <a:rPr lang="en-US"/>
              <a:t> quy tuyến tính với V(h)=2*V(h-1) và </a:t>
            </a:r>
            <a:r>
              <a:rPr lang="vi-VN"/>
              <a:t>đ</a:t>
            </a:r>
            <a:r>
              <a:rPr lang="en-US"/>
              <a:t>iều kiện dừng V(0) = 2</a:t>
            </a:r>
          </a:p>
        </p:txBody>
      </p:sp>
      <p:sp>
        <p:nvSpPr>
          <p:cNvPr id="33796" name="Footer Placeholder 2">
            <a:extLst>
              <a:ext uri="{FF2B5EF4-FFF2-40B4-BE49-F238E27FC236}">
                <a16:creationId xmlns:a16="http://schemas.microsoft.com/office/drawing/2014/main" id="{A71A47C9-8938-433A-8006-3981E48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CC45A99-79A6-424C-A38E-3017D7F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13DC-6163-4036-9EB7-F7EB1347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Cho S(n) = 1 + 2 + 3 + … + 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=&gt;S(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10</a:t>
            </a:r>
            <a:r>
              <a:rPr lang="en-US"/>
              <a:t>)? S(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11</a:t>
            </a:r>
            <a:r>
              <a:rPr lang="en-US"/>
              <a:t>)?</a:t>
            </a:r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6B81BD58-D718-4F76-A80E-97495324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B9208E7-51DC-4BB3-8F9E-B22EF5B9F1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F8FD28B-47B9-4953-BED2-D27D7EFA97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32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969DE0C-08CB-4E70-A7A6-58D04B79BC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4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5E586433-1A2C-40DF-B50B-F3B69736C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76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77B2377-E199-40A8-BB98-8ACE6D797E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48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86A33D0A-9388-48E9-B753-8E2DAEFA37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96EC9A75-F990-4DE4-9BE9-CC77A41DF5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92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D73D330D-1B7D-471F-BBBA-A33E397DC0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4436E99-AD34-4A11-9665-6B8BA71DE8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32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66A9FD16-C347-4C68-BA00-FC9B030E6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573EA334-69D3-4228-BB26-F282B6BEF2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76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C0925AA8-AD97-4242-A96E-52B08165E7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48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BEA3D8F0-AA82-4604-9B96-ADC94A107D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C238BE74-3CDE-4EF3-9F38-EC33FEE991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9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3B1A7C3-758D-4D39-BEAD-40184C3FFD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D6DA2600-AA3D-41CB-B8F8-87A447FE5D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55</a:t>
            </a: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92702350-5AAA-4470-ABD4-FAA5EBF6FC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E8B109A5-9674-43F4-89B0-4E1F6F0E90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65063F65-6C5D-45C1-857C-AA90AC0DE6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A79AFC13-7939-46BC-B0A5-7EE0A289FA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66</a:t>
            </a: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1519CC41-5EA8-4072-9D45-B7CA270093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A950C0C4-A236-4EA8-869E-903CD1C10E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32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65F340CE-A0FA-45D9-A888-288312CEF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33" name="AutoShape 6">
            <a:extLst>
              <a:ext uri="{FF2B5EF4-FFF2-40B4-BE49-F238E27FC236}">
                <a16:creationId xmlns:a16="http://schemas.microsoft.com/office/drawing/2014/main" id="{11ED2C86-0E6E-4D25-9E0F-D25A7EB506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76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C37838EB-C80A-42E7-8A02-B8319FB51F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48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5" name="AutoShape 6">
            <a:extLst>
              <a:ext uri="{FF2B5EF4-FFF2-40B4-BE49-F238E27FC236}">
                <a16:creationId xmlns:a16="http://schemas.microsoft.com/office/drawing/2014/main" id="{9803BA6B-39BB-4A2A-93FA-15BC513B89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EE824859-5345-4638-8BA3-73A07E475E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9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CC0CBD67-682F-4782-9CF4-B0E95F83A9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9800" y="3733800"/>
            <a:ext cx="3352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>
            <a:extLst>
              <a:ext uri="{FF2B5EF4-FFF2-40B4-BE49-F238E27FC236}">
                <a16:creationId xmlns:a16="http://schemas.microsoft.com/office/drawing/2014/main" id="{3263B3CE-10CA-4293-9791-ABC590935B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F83C8923-DFE1-4FBA-B27D-0D78185553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A10A42F-308B-4BBF-85E2-28E3C8DB08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2971800"/>
            <a:ext cx="1143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S(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400"/>
              <a:t>)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49D1F1C8-445B-4E38-A7CA-B6089D9B7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3810000"/>
            <a:ext cx="1143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S(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2400"/>
              <a:t>)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9215D9F9-FA33-4384-A1A7-5BA2DEE6BB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B3FA0651-FF94-462F-A478-F259C90789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32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CB2A345B-A1C7-458A-9DC7-E1FDCD687B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4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2AD0DD5D-1F2C-45F5-8C3D-F699B448A6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576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7FDC6309-1F3A-4A3C-A685-E9246630AF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48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7" name="AutoShape 6">
            <a:extLst>
              <a:ext uri="{FF2B5EF4-FFF2-40B4-BE49-F238E27FC236}">
                <a16:creationId xmlns:a16="http://schemas.microsoft.com/office/drawing/2014/main" id="{BB456A8B-CA5F-44F1-B836-DB15B9608D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2971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8" name="AutoShape 6">
            <a:extLst>
              <a:ext uri="{FF2B5EF4-FFF2-40B4-BE49-F238E27FC236}">
                <a16:creationId xmlns:a16="http://schemas.microsoft.com/office/drawing/2014/main" id="{BA4AC97C-7125-42E0-86E8-6BF65524B9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292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AC85ADAB-D0EA-429E-BAFE-BB0834FD32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4648200"/>
            <a:ext cx="1143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S(10)</a:t>
            </a:r>
          </a:p>
        </p:txBody>
      </p:sp>
      <p:sp>
        <p:nvSpPr>
          <p:cNvPr id="50" name="AutoShape 6">
            <a:extLst>
              <a:ext uri="{FF2B5EF4-FFF2-40B4-BE49-F238E27FC236}">
                <a16:creationId xmlns:a16="http://schemas.microsoft.com/office/drawing/2014/main" id="{AE2D735A-5FC0-4A85-A921-22683534D9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4648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3913794B-3E29-42B9-8F4B-07614D0BDD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4648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53" name="AutoShape 6">
            <a:extLst>
              <a:ext uri="{FF2B5EF4-FFF2-40B4-BE49-F238E27FC236}">
                <a16:creationId xmlns:a16="http://schemas.microsoft.com/office/drawing/2014/main" id="{BD8E8DAA-09AB-4A87-9FA3-CF69DA855B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4648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</a:p>
        </p:txBody>
      </p:sp>
      <p:sp>
        <p:nvSpPr>
          <p:cNvPr id="55" name="AutoShape 6">
            <a:extLst>
              <a:ext uri="{FF2B5EF4-FFF2-40B4-BE49-F238E27FC236}">
                <a16:creationId xmlns:a16="http://schemas.microsoft.com/office/drawing/2014/main" id="{C0CD2FE3-9DF0-448A-AB5F-889E74D640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800" y="5486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56" name="AutoShape 6">
            <a:extLst>
              <a:ext uri="{FF2B5EF4-FFF2-40B4-BE49-F238E27FC236}">
                <a16:creationId xmlns:a16="http://schemas.microsoft.com/office/drawing/2014/main" id="{DCD7F310-9F29-445C-AC9D-7043998D5E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5486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57" name="AutoShape 6">
            <a:extLst>
              <a:ext uri="{FF2B5EF4-FFF2-40B4-BE49-F238E27FC236}">
                <a16:creationId xmlns:a16="http://schemas.microsoft.com/office/drawing/2014/main" id="{A00DE706-1030-4642-AA98-CCE95F3340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5486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</a:p>
        </p:txBody>
      </p:sp>
      <p:sp>
        <p:nvSpPr>
          <p:cNvPr id="58" name="AutoShape 6">
            <a:extLst>
              <a:ext uri="{FF2B5EF4-FFF2-40B4-BE49-F238E27FC236}">
                <a16:creationId xmlns:a16="http://schemas.microsoft.com/office/drawing/2014/main" id="{AEDDE094-9871-4F97-BB40-65CB1CF558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3800" y="5486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55</a:t>
            </a:r>
          </a:p>
        </p:txBody>
      </p:sp>
      <p:sp>
        <p:nvSpPr>
          <p:cNvPr id="60" name="AutoShape 6">
            <a:extLst>
              <a:ext uri="{FF2B5EF4-FFF2-40B4-BE49-F238E27FC236}">
                <a16:creationId xmlns:a16="http://schemas.microsoft.com/office/drawing/2014/main" id="{946FFF76-F787-4CC8-A4B3-885C568E3B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0800" y="54864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61" name="AutoShape 6">
            <a:extLst>
              <a:ext uri="{FF2B5EF4-FFF2-40B4-BE49-F238E27FC236}">
                <a16:creationId xmlns:a16="http://schemas.microsoft.com/office/drawing/2014/main" id="{72D63FC7-651C-4ACC-9527-F73735C144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0" y="5486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66</a:t>
            </a:r>
          </a:p>
        </p:txBody>
      </p:sp>
      <p:sp>
        <p:nvSpPr>
          <p:cNvPr id="54" name="AutoShape 6">
            <a:extLst>
              <a:ext uri="{FF2B5EF4-FFF2-40B4-BE49-F238E27FC236}">
                <a16:creationId xmlns:a16="http://schemas.microsoft.com/office/drawing/2014/main" id="{C7709224-DA04-4965-8D66-C95CD0B95E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2971800"/>
            <a:ext cx="1143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S(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400"/>
              <a:t>)</a:t>
            </a:r>
          </a:p>
        </p:txBody>
      </p:sp>
      <p:sp>
        <p:nvSpPr>
          <p:cNvPr id="59" name="AutoShape 6">
            <a:extLst>
              <a:ext uri="{FF2B5EF4-FFF2-40B4-BE49-F238E27FC236}">
                <a16:creationId xmlns:a16="http://schemas.microsoft.com/office/drawing/2014/main" id="{A2CAB9FE-EAFE-46EB-BF98-B96A67C46A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38100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62" name="AutoShape 6">
            <a:extLst>
              <a:ext uri="{FF2B5EF4-FFF2-40B4-BE49-F238E27FC236}">
                <a16:creationId xmlns:a16="http://schemas.microsoft.com/office/drawing/2014/main" id="{0AC4A9AB-400B-4281-97A6-E3E77332BF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</a:p>
        </p:txBody>
      </p:sp>
      <p:sp>
        <p:nvSpPr>
          <p:cNvPr id="63" name="AutoShape 6">
            <a:extLst>
              <a:ext uri="{FF2B5EF4-FFF2-40B4-BE49-F238E27FC236}">
                <a16:creationId xmlns:a16="http://schemas.microsoft.com/office/drawing/2014/main" id="{17C3CF81-E820-46EE-AFD5-4A02CA234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55</a:t>
            </a:r>
          </a:p>
        </p:txBody>
      </p:sp>
      <p:sp>
        <p:nvSpPr>
          <p:cNvPr id="64" name="AutoShape 6">
            <a:extLst>
              <a:ext uri="{FF2B5EF4-FFF2-40B4-BE49-F238E27FC236}">
                <a16:creationId xmlns:a16="http://schemas.microsoft.com/office/drawing/2014/main" id="{C6ACDC91-0A78-4868-A14E-32C844A3DA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86400" y="4648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65" name="AutoShape 6">
            <a:extLst>
              <a:ext uri="{FF2B5EF4-FFF2-40B4-BE49-F238E27FC236}">
                <a16:creationId xmlns:a16="http://schemas.microsoft.com/office/drawing/2014/main" id="{A9F108C1-F7DA-4F85-B219-460D14528E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43600" y="4648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</a:p>
        </p:txBody>
      </p:sp>
      <p:sp>
        <p:nvSpPr>
          <p:cNvPr id="66" name="AutoShape 6">
            <a:extLst>
              <a:ext uri="{FF2B5EF4-FFF2-40B4-BE49-F238E27FC236}">
                <a16:creationId xmlns:a16="http://schemas.microsoft.com/office/drawing/2014/main" id="{343F7406-F966-4414-94D3-711B9D3ED5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81800" y="3733800"/>
            <a:ext cx="609600" cy="2286000"/>
          </a:xfrm>
          <a:prstGeom prst="roundRect">
            <a:avLst>
              <a:gd name="adj" fmla="val 16667"/>
            </a:avLst>
          </a:prstGeom>
          <a:noFill/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9236 0.24537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1230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0.12222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0.12222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24167 0.3666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0" y="1830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12222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12222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6" grpId="0" animBg="1"/>
      <p:bldP spid="18" grpId="0"/>
      <p:bldP spid="19" grpId="0" animBg="1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2" grpId="0"/>
      <p:bldP spid="53" grpId="0" animBg="1"/>
      <p:bldP spid="55" grpId="0"/>
      <p:bldP spid="56" grpId="0"/>
      <p:bldP spid="57" grpId="0" animBg="1"/>
      <p:bldP spid="58" grpId="0" animBg="1"/>
      <p:bldP spid="60" grpId="0"/>
      <p:bldP spid="61" grpId="0" animBg="1"/>
      <p:bldP spid="54" grpId="0" animBg="1"/>
      <p:bldP spid="54" grpId="1" animBg="1"/>
      <p:bldP spid="54" grpId="2" animBg="1"/>
      <p:bldP spid="59" grpId="0"/>
      <p:bldP spid="59" grpId="1"/>
      <p:bldP spid="59" grpId="2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/>
      <p:bldP spid="64" grpId="1"/>
      <p:bldP spid="64" grpId="2"/>
      <p:bldP spid="65" grpId="0" animBg="1"/>
      <p:bldP spid="65" grpId="1" animBg="1"/>
      <p:bldP spid="65" grpId="2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EF54007-EFA3-491F-8CF2-D6F5D14A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1.Hệ thức truy hồi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1CCE-E4A6-4306-AAF6-349A3871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 2</a:t>
            </a:r>
          </a:p>
          <a:p>
            <a:pPr lvl="1" eaLnBrk="1" hangingPunct="1">
              <a:defRPr/>
            </a:pPr>
            <a:r>
              <a:rPr lang="en-US"/>
              <a:t>Gửi ngân hàng 1000 USD, lãi suất 12%/n</a:t>
            </a:r>
            <a:r>
              <a:rPr lang="vi-VN"/>
              <a:t>ă</a:t>
            </a:r>
            <a:r>
              <a:rPr lang="en-US"/>
              <a:t>m. Số tiền có </a:t>
            </a:r>
            <a:r>
              <a:rPr lang="vi-VN"/>
              <a:t>đượ</a:t>
            </a:r>
            <a:r>
              <a:rPr lang="en-US"/>
              <a:t>c sau 30 n</a:t>
            </a:r>
            <a:r>
              <a:rPr lang="vi-VN"/>
              <a:t>ă</a:t>
            </a:r>
            <a:r>
              <a:rPr lang="en-US"/>
              <a:t>m là bao nhiêu?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/>
              <a:t>Gọi T</a:t>
            </a:r>
            <a:r>
              <a:rPr lang="en-US" baseline="-25000"/>
              <a:t>n</a:t>
            </a:r>
            <a:r>
              <a:rPr lang="en-US"/>
              <a:t> là số tiền có </a:t>
            </a:r>
            <a:r>
              <a:rPr lang="vi-VN"/>
              <a:t>đượ</a:t>
            </a:r>
            <a:r>
              <a:rPr lang="en-US"/>
              <a:t>c sau n n</a:t>
            </a:r>
            <a:r>
              <a:rPr lang="vi-VN"/>
              <a:t>ă</a:t>
            </a:r>
            <a:r>
              <a:rPr lang="en-US"/>
              <a:t>m.</a:t>
            </a:r>
          </a:p>
          <a:p>
            <a:pPr lvl="1" eaLnBrk="1" hangingPunct="1">
              <a:defRPr/>
            </a:pPr>
            <a:r>
              <a:rPr lang="en-US"/>
              <a:t>Ta có:</a:t>
            </a:r>
          </a:p>
          <a:p>
            <a:pPr lvl="2" eaLnBrk="1" hangingPunct="1">
              <a:defRPr/>
            </a:pPr>
            <a:r>
              <a:rPr lang="en-US"/>
              <a:t>T</a:t>
            </a:r>
            <a:r>
              <a:rPr lang="en-US" baseline="-25000"/>
              <a:t>n</a:t>
            </a:r>
            <a:r>
              <a:rPr lang="en-US"/>
              <a:t> = T</a:t>
            </a:r>
            <a:r>
              <a:rPr lang="en-US" baseline="-25000"/>
              <a:t>n-1</a:t>
            </a:r>
            <a:r>
              <a:rPr lang="en-US"/>
              <a:t> + 0.12T</a:t>
            </a:r>
            <a:r>
              <a:rPr lang="en-US" baseline="-25000"/>
              <a:t>n-1</a:t>
            </a:r>
            <a:r>
              <a:rPr lang="en-US"/>
              <a:t> = 1.12T</a:t>
            </a:r>
            <a:r>
              <a:rPr lang="en-US" baseline="-25000"/>
              <a:t>n-1</a:t>
            </a:r>
          </a:p>
          <a:p>
            <a:pPr lvl="2" eaLnBrk="1" hangingPunct="1">
              <a:defRPr/>
            </a:pPr>
            <a:r>
              <a:rPr lang="en-US"/>
              <a:t>V(0) = 1000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>
                <a:sym typeface="Wingdings" pitchFamily="2" charset="2"/>
              </a:rPr>
              <a:t></a:t>
            </a:r>
            <a:r>
              <a:rPr lang="en-US"/>
              <a:t> Đ</a:t>
            </a:r>
            <a:r>
              <a:rPr lang="vi-VN"/>
              <a:t>ệ</a:t>
            </a:r>
            <a:r>
              <a:rPr lang="en-US"/>
              <a:t> quy tuyến tính với T(n)=1.12*T(n-1) và </a:t>
            </a:r>
            <a:r>
              <a:rPr lang="vi-VN"/>
              <a:t>đ</a:t>
            </a:r>
            <a:r>
              <a:rPr lang="en-US"/>
              <a:t>iều kiện dừng V(0) = 1000</a:t>
            </a:r>
          </a:p>
        </p:txBody>
      </p:sp>
      <p:sp>
        <p:nvSpPr>
          <p:cNvPr id="34820" name="Footer Placeholder 2">
            <a:extLst>
              <a:ext uri="{FF2B5EF4-FFF2-40B4-BE49-F238E27FC236}">
                <a16:creationId xmlns:a16="http://schemas.microsoft.com/office/drawing/2014/main" id="{312F7827-F2F6-4F13-A9C2-E6FB151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7EAA268-2EF8-4633-AAF8-54570C2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2.Chia </a:t>
            </a:r>
            <a:r>
              <a:rPr lang="vi-VN" altLang="en-US"/>
              <a:t>để</a:t>
            </a:r>
            <a:r>
              <a:rPr lang="en-US" altLang="en-US"/>
              <a:t> trị (divide &amp;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90DE-93DE-4328-BF79-D369CE02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/>
              <a:t>Chia bài toán thành nhiều bài toán con.</a:t>
            </a:r>
          </a:p>
          <a:p>
            <a:pPr lvl="1" eaLnBrk="1" hangingPunct="1">
              <a:defRPr/>
            </a:pPr>
            <a:r>
              <a:rPr lang="en-US"/>
              <a:t>Giải quyết từng bài toán con.</a:t>
            </a:r>
          </a:p>
          <a:p>
            <a:pPr lvl="1" eaLnBrk="1" hangingPunct="1">
              <a:defRPr/>
            </a:pPr>
            <a:r>
              <a:rPr lang="en-US"/>
              <a:t>Tổng hợp kết quả từng bài toán con </a:t>
            </a:r>
            <a:r>
              <a:rPr lang="vi-VN"/>
              <a:t>để</a:t>
            </a:r>
            <a:r>
              <a:rPr lang="en-US"/>
              <a:t> ra lời giải.</a:t>
            </a:r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EFC0DDA1-4784-4B5C-B85E-B4EE02CE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9F2ADCC-9B03-4A4F-9043-06BC597440B9}"/>
              </a:ext>
            </a:extLst>
          </p:cNvPr>
          <p:cNvGrpSpPr/>
          <p:nvPr/>
        </p:nvGrpSpPr>
        <p:grpSpPr>
          <a:xfrm>
            <a:off x="4572000" y="1371600"/>
            <a:ext cx="3316406" cy="4572000"/>
            <a:chOff x="4572000" y="1371600"/>
            <a:chExt cx="3316406" cy="4572000"/>
          </a:xfrm>
          <a:scene3d>
            <a:camera prst="perspectiveHeroicExtremeLeftFacing">
              <a:rot lat="449630" lon="1463208" rev="21343152"/>
            </a:camera>
            <a:lightRig rig="threePt" dir="t"/>
          </a:scene3d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40F9CDF9-98FE-4903-B83B-B9FC6EC720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200" y="1905000"/>
              <a:ext cx="3200400" cy="40386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if (P </a:t>
              </a:r>
              <a:r>
                <a:rPr lang="vi-VN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đủ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nhỏ)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Xử lý P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else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{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Chia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P 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 P</a:t>
              </a:r>
              <a:r>
                <a:rPr lang="en-US" sz="2000" baseline="-25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1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, P</a:t>
              </a:r>
              <a:r>
                <a:rPr lang="en-US" sz="2000" baseline="-25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2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, …, P</a:t>
              </a:r>
              <a:r>
                <a:rPr lang="en-US" sz="2000" baseline="-25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n</a:t>
              </a:r>
            </a:p>
            <a:p>
              <a:pPr>
                <a:defRPr/>
              </a:pPr>
              <a:endPara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endParaRP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for (int i=1;i&lt;=n;i++)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   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Trị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(P</a:t>
              </a:r>
              <a:r>
                <a:rPr lang="en-US" sz="2000" baseline="-25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i</a:t>
              </a: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);</a:t>
              </a:r>
            </a:p>
            <a:p>
              <a:pPr>
                <a:defRPr/>
              </a:pPr>
              <a:endPara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endParaRP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Tổng hợp kết quả</a:t>
              </a: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}</a:t>
              </a:r>
              <a:endPara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0C7AA64B-B12C-4F0B-9987-256724CED401}"/>
                </a:ext>
              </a:extLst>
            </p:cNvPr>
            <p:cNvGrpSpPr/>
            <p:nvPr/>
          </p:nvGrpSpPr>
          <p:grpSpPr>
            <a:xfrm>
              <a:off x="4572000" y="1371600"/>
              <a:ext cx="3316406" cy="530225"/>
              <a:chOff x="560388" y="1143000"/>
              <a:chExt cx="3617912" cy="530225"/>
            </a:xfrm>
          </p:grpSpPr>
          <p:sp>
            <p:nvSpPr>
              <p:cNvPr id="11" name="Freeform 2">
                <a:extLst>
                  <a:ext uri="{FF2B5EF4-FFF2-40B4-BE49-F238E27FC236}">
                    <a16:creationId xmlns:a16="http://schemas.microsoft.com/office/drawing/2014/main" id="{2C6C164B-CE66-4CE2-A3C2-B746476FBCF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DB1209A-9787-4A85-BEE2-6251851714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… Trị(bài toán P)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7010CE7-339A-4C39-B4BA-992B0B56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2.Chia </a:t>
            </a:r>
            <a:r>
              <a:rPr lang="vi-VN" altLang="en-US"/>
              <a:t>để</a:t>
            </a:r>
            <a:r>
              <a:rPr lang="en-US" altLang="en-US"/>
              <a:t> trị (divide &amp;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A904-C2DC-4643-88F9-FC0FBE0B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 1</a:t>
            </a:r>
          </a:p>
          <a:p>
            <a:pPr lvl="1" eaLnBrk="1" hangingPunct="1">
              <a:defRPr/>
            </a:pPr>
            <a:r>
              <a:rPr lang="en-US"/>
              <a:t>Cho dãy A </a:t>
            </a:r>
            <a:r>
              <a:rPr lang="vi-VN"/>
              <a:t>đã</a:t>
            </a:r>
            <a:r>
              <a:rPr lang="en-US"/>
              <a:t> sắp xếp thứ tự t</a:t>
            </a:r>
            <a:r>
              <a:rPr lang="vi-VN"/>
              <a:t>ă</a:t>
            </a:r>
            <a:r>
              <a:rPr lang="en-US"/>
              <a:t>ng. Tìm vị trí phần tử x trong dãy (nếu có)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/>
              <a:t>mid = (l + r) / 2;</a:t>
            </a:r>
          </a:p>
          <a:p>
            <a:pPr lvl="1" eaLnBrk="1" hangingPunct="1">
              <a:defRPr/>
            </a:pPr>
            <a:r>
              <a:rPr lang="en-US"/>
              <a:t>Nếu A[mid] = x </a:t>
            </a:r>
            <a:r>
              <a:rPr lang="en-US">
                <a:sym typeface="Wingdings" pitchFamily="2" charset="2"/>
              </a:rPr>
              <a:t> trả về mid.</a:t>
            </a:r>
          </a:p>
          <a:p>
            <a:pPr lvl="1" eaLnBrk="1" hangingPunct="1">
              <a:defRPr/>
            </a:pPr>
            <a:r>
              <a:rPr lang="en-US">
                <a:sym typeface="Wingdings" pitchFamily="2" charset="2"/>
              </a:rPr>
              <a:t>Ng</a:t>
            </a:r>
            <a:r>
              <a:rPr lang="vi-VN">
                <a:sym typeface="Wingdings" pitchFamily="2" charset="2"/>
              </a:rPr>
              <a:t>ượ</a:t>
            </a:r>
            <a:r>
              <a:rPr lang="en-US">
                <a:sym typeface="Wingdings" pitchFamily="2" charset="2"/>
              </a:rPr>
              <a:t>c lại</a:t>
            </a:r>
          </a:p>
          <a:p>
            <a:pPr lvl="2" eaLnBrk="1" hangingPunct="1">
              <a:defRPr/>
            </a:pPr>
            <a:r>
              <a:rPr lang="en-US">
                <a:sym typeface="Wingdings" pitchFamily="2" charset="2"/>
              </a:rPr>
              <a:t>Nếu x &lt; A[mid]  tìm trong </a:t>
            </a:r>
            <a:r>
              <a:rPr lang="vi-VN">
                <a:sym typeface="Wingdings" pitchFamily="2" charset="2"/>
              </a:rPr>
              <a:t>đ</a:t>
            </a:r>
            <a:r>
              <a:rPr lang="en-US">
                <a:sym typeface="Wingdings" pitchFamily="2" charset="2"/>
              </a:rPr>
              <a:t>oạn [l, mid – 1]</a:t>
            </a:r>
          </a:p>
          <a:p>
            <a:pPr lvl="2" eaLnBrk="1" hangingPunct="1">
              <a:defRPr/>
            </a:pPr>
            <a:r>
              <a:rPr lang="en-US">
                <a:sym typeface="Wingdings" pitchFamily="2" charset="2"/>
              </a:rPr>
              <a:t>Ng</a:t>
            </a:r>
            <a:r>
              <a:rPr lang="vi-VN">
                <a:sym typeface="Wingdings" pitchFamily="2" charset="2"/>
              </a:rPr>
              <a:t>ượ</a:t>
            </a:r>
            <a:r>
              <a:rPr lang="en-US">
                <a:sym typeface="Wingdings" pitchFamily="2" charset="2"/>
              </a:rPr>
              <a:t>c lại  tìm trong </a:t>
            </a:r>
            <a:r>
              <a:rPr lang="vi-VN">
                <a:sym typeface="Wingdings" pitchFamily="2" charset="2"/>
              </a:rPr>
              <a:t>đ</a:t>
            </a:r>
            <a:r>
              <a:rPr lang="en-US">
                <a:sym typeface="Wingdings" pitchFamily="2" charset="2"/>
              </a:rPr>
              <a:t>oạn [mid + 1, r]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 Sử dụng </a:t>
            </a:r>
            <a:r>
              <a:rPr lang="vi-VN">
                <a:sym typeface="Wingdings" pitchFamily="2" charset="2"/>
              </a:rPr>
              <a:t>đ</a:t>
            </a:r>
            <a:r>
              <a:rPr lang="en-US">
                <a:sym typeface="Wingdings" pitchFamily="2" charset="2"/>
              </a:rPr>
              <a:t>ệ quy nhị phân.</a:t>
            </a:r>
            <a:endParaRPr lang="en-US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7C161FC5-CCF6-41AA-A243-3E52DEEE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83311F-21E2-46B8-B5DC-2886B7A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2.Chia </a:t>
            </a:r>
            <a:r>
              <a:rPr lang="vi-VN" altLang="en-US"/>
              <a:t>để</a:t>
            </a:r>
            <a:r>
              <a:rPr lang="en-US" altLang="en-US"/>
              <a:t> trị (divide &amp;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1A05-790A-4041-832C-A8FCC1ED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 2</a:t>
            </a:r>
          </a:p>
          <a:p>
            <a:pPr lvl="1" eaLnBrk="1" hangingPunct="1">
              <a:defRPr/>
            </a:pPr>
            <a:r>
              <a:rPr lang="en-US"/>
              <a:t>Tính tích 2 chuỗi số cực lớn X và Y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/>
              <a:t>X = X</a:t>
            </a:r>
            <a:r>
              <a:rPr lang="en-US" baseline="-25000"/>
              <a:t>2n-1</a:t>
            </a:r>
            <a:r>
              <a:rPr lang="en-US"/>
              <a:t>…X</a:t>
            </a:r>
            <a:r>
              <a:rPr lang="en-US" baseline="-25000"/>
              <a:t>n</a:t>
            </a:r>
            <a:r>
              <a:rPr lang="en-US"/>
              <a:t>X</a:t>
            </a:r>
            <a:r>
              <a:rPr lang="en-US" baseline="-25000"/>
              <a:t>n-1</a:t>
            </a:r>
            <a:r>
              <a:rPr lang="en-US"/>
              <a:t>…X</a:t>
            </a:r>
            <a:r>
              <a:rPr lang="en-US" baseline="-25000"/>
              <a:t>0</a:t>
            </a:r>
            <a:r>
              <a:rPr lang="en-US"/>
              <a:t>, Y = Y</a:t>
            </a:r>
            <a:r>
              <a:rPr lang="en-US" baseline="-25000"/>
              <a:t>2n-1</a:t>
            </a:r>
            <a:r>
              <a:rPr lang="en-US"/>
              <a:t>…Y</a:t>
            </a:r>
            <a:r>
              <a:rPr lang="en-US" baseline="-25000"/>
              <a:t>n</a:t>
            </a:r>
            <a:r>
              <a:rPr lang="en-US"/>
              <a:t>Y</a:t>
            </a:r>
            <a:r>
              <a:rPr lang="en-US" baseline="-25000"/>
              <a:t>n-1</a:t>
            </a:r>
            <a:r>
              <a:rPr lang="en-US"/>
              <a:t>…Y</a:t>
            </a:r>
            <a:r>
              <a:rPr lang="en-US" baseline="-25000"/>
              <a:t>0</a:t>
            </a:r>
          </a:p>
          <a:p>
            <a:pPr lvl="1" eaLnBrk="1" hangingPunct="1">
              <a:defRPr/>
            </a:pPr>
            <a:r>
              <a:rPr lang="en-US"/>
              <a:t>Đặt X</a:t>
            </a:r>
            <a:r>
              <a:rPr lang="en-US" baseline="-25000"/>
              <a:t>L</a:t>
            </a:r>
            <a:r>
              <a:rPr lang="en-US"/>
              <a:t>=X</a:t>
            </a:r>
            <a:r>
              <a:rPr lang="en-US" baseline="-25000"/>
              <a:t>2n-1</a:t>
            </a:r>
            <a:r>
              <a:rPr lang="en-US"/>
              <a:t>…X</a:t>
            </a:r>
            <a:r>
              <a:rPr lang="en-US" baseline="-25000"/>
              <a:t>n</a:t>
            </a:r>
            <a:r>
              <a:rPr lang="en-US"/>
              <a:t>, X</a:t>
            </a:r>
            <a:r>
              <a:rPr lang="en-US" baseline="-25000"/>
              <a:t>N</a:t>
            </a:r>
            <a:r>
              <a:rPr lang="en-US"/>
              <a:t>=X</a:t>
            </a:r>
            <a:r>
              <a:rPr lang="en-US" baseline="-25000"/>
              <a:t>n-1</a:t>
            </a:r>
            <a:r>
              <a:rPr lang="en-US"/>
              <a:t>…X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 X=10</a:t>
            </a:r>
            <a:r>
              <a:rPr lang="en-US" baseline="30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+X</a:t>
            </a:r>
            <a:r>
              <a:rPr lang="en-US" baseline="-25000">
                <a:sym typeface="Wingdings" pitchFamily="2" charset="2"/>
              </a:rPr>
              <a:t>N</a:t>
            </a:r>
            <a:endParaRPr lang="en-US" baseline="-25000"/>
          </a:p>
          <a:p>
            <a:pPr lvl="1" eaLnBrk="1" hangingPunct="1">
              <a:defRPr/>
            </a:pPr>
            <a:r>
              <a:rPr lang="en-US"/>
              <a:t>Đặt Y</a:t>
            </a:r>
            <a:r>
              <a:rPr lang="en-US" baseline="-25000"/>
              <a:t>L</a:t>
            </a:r>
            <a:r>
              <a:rPr lang="en-US"/>
              <a:t>=Y</a:t>
            </a:r>
            <a:r>
              <a:rPr lang="en-US" baseline="-25000"/>
              <a:t>2n-1</a:t>
            </a:r>
            <a:r>
              <a:rPr lang="en-US"/>
              <a:t>…Y</a:t>
            </a:r>
            <a:r>
              <a:rPr lang="en-US" baseline="-25000"/>
              <a:t>n</a:t>
            </a:r>
            <a:r>
              <a:rPr lang="en-US"/>
              <a:t>, Y</a:t>
            </a:r>
            <a:r>
              <a:rPr lang="en-US" baseline="-25000"/>
              <a:t>N</a:t>
            </a:r>
            <a:r>
              <a:rPr lang="en-US"/>
              <a:t>=Y</a:t>
            </a:r>
            <a:r>
              <a:rPr lang="en-US" baseline="-25000"/>
              <a:t>n-1</a:t>
            </a:r>
            <a:r>
              <a:rPr lang="en-US"/>
              <a:t>…Y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 Y=10</a:t>
            </a:r>
            <a:r>
              <a:rPr lang="en-US" baseline="30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+Y</a:t>
            </a:r>
            <a:r>
              <a:rPr lang="en-US" baseline="-25000">
                <a:sym typeface="Wingdings" pitchFamily="2" charset="2"/>
              </a:rPr>
              <a:t>N</a:t>
            </a:r>
          </a:p>
          <a:p>
            <a:pPr lvl="1" eaLnBrk="1" hangingPunct="1">
              <a:defRPr/>
            </a:pPr>
            <a:r>
              <a:rPr lang="en-US">
                <a:sym typeface="Wingdings" pitchFamily="2" charset="2"/>
              </a:rPr>
              <a:t> X*Y = 10</a:t>
            </a:r>
            <a:r>
              <a:rPr lang="en-US" baseline="30000">
                <a:sym typeface="Wingdings" pitchFamily="2" charset="2"/>
              </a:rPr>
              <a:t>2n</a:t>
            </a: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 + 10</a:t>
            </a:r>
            <a:r>
              <a:rPr lang="en-US" baseline="30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(X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+X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)+X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N</a:t>
            </a:r>
          </a:p>
          <a:p>
            <a:pPr lvl="1" eaLnBrk="1" hangingPunct="1">
              <a:defRPr/>
            </a:pPr>
            <a:r>
              <a:rPr lang="en-US">
                <a:sym typeface="Wingdings" pitchFamily="2" charset="2"/>
              </a:rPr>
              <a:t>và 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+X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 = (X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-X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)(Y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-Y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)+X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L</a:t>
            </a:r>
            <a:r>
              <a:rPr lang="en-US">
                <a:sym typeface="Wingdings" pitchFamily="2" charset="2"/>
              </a:rPr>
              <a:t>+X</a:t>
            </a:r>
            <a:r>
              <a:rPr lang="en-US" baseline="-25000">
                <a:sym typeface="Wingdings" pitchFamily="2" charset="2"/>
              </a:rPr>
              <a:t>N</a:t>
            </a:r>
            <a:r>
              <a:rPr lang="en-US">
                <a:sym typeface="Wingdings" pitchFamily="2" charset="2"/>
              </a:rPr>
              <a:t>Y</a:t>
            </a:r>
            <a:r>
              <a:rPr lang="en-US" baseline="-25000">
                <a:sym typeface="Wingdings" pitchFamily="2" charset="2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ym typeface="Wingdings" pitchFamily="2" charset="2"/>
              </a:rPr>
              <a:t>	 Nhân 3 số nhỏ h</a:t>
            </a:r>
            <a:r>
              <a:rPr lang="vi-VN">
                <a:sym typeface="Wingdings" pitchFamily="2" charset="2"/>
              </a:rPr>
              <a:t>ơ</a:t>
            </a:r>
            <a:r>
              <a:rPr lang="en-US">
                <a:sym typeface="Wingdings" pitchFamily="2" charset="2"/>
              </a:rPr>
              <a:t>n (</a:t>
            </a:r>
            <a:r>
              <a:rPr lang="vi-VN">
                <a:sym typeface="Wingdings" pitchFamily="2" charset="2"/>
              </a:rPr>
              <a:t>độ</a:t>
            </a:r>
            <a:r>
              <a:rPr lang="en-US">
                <a:sym typeface="Wingdings" pitchFamily="2" charset="2"/>
              </a:rPr>
              <a:t> dài ½) </a:t>
            </a:r>
            <a:r>
              <a:rPr lang="vi-VN">
                <a:sym typeface="Wingdings" pitchFamily="2" charset="2"/>
              </a:rPr>
              <a:t>đế</a:t>
            </a:r>
            <a:r>
              <a:rPr lang="en-US">
                <a:sym typeface="Wingdings" pitchFamily="2" charset="2"/>
              </a:rPr>
              <a:t>n khi có thể nhân </a:t>
            </a:r>
            <a:r>
              <a:rPr lang="vi-VN">
                <a:sym typeface="Wingdings" pitchFamily="2" charset="2"/>
              </a:rPr>
              <a:t>đượ</a:t>
            </a:r>
            <a:r>
              <a:rPr lang="en-US">
                <a:sym typeface="Wingdings" pitchFamily="2" charset="2"/>
              </a:rPr>
              <a:t>c ngay.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32851B27-F7B4-43E4-A4B2-83F08CE7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3674C3C-FC0F-4945-9E59-FD5AAB4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2.Chia </a:t>
            </a:r>
            <a:r>
              <a:rPr lang="vi-VN" altLang="en-US"/>
              <a:t>để</a:t>
            </a:r>
            <a:r>
              <a:rPr lang="en-US" altLang="en-US"/>
              <a:t> trị (divide &amp;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CA4-20ED-48DB-955E-FE8495AA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Một số bài toán khác</a:t>
            </a:r>
          </a:p>
          <a:p>
            <a:pPr lvl="1" eaLnBrk="1" hangingPunct="1">
              <a:defRPr/>
            </a:pPr>
            <a:r>
              <a:rPr lang="en-US"/>
              <a:t>Bài toán tháp Hà Nội</a:t>
            </a:r>
          </a:p>
          <a:p>
            <a:pPr lvl="1" eaLnBrk="1" hangingPunct="1">
              <a:defRPr/>
            </a:pPr>
            <a:r>
              <a:rPr lang="en-US"/>
              <a:t>Các giải thuật sắp xếp: QuickSort, MergeSort</a:t>
            </a:r>
          </a:p>
          <a:p>
            <a:pPr lvl="1" eaLnBrk="1" hangingPunct="1">
              <a:defRPr/>
            </a:pPr>
            <a:r>
              <a:rPr lang="en-US"/>
              <a:t>Các giải thuật tìm kiếm trên cây nhị phân tìm kiếm, cây nhị phân nhiều nhánh tìm kiếm.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 eaLnBrk="1" hangingPunct="1">
              <a:defRPr/>
            </a:pPr>
            <a:r>
              <a:rPr lang="vi-VN"/>
              <a:t>Khi bài toán lớn được chia thành các bài</a:t>
            </a:r>
            <a:r>
              <a:rPr lang="en-US"/>
              <a:t> </a:t>
            </a:r>
            <a:r>
              <a:rPr lang="vi-VN"/>
              <a:t>toán nhỏ hơn mà những bài toán nhỏ hơn</a:t>
            </a:r>
            <a:r>
              <a:rPr lang="en-US"/>
              <a:t> </a:t>
            </a:r>
            <a:r>
              <a:rPr lang="vi-VN"/>
              <a:t>này không đơn giản nhiều so với bài toán</a:t>
            </a:r>
            <a:r>
              <a:rPr lang="en-US"/>
              <a:t> </a:t>
            </a:r>
            <a:r>
              <a:rPr lang="vi-VN"/>
              <a:t>gốc</a:t>
            </a:r>
            <a:r>
              <a:rPr lang="en-US"/>
              <a:t> thì </a:t>
            </a:r>
            <a:r>
              <a:rPr lang="vi-VN">
                <a:solidFill>
                  <a:srgbClr val="FF0000"/>
                </a:solidFill>
              </a:rPr>
              <a:t>không nên</a:t>
            </a:r>
            <a:r>
              <a:rPr lang="vi-VN"/>
              <a:t> dùng kỹ thuật chia để trị</a:t>
            </a:r>
            <a:r>
              <a:rPr lang="en-US"/>
              <a:t>.</a:t>
            </a:r>
            <a:endParaRPr lang="vi-VN" sz="900"/>
          </a:p>
          <a:p>
            <a:pPr lvl="1" eaLnBrk="1" hangingPunct="1">
              <a:defRPr/>
            </a:pPr>
            <a:endParaRPr lang="en-US"/>
          </a:p>
        </p:txBody>
      </p:sp>
      <p:sp>
        <p:nvSpPr>
          <p:cNvPr id="38916" name="Footer Placeholder 3">
            <a:extLst>
              <a:ext uri="{FF2B5EF4-FFF2-40B4-BE49-F238E27FC236}">
                <a16:creationId xmlns:a16="http://schemas.microsoft.com/office/drawing/2014/main" id="{DA27F045-6F3E-4E4D-80DF-EDE7EDB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14BACA2-F5D4-40AB-B4F5-D6E9C4C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3.Lần ng</a:t>
            </a:r>
            <a:r>
              <a:rPr lang="vi-VN" altLang="en-US"/>
              <a:t>ượ</a:t>
            </a:r>
            <a:r>
              <a:rPr lang="en-US" altLang="en-US"/>
              <a:t>c (Backtracking)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CA28-F695-4814-93E4-9706B1B2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/>
              <a:t>Tại b</a:t>
            </a:r>
            <a:r>
              <a:rPr lang="vi-VN"/>
              <a:t>ướ</a:t>
            </a:r>
            <a:r>
              <a:rPr lang="en-US"/>
              <a:t>c có nhiều lựa chọn, ta chọn thử 1 b</a:t>
            </a:r>
            <a:r>
              <a:rPr lang="vi-VN"/>
              <a:t>ướ</a:t>
            </a:r>
            <a:r>
              <a:rPr lang="en-US"/>
              <a:t>c </a:t>
            </a:r>
            <a:r>
              <a:rPr lang="vi-VN"/>
              <a:t>để</a:t>
            </a:r>
            <a:r>
              <a:rPr lang="en-US"/>
              <a:t> </a:t>
            </a:r>
            <a:r>
              <a:rPr lang="vi-VN"/>
              <a:t>đ</a:t>
            </a:r>
            <a:r>
              <a:rPr lang="en-US"/>
              <a:t>i tiếp.</a:t>
            </a:r>
          </a:p>
          <a:p>
            <a:pPr lvl="1" eaLnBrk="1" hangingPunct="1">
              <a:defRPr/>
            </a:pPr>
            <a:r>
              <a:rPr lang="en-US"/>
              <a:t>Nếu không thành công thì “lần ng</a:t>
            </a:r>
            <a:r>
              <a:rPr lang="vi-VN"/>
              <a:t>ượ</a:t>
            </a:r>
            <a:r>
              <a:rPr lang="en-US"/>
              <a:t>c” chọn b</a:t>
            </a:r>
            <a:r>
              <a:rPr lang="vi-VN"/>
              <a:t>ướ</a:t>
            </a:r>
            <a:r>
              <a:rPr lang="en-US"/>
              <a:t>c khác.</a:t>
            </a:r>
          </a:p>
          <a:p>
            <a:pPr lvl="1" eaLnBrk="1" hangingPunct="1">
              <a:defRPr/>
            </a:pPr>
            <a:r>
              <a:rPr lang="en-US"/>
              <a:t>Nếu </a:t>
            </a:r>
            <a:r>
              <a:rPr lang="vi-VN"/>
              <a:t>đã</a:t>
            </a:r>
            <a:r>
              <a:rPr lang="en-US"/>
              <a:t> thành công thì ghi nhận lời giải này </a:t>
            </a:r>
            <a:r>
              <a:rPr lang="vi-VN"/>
              <a:t>đồ</a:t>
            </a:r>
            <a:r>
              <a:rPr lang="en-US"/>
              <a:t>ng thời “lần ng</a:t>
            </a:r>
            <a:r>
              <a:rPr lang="vi-VN"/>
              <a:t>ượ</a:t>
            </a:r>
            <a:r>
              <a:rPr lang="en-US"/>
              <a:t>c” </a:t>
            </a:r>
            <a:r>
              <a:rPr lang="vi-VN"/>
              <a:t>để</a:t>
            </a:r>
            <a:r>
              <a:rPr lang="en-US"/>
              <a:t> truy tìm lời giải mới.</a:t>
            </a:r>
          </a:p>
          <a:p>
            <a:pPr lvl="1" eaLnBrk="1" hangingPunct="1">
              <a:defRPr/>
            </a:pPr>
            <a:r>
              <a:rPr lang="en-US"/>
              <a:t>Thích hợp giải các bài toán kinh </a:t>
            </a:r>
            <a:r>
              <a:rPr lang="vi-VN"/>
              <a:t>đ</a:t>
            </a:r>
            <a:r>
              <a:rPr lang="en-US"/>
              <a:t>iển nh</a:t>
            </a:r>
            <a:r>
              <a:rPr lang="vi-VN"/>
              <a:t>ư</a:t>
            </a:r>
            <a:r>
              <a:rPr lang="en-US"/>
              <a:t> bài toán 8 hậu và bài toán mã </a:t>
            </a:r>
            <a:r>
              <a:rPr lang="vi-VN"/>
              <a:t>đ</a:t>
            </a:r>
            <a:r>
              <a:rPr lang="en-US"/>
              <a:t>i tuần.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DBB8EB73-C6A8-46D7-9E79-27A585FB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EBEE2B-C05C-4991-ACEB-1107056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3.Lần ng</a:t>
            </a:r>
            <a:r>
              <a:rPr lang="vi-VN" altLang="en-US"/>
              <a:t>ượ</a:t>
            </a:r>
            <a:r>
              <a:rPr lang="en-US" altLang="en-US"/>
              <a:t>c (Backtracking)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649-5C13-456A-B5E3-D469DE57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/>
              <a:t>Tìm </a:t>
            </a:r>
            <a:r>
              <a:rPr lang="vi-VN"/>
              <a:t>đườ</a:t>
            </a:r>
            <a:r>
              <a:rPr lang="en-US"/>
              <a:t>ng </a:t>
            </a:r>
            <a:r>
              <a:rPr lang="vi-VN"/>
              <a:t>đ</a:t>
            </a:r>
            <a:r>
              <a:rPr lang="en-US"/>
              <a:t>i từ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 </a:t>
            </a:r>
            <a:r>
              <a:rPr lang="vi-VN"/>
              <a:t>đế</a:t>
            </a:r>
            <a:r>
              <a:rPr lang="en-US"/>
              <a:t>n </a:t>
            </a:r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/>
              <a:t>.</a:t>
            </a:r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5CFE1B86-6529-462A-BE9B-4F36CE7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22882B3-5597-4515-9A5F-857C73FE3B1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755650" cy="758825"/>
            <a:chOff x="4010025" y="1277941"/>
            <a:chExt cx="755650" cy="758826"/>
          </a:xfrm>
        </p:grpSpPr>
        <p:grpSp>
          <p:nvGrpSpPr>
            <p:cNvPr id="41092" name="Group 39">
              <a:extLst>
                <a:ext uri="{FF2B5EF4-FFF2-40B4-BE49-F238E27FC236}">
                  <a16:creationId xmlns:a16="http://schemas.microsoft.com/office/drawing/2014/main" id="{7340043B-9DC5-40CA-8F91-B6FEBE3AE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1094" name="Picture 40" descr="light_shadow">
                <a:extLst>
                  <a:ext uri="{FF2B5EF4-FFF2-40B4-BE49-F238E27FC236}">
                    <a16:creationId xmlns:a16="http://schemas.microsoft.com/office/drawing/2014/main" id="{59F3D07B-9955-4D00-82DB-F0EAF766D5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95" name="Picture 41" descr="circuler_1">
                <a:extLst>
                  <a:ext uri="{FF2B5EF4-FFF2-40B4-BE49-F238E27FC236}">
                    <a16:creationId xmlns:a16="http://schemas.microsoft.com/office/drawing/2014/main" id="{EDC42CCD-941B-4757-A4D9-4CC650F13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D5DAED03-A2F4-4CA6-B622-FE5DB1B363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99" name="Group 150">
                <a:extLst>
                  <a:ext uri="{FF2B5EF4-FFF2-40B4-BE49-F238E27FC236}">
                    <a16:creationId xmlns:a16="http://schemas.microsoft.com/office/drawing/2014/main" id="{BC58357C-EB92-483A-AF42-C1B5C3D90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41101" name="Group 44">
                  <a:extLst>
                    <a:ext uri="{FF2B5EF4-FFF2-40B4-BE49-F238E27FC236}">
                      <a16:creationId xmlns:a16="http://schemas.microsoft.com/office/drawing/2014/main" id="{990A930A-6FA2-4D8D-8947-AE3495CE72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9" name="AutoShape 45">
                    <a:extLst>
                      <a:ext uri="{FF2B5EF4-FFF2-40B4-BE49-F238E27FC236}">
                        <a16:creationId xmlns:a16="http://schemas.microsoft.com/office/drawing/2014/main" id="{95C6DADC-1DC8-495D-8D97-49DDC43E47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9"/>
                    <a:ext cx="225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" name="AutoShape 46">
                    <a:extLst>
                      <a:ext uri="{FF2B5EF4-FFF2-40B4-BE49-F238E27FC236}">
                        <a16:creationId xmlns:a16="http://schemas.microsoft.com/office/drawing/2014/main" id="{8B7C3135-8887-491F-BF76-356D08B5F0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7">
                    <a:extLst>
                      <a:ext uri="{FF2B5EF4-FFF2-40B4-BE49-F238E27FC236}">
                        <a16:creationId xmlns:a16="http://schemas.microsoft.com/office/drawing/2014/main" id="{F1B8E76F-8DB8-49D9-BC81-7E18993A0F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6" y="2325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8">
                    <a:extLst>
                      <a:ext uri="{FF2B5EF4-FFF2-40B4-BE49-F238E27FC236}">
                        <a16:creationId xmlns:a16="http://schemas.microsoft.com/office/drawing/2014/main" id="{13CC9EC9-201E-41A1-ABA4-476F26123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55"/>
                    <a:ext cx="221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102" name="Group 49">
                  <a:extLst>
                    <a:ext uri="{FF2B5EF4-FFF2-40B4-BE49-F238E27FC236}">
                      <a16:creationId xmlns:a16="http://schemas.microsoft.com/office/drawing/2014/main" id="{9175D518-1661-44FB-A8E2-89423763F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15" name="AutoShape 50">
                    <a:extLst>
                      <a:ext uri="{FF2B5EF4-FFF2-40B4-BE49-F238E27FC236}">
                        <a16:creationId xmlns:a16="http://schemas.microsoft.com/office/drawing/2014/main" id="{374A2FCD-DBD8-4928-A1A4-D7EFF886F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17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" name="AutoShape 51">
                    <a:extLst>
                      <a:ext uri="{FF2B5EF4-FFF2-40B4-BE49-F238E27FC236}">
                        <a16:creationId xmlns:a16="http://schemas.microsoft.com/office/drawing/2014/main" id="{DD2D155F-0018-47B7-864C-21AA81985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8" y="2294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2">
                    <a:extLst>
                      <a:ext uri="{FF2B5EF4-FFF2-40B4-BE49-F238E27FC236}">
                        <a16:creationId xmlns:a16="http://schemas.microsoft.com/office/drawing/2014/main" id="{101CBA9A-03E0-45F1-A8D9-6B7EE736DA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9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3">
                    <a:extLst>
                      <a:ext uri="{FF2B5EF4-FFF2-40B4-BE49-F238E27FC236}">
                        <a16:creationId xmlns:a16="http://schemas.microsoft.com/office/drawing/2014/main" id="{3D2ABD34-9A24-4D9A-979D-03D31E80DE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8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" name="Freeform 54">
                <a:extLst>
                  <a:ext uri="{FF2B5EF4-FFF2-40B4-BE49-F238E27FC236}">
                    <a16:creationId xmlns:a16="http://schemas.microsoft.com/office/drawing/2014/main" id="{DED73F97-CC1C-49CA-8B8B-FE28E7C8772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7" name="Text Box 55">
              <a:extLst>
                <a:ext uri="{FF2B5EF4-FFF2-40B4-BE49-F238E27FC236}">
                  <a16:creationId xmlns:a16="http://schemas.microsoft.com/office/drawing/2014/main" id="{C7600C77-BBEC-4971-B242-18155D724F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X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2544C5-1873-4A69-B61F-93589C802EC9}"/>
              </a:ext>
            </a:extLst>
          </p:cNvPr>
          <p:cNvCxnSpPr>
            <a:stCxn id="0" idx="3"/>
          </p:cNvCxnSpPr>
          <p:nvPr/>
        </p:nvCxnSpPr>
        <p:spPr>
          <a:xfrm rot="5400000">
            <a:off x="1315244" y="3958432"/>
            <a:ext cx="723900" cy="5572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3">
            <a:extLst>
              <a:ext uri="{FF2B5EF4-FFF2-40B4-BE49-F238E27FC236}">
                <a16:creationId xmlns:a16="http://schemas.microsoft.com/office/drawing/2014/main" id="{1CC49057-1F52-45DD-8A2B-9F75527F347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00400"/>
            <a:ext cx="755650" cy="758825"/>
            <a:chOff x="4010025" y="1277941"/>
            <a:chExt cx="755650" cy="758826"/>
          </a:xfrm>
        </p:grpSpPr>
        <p:grpSp>
          <p:nvGrpSpPr>
            <p:cNvPr id="41073" name="Group 39">
              <a:extLst>
                <a:ext uri="{FF2B5EF4-FFF2-40B4-BE49-F238E27FC236}">
                  <a16:creationId xmlns:a16="http://schemas.microsoft.com/office/drawing/2014/main" id="{57C34920-3B2F-47FB-88A0-88F772B4E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1075" name="Picture 40" descr="light_shadow">
                <a:extLst>
                  <a:ext uri="{FF2B5EF4-FFF2-40B4-BE49-F238E27FC236}">
                    <a16:creationId xmlns:a16="http://schemas.microsoft.com/office/drawing/2014/main" id="{FC00B213-7D3A-4061-9600-741C4A2F4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76" name="Picture 41" descr="circuler_1">
                <a:extLst>
                  <a:ext uri="{FF2B5EF4-FFF2-40B4-BE49-F238E27FC236}">
                    <a16:creationId xmlns:a16="http://schemas.microsoft.com/office/drawing/2014/main" id="{61C1F729-5612-439B-B94E-C66F08B59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42">
                <a:extLst>
                  <a:ext uri="{FF2B5EF4-FFF2-40B4-BE49-F238E27FC236}">
                    <a16:creationId xmlns:a16="http://schemas.microsoft.com/office/drawing/2014/main" id="{A8391B80-CFA5-483D-AD90-9BE4EF4F6A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80" name="Group 150">
                <a:extLst>
                  <a:ext uri="{FF2B5EF4-FFF2-40B4-BE49-F238E27FC236}">
                    <a16:creationId xmlns:a16="http://schemas.microsoft.com/office/drawing/2014/main" id="{1C2BFB78-9C90-4599-8B49-ACBA72771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41082" name="Group 44">
                  <a:extLst>
                    <a:ext uri="{FF2B5EF4-FFF2-40B4-BE49-F238E27FC236}">
                      <a16:creationId xmlns:a16="http://schemas.microsoft.com/office/drawing/2014/main" id="{3862D67C-B49D-43DA-8A56-F54C7A9754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8" name="AutoShape 45">
                    <a:extLst>
                      <a:ext uri="{FF2B5EF4-FFF2-40B4-BE49-F238E27FC236}">
                        <a16:creationId xmlns:a16="http://schemas.microsoft.com/office/drawing/2014/main" id="{37573548-8993-4045-A9E2-8D0D1B66F9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46">
                    <a:extLst>
                      <a:ext uri="{FF2B5EF4-FFF2-40B4-BE49-F238E27FC236}">
                        <a16:creationId xmlns:a16="http://schemas.microsoft.com/office/drawing/2014/main" id="{172CC526-E212-4703-AA41-E87F42C82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47">
                    <a:extLst>
                      <a:ext uri="{FF2B5EF4-FFF2-40B4-BE49-F238E27FC236}">
                        <a16:creationId xmlns:a16="http://schemas.microsoft.com/office/drawing/2014/main" id="{85B7B47D-B191-4300-80A3-B70773C40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" name="AutoShape 48">
                    <a:extLst>
                      <a:ext uri="{FF2B5EF4-FFF2-40B4-BE49-F238E27FC236}">
                        <a16:creationId xmlns:a16="http://schemas.microsoft.com/office/drawing/2014/main" id="{3C1CBE60-E376-452E-A17A-2C5A2F3DB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083" name="Group 49">
                  <a:extLst>
                    <a:ext uri="{FF2B5EF4-FFF2-40B4-BE49-F238E27FC236}">
                      <a16:creationId xmlns:a16="http://schemas.microsoft.com/office/drawing/2014/main" id="{EDD9885A-5078-4221-A505-B7B3CD224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34" name="AutoShape 50">
                    <a:extLst>
                      <a:ext uri="{FF2B5EF4-FFF2-40B4-BE49-F238E27FC236}">
                        <a16:creationId xmlns:a16="http://schemas.microsoft.com/office/drawing/2014/main" id="{5DEAFE77-1448-412F-94B5-92386B3F3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" name="AutoShape 51">
                    <a:extLst>
                      <a:ext uri="{FF2B5EF4-FFF2-40B4-BE49-F238E27FC236}">
                        <a16:creationId xmlns:a16="http://schemas.microsoft.com/office/drawing/2014/main" id="{6799E2BF-E645-42A6-B5D9-DDEA554379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" name="AutoShape 52">
                    <a:extLst>
                      <a:ext uri="{FF2B5EF4-FFF2-40B4-BE49-F238E27FC236}">
                        <a16:creationId xmlns:a16="http://schemas.microsoft.com/office/drawing/2014/main" id="{0A4EFC9F-A13B-4639-B52E-715EBDF5B1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" name="AutoShape 53">
                    <a:extLst>
                      <a:ext uri="{FF2B5EF4-FFF2-40B4-BE49-F238E27FC236}">
                        <a16:creationId xmlns:a16="http://schemas.microsoft.com/office/drawing/2014/main" id="{78B1093D-8B2D-4C0A-8A83-FD8F816719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CC7A8E2B-50C7-4075-B180-59AC937D9A8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A7FCF5D9-A1B7-4D27-AA21-D8FF95E8E91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D</a:t>
              </a:r>
            </a:p>
          </p:txBody>
        </p:sp>
      </p:grpSp>
      <p:grpSp>
        <p:nvGrpSpPr>
          <p:cNvPr id="25" name="Group 41">
            <a:extLst>
              <a:ext uri="{FF2B5EF4-FFF2-40B4-BE49-F238E27FC236}">
                <a16:creationId xmlns:a16="http://schemas.microsoft.com/office/drawing/2014/main" id="{FD604E0B-4DDA-422A-B9E6-11E4EBBB707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76600"/>
            <a:ext cx="755650" cy="758825"/>
            <a:chOff x="4010025" y="1277941"/>
            <a:chExt cx="755650" cy="758826"/>
          </a:xfrm>
        </p:grpSpPr>
        <p:grpSp>
          <p:nvGrpSpPr>
            <p:cNvPr id="41054" name="Group 39">
              <a:extLst>
                <a:ext uri="{FF2B5EF4-FFF2-40B4-BE49-F238E27FC236}">
                  <a16:creationId xmlns:a16="http://schemas.microsoft.com/office/drawing/2014/main" id="{DAEA6DB9-478D-44FD-81E5-A24450658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1056" name="Picture 40" descr="light_shadow">
                <a:extLst>
                  <a:ext uri="{FF2B5EF4-FFF2-40B4-BE49-F238E27FC236}">
                    <a16:creationId xmlns:a16="http://schemas.microsoft.com/office/drawing/2014/main" id="{63277F08-4B80-4721-B556-116C9F6FFD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57" name="Picture 41" descr="circuler_1">
                <a:extLst>
                  <a:ext uri="{FF2B5EF4-FFF2-40B4-BE49-F238E27FC236}">
                    <a16:creationId xmlns:a16="http://schemas.microsoft.com/office/drawing/2014/main" id="{162554BF-4635-417D-987E-BC4785192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Oval 42">
                <a:extLst>
                  <a:ext uri="{FF2B5EF4-FFF2-40B4-BE49-F238E27FC236}">
                    <a16:creationId xmlns:a16="http://schemas.microsoft.com/office/drawing/2014/main" id="{A6C543D9-D698-4FC8-9440-60D6858D60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61" name="Group 150">
                <a:extLst>
                  <a:ext uri="{FF2B5EF4-FFF2-40B4-BE49-F238E27FC236}">
                    <a16:creationId xmlns:a16="http://schemas.microsoft.com/office/drawing/2014/main" id="{D28B615E-A72D-41D6-A037-D601A36A3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41063" name="Group 44">
                  <a:extLst>
                    <a:ext uri="{FF2B5EF4-FFF2-40B4-BE49-F238E27FC236}">
                      <a16:creationId xmlns:a16="http://schemas.microsoft.com/office/drawing/2014/main" id="{B3C4E8AB-12DE-40A6-A3A8-65A13CACEC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6" name="AutoShape 45">
                    <a:extLst>
                      <a:ext uri="{FF2B5EF4-FFF2-40B4-BE49-F238E27FC236}">
                        <a16:creationId xmlns:a16="http://schemas.microsoft.com/office/drawing/2014/main" id="{043268CD-7324-4170-BACA-C4997E5AB9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46">
                    <a:extLst>
                      <a:ext uri="{FF2B5EF4-FFF2-40B4-BE49-F238E27FC236}">
                        <a16:creationId xmlns:a16="http://schemas.microsoft.com/office/drawing/2014/main" id="{22EE2096-6C66-4FFC-9BFF-41ABCC5BBB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47">
                    <a:extLst>
                      <a:ext uri="{FF2B5EF4-FFF2-40B4-BE49-F238E27FC236}">
                        <a16:creationId xmlns:a16="http://schemas.microsoft.com/office/drawing/2014/main" id="{AB12297C-4AE7-457C-A1E8-290F0BE1F2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9" name="AutoShape 48">
                    <a:extLst>
                      <a:ext uri="{FF2B5EF4-FFF2-40B4-BE49-F238E27FC236}">
                        <a16:creationId xmlns:a16="http://schemas.microsoft.com/office/drawing/2014/main" id="{65B1A1FD-21B4-4FF5-ADC0-E892EA225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064" name="Group 49">
                  <a:extLst>
                    <a:ext uri="{FF2B5EF4-FFF2-40B4-BE49-F238E27FC236}">
                      <a16:creationId xmlns:a16="http://schemas.microsoft.com/office/drawing/2014/main" id="{34C2F982-08D7-4997-B9BE-22F636F45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52" name="AutoShape 50">
                    <a:extLst>
                      <a:ext uri="{FF2B5EF4-FFF2-40B4-BE49-F238E27FC236}">
                        <a16:creationId xmlns:a16="http://schemas.microsoft.com/office/drawing/2014/main" id="{20107785-0F35-4D60-A045-8C843E2F37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" name="AutoShape 51">
                    <a:extLst>
                      <a:ext uri="{FF2B5EF4-FFF2-40B4-BE49-F238E27FC236}">
                        <a16:creationId xmlns:a16="http://schemas.microsoft.com/office/drawing/2014/main" id="{F1407A25-6BC1-4274-BB86-B54719139F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52">
                    <a:extLst>
                      <a:ext uri="{FF2B5EF4-FFF2-40B4-BE49-F238E27FC236}">
                        <a16:creationId xmlns:a16="http://schemas.microsoft.com/office/drawing/2014/main" id="{EC5E0492-F8B2-460F-A3DB-A3CD02B811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" name="AutoShape 53">
                    <a:extLst>
                      <a:ext uri="{FF2B5EF4-FFF2-40B4-BE49-F238E27FC236}">
                        <a16:creationId xmlns:a16="http://schemas.microsoft.com/office/drawing/2014/main" id="{A461C33F-E02D-4D53-9C1D-04705BF605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434760BA-BB99-48CF-BF2F-4735676AE8F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4" name="Text Box 55">
              <a:extLst>
                <a:ext uri="{FF2B5EF4-FFF2-40B4-BE49-F238E27FC236}">
                  <a16:creationId xmlns:a16="http://schemas.microsoft.com/office/drawing/2014/main" id="{F49DC1F5-A9F8-498A-AD3D-A23E87F683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41985" name="Group 59">
            <a:extLst>
              <a:ext uri="{FF2B5EF4-FFF2-40B4-BE49-F238E27FC236}">
                <a16:creationId xmlns:a16="http://schemas.microsoft.com/office/drawing/2014/main" id="{09A69B0C-DFAB-4B18-83E2-553461A43AE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57800"/>
            <a:ext cx="755650" cy="758825"/>
            <a:chOff x="4010025" y="1277941"/>
            <a:chExt cx="755650" cy="758826"/>
          </a:xfrm>
        </p:grpSpPr>
        <p:grpSp>
          <p:nvGrpSpPr>
            <p:cNvPr id="41035" name="Group 39">
              <a:extLst>
                <a:ext uri="{FF2B5EF4-FFF2-40B4-BE49-F238E27FC236}">
                  <a16:creationId xmlns:a16="http://schemas.microsoft.com/office/drawing/2014/main" id="{2FFB706E-449C-4071-AAE6-D036BE7FD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1037" name="Picture 40" descr="light_shadow">
                <a:extLst>
                  <a:ext uri="{FF2B5EF4-FFF2-40B4-BE49-F238E27FC236}">
                    <a16:creationId xmlns:a16="http://schemas.microsoft.com/office/drawing/2014/main" id="{66F232CC-5EBC-4E53-A13D-FC52F5DD2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8" name="Picture 41" descr="circuler_1">
                <a:extLst>
                  <a:ext uri="{FF2B5EF4-FFF2-40B4-BE49-F238E27FC236}">
                    <a16:creationId xmlns:a16="http://schemas.microsoft.com/office/drawing/2014/main" id="{FA9D041B-1E68-40E7-BB98-3A578B339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2">
                <a:extLst>
                  <a:ext uri="{FF2B5EF4-FFF2-40B4-BE49-F238E27FC236}">
                    <a16:creationId xmlns:a16="http://schemas.microsoft.com/office/drawing/2014/main" id="{355A732B-7E37-4F78-88FC-2005D6111A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42" name="Group 150">
                <a:extLst>
                  <a:ext uri="{FF2B5EF4-FFF2-40B4-BE49-F238E27FC236}">
                    <a16:creationId xmlns:a16="http://schemas.microsoft.com/office/drawing/2014/main" id="{E8B9CA93-06D9-4194-B6DC-B2C3885330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41044" name="Group 44">
                  <a:extLst>
                    <a:ext uri="{FF2B5EF4-FFF2-40B4-BE49-F238E27FC236}">
                      <a16:creationId xmlns:a16="http://schemas.microsoft.com/office/drawing/2014/main" id="{970FA15D-46E6-46FA-9C9E-C35B940020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4" name="AutoShape 45">
                    <a:extLst>
                      <a:ext uri="{FF2B5EF4-FFF2-40B4-BE49-F238E27FC236}">
                        <a16:creationId xmlns:a16="http://schemas.microsoft.com/office/drawing/2014/main" id="{40F04786-531A-41B4-8460-B141FD08F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46">
                    <a:extLst>
                      <a:ext uri="{FF2B5EF4-FFF2-40B4-BE49-F238E27FC236}">
                        <a16:creationId xmlns:a16="http://schemas.microsoft.com/office/drawing/2014/main" id="{D85BDD3E-DE73-47F1-91FD-BC754BB3A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47">
                    <a:extLst>
                      <a:ext uri="{FF2B5EF4-FFF2-40B4-BE49-F238E27FC236}">
                        <a16:creationId xmlns:a16="http://schemas.microsoft.com/office/drawing/2014/main" id="{5765B002-723C-4A5C-BE9D-60E8BBD88F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" name="AutoShape 48">
                    <a:extLst>
                      <a:ext uri="{FF2B5EF4-FFF2-40B4-BE49-F238E27FC236}">
                        <a16:creationId xmlns:a16="http://schemas.microsoft.com/office/drawing/2014/main" id="{7EA35C36-E08C-413C-8794-F8118F8C7C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045" name="Group 49">
                  <a:extLst>
                    <a:ext uri="{FF2B5EF4-FFF2-40B4-BE49-F238E27FC236}">
                      <a16:creationId xmlns:a16="http://schemas.microsoft.com/office/drawing/2014/main" id="{0488725D-24C5-4273-989C-98D3114B99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70" name="AutoShape 50">
                    <a:extLst>
                      <a:ext uri="{FF2B5EF4-FFF2-40B4-BE49-F238E27FC236}">
                        <a16:creationId xmlns:a16="http://schemas.microsoft.com/office/drawing/2014/main" id="{9B108298-F2EB-496D-8B3A-E67651A959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1" name="AutoShape 51">
                    <a:extLst>
                      <a:ext uri="{FF2B5EF4-FFF2-40B4-BE49-F238E27FC236}">
                        <a16:creationId xmlns:a16="http://schemas.microsoft.com/office/drawing/2014/main" id="{53E0C03C-700E-44FD-8290-A9D766A9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52">
                    <a:extLst>
                      <a:ext uri="{FF2B5EF4-FFF2-40B4-BE49-F238E27FC236}">
                        <a16:creationId xmlns:a16="http://schemas.microsoft.com/office/drawing/2014/main" id="{48ADDA0A-0839-4EDE-AE9B-FB8A1BACE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3" name="AutoShape 53">
                    <a:extLst>
                      <a:ext uri="{FF2B5EF4-FFF2-40B4-BE49-F238E27FC236}">
                        <a16:creationId xmlns:a16="http://schemas.microsoft.com/office/drawing/2014/main" id="{62B69F0B-0FBE-423F-999E-94D65B3DC1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7" name="Freeform 54">
                <a:extLst>
                  <a:ext uri="{FF2B5EF4-FFF2-40B4-BE49-F238E27FC236}">
                    <a16:creationId xmlns:a16="http://schemas.microsoft.com/office/drawing/2014/main" id="{16665D2D-B850-4421-8377-A4E8A8EE819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2" name="Text Box 55">
              <a:extLst>
                <a:ext uri="{FF2B5EF4-FFF2-40B4-BE49-F238E27FC236}">
                  <a16:creationId xmlns:a16="http://schemas.microsoft.com/office/drawing/2014/main" id="{70ACB84E-8D68-40E3-873A-86633A0391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C</a:t>
              </a:r>
            </a:p>
          </p:txBody>
        </p:sp>
      </p:grpSp>
      <p:grpSp>
        <p:nvGrpSpPr>
          <p:cNvPr id="41992" name="Group 77">
            <a:extLst>
              <a:ext uri="{FF2B5EF4-FFF2-40B4-BE49-F238E27FC236}">
                <a16:creationId xmlns:a16="http://schemas.microsoft.com/office/drawing/2014/main" id="{541C9F8D-FE45-4391-81CE-7FF66451F7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191000"/>
            <a:ext cx="755650" cy="758825"/>
            <a:chOff x="4010025" y="1277941"/>
            <a:chExt cx="755650" cy="758826"/>
          </a:xfrm>
        </p:grpSpPr>
        <p:grpSp>
          <p:nvGrpSpPr>
            <p:cNvPr id="41016" name="Group 39">
              <a:extLst>
                <a:ext uri="{FF2B5EF4-FFF2-40B4-BE49-F238E27FC236}">
                  <a16:creationId xmlns:a16="http://schemas.microsoft.com/office/drawing/2014/main" id="{16ED4A07-B667-4B79-9EA5-2EE97F615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1018" name="Picture 40" descr="light_shadow">
                <a:extLst>
                  <a:ext uri="{FF2B5EF4-FFF2-40B4-BE49-F238E27FC236}">
                    <a16:creationId xmlns:a16="http://schemas.microsoft.com/office/drawing/2014/main" id="{3CEC6C16-B49E-4407-A30D-76C0523F0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19" name="Picture 41" descr="circuler_1">
                <a:extLst>
                  <a:ext uri="{FF2B5EF4-FFF2-40B4-BE49-F238E27FC236}">
                    <a16:creationId xmlns:a16="http://schemas.microsoft.com/office/drawing/2014/main" id="{7CDFF6C5-E57C-4857-8BBF-435DB19926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Oval 42">
                <a:extLst>
                  <a:ext uri="{FF2B5EF4-FFF2-40B4-BE49-F238E27FC236}">
                    <a16:creationId xmlns:a16="http://schemas.microsoft.com/office/drawing/2014/main" id="{BCE0BC75-88B4-4FB1-9339-764BD0D55B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23" name="Group 150">
                <a:extLst>
                  <a:ext uri="{FF2B5EF4-FFF2-40B4-BE49-F238E27FC236}">
                    <a16:creationId xmlns:a16="http://schemas.microsoft.com/office/drawing/2014/main" id="{97EDAD44-ACAC-4450-B6B3-AB7F49080F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41025" name="Group 44">
                  <a:extLst>
                    <a:ext uri="{FF2B5EF4-FFF2-40B4-BE49-F238E27FC236}">
                      <a16:creationId xmlns:a16="http://schemas.microsoft.com/office/drawing/2014/main" id="{7EB3BFAC-1648-4345-ADEF-9FBC6F53F4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2" name="AutoShape 45">
                    <a:extLst>
                      <a:ext uri="{FF2B5EF4-FFF2-40B4-BE49-F238E27FC236}">
                        <a16:creationId xmlns:a16="http://schemas.microsoft.com/office/drawing/2014/main" id="{FC598B33-2508-47DE-8CA9-6082432EB5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3" name="AutoShape 46">
                    <a:extLst>
                      <a:ext uri="{FF2B5EF4-FFF2-40B4-BE49-F238E27FC236}">
                        <a16:creationId xmlns:a16="http://schemas.microsoft.com/office/drawing/2014/main" id="{33E77046-2D81-4283-9948-4D0A38F090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4" name="AutoShape 47">
                    <a:extLst>
                      <a:ext uri="{FF2B5EF4-FFF2-40B4-BE49-F238E27FC236}">
                        <a16:creationId xmlns:a16="http://schemas.microsoft.com/office/drawing/2014/main" id="{E7CE08B7-95DC-4C40-9971-43EAFACBF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5" name="AutoShape 48">
                    <a:extLst>
                      <a:ext uri="{FF2B5EF4-FFF2-40B4-BE49-F238E27FC236}">
                        <a16:creationId xmlns:a16="http://schemas.microsoft.com/office/drawing/2014/main" id="{4D5C1572-C409-4D4D-B7B8-8B0DB00B5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026" name="Group 49">
                  <a:extLst>
                    <a:ext uri="{FF2B5EF4-FFF2-40B4-BE49-F238E27FC236}">
                      <a16:creationId xmlns:a16="http://schemas.microsoft.com/office/drawing/2014/main" id="{6B0A8A87-0CE1-4857-B2AC-88FB6A34E1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88" name="AutoShape 50">
                    <a:extLst>
                      <a:ext uri="{FF2B5EF4-FFF2-40B4-BE49-F238E27FC236}">
                        <a16:creationId xmlns:a16="http://schemas.microsoft.com/office/drawing/2014/main" id="{C568FFF8-BCD5-4C38-8121-3E5B40552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9" name="AutoShape 51">
                    <a:extLst>
                      <a:ext uri="{FF2B5EF4-FFF2-40B4-BE49-F238E27FC236}">
                        <a16:creationId xmlns:a16="http://schemas.microsoft.com/office/drawing/2014/main" id="{7E8F9AA3-7A27-41F6-BBF9-7F5C0391A2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0" name="AutoShape 52">
                    <a:extLst>
                      <a:ext uri="{FF2B5EF4-FFF2-40B4-BE49-F238E27FC236}">
                        <a16:creationId xmlns:a16="http://schemas.microsoft.com/office/drawing/2014/main" id="{A76C80BB-75C3-433F-918B-87448A83C1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1" name="AutoShape 53">
                    <a:extLst>
                      <a:ext uri="{FF2B5EF4-FFF2-40B4-BE49-F238E27FC236}">
                        <a16:creationId xmlns:a16="http://schemas.microsoft.com/office/drawing/2014/main" id="{2F411437-E587-4E34-9BBD-085FCDC5A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5" name="Freeform 54">
                <a:extLst>
                  <a:ext uri="{FF2B5EF4-FFF2-40B4-BE49-F238E27FC236}">
                    <a16:creationId xmlns:a16="http://schemas.microsoft.com/office/drawing/2014/main" id="{AADF3539-FB36-4080-91D2-9733B1A2C3E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0" name="Text Box 55">
              <a:extLst>
                <a:ext uri="{FF2B5EF4-FFF2-40B4-BE49-F238E27FC236}">
                  <a16:creationId xmlns:a16="http://schemas.microsoft.com/office/drawing/2014/main" id="{FCF3937D-781F-48EF-BC3D-E3B7B3CCFA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Y</a:t>
              </a:r>
            </a:p>
          </p:txBody>
        </p:sp>
      </p:grpSp>
      <p:grpSp>
        <p:nvGrpSpPr>
          <p:cNvPr id="41997" name="Group 95">
            <a:extLst>
              <a:ext uri="{FF2B5EF4-FFF2-40B4-BE49-F238E27FC236}">
                <a16:creationId xmlns:a16="http://schemas.microsoft.com/office/drawing/2014/main" id="{704200A2-FA94-48C8-B804-9DA38068988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91000"/>
            <a:ext cx="755650" cy="758825"/>
            <a:chOff x="4010025" y="1277941"/>
            <a:chExt cx="755650" cy="758826"/>
          </a:xfrm>
        </p:grpSpPr>
        <p:grpSp>
          <p:nvGrpSpPr>
            <p:cNvPr id="40997" name="Group 39">
              <a:extLst>
                <a:ext uri="{FF2B5EF4-FFF2-40B4-BE49-F238E27FC236}">
                  <a16:creationId xmlns:a16="http://schemas.microsoft.com/office/drawing/2014/main" id="{12CD76F0-28AD-4774-A1F1-D1E680DAB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0999" name="Picture 40" descr="light_shadow">
                <a:extLst>
                  <a:ext uri="{FF2B5EF4-FFF2-40B4-BE49-F238E27FC236}">
                    <a16:creationId xmlns:a16="http://schemas.microsoft.com/office/drawing/2014/main" id="{3AC16B69-E7DE-4529-B82A-53CCD343B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0" name="Picture 41" descr="circuler_1">
                <a:extLst>
                  <a:ext uri="{FF2B5EF4-FFF2-40B4-BE49-F238E27FC236}">
                    <a16:creationId xmlns:a16="http://schemas.microsoft.com/office/drawing/2014/main" id="{49975417-746C-48E5-AAF7-D8D20E570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Oval 42">
                <a:extLst>
                  <a:ext uri="{FF2B5EF4-FFF2-40B4-BE49-F238E27FC236}">
                    <a16:creationId xmlns:a16="http://schemas.microsoft.com/office/drawing/2014/main" id="{1FC52B72-1980-4BA6-A787-0C1E0FF8B4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1004" name="Group 150">
                <a:extLst>
                  <a:ext uri="{FF2B5EF4-FFF2-40B4-BE49-F238E27FC236}">
                    <a16:creationId xmlns:a16="http://schemas.microsoft.com/office/drawing/2014/main" id="{3A767A16-5962-444B-AE27-2C655F4A3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41006" name="Group 44">
                  <a:extLst>
                    <a:ext uri="{FF2B5EF4-FFF2-40B4-BE49-F238E27FC236}">
                      <a16:creationId xmlns:a16="http://schemas.microsoft.com/office/drawing/2014/main" id="{B1C40AD5-D5C3-4272-85FB-CCAF7D04EB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10" name="AutoShape 45">
                    <a:extLst>
                      <a:ext uri="{FF2B5EF4-FFF2-40B4-BE49-F238E27FC236}">
                        <a16:creationId xmlns:a16="http://schemas.microsoft.com/office/drawing/2014/main" id="{A5AC3F8F-2CC6-405B-9332-77BDF40F43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1" name="AutoShape 46">
                    <a:extLst>
                      <a:ext uri="{FF2B5EF4-FFF2-40B4-BE49-F238E27FC236}">
                        <a16:creationId xmlns:a16="http://schemas.microsoft.com/office/drawing/2014/main" id="{2C6E0E6C-F223-44F8-B33A-8632D5173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2" name="AutoShape 47">
                    <a:extLst>
                      <a:ext uri="{FF2B5EF4-FFF2-40B4-BE49-F238E27FC236}">
                        <a16:creationId xmlns:a16="http://schemas.microsoft.com/office/drawing/2014/main" id="{4FA77893-6846-427A-84D3-86B98427A1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3" name="AutoShape 48">
                    <a:extLst>
                      <a:ext uri="{FF2B5EF4-FFF2-40B4-BE49-F238E27FC236}">
                        <a16:creationId xmlns:a16="http://schemas.microsoft.com/office/drawing/2014/main" id="{668F1F60-1002-4AA9-BA59-1680F6A06C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1007" name="Group 49">
                  <a:extLst>
                    <a:ext uri="{FF2B5EF4-FFF2-40B4-BE49-F238E27FC236}">
                      <a16:creationId xmlns:a16="http://schemas.microsoft.com/office/drawing/2014/main" id="{0AAA7C5C-545E-41A7-A576-E1A2C24D14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106" name="AutoShape 50">
                    <a:extLst>
                      <a:ext uri="{FF2B5EF4-FFF2-40B4-BE49-F238E27FC236}">
                        <a16:creationId xmlns:a16="http://schemas.microsoft.com/office/drawing/2014/main" id="{C452D79A-763D-4456-B250-DCCF1F5A0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7" name="AutoShape 51">
                    <a:extLst>
                      <a:ext uri="{FF2B5EF4-FFF2-40B4-BE49-F238E27FC236}">
                        <a16:creationId xmlns:a16="http://schemas.microsoft.com/office/drawing/2014/main" id="{5815BA72-9875-4A9C-9ED3-90369EE18C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8" name="AutoShape 52">
                    <a:extLst>
                      <a:ext uri="{FF2B5EF4-FFF2-40B4-BE49-F238E27FC236}">
                        <a16:creationId xmlns:a16="http://schemas.microsoft.com/office/drawing/2014/main" id="{126CEE2C-2A79-4802-856F-03115A9A3E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9" name="AutoShape 53">
                    <a:extLst>
                      <a:ext uri="{FF2B5EF4-FFF2-40B4-BE49-F238E27FC236}">
                        <a16:creationId xmlns:a16="http://schemas.microsoft.com/office/drawing/2014/main" id="{B96FFB60-5189-40ED-87E4-F61E076F8E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03" name="Freeform 54">
                <a:extLst>
                  <a:ext uri="{FF2B5EF4-FFF2-40B4-BE49-F238E27FC236}">
                    <a16:creationId xmlns:a16="http://schemas.microsoft.com/office/drawing/2014/main" id="{C9D97B3E-E577-4B84-9C6D-998983F2ACB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98" name="Text Box 55">
              <a:extLst>
                <a:ext uri="{FF2B5EF4-FFF2-40B4-BE49-F238E27FC236}">
                  <a16:creationId xmlns:a16="http://schemas.microsoft.com/office/drawing/2014/main" id="{F3AB9115-62C6-419B-AF3E-EDA34234BC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B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986139-ADC0-4DF7-8D28-8A7EA816232D}"/>
              </a:ext>
            </a:extLst>
          </p:cNvPr>
          <p:cNvCxnSpPr>
            <a:stCxn id="65" idx="7"/>
            <a:endCxn id="101" idx="3"/>
          </p:cNvCxnSpPr>
          <p:nvPr/>
        </p:nvCxnSpPr>
        <p:spPr>
          <a:xfrm rot="5400000" flipH="1" flipV="1">
            <a:off x="2839244" y="4872832"/>
            <a:ext cx="571500" cy="4048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A743266-DA01-4164-90A1-EDF8FDF2A25F}"/>
              </a:ext>
            </a:extLst>
          </p:cNvPr>
          <p:cNvCxnSpPr/>
          <p:nvPr/>
        </p:nvCxnSpPr>
        <p:spPr>
          <a:xfrm rot="10800000" flipV="1">
            <a:off x="1517650" y="4541838"/>
            <a:ext cx="1704975" cy="282575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F51A8E-B7F2-4E64-9F83-D072D651C708}"/>
              </a:ext>
            </a:extLst>
          </p:cNvPr>
          <p:cNvCxnSpPr>
            <a:stCxn id="0" idx="3"/>
            <a:endCxn id="62" idx="3"/>
          </p:cNvCxnSpPr>
          <p:nvPr/>
        </p:nvCxnSpPr>
        <p:spPr>
          <a:xfrm rot="5400000">
            <a:off x="3509962" y="4321176"/>
            <a:ext cx="796925" cy="173355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FEEB11-79A8-4919-8E75-58181B22AE0C}"/>
              </a:ext>
            </a:extLst>
          </p:cNvPr>
          <p:cNvCxnSpPr>
            <a:stCxn id="0" idx="2"/>
          </p:cNvCxnSpPr>
          <p:nvPr/>
        </p:nvCxnSpPr>
        <p:spPr>
          <a:xfrm rot="10800000">
            <a:off x="2563813" y="3551238"/>
            <a:ext cx="65881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F17466E-2A48-4C46-AF9C-DCE0223B9DB8}"/>
              </a:ext>
            </a:extLst>
          </p:cNvPr>
          <p:cNvCxnSpPr>
            <a:stCxn id="0" idx="2"/>
            <a:endCxn id="101" idx="6"/>
          </p:cNvCxnSpPr>
          <p:nvPr/>
        </p:nvCxnSpPr>
        <p:spPr>
          <a:xfrm rot="10800000">
            <a:off x="3941763" y="4541838"/>
            <a:ext cx="728662" cy="15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740D80D-E0EB-4393-8136-A693E5D56453}"/>
              </a:ext>
            </a:extLst>
          </p:cNvPr>
          <p:cNvCxnSpPr/>
          <p:nvPr/>
        </p:nvCxnSpPr>
        <p:spPr>
          <a:xfrm rot="5400000" flipH="1" flipV="1">
            <a:off x="1333500" y="4000500"/>
            <a:ext cx="457200" cy="3810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42002" name="Group 173">
            <a:extLst>
              <a:ext uri="{FF2B5EF4-FFF2-40B4-BE49-F238E27FC236}">
                <a16:creationId xmlns:a16="http://schemas.microsoft.com/office/drawing/2014/main" id="{546295AA-74A7-4847-883B-6F97018BDE3A}"/>
              </a:ext>
            </a:extLst>
          </p:cNvPr>
          <p:cNvGrpSpPr/>
          <p:nvPr/>
        </p:nvGrpSpPr>
        <p:grpSpPr>
          <a:xfrm>
            <a:off x="5486400" y="3124200"/>
            <a:ext cx="2703512" cy="2133600"/>
            <a:chOff x="5486400" y="3124200"/>
            <a:chExt cx="2703512" cy="2133600"/>
          </a:xfrm>
          <a:scene3d>
            <a:camera prst="perspectiveHeroicExtremeLeftFacing"/>
            <a:lightRig rig="threePt" dir="t"/>
          </a:scene3d>
        </p:grpSpPr>
        <p:sp>
          <p:nvSpPr>
            <p:cNvPr id="148" name="AutoShape 6">
              <a:extLst>
                <a:ext uri="{FF2B5EF4-FFF2-40B4-BE49-F238E27FC236}">
                  <a16:creationId xmlns:a16="http://schemas.microsoft.com/office/drawing/2014/main" id="{3E1C16E6-600B-414F-B3A8-126BD28EBF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62600" y="3657600"/>
              <a:ext cx="2590800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2003" name="Group 19">
              <a:extLst>
                <a:ext uri="{FF2B5EF4-FFF2-40B4-BE49-F238E27FC236}">
                  <a16:creationId xmlns:a16="http://schemas.microsoft.com/office/drawing/2014/main" id="{60606267-6F61-429D-BECE-1D535A087ACA}"/>
                </a:ext>
              </a:extLst>
            </p:cNvPr>
            <p:cNvGrpSpPr/>
            <p:nvPr/>
          </p:nvGrpSpPr>
          <p:grpSpPr>
            <a:xfrm>
              <a:off x="5486400" y="3124200"/>
              <a:ext cx="2703512" cy="530225"/>
              <a:chOff x="560388" y="1143000"/>
              <a:chExt cx="3617912" cy="530225"/>
            </a:xfrm>
          </p:grpSpPr>
          <p:sp>
            <p:nvSpPr>
              <p:cNvPr id="150" name="Freeform 2">
                <a:extLst>
                  <a:ext uri="{FF2B5EF4-FFF2-40B4-BE49-F238E27FC236}">
                    <a16:creationId xmlns:a16="http://schemas.microsoft.com/office/drawing/2014/main" id="{5E6B4BF2-2BE1-49A8-9F68-6922D14216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151" name="Rectangle 4">
                <a:extLst>
                  <a:ext uri="{FF2B5EF4-FFF2-40B4-BE49-F238E27FC236}">
                    <a16:creationId xmlns:a16="http://schemas.microsoft.com/office/drawing/2014/main" id="{B7BFA6C9-939F-40D6-AF52-C3B3A156F58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Kết quả</a:t>
                </a:r>
              </a:p>
            </p:txBody>
          </p:sp>
        </p:grpSp>
      </p:grpSp>
      <p:sp>
        <p:nvSpPr>
          <p:cNvPr id="157" name="AutoShape 6">
            <a:extLst>
              <a:ext uri="{FF2B5EF4-FFF2-40B4-BE49-F238E27FC236}">
                <a16:creationId xmlns:a16="http://schemas.microsoft.com/office/drawing/2014/main" id="{86F84184-57C0-48DD-8387-D3577FF0B9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22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X</a:t>
            </a:r>
          </a:p>
        </p:txBody>
      </p:sp>
      <p:sp>
        <p:nvSpPr>
          <p:cNvPr id="158" name="AutoShape 6">
            <a:extLst>
              <a:ext uri="{FF2B5EF4-FFF2-40B4-BE49-F238E27FC236}">
                <a16:creationId xmlns:a16="http://schemas.microsoft.com/office/drawing/2014/main" id="{7B47A015-B91C-40E7-985A-46A65FAECA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59" name="AutoShape 6">
            <a:extLst>
              <a:ext uri="{FF2B5EF4-FFF2-40B4-BE49-F238E27FC236}">
                <a16:creationId xmlns:a16="http://schemas.microsoft.com/office/drawing/2014/main" id="{099B8C29-6E15-4D50-8D1C-BAF538EFC3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866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Y</a:t>
            </a:r>
          </a:p>
        </p:txBody>
      </p:sp>
      <p:sp>
        <p:nvSpPr>
          <p:cNvPr id="160" name="AutoShape 6">
            <a:extLst>
              <a:ext uri="{FF2B5EF4-FFF2-40B4-BE49-F238E27FC236}">
                <a16:creationId xmlns:a16="http://schemas.microsoft.com/office/drawing/2014/main" id="{C0F91930-9D55-492C-BE99-A38DE7EFAE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X</a:t>
            </a:r>
          </a:p>
        </p:txBody>
      </p:sp>
      <p:sp>
        <p:nvSpPr>
          <p:cNvPr id="161" name="AutoShape 6">
            <a:extLst>
              <a:ext uri="{FF2B5EF4-FFF2-40B4-BE49-F238E27FC236}">
                <a16:creationId xmlns:a16="http://schemas.microsoft.com/office/drawing/2014/main" id="{EBBF5074-4738-4ED9-9156-04D6008024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532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62" name="AutoShape 6">
            <a:extLst>
              <a:ext uri="{FF2B5EF4-FFF2-40B4-BE49-F238E27FC236}">
                <a16:creationId xmlns:a16="http://schemas.microsoft.com/office/drawing/2014/main" id="{560FD633-B1E3-4584-987B-1160EB0E36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104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168" name="AutoShape 6">
            <a:extLst>
              <a:ext uri="{FF2B5EF4-FFF2-40B4-BE49-F238E27FC236}">
                <a16:creationId xmlns:a16="http://schemas.microsoft.com/office/drawing/2014/main" id="{80BD0751-146B-426E-99F9-4B3C85DEC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676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6849A2-85C7-4CBB-AE01-A92E8944979B}"/>
              </a:ext>
            </a:extLst>
          </p:cNvPr>
          <p:cNvCxnSpPr/>
          <p:nvPr/>
        </p:nvCxnSpPr>
        <p:spPr>
          <a:xfrm>
            <a:off x="2667000" y="3429000"/>
            <a:ext cx="3810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D75CDCA-3528-447C-A17F-DDD1F7597F84}"/>
              </a:ext>
            </a:extLst>
          </p:cNvPr>
          <p:cNvCxnSpPr/>
          <p:nvPr/>
        </p:nvCxnSpPr>
        <p:spPr>
          <a:xfrm rot="10800000">
            <a:off x="2667001" y="3733800"/>
            <a:ext cx="381000" cy="1588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D70CBF2-689E-4036-AAC9-6358A450021D}"/>
              </a:ext>
            </a:extLst>
          </p:cNvPr>
          <p:cNvCxnSpPr/>
          <p:nvPr/>
        </p:nvCxnSpPr>
        <p:spPr>
          <a:xfrm rot="5400000">
            <a:off x="1638300" y="4076700"/>
            <a:ext cx="381000" cy="304800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C95E318-9113-4897-B7E7-E47A6E66AD39}"/>
              </a:ext>
            </a:extLst>
          </p:cNvPr>
          <p:cNvCxnSpPr/>
          <p:nvPr/>
        </p:nvCxnSpPr>
        <p:spPr>
          <a:xfrm flipV="1">
            <a:off x="1905000" y="4495800"/>
            <a:ext cx="914400" cy="152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C4C7DB2-3E97-4C40-B619-0ABE14907C64}"/>
              </a:ext>
            </a:extLst>
          </p:cNvPr>
          <p:cNvCxnSpPr/>
          <p:nvPr/>
        </p:nvCxnSpPr>
        <p:spPr>
          <a:xfrm>
            <a:off x="4114800" y="4419600"/>
            <a:ext cx="3810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D2BD2B-2279-478A-9A95-1B0CE7698F52}"/>
              </a:ext>
            </a:extLst>
          </p:cNvPr>
          <p:cNvCxnSpPr/>
          <p:nvPr/>
        </p:nvCxnSpPr>
        <p:spPr>
          <a:xfrm rot="10800000">
            <a:off x="4114800" y="4724400"/>
            <a:ext cx="381000" cy="1588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5871BAC-90B0-4CE1-B3F3-A4C4AB357BC1}"/>
              </a:ext>
            </a:extLst>
          </p:cNvPr>
          <p:cNvCxnSpPr/>
          <p:nvPr/>
        </p:nvCxnSpPr>
        <p:spPr>
          <a:xfrm rot="5400000">
            <a:off x="3086100" y="5067300"/>
            <a:ext cx="304800" cy="228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7AEE9C0-846C-4300-AFB1-31C676C6C766}"/>
              </a:ext>
            </a:extLst>
          </p:cNvPr>
          <p:cNvCxnSpPr/>
          <p:nvPr/>
        </p:nvCxnSpPr>
        <p:spPr>
          <a:xfrm flipV="1">
            <a:off x="3429000" y="4953000"/>
            <a:ext cx="685800" cy="3048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1BAD56-4F20-4669-9B27-8C20D9F4A1B3}"/>
              </a:ext>
            </a:extLst>
          </p:cNvPr>
          <p:cNvCxnSpPr/>
          <p:nvPr/>
        </p:nvCxnSpPr>
        <p:spPr>
          <a:xfrm rot="10800000" flipV="1">
            <a:off x="3581400" y="5181600"/>
            <a:ext cx="685800" cy="304800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82512DF-8804-4BF9-BBCC-F30DA6A3DD77}"/>
              </a:ext>
            </a:extLst>
          </p:cNvPr>
          <p:cNvCxnSpPr/>
          <p:nvPr/>
        </p:nvCxnSpPr>
        <p:spPr>
          <a:xfrm rot="5400000" flipH="1" flipV="1">
            <a:off x="2857500" y="4762500"/>
            <a:ext cx="381000" cy="304800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389018-E8D6-4498-80A6-FEA558B28184}"/>
              </a:ext>
            </a:extLst>
          </p:cNvPr>
          <p:cNvCxnSpPr/>
          <p:nvPr/>
        </p:nvCxnSpPr>
        <p:spPr>
          <a:xfrm rot="10800000" flipV="1">
            <a:off x="1905000" y="4800600"/>
            <a:ext cx="914400" cy="152400"/>
          </a:xfrm>
          <a:prstGeom prst="straightConnector1">
            <a:avLst/>
          </a:pr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3133B137-8517-4F2D-8567-89A70B1696B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097213"/>
            <a:ext cx="4284662" cy="2474912"/>
            <a:chOff x="2484438" y="3097213"/>
            <a:chExt cx="4284662" cy="2474912"/>
          </a:xfrm>
        </p:grpSpPr>
        <p:grpSp>
          <p:nvGrpSpPr>
            <p:cNvPr id="41999" name="Group 149">
              <a:extLst>
                <a:ext uri="{FF2B5EF4-FFF2-40B4-BE49-F238E27FC236}">
                  <a16:creationId xmlns:a16="http://schemas.microsoft.com/office/drawing/2014/main" id="{0800910D-3BAD-4B85-BEFB-E07ED1BF9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38" y="3097213"/>
              <a:ext cx="4284662" cy="2474912"/>
              <a:chOff x="2484438" y="3097213"/>
              <a:chExt cx="4284662" cy="2474912"/>
            </a:xfrm>
          </p:grpSpPr>
          <p:grpSp>
            <p:nvGrpSpPr>
              <p:cNvPr id="42004" name="Group 4">
                <a:extLst>
                  <a:ext uri="{FF2B5EF4-FFF2-40B4-BE49-F238E27FC236}">
                    <a16:creationId xmlns:a16="http://schemas.microsoft.com/office/drawing/2014/main" id="{47E62BE1-1D3F-4CF3-BB08-929051013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4438" y="3097213"/>
                <a:ext cx="4284662" cy="2474912"/>
                <a:chOff x="864" y="1310"/>
                <a:chExt cx="3987" cy="2338"/>
              </a:xfrm>
            </p:grpSpPr>
            <p:sp>
              <p:nvSpPr>
                <p:cNvPr id="106" name="Oval 5">
                  <a:extLst>
                    <a:ext uri="{FF2B5EF4-FFF2-40B4-BE49-F238E27FC236}">
                      <a16:creationId xmlns:a16="http://schemas.microsoft.com/office/drawing/2014/main" id="{BCD4465A-9E5C-4EEF-9F44-C94E50CDE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347" y="2813"/>
                  <a:ext cx="3504" cy="8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2B2B2"/>
                    </a:gs>
                    <a:gs pos="100000">
                      <a:srgbClr val="F7F9F2"/>
                    </a:gs>
                  </a:gsLst>
                  <a:lin ang="2700000" scaled="1"/>
                </a:gradFill>
                <a:ln w="3175">
                  <a:noFill/>
                  <a:round/>
                  <a:headEnd/>
                  <a:tailEnd type="none" w="sm" len="sm"/>
                </a:ln>
                <a:effectLst/>
              </p:spPr>
              <p:txBody>
                <a:bodyPr vert="eaVert" wrap="none" lIns="92075" tIns="46038" rIns="92075" bIns="46038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07" name="Oval 6">
                  <a:extLst>
                    <a:ext uri="{FF2B5EF4-FFF2-40B4-BE49-F238E27FC236}">
                      <a16:creationId xmlns:a16="http://schemas.microsoft.com/office/drawing/2014/main" id="{90A8FF87-FD2F-40C0-9815-A485AFA66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-998297">
                  <a:off x="891" y="1482"/>
                  <a:ext cx="3631" cy="19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8080"/>
                    </a:gs>
                    <a:gs pos="50000">
                      <a:srgbClr val="808080">
                        <a:gamma/>
                        <a:tint val="63529"/>
                        <a:invGamma/>
                      </a:srgbClr>
                    </a:gs>
                    <a:gs pos="100000">
                      <a:srgbClr val="808080"/>
                    </a:gs>
                  </a:gsLst>
                  <a:lin ang="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08" name="Oval 7">
                  <a:extLst>
                    <a:ext uri="{FF2B5EF4-FFF2-40B4-BE49-F238E27FC236}">
                      <a16:creationId xmlns:a16="http://schemas.microsoft.com/office/drawing/2014/main" id="{D151757C-564C-4779-B572-79A2EF12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-998297">
                  <a:off x="926" y="1380"/>
                  <a:ext cx="3504" cy="18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791BB"/>
                    </a:gs>
                    <a:gs pos="100000">
                      <a:srgbClr val="2791BB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09" name="Arc 8">
                  <a:extLst>
                    <a:ext uri="{FF2B5EF4-FFF2-40B4-BE49-F238E27FC236}">
                      <a16:creationId xmlns:a16="http://schemas.microsoft.com/office/drawing/2014/main" id="{C6934E2E-3259-4B2A-B71C-0BACDA08189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998297">
                  <a:off x="2600" y="1310"/>
                  <a:ext cx="1795" cy="1239"/>
                </a:xfrm>
                <a:custGeom>
                  <a:avLst/>
                  <a:gdLst>
                    <a:gd name="G0" fmla="+- 0 0 0"/>
                    <a:gd name="G1" fmla="+- 17105 0 0"/>
                    <a:gd name="G2" fmla="+- 21600 0 0"/>
                    <a:gd name="T0" fmla="*/ 13190 w 21600"/>
                    <a:gd name="T1" fmla="*/ 0 h 29046"/>
                    <a:gd name="T2" fmla="*/ 17999 w 21600"/>
                    <a:gd name="T3" fmla="*/ 29046 h 29046"/>
                    <a:gd name="T4" fmla="*/ 0 w 21600"/>
                    <a:gd name="T5" fmla="*/ 17105 h 290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046" fill="none" extrusionOk="0">
                      <a:moveTo>
                        <a:pt x="13190" y="-1"/>
                      </a:moveTo>
                      <a:cubicBezTo>
                        <a:pt x="18493" y="4089"/>
                        <a:pt x="21600" y="10407"/>
                        <a:pt x="21600" y="17105"/>
                      </a:cubicBezTo>
                      <a:cubicBezTo>
                        <a:pt x="21600" y="21352"/>
                        <a:pt x="20347" y="25506"/>
                        <a:pt x="17999" y="29046"/>
                      </a:cubicBezTo>
                    </a:path>
                    <a:path w="21600" h="29046" stroke="0" extrusionOk="0">
                      <a:moveTo>
                        <a:pt x="13190" y="-1"/>
                      </a:moveTo>
                      <a:cubicBezTo>
                        <a:pt x="18493" y="4089"/>
                        <a:pt x="21600" y="10407"/>
                        <a:pt x="21600" y="17105"/>
                      </a:cubicBezTo>
                      <a:cubicBezTo>
                        <a:pt x="21600" y="21352"/>
                        <a:pt x="20347" y="25506"/>
                        <a:pt x="17999" y="29046"/>
                      </a:cubicBezTo>
                      <a:lnTo>
                        <a:pt x="0" y="1710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lumMod val="75000"/>
                      </a:srgbClr>
                    </a:gs>
                    <a:gs pos="100000">
                      <a:srgbClr val="738AC8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10" name="Arc 9">
                  <a:extLst>
                    <a:ext uri="{FF2B5EF4-FFF2-40B4-BE49-F238E27FC236}">
                      <a16:creationId xmlns:a16="http://schemas.microsoft.com/office/drawing/2014/main" id="{18D621B7-7EEA-410C-854D-F14E3877B24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20601703" flipH="1">
                  <a:off x="1080" y="2492"/>
                  <a:ext cx="2067" cy="930"/>
                </a:xfrm>
                <a:custGeom>
                  <a:avLst/>
                  <a:gdLst>
                    <a:gd name="G0" fmla="+- 3659 0 0"/>
                    <a:gd name="G1" fmla="+- 0 0 0"/>
                    <a:gd name="G2" fmla="+- 21600 0 0"/>
                    <a:gd name="T0" fmla="*/ 25114 w 25114"/>
                    <a:gd name="T1" fmla="*/ 2497 h 21600"/>
                    <a:gd name="T2" fmla="*/ 0 w 25114"/>
                    <a:gd name="T3" fmla="*/ 21288 h 21600"/>
                    <a:gd name="T4" fmla="*/ 3659 w 25114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114" h="21600" fill="none" extrusionOk="0">
                      <a:moveTo>
                        <a:pt x="25114" y="2497"/>
                      </a:moveTo>
                      <a:cubicBezTo>
                        <a:pt x="23846" y="13386"/>
                        <a:pt x="14622" y="21599"/>
                        <a:pt x="3659" y="21600"/>
                      </a:cubicBezTo>
                      <a:cubicBezTo>
                        <a:pt x="2432" y="21600"/>
                        <a:pt x="1208" y="21495"/>
                        <a:pt x="0" y="21287"/>
                      </a:cubicBezTo>
                    </a:path>
                    <a:path w="25114" h="21600" stroke="0" extrusionOk="0">
                      <a:moveTo>
                        <a:pt x="25114" y="2497"/>
                      </a:moveTo>
                      <a:cubicBezTo>
                        <a:pt x="23846" y="13386"/>
                        <a:pt x="14622" y="21599"/>
                        <a:pt x="3659" y="21600"/>
                      </a:cubicBezTo>
                      <a:cubicBezTo>
                        <a:pt x="2432" y="21600"/>
                        <a:pt x="1208" y="21495"/>
                        <a:pt x="0" y="21287"/>
                      </a:cubicBezTo>
                      <a:lnTo>
                        <a:pt x="365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lumMod val="75000"/>
                      </a:srgbClr>
                    </a:gs>
                    <a:gs pos="100000">
                      <a:srgbClr val="738AC8">
                        <a:lumMod val="60000"/>
                        <a:lumOff val="4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11" name="Arc 10">
                  <a:extLst>
                    <a:ext uri="{FF2B5EF4-FFF2-40B4-BE49-F238E27FC236}">
                      <a16:creationId xmlns:a16="http://schemas.microsoft.com/office/drawing/2014/main" id="{191F1461-C7ED-4753-A6BF-FDA184E288F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-998297">
                  <a:off x="1715" y="1338"/>
                  <a:ext cx="2034" cy="894"/>
                </a:xfrm>
                <a:custGeom>
                  <a:avLst/>
                  <a:gdLst>
                    <a:gd name="G0" fmla="+- 9843 0 0"/>
                    <a:gd name="G1" fmla="+- 21600 0 0"/>
                    <a:gd name="G2" fmla="+- 21600 0 0"/>
                    <a:gd name="T0" fmla="*/ 0 w 24549"/>
                    <a:gd name="T1" fmla="*/ 2373 h 21600"/>
                    <a:gd name="T2" fmla="*/ 24549 w 24549"/>
                    <a:gd name="T3" fmla="*/ 5780 h 21600"/>
                    <a:gd name="T4" fmla="*/ 9843 w 245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549" h="21600" fill="none" extrusionOk="0">
                      <a:moveTo>
                        <a:pt x="0" y="2373"/>
                      </a:moveTo>
                      <a:cubicBezTo>
                        <a:pt x="3046" y="813"/>
                        <a:pt x="6420" y="-1"/>
                        <a:pt x="9843" y="0"/>
                      </a:cubicBezTo>
                      <a:cubicBezTo>
                        <a:pt x="15299" y="0"/>
                        <a:pt x="20553" y="2064"/>
                        <a:pt x="24549" y="5779"/>
                      </a:cubicBezTo>
                    </a:path>
                    <a:path w="24549" h="21600" stroke="0" extrusionOk="0">
                      <a:moveTo>
                        <a:pt x="0" y="2373"/>
                      </a:moveTo>
                      <a:cubicBezTo>
                        <a:pt x="3046" y="813"/>
                        <a:pt x="6420" y="-1"/>
                        <a:pt x="9843" y="0"/>
                      </a:cubicBezTo>
                      <a:cubicBezTo>
                        <a:pt x="15299" y="0"/>
                        <a:pt x="20553" y="2064"/>
                        <a:pt x="24549" y="5779"/>
                      </a:cubicBezTo>
                      <a:lnTo>
                        <a:pt x="9843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CFF">
                        <a:lumMod val="50000"/>
                      </a:srgbClr>
                    </a:gs>
                    <a:gs pos="100000">
                      <a:srgbClr val="D6ECFF">
                        <a:lumMod val="9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12" name="Arc 11">
                  <a:extLst>
                    <a:ext uri="{FF2B5EF4-FFF2-40B4-BE49-F238E27FC236}">
                      <a16:creationId xmlns:a16="http://schemas.microsoft.com/office/drawing/2014/main" id="{14160B9F-9C12-4001-A42A-57F2E2D5A4E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rot="20601703" flipH="1">
                  <a:off x="864" y="1713"/>
                  <a:ext cx="1796" cy="1302"/>
                </a:xfrm>
                <a:custGeom>
                  <a:avLst/>
                  <a:gdLst>
                    <a:gd name="G0" fmla="+- 0 0 0"/>
                    <a:gd name="G1" fmla="+- 19945 0 0"/>
                    <a:gd name="G2" fmla="+- 21600 0 0"/>
                    <a:gd name="T0" fmla="*/ 8292 w 21600"/>
                    <a:gd name="T1" fmla="*/ 0 h 30468"/>
                    <a:gd name="T2" fmla="*/ 18863 w 21600"/>
                    <a:gd name="T3" fmla="*/ 30468 h 30468"/>
                    <a:gd name="T4" fmla="*/ 0 w 21600"/>
                    <a:gd name="T5" fmla="*/ 19945 h 30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468" fill="none" extrusionOk="0">
                      <a:moveTo>
                        <a:pt x="8291" y="0"/>
                      </a:moveTo>
                      <a:cubicBezTo>
                        <a:pt x="16349" y="3349"/>
                        <a:pt x="21600" y="11218"/>
                        <a:pt x="21600" y="19945"/>
                      </a:cubicBezTo>
                      <a:cubicBezTo>
                        <a:pt x="21600" y="23628"/>
                        <a:pt x="20657" y="27251"/>
                        <a:pt x="18863" y="30468"/>
                      </a:cubicBezTo>
                    </a:path>
                    <a:path w="21600" h="30468" stroke="0" extrusionOk="0">
                      <a:moveTo>
                        <a:pt x="8291" y="0"/>
                      </a:moveTo>
                      <a:cubicBezTo>
                        <a:pt x="16349" y="3349"/>
                        <a:pt x="21600" y="11218"/>
                        <a:pt x="21600" y="19945"/>
                      </a:cubicBezTo>
                      <a:cubicBezTo>
                        <a:pt x="21600" y="23628"/>
                        <a:pt x="20657" y="27251"/>
                        <a:pt x="18863" y="30468"/>
                      </a:cubicBezTo>
                      <a:lnTo>
                        <a:pt x="0" y="1994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1AB39F">
                        <a:lumMod val="75000"/>
                      </a:srgbClr>
                    </a:gs>
                    <a:gs pos="100000">
                      <a:srgbClr val="1AB39F">
                        <a:lumMod val="40000"/>
                        <a:lumOff val="60000"/>
                      </a:srgbClr>
                    </a:gs>
                  </a:gsLst>
                  <a:lin ang="270000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13" name="Oval 15">
                  <a:extLst>
                    <a:ext uri="{FF2B5EF4-FFF2-40B4-BE49-F238E27FC236}">
                      <a16:creationId xmlns:a16="http://schemas.microsoft.com/office/drawing/2014/main" id="{41F3D043-4B15-4D9D-94FC-8CC5BF669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-998297">
                  <a:off x="1846" y="1830"/>
                  <a:ext cx="1697" cy="8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0000">
                        <a:gamma/>
                        <a:tint val="24314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0" scaled="1"/>
                </a:gra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  <p:sp>
              <p:nvSpPr>
                <p:cNvPr id="119" name="Oval 22">
                  <a:extLst>
                    <a:ext uri="{FF2B5EF4-FFF2-40B4-BE49-F238E27FC236}">
                      <a16:creationId xmlns:a16="http://schemas.microsoft.com/office/drawing/2014/main" id="{91AA370D-1EF1-4307-8485-4C294CD17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-998297">
                  <a:off x="1910" y="1989"/>
                  <a:ext cx="1629" cy="68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+mn-cs"/>
                  </a:endParaRPr>
                </a:p>
              </p:txBody>
            </p:sp>
          </p:grpSp>
          <p:pic>
            <p:nvPicPr>
              <p:cNvPr id="42005" name="Picture 130" descr="Horse.bmp">
                <a:extLst>
                  <a:ext uri="{FF2B5EF4-FFF2-40B4-BE49-F238E27FC236}">
                    <a16:creationId xmlns:a16="http://schemas.microsoft.com/office/drawing/2014/main" id="{576D95F6-7D97-44DF-B6E7-366835687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4267200"/>
                <a:ext cx="4476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06" name="Picture 131" descr="Queen.bmp">
                <a:extLst>
                  <a:ext uri="{FF2B5EF4-FFF2-40B4-BE49-F238E27FC236}">
                    <a16:creationId xmlns:a16="http://schemas.microsoft.com/office/drawing/2014/main" id="{431B2DED-FE44-4CB2-9C29-2850FACAC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00" y="3429000"/>
                <a:ext cx="4476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2007" name="Group 148">
                <a:extLst>
                  <a:ext uri="{FF2B5EF4-FFF2-40B4-BE49-F238E27FC236}">
                    <a16:creationId xmlns:a16="http://schemas.microsoft.com/office/drawing/2014/main" id="{78A31FBE-E9B2-437C-BFF0-E542BEA64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800" y="4724400"/>
                <a:ext cx="649705" cy="421105"/>
                <a:chOff x="3733800" y="4724400"/>
                <a:chExt cx="649705" cy="421105"/>
              </a:xfrm>
            </p:grpSpPr>
            <p:sp>
              <p:nvSpPr>
                <p:cNvPr id="134" name="AutoShape 6">
                  <a:extLst>
                    <a:ext uri="{FF2B5EF4-FFF2-40B4-BE49-F238E27FC236}">
                      <a16:creationId xmlns:a16="http://schemas.microsoft.com/office/drawing/2014/main" id="{4F8D0490-ED16-4B2A-BA09-63081D15D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338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1</a:t>
                  </a:r>
                </a:p>
              </p:txBody>
            </p:sp>
            <p:sp>
              <p:nvSpPr>
                <p:cNvPr id="140" name="AutoShape 6">
                  <a:extLst>
                    <a:ext uri="{FF2B5EF4-FFF2-40B4-BE49-F238E27FC236}">
                      <a16:creationId xmlns:a16="http://schemas.microsoft.com/office/drawing/2014/main" id="{6B204490-0147-46EC-B14F-D6B7B873B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9624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2</a:t>
                  </a:r>
                </a:p>
              </p:txBody>
            </p:sp>
            <p:sp>
              <p:nvSpPr>
                <p:cNvPr id="141" name="AutoShape 6">
                  <a:extLst>
                    <a:ext uri="{FF2B5EF4-FFF2-40B4-BE49-F238E27FC236}">
                      <a16:creationId xmlns:a16="http://schemas.microsoft.com/office/drawing/2014/main" id="{79091D13-E0AB-446A-9D75-B3029B135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1000" y="47244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3</a:t>
                  </a:r>
                </a:p>
              </p:txBody>
            </p:sp>
            <p:sp>
              <p:nvSpPr>
                <p:cNvPr id="142" name="AutoShape 6">
                  <a:extLst>
                    <a:ext uri="{FF2B5EF4-FFF2-40B4-BE49-F238E27FC236}">
                      <a16:creationId xmlns:a16="http://schemas.microsoft.com/office/drawing/2014/main" id="{AFA2254A-A937-45AF-BC67-1B09BDAB8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338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1</a:t>
                  </a:r>
                </a:p>
              </p:txBody>
            </p:sp>
            <p:sp>
              <p:nvSpPr>
                <p:cNvPr id="143" name="AutoShape 6">
                  <a:extLst>
                    <a:ext uri="{FF2B5EF4-FFF2-40B4-BE49-F238E27FC236}">
                      <a16:creationId xmlns:a16="http://schemas.microsoft.com/office/drawing/2014/main" id="{BA1C32F4-5524-4BF1-A4C1-AE0943667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9624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3</a:t>
                  </a:r>
                </a:p>
              </p:txBody>
            </p:sp>
            <p:sp>
              <p:nvSpPr>
                <p:cNvPr id="144" name="AutoShape 6">
                  <a:extLst>
                    <a:ext uri="{FF2B5EF4-FFF2-40B4-BE49-F238E27FC236}">
                      <a16:creationId xmlns:a16="http://schemas.microsoft.com/office/drawing/2014/main" id="{FF2C686F-A7D6-46DB-9C83-ADC500BC4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1000" y="4953000"/>
                  <a:ext cx="192088" cy="1920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000"/>
                    <a:t>2</a:t>
                  </a:r>
                </a:p>
              </p:txBody>
            </p:sp>
          </p:grpSp>
          <p:grpSp>
            <p:nvGrpSpPr>
              <p:cNvPr id="42008" name="Group 147">
                <a:extLst>
                  <a:ext uri="{FF2B5EF4-FFF2-40B4-BE49-F238E27FC236}">
                    <a16:creationId xmlns:a16="http://schemas.microsoft.com/office/drawing/2014/main" id="{F7C3E81C-63C9-4145-B598-36DC7F700B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1000" y="3200400"/>
                <a:ext cx="515726" cy="341554"/>
                <a:chOff x="4191000" y="3200400"/>
                <a:chExt cx="515726" cy="341554"/>
              </a:xfrm>
            </p:grpSpPr>
            <p:sp>
              <p:nvSpPr>
                <p:cNvPr id="145" name="AutoShape 6">
                  <a:extLst>
                    <a:ext uri="{FF2B5EF4-FFF2-40B4-BE49-F238E27FC236}">
                      <a16:creationId xmlns:a16="http://schemas.microsoft.com/office/drawing/2014/main" id="{09F8A206-C21B-4094-9DA7-C6C7518DF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352925" y="3200400"/>
                  <a:ext cx="193675" cy="1158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46" name="AutoShape 6">
                  <a:extLst>
                    <a:ext uri="{FF2B5EF4-FFF2-40B4-BE49-F238E27FC236}">
                      <a16:creationId xmlns:a16="http://schemas.microsoft.com/office/drawing/2014/main" id="{E7AB61B9-AB38-4EA3-BBC8-982FD3826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78313" y="3327400"/>
                  <a:ext cx="342900" cy="103188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  <p:sp>
              <p:nvSpPr>
                <p:cNvPr id="147" name="AutoShape 6">
                  <a:extLst>
                    <a:ext uri="{FF2B5EF4-FFF2-40B4-BE49-F238E27FC236}">
                      <a16:creationId xmlns:a16="http://schemas.microsoft.com/office/drawing/2014/main" id="{1F825358-B0BA-440E-97FF-02A453749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1000" y="3429000"/>
                  <a:ext cx="515938" cy="112713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endParaRPr lang="en-US" sz="1000"/>
                </a:p>
              </p:txBody>
            </p:sp>
          </p:grpSp>
        </p:grpSp>
        <p:grpSp>
          <p:nvGrpSpPr>
            <p:cNvPr id="42000" name="Group 40">
              <a:extLst>
                <a:ext uri="{FF2B5EF4-FFF2-40B4-BE49-F238E27FC236}">
                  <a16:creationId xmlns:a16="http://schemas.microsoft.com/office/drawing/2014/main" id="{47934EBB-9DF4-48C7-862A-E853D5BAA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4038600"/>
              <a:ext cx="421105" cy="421105"/>
              <a:chOff x="2133600" y="3733800"/>
              <a:chExt cx="421105" cy="421105"/>
            </a:xfrm>
          </p:grpSpPr>
          <p:sp>
            <p:nvSpPr>
              <p:cNvPr id="38" name="AutoShape 6">
                <a:extLst>
                  <a:ext uri="{FF2B5EF4-FFF2-40B4-BE49-F238E27FC236}">
                    <a16:creationId xmlns:a16="http://schemas.microsoft.com/office/drawing/2014/main" id="{BC15D127-3E5E-4F98-BAF6-7C7F6DAE51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33600" y="37338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#</a:t>
                </a: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DE7F388E-B3D5-429E-9E13-21A7EF34130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33600" y="39624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$</a:t>
                </a:r>
              </a:p>
            </p:txBody>
          </p:sp>
          <p:sp>
            <p:nvSpPr>
              <p:cNvPr id="40" name="AutoShape 6">
                <a:extLst>
                  <a:ext uri="{FF2B5EF4-FFF2-40B4-BE49-F238E27FC236}">
                    <a16:creationId xmlns:a16="http://schemas.microsoft.com/office/drawing/2014/main" id="{B17D0BB0-6C0D-460F-996B-EC97ED17C3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62200" y="3962400"/>
                <a:ext cx="192088" cy="192088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@</a:t>
                </a:r>
              </a:p>
            </p:txBody>
          </p:sp>
        </p:grpSp>
      </p:grpSp>
      <p:sp>
        <p:nvSpPr>
          <p:cNvPr id="41987" name="Title 1">
            <a:extLst>
              <a:ext uri="{FF2B5EF4-FFF2-40B4-BE49-F238E27FC236}">
                <a16:creationId xmlns:a16="http://schemas.microsoft.com/office/drawing/2014/main" id="{16F908D9-F035-4F1D-8D11-FEB0DBF5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Một số</a:t>
            </a:r>
            <a:r>
              <a:rPr lang="en-US" altLang="en-US"/>
              <a:t> bài toán kinh </a:t>
            </a:r>
            <a:r>
              <a:rPr lang="vi-VN" altLang="en-US"/>
              <a:t>đ</a:t>
            </a:r>
            <a:r>
              <a:rPr lang="en-US" altLang="en-US"/>
              <a:t>iển</a:t>
            </a:r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9D43F258-0BAC-4367-85C9-228BA244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462BEF6A-B061-43B6-8596-7E7BC73A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2801938"/>
            <a:ext cx="10493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latin typeface="Arial" charset="0"/>
                <a:cs typeface="+mn-cs"/>
              </a:rPr>
              <a:t>TÁM HẬU</a:t>
            </a:r>
          </a:p>
        </p:txBody>
      </p:sp>
      <p:cxnSp>
        <p:nvCxnSpPr>
          <p:cNvPr id="121" name="AutoShape 24">
            <a:extLst>
              <a:ext uri="{FF2B5EF4-FFF2-40B4-BE49-F238E27FC236}">
                <a16:creationId xmlns:a16="http://schemas.microsoft.com/office/drawing/2014/main" id="{5B3BA6B9-45E6-4506-BBCD-87A40BB34E6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921375" y="2919413"/>
            <a:ext cx="192088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 Box 25">
            <a:extLst>
              <a:ext uri="{FF2B5EF4-FFF2-40B4-BE49-F238E27FC236}">
                <a16:creationId xmlns:a16="http://schemas.microsoft.com/office/drawing/2014/main" id="{8A13449B-6A85-4F40-8BA9-53762635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114300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latin typeface="Arial" charset="0"/>
                <a:cs typeface="+mn-cs"/>
              </a:rPr>
              <a:t>…</a:t>
            </a:r>
          </a:p>
        </p:txBody>
      </p:sp>
      <p:cxnSp>
        <p:nvCxnSpPr>
          <p:cNvPr id="123" name="AutoShape 26">
            <a:extLst>
              <a:ext uri="{FF2B5EF4-FFF2-40B4-BE49-F238E27FC236}">
                <a16:creationId xmlns:a16="http://schemas.microsoft.com/office/drawing/2014/main" id="{C64AEB2B-B321-484C-83EC-5530258DD4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2563" y="3627438"/>
            <a:ext cx="179387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Text Box 27">
            <a:extLst>
              <a:ext uri="{FF2B5EF4-FFF2-40B4-BE49-F238E27FC236}">
                <a16:creationId xmlns:a16="http://schemas.microsoft.com/office/drawing/2014/main" id="{57B80B4B-C273-477B-B2D2-87B8A084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98750"/>
            <a:ext cx="13430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latin typeface="Arial" charset="0"/>
                <a:cs typeface="+mn-cs"/>
              </a:rPr>
              <a:t>THÁP HÀ NỘI</a:t>
            </a:r>
          </a:p>
        </p:txBody>
      </p:sp>
      <p:cxnSp>
        <p:nvCxnSpPr>
          <p:cNvPr id="125" name="AutoShape 28">
            <a:extLst>
              <a:ext uri="{FF2B5EF4-FFF2-40B4-BE49-F238E27FC236}">
                <a16:creationId xmlns:a16="http://schemas.microsoft.com/office/drawing/2014/main" id="{62F78188-D753-414D-88F1-FD53AF8E09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313" y="2860675"/>
            <a:ext cx="177800" cy="295275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 Box 31">
            <a:extLst>
              <a:ext uri="{FF2B5EF4-FFF2-40B4-BE49-F238E27FC236}">
                <a16:creationId xmlns:a16="http://schemas.microsoft.com/office/drawing/2014/main" id="{CE92D24B-D614-4B9E-9801-B8B35F69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8120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latin typeface="Arial" charset="0"/>
                <a:cs typeface="+mn-cs"/>
              </a:rPr>
              <a:t>PHÁT SINH HOÁN VỊ</a:t>
            </a:r>
          </a:p>
        </p:txBody>
      </p:sp>
      <p:cxnSp>
        <p:nvCxnSpPr>
          <p:cNvPr id="127" name="AutoShape 30">
            <a:extLst>
              <a:ext uri="{FF2B5EF4-FFF2-40B4-BE49-F238E27FC236}">
                <a16:creationId xmlns:a16="http://schemas.microsoft.com/office/drawing/2014/main" id="{A3F82F40-839F-4F12-BF9C-06B829C4E5C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19800" y="4633913"/>
            <a:ext cx="492125" cy="471487"/>
          </a:xfrm>
          <a:prstGeom prst="bentConnector3">
            <a:avLst>
              <a:gd name="adj1" fmla="val 51259"/>
            </a:avLst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2">
            <a:extLst>
              <a:ext uri="{FF2B5EF4-FFF2-40B4-BE49-F238E27FC236}">
                <a16:creationId xmlns:a16="http://schemas.microsoft.com/office/drawing/2014/main" id="{D71976D4-E8E4-40EA-B422-39DDA9934DD4}"/>
              </a:ext>
            </a:extLst>
          </p:cNvPr>
          <p:cNvCxnSpPr>
            <a:cxnSpLocks noChangeShapeType="1"/>
            <a:stCxn id="128" idx="3"/>
          </p:cNvCxnSpPr>
          <p:nvPr/>
        </p:nvCxnSpPr>
        <p:spPr bwMode="auto">
          <a:xfrm flipV="1">
            <a:off x="3429000" y="5233988"/>
            <a:ext cx="342900" cy="406400"/>
          </a:xfrm>
          <a:prstGeom prst="bentConnector2">
            <a:avLst/>
          </a:prstGeom>
          <a:noFill/>
          <a:ln w="9525">
            <a:solidFill>
              <a:srgbClr val="29292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29">
            <a:extLst>
              <a:ext uri="{FF2B5EF4-FFF2-40B4-BE49-F238E27FC236}">
                <a16:creationId xmlns:a16="http://schemas.microsoft.com/office/drawing/2014/main" id="{84E400E0-41D2-4C1D-AA04-85BD473A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949825"/>
            <a:ext cx="132238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srgbClr val="0070C0"/>
                </a:solidFill>
                <a:latin typeface="Arial" charset="0"/>
                <a:cs typeface="+mn-cs"/>
              </a:rPr>
              <a:t>MÃ ĐI TUẦN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4" grpId="0"/>
      <p:bldP spid="128" grpId="0"/>
      <p:bldP spid="1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>
            <a:extLst>
              <a:ext uri="{FF2B5EF4-FFF2-40B4-BE49-F238E27FC236}">
                <a16:creationId xmlns:a16="http://schemas.microsoft.com/office/drawing/2014/main" id="{B6D7F35D-4074-4DA0-900A-7EF3BF1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Tháp Hà Nội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22054-926B-4C1A-B577-D2849205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Mô tả bài toán</a:t>
            </a:r>
          </a:p>
          <a:p>
            <a:pPr lvl="1" eaLnBrk="1" hangingPunct="1">
              <a:defRPr/>
            </a:pPr>
            <a:r>
              <a:rPr lang="en-US"/>
              <a:t>Có 3 cột A, B và C và cột A hiện có N </a:t>
            </a:r>
            <a:r>
              <a:rPr lang="vi-VN"/>
              <a:t>đĩ</a:t>
            </a:r>
            <a:r>
              <a:rPr lang="en-US"/>
              <a:t>a.</a:t>
            </a:r>
          </a:p>
          <a:p>
            <a:pPr lvl="1" eaLnBrk="1" hangingPunct="1">
              <a:defRPr/>
            </a:pPr>
            <a:r>
              <a:rPr lang="en-US"/>
              <a:t>Tìm cách chuyển N </a:t>
            </a:r>
            <a:r>
              <a:rPr lang="vi-VN"/>
              <a:t>đĩ</a:t>
            </a:r>
            <a:r>
              <a:rPr lang="en-US"/>
              <a:t>a từ cột A sang cột C sao cho:</a:t>
            </a:r>
          </a:p>
          <a:p>
            <a:pPr lvl="2" eaLnBrk="1" hangingPunct="1">
              <a:defRPr/>
            </a:pPr>
            <a:r>
              <a:rPr lang="en-US"/>
              <a:t>Một lần chuyển 1 </a:t>
            </a:r>
            <a:r>
              <a:rPr lang="vi-VN"/>
              <a:t>đĩ</a:t>
            </a:r>
            <a:r>
              <a:rPr lang="en-US"/>
              <a:t>a</a:t>
            </a:r>
          </a:p>
          <a:p>
            <a:pPr lvl="2" eaLnBrk="1" hangingPunct="1">
              <a:defRPr/>
            </a:pPr>
            <a:r>
              <a:rPr lang="vi-VN"/>
              <a:t>Đ</a:t>
            </a:r>
            <a:r>
              <a:rPr lang="en-US"/>
              <a:t>ĩa lớn h</a:t>
            </a:r>
            <a:r>
              <a:rPr lang="vi-VN"/>
              <a:t>ơ</a:t>
            </a:r>
            <a:r>
              <a:rPr lang="en-US"/>
              <a:t>n phải nằm d</a:t>
            </a:r>
            <a:r>
              <a:rPr lang="vi-VN"/>
              <a:t>ướ</a:t>
            </a:r>
            <a:r>
              <a:rPr lang="en-US"/>
              <a:t>i.</a:t>
            </a:r>
          </a:p>
          <a:p>
            <a:pPr lvl="2" eaLnBrk="1" hangingPunct="1">
              <a:defRPr/>
            </a:pPr>
            <a:r>
              <a:rPr lang="en-US"/>
              <a:t>Có thể sử dụng các cột A, B, C làm cột trung gian.</a:t>
            </a:r>
          </a:p>
        </p:txBody>
      </p:sp>
      <p:sp>
        <p:nvSpPr>
          <p:cNvPr id="43012" name="Footer Placeholder 2">
            <a:extLst>
              <a:ext uri="{FF2B5EF4-FFF2-40B4-BE49-F238E27FC236}">
                <a16:creationId xmlns:a16="http://schemas.microsoft.com/office/drawing/2014/main" id="{F1058468-FFCA-4231-AFA9-E1716EF7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>
            <a:extLst>
              <a:ext uri="{FF2B5EF4-FFF2-40B4-BE49-F238E27FC236}">
                <a16:creationId xmlns:a16="http://schemas.microsoft.com/office/drawing/2014/main" id="{F93F3D96-EADD-4B26-8C19-882F3DB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Tháp Hà Nội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76E26BDC-0592-4BB0-9DF9-0199C821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B61C48E8-9DF7-4DDF-917C-EECD03B3F1F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2133600" cy="2057400"/>
            <a:chOff x="685800" y="3276600"/>
            <a:chExt cx="2133600" cy="20574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25687E-F167-4D26-A33F-D96C0D2C2FE0}"/>
                </a:ext>
              </a:extLst>
            </p:cNvPr>
            <p:cNvCxnSpPr/>
            <p:nvPr/>
          </p:nvCxnSpPr>
          <p:spPr>
            <a:xfrm rot="5400000" flipH="1" flipV="1">
              <a:off x="8374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BE9F1D41-05DE-4A65-89A1-3B59E04DD4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58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48FF4853-EBBB-448E-9D68-7B8C306C15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nguồn A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FC349B44-AE8D-47A2-B3F6-EC8952652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trung gian B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C1D362AD-50D0-4D27-986E-866A2C1359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91200" y="5791200"/>
            <a:ext cx="21336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Cột </a:t>
            </a:r>
            <a:r>
              <a:rPr lang="vi-VN">
                <a:solidFill>
                  <a:srgbClr val="FF0000"/>
                </a:solidFill>
              </a:rPr>
              <a:t>đí</a:t>
            </a:r>
            <a:r>
              <a:rPr lang="en-US">
                <a:solidFill>
                  <a:srgbClr val="FF0000"/>
                </a:solidFill>
              </a:rPr>
              <a:t>ch C</a:t>
            </a:r>
          </a:p>
        </p:txBody>
      </p:sp>
      <p:grpSp>
        <p:nvGrpSpPr>
          <p:cNvPr id="3" name="Group 62">
            <a:extLst>
              <a:ext uri="{FF2B5EF4-FFF2-40B4-BE49-F238E27FC236}">
                <a16:creationId xmlns:a16="http://schemas.microsoft.com/office/drawing/2014/main" id="{4BA132C3-DC3C-4145-9524-E7C3485D5C9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57600"/>
            <a:ext cx="2133600" cy="2057400"/>
            <a:chOff x="3276600" y="3276600"/>
            <a:chExt cx="2133600" cy="20574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F576BA5-61A3-49FA-908C-75304F9D1DC7}"/>
                </a:ext>
              </a:extLst>
            </p:cNvPr>
            <p:cNvCxnSpPr/>
            <p:nvPr/>
          </p:nvCxnSpPr>
          <p:spPr>
            <a:xfrm rot="5400000" flipH="1" flipV="1">
              <a:off x="34282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AutoShape 6">
              <a:extLst>
                <a:ext uri="{FF2B5EF4-FFF2-40B4-BE49-F238E27FC236}">
                  <a16:creationId xmlns:a16="http://schemas.microsoft.com/office/drawing/2014/main" id="{3814A61F-CC6B-44ED-AC0D-207F2A4C17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66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4" name="Group 63">
            <a:extLst>
              <a:ext uri="{FF2B5EF4-FFF2-40B4-BE49-F238E27FC236}">
                <a16:creationId xmlns:a16="http://schemas.microsoft.com/office/drawing/2014/main" id="{8586B511-6CAA-42A3-BD85-192B51D391A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657600"/>
            <a:ext cx="2133600" cy="2057400"/>
            <a:chOff x="5791200" y="3276600"/>
            <a:chExt cx="2133600" cy="205740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191EA6B-9EB1-403D-8613-F8CF4FD64E1D}"/>
                </a:ext>
              </a:extLst>
            </p:cNvPr>
            <p:cNvCxnSpPr/>
            <p:nvPr/>
          </p:nvCxnSpPr>
          <p:spPr>
            <a:xfrm rot="5400000" flipH="1" flipV="1">
              <a:off x="5942806" y="4191000"/>
              <a:ext cx="1829594" cy="794"/>
            </a:xfrm>
            <a:prstGeom prst="straightConnector1">
              <a:avLst/>
            </a:prstGeom>
            <a:ln>
              <a:solidFill>
                <a:srgbClr val="FFC000"/>
              </a:solidFill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7" name="AutoShape 6">
              <a:extLst>
                <a:ext uri="{FF2B5EF4-FFF2-40B4-BE49-F238E27FC236}">
                  <a16:creationId xmlns:a16="http://schemas.microsoft.com/office/drawing/2014/main" id="{F9FD8276-9CA6-4D67-86E4-9728BA073C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91200" y="5105400"/>
              <a:ext cx="2133600" cy="228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59" name="AutoShape 6">
            <a:extLst>
              <a:ext uri="{FF2B5EF4-FFF2-40B4-BE49-F238E27FC236}">
                <a16:creationId xmlns:a16="http://schemas.microsoft.com/office/drawing/2014/main" id="{937B4233-BB3C-48F6-86ED-04D8D2B638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3886200"/>
            <a:ext cx="457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60" name="AutoShape 6">
            <a:extLst>
              <a:ext uri="{FF2B5EF4-FFF2-40B4-BE49-F238E27FC236}">
                <a16:creationId xmlns:a16="http://schemas.microsoft.com/office/drawing/2014/main" id="{2E33886C-722F-4F15-9E40-7D2867D939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0" y="42672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61" name="AutoShape 6">
            <a:extLst>
              <a:ext uri="{FF2B5EF4-FFF2-40B4-BE49-F238E27FC236}">
                <a16:creationId xmlns:a16="http://schemas.microsoft.com/office/drawing/2014/main" id="{A71EA7CD-08D3-43EC-8290-F4370ED11A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4648200"/>
            <a:ext cx="1371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N-1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81934832-6AEB-42E3-8CA4-9B46C821C41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86200"/>
            <a:ext cx="1371600" cy="1143000"/>
            <a:chOff x="1066800" y="3505200"/>
            <a:chExt cx="1371600" cy="1143000"/>
          </a:xfrm>
        </p:grpSpPr>
        <p:sp>
          <p:nvSpPr>
            <p:cNvPr id="43" name="AutoShape 6">
              <a:extLst>
                <a:ext uri="{FF2B5EF4-FFF2-40B4-BE49-F238E27FC236}">
                  <a16:creationId xmlns:a16="http://schemas.microsoft.com/office/drawing/2014/main" id="{A0CCCE35-7513-40EC-8D73-598806B801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4000" y="3505200"/>
              <a:ext cx="4572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1</a:t>
              </a:r>
            </a:p>
          </p:txBody>
        </p:sp>
        <p:sp>
          <p:nvSpPr>
            <p:cNvPr id="22" name="AutoShape 6">
              <a:extLst>
                <a:ext uri="{FF2B5EF4-FFF2-40B4-BE49-F238E27FC236}">
                  <a16:creationId xmlns:a16="http://schemas.microsoft.com/office/drawing/2014/main" id="{93B2CBEC-2DBA-454E-B76A-C5E51A3127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5400" y="3886200"/>
              <a:ext cx="9144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…</a:t>
              </a:r>
            </a:p>
          </p:txBody>
        </p:sp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240F7AE9-0EE0-40C3-AF38-33A337863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6800" y="4267200"/>
              <a:ext cx="13716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/>
                <a:t>N-1</a:t>
              </a: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0C51A9EE-48C6-44A0-8660-AC289305F1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5029200"/>
            <a:ext cx="1828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6ACE697-7D8F-477A-B3CE-57ADB265D3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70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N-1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B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8" name="AutoShape 6">
            <a:extLst>
              <a:ext uri="{FF2B5EF4-FFF2-40B4-BE49-F238E27FC236}">
                <a16:creationId xmlns:a16="http://schemas.microsoft.com/office/drawing/2014/main" id="{124F81CC-068C-4DFD-9BEF-84DAF3E56E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9" name="AutoShape 6">
            <a:extLst>
              <a:ext uri="{FF2B5EF4-FFF2-40B4-BE49-F238E27FC236}">
                <a16:creationId xmlns:a16="http://schemas.microsoft.com/office/drawing/2014/main" id="{B6A392D8-5017-452B-9FA5-69C10381E1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N-1 </a:t>
            </a: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B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0" name="AutoShape 6">
            <a:extLst>
              <a:ext uri="{FF2B5EF4-FFF2-40B4-BE49-F238E27FC236}">
                <a16:creationId xmlns:a16="http://schemas.microsoft.com/office/drawing/2014/main" id="{49BBA23D-C19F-4479-A2D1-AC7FB516AA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8200" y="16002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1600">
                <a:solidFill>
                  <a:schemeClr val="tx1">
                    <a:lumMod val="60000"/>
                    <a:lumOff val="40000"/>
                  </a:schemeClr>
                </a:solidFill>
              </a:rPr>
              <a:t>Đĩa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N A 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 C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1" name="AutoShape 6">
            <a:extLst>
              <a:ext uri="{FF2B5EF4-FFF2-40B4-BE49-F238E27FC236}">
                <a16:creationId xmlns:a16="http://schemas.microsoft.com/office/drawing/2014/main" id="{2408756A-1447-4017-9659-0026CC9FE3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72" name="AutoShape 6">
            <a:extLst>
              <a:ext uri="{FF2B5EF4-FFF2-40B4-BE49-F238E27FC236}">
                <a16:creationId xmlns:a16="http://schemas.microsoft.com/office/drawing/2014/main" id="{7375BFA8-01D2-424B-9189-36FA0E7617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3" name="AutoShape 6">
            <a:extLst>
              <a:ext uri="{FF2B5EF4-FFF2-40B4-BE49-F238E27FC236}">
                <a16:creationId xmlns:a16="http://schemas.microsoft.com/office/drawing/2014/main" id="{EC21570A-143C-4D0C-832C-3E43E9B6F2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48400" y="1600200"/>
            <a:ext cx="3048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4" name="AutoShape 6">
            <a:extLst>
              <a:ext uri="{FF2B5EF4-FFF2-40B4-BE49-F238E27FC236}">
                <a16:creationId xmlns:a16="http://schemas.microsoft.com/office/drawing/2014/main" id="{D19B0BF4-1B22-4D3E-AAD8-CF16D945C2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7000" y="160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4209E-6 L 3.33333E-6 -0.2497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4976 L 0.28333 -0.2497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4995 L 0.28333 0.05554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 L 3.33333E-6 -0.36069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6069 L 0.55833 -0.36069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0.36102 L 0.55833 0.00024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0.05549 L 0.28333 -0.24971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4971 L 0.55833 -0.24971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0.24988 L 0.55885 0.00069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7" grpId="0" animBg="1"/>
      <p:bldP spid="7" grpId="1" animBg="1"/>
      <p:bldP spid="7" grpId="2" animBg="1"/>
      <p:bldP spid="7" grpId="3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EC37145-B2ED-4965-AEFE-C2BFF30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 b</a:t>
            </a:r>
            <a:r>
              <a:rPr lang="vi-VN" altLang="en-US"/>
              <a:t>ướ</a:t>
            </a:r>
            <a:r>
              <a:rPr lang="en-US" altLang="en-US"/>
              <a:t>c giải bài toán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C0EB266C-F2F0-48F2-9F0A-52E8D485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9B697A2-8627-4F25-BD28-C6E50C5286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52600" y="2133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DCAB6D6-4A19-4D2C-B2F3-EE2836DEEC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2133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S(n)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A725B22-B1A3-4DE8-8716-81BB3C9A58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4200" y="2133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D1FFC5F-CF97-4167-A772-FFBEBE3A4E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2133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n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162A5798-651B-4173-96E7-C167DA9C12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9800" y="2133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S(n-1)</a:t>
            </a: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83FE9AA5-0DE3-409A-98BE-E534ED73C3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4200" y="2895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6AF7E8A7-CF76-4C1E-8EC8-FE5A5A6285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9800" y="2895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S(n-1)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12CA6237-343C-4258-9629-036726B2A3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5800" y="2895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0B36764A-8D7A-4A41-AD4C-80222840EF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30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n-1</a:t>
            </a:r>
          </a:p>
        </p:txBody>
      </p:sp>
      <p:sp>
        <p:nvSpPr>
          <p:cNvPr id="33" name="AutoShape 6">
            <a:extLst>
              <a:ext uri="{FF2B5EF4-FFF2-40B4-BE49-F238E27FC236}">
                <a16:creationId xmlns:a16="http://schemas.microsoft.com/office/drawing/2014/main" id="{F025462B-21A2-4628-A971-F2E8202698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2895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S(n-2)</a:t>
            </a:r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725B755B-BF0F-47B7-ABEA-0E8920D67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5800" y="3657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35" name="AutoShape 6">
            <a:extLst>
              <a:ext uri="{FF2B5EF4-FFF2-40B4-BE49-F238E27FC236}">
                <a16:creationId xmlns:a16="http://schemas.microsoft.com/office/drawing/2014/main" id="{09F13704-6D68-4211-A408-C67100A8CD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3657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…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830F0B0A-9382-4D75-883F-08CD975FAE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67400" y="3657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E90AFB87-B08D-4970-B3E7-0FD0AA44D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…</a:t>
            </a:r>
          </a:p>
        </p:txBody>
      </p:sp>
      <p:sp>
        <p:nvSpPr>
          <p:cNvPr id="38" name="AutoShape 6">
            <a:extLst>
              <a:ext uri="{FF2B5EF4-FFF2-40B4-BE49-F238E27FC236}">
                <a16:creationId xmlns:a16="http://schemas.microsoft.com/office/drawing/2014/main" id="{C6B899E2-6625-4DAD-B6DE-772A771E50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3000" y="3657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…</a:t>
            </a: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5FC4625C-2359-4282-B594-E98E501341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67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D45ADDF9-F06B-4A07-B821-90DCAED278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3000" y="4419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S(1)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4399EE0D-3B6E-4615-8649-2777AAD143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9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+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93F34E41-7DFF-4CE9-869F-B54824ABC0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1</a:t>
            </a: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936EA648-3393-4287-B65C-9B9290E47D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4419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S(0)</a:t>
            </a:r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648EB793-68A4-4413-B21D-88FE6A0211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90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=</a:t>
            </a: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B51D26EC-993F-464A-B382-2B39891D26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5181600"/>
            <a:ext cx="9144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S(0)</a:t>
            </a:r>
          </a:p>
        </p:txBody>
      </p:sp>
      <p:sp>
        <p:nvSpPr>
          <p:cNvPr id="47" name="AutoShape 6">
            <a:extLst>
              <a:ext uri="{FF2B5EF4-FFF2-40B4-BE49-F238E27FC236}">
                <a16:creationId xmlns:a16="http://schemas.microsoft.com/office/drawing/2014/main" id="{42030DC8-EECE-4769-8442-46BF8FE0E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64B6BB-81B8-491B-A81F-A7EC74036CEE}"/>
              </a:ext>
            </a:extLst>
          </p:cNvPr>
          <p:cNvCxnSpPr/>
          <p:nvPr/>
        </p:nvCxnSpPr>
        <p:spPr>
          <a:xfrm rot="10800000">
            <a:off x="7239000" y="4876800"/>
            <a:ext cx="457200" cy="3048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390C71-AE04-427B-84F5-4845704C51C2}"/>
              </a:ext>
            </a:extLst>
          </p:cNvPr>
          <p:cNvCxnSpPr/>
          <p:nvPr/>
        </p:nvCxnSpPr>
        <p:spPr>
          <a:xfrm rot="5400000">
            <a:off x="1752600" y="2667000"/>
            <a:ext cx="533400" cy="381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B7B07-6EEA-4319-A6AB-500880527369}"/>
              </a:ext>
            </a:extLst>
          </p:cNvPr>
          <p:cNvCxnSpPr/>
          <p:nvPr/>
        </p:nvCxnSpPr>
        <p:spPr>
          <a:xfrm>
            <a:off x="1828800" y="31242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FE776E-BE1A-4BAB-B699-CC584D199032}"/>
              </a:ext>
            </a:extLst>
          </p:cNvPr>
          <p:cNvCxnSpPr/>
          <p:nvPr/>
        </p:nvCxnSpPr>
        <p:spPr>
          <a:xfrm rot="5400000">
            <a:off x="4495800" y="4191000"/>
            <a:ext cx="533400" cy="381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AC1FD9-4BE0-495C-A743-EA619C20D541}"/>
              </a:ext>
            </a:extLst>
          </p:cNvPr>
          <p:cNvCxnSpPr/>
          <p:nvPr/>
        </p:nvCxnSpPr>
        <p:spPr>
          <a:xfrm>
            <a:off x="4572000" y="46482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60CE18-5354-465D-A488-6E8087028058}"/>
              </a:ext>
            </a:extLst>
          </p:cNvPr>
          <p:cNvCxnSpPr/>
          <p:nvPr/>
        </p:nvCxnSpPr>
        <p:spPr>
          <a:xfrm rot="5400000">
            <a:off x="5867400" y="4953000"/>
            <a:ext cx="533400" cy="381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01A6812-9B36-4765-807E-929D070EAC04}"/>
              </a:ext>
            </a:extLst>
          </p:cNvPr>
          <p:cNvCxnSpPr/>
          <p:nvPr/>
        </p:nvCxnSpPr>
        <p:spPr>
          <a:xfrm>
            <a:off x="5943600" y="54102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6">
            <a:extLst>
              <a:ext uri="{FF2B5EF4-FFF2-40B4-BE49-F238E27FC236}">
                <a16:creationId xmlns:a16="http://schemas.microsoft.com/office/drawing/2014/main" id="{95FE0E23-A7DC-4EEB-A803-A3E58AD9C5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4343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>
            <a:extLst>
              <a:ext uri="{FF2B5EF4-FFF2-40B4-BE49-F238E27FC236}">
                <a16:creationId xmlns:a16="http://schemas.microsoft.com/office/drawing/2014/main" id="{32EB8F8C-9EEA-426C-B04D-3E4D71BB35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3000" y="3581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>
            <a:extLst>
              <a:ext uri="{FF2B5EF4-FFF2-40B4-BE49-F238E27FC236}">
                <a16:creationId xmlns:a16="http://schemas.microsoft.com/office/drawing/2014/main" id="{AACA8FF2-EA47-4627-A26F-0A96A4B0B7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2819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B6DDA6-7293-4D86-A137-F7391A71E44D}"/>
              </a:ext>
            </a:extLst>
          </p:cNvPr>
          <p:cNvCxnSpPr/>
          <p:nvPr/>
        </p:nvCxnSpPr>
        <p:spPr>
          <a:xfrm rot="10800000">
            <a:off x="5867400" y="4038600"/>
            <a:ext cx="457200" cy="3048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166860-CA1D-4574-ACE7-FE19C34A2EFC}"/>
              </a:ext>
            </a:extLst>
          </p:cNvPr>
          <p:cNvCxnSpPr/>
          <p:nvPr/>
        </p:nvCxnSpPr>
        <p:spPr>
          <a:xfrm rot="10800000">
            <a:off x="4495800" y="3276600"/>
            <a:ext cx="457200" cy="3048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A764EA-A54C-4E9A-8DA2-B78B51E7F0A5}"/>
              </a:ext>
            </a:extLst>
          </p:cNvPr>
          <p:cNvCxnSpPr/>
          <p:nvPr/>
        </p:nvCxnSpPr>
        <p:spPr>
          <a:xfrm rot="10800000">
            <a:off x="3124200" y="2514600"/>
            <a:ext cx="457200" cy="3048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12">
            <a:extLst>
              <a:ext uri="{FF2B5EF4-FFF2-40B4-BE49-F238E27FC236}">
                <a16:creationId xmlns:a16="http://schemas.microsoft.com/office/drawing/2014/main" id="{730D7A84-A4E8-4031-B267-F896E333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37038"/>
            <a:ext cx="2378075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vi-VN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ướ</a:t>
            </a:r>
            <a:r>
              <a:rPr lang="en-US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1. </a:t>
            </a:r>
            <a:r>
              <a:rPr lang="en-US" sz="22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Phân tích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5C02090-E7CE-4707-92E9-B027DC62C1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8200" y="4648200"/>
            <a:ext cx="3413125" cy="952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 Box 12">
            <a:extLst>
              <a:ext uri="{FF2B5EF4-FFF2-40B4-BE49-F238E27FC236}">
                <a16:creationId xmlns:a16="http://schemas.microsoft.com/office/drawing/2014/main" id="{42606416-FD9E-4F63-A78C-62311402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3429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Phân tích thành bài toán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dạng nh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 giản h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Dừng lại ở bài toán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dạng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 giản nhất có thể xác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 ngay kết quả.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FD73BE-B38D-4697-A25E-2BC0F0B2FD26}"/>
              </a:ext>
            </a:extLst>
          </p:cNvPr>
          <p:cNvCxnSpPr/>
          <p:nvPr/>
        </p:nvCxnSpPr>
        <p:spPr>
          <a:xfrm rot="5400000">
            <a:off x="3124200" y="3429000"/>
            <a:ext cx="533400" cy="381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5014F51-3658-4C37-9194-074CA4CC6F51}"/>
              </a:ext>
            </a:extLst>
          </p:cNvPr>
          <p:cNvCxnSpPr/>
          <p:nvPr/>
        </p:nvCxnSpPr>
        <p:spPr>
          <a:xfrm>
            <a:off x="3200400" y="38862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2">
            <a:extLst>
              <a:ext uri="{FF2B5EF4-FFF2-40B4-BE49-F238E27FC236}">
                <a16:creationId xmlns:a16="http://schemas.microsoft.com/office/drawing/2014/main" id="{ED1193B1-AEBE-4BC5-AF40-E1554D5A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255905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vi-VN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ướ</a:t>
            </a:r>
            <a:r>
              <a:rPr lang="en-US" sz="2200" ker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2. </a:t>
            </a:r>
            <a:r>
              <a:rPr lang="en-US" sz="22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Thế ng</a:t>
            </a:r>
            <a:r>
              <a:rPr lang="vi-VN" sz="22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ượ</a:t>
            </a:r>
            <a:r>
              <a:rPr lang="en-US" sz="22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CD90E57-D892-4D51-833F-29E38543A3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4400" y="1666875"/>
            <a:ext cx="3413125" cy="952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 Box 12">
            <a:extLst>
              <a:ext uri="{FF2B5EF4-FFF2-40B4-BE49-F238E27FC236}">
                <a16:creationId xmlns:a16="http://schemas.microsoft.com/office/drawing/2014/main" id="{FEBEB0C0-17EB-42C3-A22A-46BD6C2B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Xác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 kết quả bài toán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dạng từ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 giản </a:t>
            </a:r>
            <a:r>
              <a:rPr lang="vi-VN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đế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 phức tạp </a:t>
            </a:r>
            <a:r>
              <a:rPr lang="en-US" altLang="en-US">
                <a:solidFill>
                  <a:srgbClr val="003366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Kết quả cuối cùng.</a:t>
            </a:r>
            <a:endParaRPr lang="en-US" altLang="en-US">
              <a:solidFill>
                <a:srgbClr val="00336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30EA490F-424B-4E98-9421-C10F2AB3FD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9800" y="20574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6E9FEC-C5BD-458A-8E8D-71339FE6B74F}"/>
              </a:ext>
            </a:extLst>
          </p:cNvPr>
          <p:cNvCxnSpPr/>
          <p:nvPr/>
        </p:nvCxnSpPr>
        <p:spPr>
          <a:xfrm rot="5400000" flipH="1" flipV="1">
            <a:off x="2971801" y="1905000"/>
            <a:ext cx="304800" cy="3175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5B7C35-9363-4E61-A91E-86528FD2F00A}"/>
              </a:ext>
            </a:extLst>
          </p:cNvPr>
          <p:cNvCxnSpPr/>
          <p:nvPr/>
        </p:nvCxnSpPr>
        <p:spPr>
          <a:xfrm rot="10800000">
            <a:off x="1295400" y="1752600"/>
            <a:ext cx="1828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77C99B-F6D8-43FD-BE9C-C05929E90B7B}"/>
              </a:ext>
            </a:extLst>
          </p:cNvPr>
          <p:cNvCxnSpPr>
            <a:endCxn id="7" idx="0"/>
          </p:cNvCxnSpPr>
          <p:nvPr/>
        </p:nvCxnSpPr>
        <p:spPr>
          <a:xfrm rot="5400000">
            <a:off x="1104901" y="1943100"/>
            <a:ext cx="381000" cy="3175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FC5497-C66B-4B69-9A4D-24AB7940C663}"/>
              </a:ext>
            </a:extLst>
          </p:cNvPr>
          <p:cNvCxnSpPr/>
          <p:nvPr/>
        </p:nvCxnSpPr>
        <p:spPr>
          <a:xfrm rot="5400000">
            <a:off x="419100" y="4610100"/>
            <a:ext cx="5349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E153C1-0902-4582-8B44-0731CF75BA9F}"/>
              </a:ext>
            </a:extLst>
          </p:cNvPr>
          <p:cNvCxnSpPr/>
          <p:nvPr/>
        </p:nvCxnSpPr>
        <p:spPr>
          <a:xfrm rot="5400000" flipH="1" flipV="1">
            <a:off x="4306094" y="1637506"/>
            <a:ext cx="5334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7" grpId="0" animBg="1"/>
      <p:bldP spid="83" grpId="0" animBg="1"/>
      <p:bldP spid="85" grpId="0" animBg="1"/>
      <p:bldP spid="86" grpId="0" animBg="1"/>
      <p:bldP spid="110" grpId="0"/>
      <p:bldP spid="112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>
            <a:extLst>
              <a:ext uri="{FF2B5EF4-FFF2-40B4-BE49-F238E27FC236}">
                <a16:creationId xmlns:a16="http://schemas.microsoft.com/office/drawing/2014/main" id="{27BB5BAE-ACE8-4012-AF6F-9F6CAAC4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Tám hậu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9DD36-ACBC-4E76-819D-0EBCB3F9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Mô tả bài toán</a:t>
            </a:r>
          </a:p>
          <a:p>
            <a:pPr lvl="1" eaLnBrk="1" hangingPunct="1">
              <a:defRPr/>
            </a:pPr>
            <a:r>
              <a:rPr lang="en-US"/>
              <a:t>Cho bàn cờ vua kích th</a:t>
            </a:r>
            <a:r>
              <a:rPr lang="vi-VN"/>
              <a:t>ướ</a:t>
            </a:r>
            <a:r>
              <a:rPr lang="en-US"/>
              <a:t>c 8x8</a:t>
            </a:r>
          </a:p>
          <a:p>
            <a:pPr lvl="1" eaLnBrk="1" hangingPunct="1">
              <a:defRPr/>
            </a:pPr>
            <a:r>
              <a:rPr lang="en-US"/>
              <a:t>Hãy </a:t>
            </a:r>
            <a:r>
              <a:rPr lang="vi-VN"/>
              <a:t>đặ</a:t>
            </a:r>
            <a:r>
              <a:rPr lang="en-US"/>
              <a:t>t 8 hoàng hậu lên bàn cờ này sao cho không có hoàng hậu nào “</a:t>
            </a:r>
            <a:r>
              <a:rPr lang="vi-VN"/>
              <a:t>ă</a:t>
            </a:r>
            <a:r>
              <a:rPr lang="en-US"/>
              <a:t>n” nhau:</a:t>
            </a:r>
          </a:p>
          <a:p>
            <a:pPr lvl="2" eaLnBrk="1" hangingPunct="1">
              <a:defRPr/>
            </a:pPr>
            <a:r>
              <a:rPr lang="en-US"/>
              <a:t>Không nằm trên cùng dòng, cùng cột</a:t>
            </a:r>
          </a:p>
          <a:p>
            <a:pPr lvl="2" eaLnBrk="1" hangingPunct="1">
              <a:defRPr/>
            </a:pPr>
            <a:r>
              <a:rPr lang="en-US"/>
              <a:t>Không nằm trên cùng </a:t>
            </a:r>
            <a:r>
              <a:rPr lang="vi-VN"/>
              <a:t>đườ</a:t>
            </a:r>
            <a:r>
              <a:rPr lang="en-US"/>
              <a:t>ng chéo xuôi, ng</a:t>
            </a:r>
            <a:r>
              <a:rPr lang="vi-VN"/>
              <a:t>ượ</a:t>
            </a:r>
            <a:r>
              <a:rPr lang="en-US"/>
              <a:t>c.</a:t>
            </a:r>
          </a:p>
        </p:txBody>
      </p:sp>
      <p:sp>
        <p:nvSpPr>
          <p:cNvPr id="45060" name="Footer Placeholder 2">
            <a:extLst>
              <a:ext uri="{FF2B5EF4-FFF2-40B4-BE49-F238E27FC236}">
                <a16:creationId xmlns:a16="http://schemas.microsoft.com/office/drawing/2014/main" id="{F2579FC4-29E6-46DB-B8EA-BDE4EC0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7A634C4-3F0E-4250-B1B4-103BA89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Tám hậu – Các dòng</a:t>
            </a:r>
          </a:p>
        </p:txBody>
      </p:sp>
      <p:sp>
        <p:nvSpPr>
          <p:cNvPr id="46083" name="Footer Placeholder 3">
            <a:extLst>
              <a:ext uri="{FF2B5EF4-FFF2-40B4-BE49-F238E27FC236}">
                <a16:creationId xmlns:a16="http://schemas.microsoft.com/office/drawing/2014/main" id="{6C4F9468-FF0B-4B50-A257-9D5A23AA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6084" name="Group 158">
            <a:extLst>
              <a:ext uri="{FF2B5EF4-FFF2-40B4-BE49-F238E27FC236}">
                <a16:creationId xmlns:a16="http://schemas.microsoft.com/office/drawing/2014/main" id="{9EF42E65-D9DB-46A1-A4E4-79B6D986350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7DBC2A-879B-4E84-A1A6-771D904CF212}"/>
                </a:ext>
              </a:extLst>
            </p:cNvPr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75B279-5BB4-4DAE-942E-965717E3B17D}"/>
                </a:ext>
              </a:extLst>
            </p:cNvPr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C5F78E-363E-4443-B551-2D807D0788AD}"/>
                </a:ext>
              </a:extLst>
            </p:cNvPr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F8F15EB-2CDA-46FA-AED2-B2A9306C56FB}"/>
                </a:ext>
              </a:extLst>
            </p:cNvPr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1FF1EB-1258-4CE2-9BAF-7429D4F109E5}"/>
                </a:ext>
              </a:extLst>
            </p:cNvPr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D27801-33FF-456A-AEE9-4BD61DEA0F1A}"/>
                </a:ext>
              </a:extLst>
            </p:cNvPr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70B473-324D-4CBF-AD4B-108411AD00DB}"/>
                </a:ext>
              </a:extLst>
            </p:cNvPr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58A7219-8CF7-44B2-9BEA-5C1FFFCE95F5}"/>
                </a:ext>
              </a:extLst>
            </p:cNvPr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5A6A6C-484B-4BA8-917A-2967D67E2CA0}"/>
                </a:ext>
              </a:extLst>
            </p:cNvPr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E1F305-8CF9-4F74-A10E-9ADC33766FE2}"/>
                </a:ext>
              </a:extLst>
            </p:cNvPr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227D08-F705-41A5-9766-5EC60F060EEC}"/>
                </a:ext>
              </a:extLst>
            </p:cNvPr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6B50D1-8192-4982-94FB-933579B776DD}"/>
                </a:ext>
              </a:extLst>
            </p:cNvPr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B87AB00-5A1C-49A8-A456-45BDF0B74CA5}"/>
                </a:ext>
              </a:extLst>
            </p:cNvPr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FB78E0-CC5A-4F68-A5AA-43AB474B56F4}"/>
                </a:ext>
              </a:extLst>
            </p:cNvPr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1BDAFC-1CED-4D14-B0AC-BF315E491F19}"/>
                </a:ext>
              </a:extLst>
            </p:cNvPr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4175FC2-0262-4C0C-8817-80B4F1792B6A}"/>
                </a:ext>
              </a:extLst>
            </p:cNvPr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0734D4-91D2-4669-AF72-FB9EFB8379D3}"/>
                </a:ext>
              </a:extLst>
            </p:cNvPr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A420DE2-4DA8-416A-B9EE-338464FF1B82}"/>
                </a:ext>
              </a:extLst>
            </p:cNvPr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18047F5-5AF4-40C4-BD2E-BF97D76E54B8}"/>
                </a:ext>
              </a:extLst>
            </p:cNvPr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7C7E548-C2B0-47F5-9467-66DBBED8E86A}"/>
                </a:ext>
              </a:extLst>
            </p:cNvPr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0FBC4CC-F641-43E0-9ECD-66628F26DA86}"/>
                </a:ext>
              </a:extLst>
            </p:cNvPr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5F8433-9470-4ED8-942F-57D95DE64D72}"/>
                </a:ext>
              </a:extLst>
            </p:cNvPr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79814B-D653-46D2-85C4-DF632B1A957E}"/>
                </a:ext>
              </a:extLst>
            </p:cNvPr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808DD06-3DAC-4E14-AA2D-42C63E083DAD}"/>
                </a:ext>
              </a:extLst>
            </p:cNvPr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3DC118-B94E-422B-9697-19B5A4C1D817}"/>
                </a:ext>
              </a:extLst>
            </p:cNvPr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BA25E8-E91E-4125-9BFB-61CD22094466}"/>
                </a:ext>
              </a:extLst>
            </p:cNvPr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FBB9544-5BE9-48EE-AEA4-005731B6BD6D}"/>
                </a:ext>
              </a:extLst>
            </p:cNvPr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9CF6907-DE08-4FE1-ACC8-03364E57AE82}"/>
                </a:ext>
              </a:extLst>
            </p:cNvPr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542CB1-725D-46CE-8037-3B183D471BBD}"/>
                </a:ext>
              </a:extLst>
            </p:cNvPr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0FC33B6-AB72-4B6B-9ACC-ECAE1AA2A62D}"/>
                </a:ext>
              </a:extLst>
            </p:cNvPr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0F1D265-550E-4565-AFEA-318BF2A7DBA2}"/>
                </a:ext>
              </a:extLst>
            </p:cNvPr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86879D-B687-478D-94EC-748FFFF886B1}"/>
                </a:ext>
              </a:extLst>
            </p:cNvPr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80B5D5-17C9-4893-A51D-05F74D31A3A1}"/>
                </a:ext>
              </a:extLst>
            </p:cNvPr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D121735-0885-4959-859B-50554307A2E2}"/>
                </a:ext>
              </a:extLst>
            </p:cNvPr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19CC835-BA93-4B9F-A2A7-3FB86A69C777}"/>
                </a:ext>
              </a:extLst>
            </p:cNvPr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6181E0A-86F5-432F-8C01-2E574738C18B}"/>
                </a:ext>
              </a:extLst>
            </p:cNvPr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909F77-F7DD-46B1-859A-41A3BFFD1255}"/>
                </a:ext>
              </a:extLst>
            </p:cNvPr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B74DE72-8303-4575-9638-04AC69EBEF36}"/>
                </a:ext>
              </a:extLst>
            </p:cNvPr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054A7A-B402-483F-A9E8-6111F3E33B06}"/>
                </a:ext>
              </a:extLst>
            </p:cNvPr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2B8DEC6-0323-4909-BBE4-551C942B8E77}"/>
                </a:ext>
              </a:extLst>
            </p:cNvPr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1601D2-9A19-4DBE-BC3D-C89A4C230F26}"/>
                </a:ext>
              </a:extLst>
            </p:cNvPr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1766440-F5FE-415E-A0A0-C15DB20E48A5}"/>
                </a:ext>
              </a:extLst>
            </p:cNvPr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DE5D67A-D443-41DE-835F-FF5DB6FCEADF}"/>
                </a:ext>
              </a:extLst>
            </p:cNvPr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4E2A3F5-C7A6-4A98-9E2D-E1A27644687B}"/>
                </a:ext>
              </a:extLst>
            </p:cNvPr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9A3D9C-9B2E-4CBA-BFF9-F99349A49122}"/>
                </a:ext>
              </a:extLst>
            </p:cNvPr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10488CB-C78C-403C-85B9-147EA4DA1D2A}"/>
                </a:ext>
              </a:extLst>
            </p:cNvPr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D348844-E299-42D5-AD49-295518F3FFDD}"/>
                </a:ext>
              </a:extLst>
            </p:cNvPr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729B724-608B-4068-A4FE-D5F045326C82}"/>
                </a:ext>
              </a:extLst>
            </p:cNvPr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59768C-2279-4E8E-A6FD-2F57E6307F3D}"/>
                </a:ext>
              </a:extLst>
            </p:cNvPr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C254989-BC89-4F83-B972-05DDB624B1E6}"/>
                </a:ext>
              </a:extLst>
            </p:cNvPr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9D4E2D5-DA6E-441C-A1D6-604EE3F6010B}"/>
                </a:ext>
              </a:extLst>
            </p:cNvPr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524A4EB-2B6F-4BFF-909A-FD2DAB2984C0}"/>
                </a:ext>
              </a:extLst>
            </p:cNvPr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0F17852-38EF-4273-B091-44B5967D7ABD}"/>
                </a:ext>
              </a:extLst>
            </p:cNvPr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F6BF50F-B2E8-4F87-BB8C-6A4BD06896BD}"/>
                </a:ext>
              </a:extLst>
            </p:cNvPr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CC8ED7F-E51E-4CDD-B74D-FC0ACD1D7AF2}"/>
                </a:ext>
              </a:extLst>
            </p:cNvPr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291AEE-9BA0-4B51-8CA9-0137A310DBA5}"/>
                </a:ext>
              </a:extLst>
            </p:cNvPr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43AC6D2-A322-4DA8-A64E-340329C4E92B}"/>
                </a:ext>
              </a:extLst>
            </p:cNvPr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E7EBA0E-D9E4-45C8-BBE8-16868D6EC6EF}"/>
                </a:ext>
              </a:extLst>
            </p:cNvPr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7D5E1DE-6A32-4DE5-A255-AEAE6C7E5530}"/>
                </a:ext>
              </a:extLst>
            </p:cNvPr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466AF7-02F9-4DC9-8B62-1620003A382D}"/>
                </a:ext>
              </a:extLst>
            </p:cNvPr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ADE8DD-35B3-4D22-BFF5-11195C688D50}"/>
                </a:ext>
              </a:extLst>
            </p:cNvPr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39E5B9-5682-4E11-9B9C-B6409A894F80}"/>
                </a:ext>
              </a:extLst>
            </p:cNvPr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3F09D-A52A-4763-BCA0-AA2C7DF96E4D}"/>
                </a:ext>
              </a:extLst>
            </p:cNvPr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15C82F6-6D9E-450E-A68E-104A5ECF53CD}"/>
                </a:ext>
              </a:extLst>
            </p:cNvPr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E0E07F3-1EDC-49CE-B6AF-3E28B7C94C12}"/>
                </a:ext>
              </a:extLst>
            </p:cNvPr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8C0A77-764D-4D63-B86A-47DDEFD58030}"/>
              </a:ext>
            </a:extLst>
          </p:cNvPr>
          <p:cNvCxnSpPr/>
          <p:nvPr/>
        </p:nvCxnSpPr>
        <p:spPr>
          <a:xfrm>
            <a:off x="1600200" y="20288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6FB363D-92C5-441E-9BAB-26A7DF71D3C2}"/>
              </a:ext>
            </a:extLst>
          </p:cNvPr>
          <p:cNvCxnSpPr/>
          <p:nvPr/>
        </p:nvCxnSpPr>
        <p:spPr>
          <a:xfrm>
            <a:off x="1600200" y="25622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EA78882-571E-4F52-967A-A8B29B4ED94D}"/>
              </a:ext>
            </a:extLst>
          </p:cNvPr>
          <p:cNvCxnSpPr/>
          <p:nvPr/>
        </p:nvCxnSpPr>
        <p:spPr>
          <a:xfrm>
            <a:off x="1600200" y="30956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502178-2BB3-4981-8C24-A333818182DE}"/>
              </a:ext>
            </a:extLst>
          </p:cNvPr>
          <p:cNvCxnSpPr/>
          <p:nvPr/>
        </p:nvCxnSpPr>
        <p:spPr>
          <a:xfrm>
            <a:off x="1600200" y="36290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D12FAB-36E0-415F-AC92-8199680CE63B}"/>
              </a:ext>
            </a:extLst>
          </p:cNvPr>
          <p:cNvCxnSpPr/>
          <p:nvPr/>
        </p:nvCxnSpPr>
        <p:spPr>
          <a:xfrm>
            <a:off x="1600200" y="41624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CBA07F-0D51-4A1A-AFC7-05B15D0B1864}"/>
              </a:ext>
            </a:extLst>
          </p:cNvPr>
          <p:cNvCxnSpPr/>
          <p:nvPr/>
        </p:nvCxnSpPr>
        <p:spPr>
          <a:xfrm>
            <a:off x="1600200" y="46958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724C029-089E-4F58-8B75-B9AA63726A77}"/>
              </a:ext>
            </a:extLst>
          </p:cNvPr>
          <p:cNvCxnSpPr/>
          <p:nvPr/>
        </p:nvCxnSpPr>
        <p:spPr>
          <a:xfrm>
            <a:off x="1600200" y="52292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963A52-C3ED-43D2-A277-14B8CAC055B7}"/>
              </a:ext>
            </a:extLst>
          </p:cNvPr>
          <p:cNvCxnSpPr/>
          <p:nvPr/>
        </p:nvCxnSpPr>
        <p:spPr>
          <a:xfrm>
            <a:off x="1600200" y="57626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45BF8B2-ECC4-4B4F-851F-2CBBF42C93A9}"/>
              </a:ext>
            </a:extLst>
          </p:cNvPr>
          <p:cNvSpPr/>
          <p:nvPr/>
        </p:nvSpPr>
        <p:spPr>
          <a:xfrm>
            <a:off x="1143000" y="1752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6B72BF9-5615-42AB-967E-66F721A94953}"/>
              </a:ext>
            </a:extLst>
          </p:cNvPr>
          <p:cNvSpPr/>
          <p:nvPr/>
        </p:nvSpPr>
        <p:spPr>
          <a:xfrm>
            <a:off x="1143000" y="2286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2A555C3-925C-4AF0-A977-937FFE87A124}"/>
              </a:ext>
            </a:extLst>
          </p:cNvPr>
          <p:cNvSpPr/>
          <p:nvPr/>
        </p:nvSpPr>
        <p:spPr>
          <a:xfrm>
            <a:off x="1143000" y="2819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4EA0B38-6061-46D4-8FD0-01858106F146}"/>
              </a:ext>
            </a:extLst>
          </p:cNvPr>
          <p:cNvSpPr/>
          <p:nvPr/>
        </p:nvSpPr>
        <p:spPr>
          <a:xfrm>
            <a:off x="1143000" y="3352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9330AD-0DAE-456C-AD38-43D64F813644}"/>
              </a:ext>
            </a:extLst>
          </p:cNvPr>
          <p:cNvSpPr/>
          <p:nvPr/>
        </p:nvSpPr>
        <p:spPr>
          <a:xfrm>
            <a:off x="1143000" y="3886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4C71255-EC6B-40D2-841A-25D697DB027B}"/>
              </a:ext>
            </a:extLst>
          </p:cNvPr>
          <p:cNvSpPr/>
          <p:nvPr/>
        </p:nvSpPr>
        <p:spPr>
          <a:xfrm>
            <a:off x="1143000" y="4419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0A1F2F-169A-42F4-B87A-C4185A344C85}"/>
              </a:ext>
            </a:extLst>
          </p:cNvPr>
          <p:cNvSpPr/>
          <p:nvPr/>
        </p:nvSpPr>
        <p:spPr>
          <a:xfrm>
            <a:off x="1143000" y="4953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39E2FC5-0BF4-4E50-A16C-ADD18CB18BA8}"/>
              </a:ext>
            </a:extLst>
          </p:cNvPr>
          <p:cNvSpPr/>
          <p:nvPr/>
        </p:nvSpPr>
        <p:spPr>
          <a:xfrm>
            <a:off x="1143000" y="5486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3" name="Group 118">
            <a:extLst>
              <a:ext uri="{FF2B5EF4-FFF2-40B4-BE49-F238E27FC236}">
                <a16:creationId xmlns:a16="http://schemas.microsoft.com/office/drawing/2014/main" id="{0592C899-354C-4D97-83B7-93D709288D6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20" name="AutoShape 6">
              <a:extLst>
                <a:ext uri="{FF2B5EF4-FFF2-40B4-BE49-F238E27FC236}">
                  <a16:creationId xmlns:a16="http://schemas.microsoft.com/office/drawing/2014/main" id="{7D85B842-D95E-426A-870F-4DDADAFD7C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21" name="Explosion 2 120">
              <a:extLst>
                <a:ext uri="{FF2B5EF4-FFF2-40B4-BE49-F238E27FC236}">
                  <a16:creationId xmlns:a16="http://schemas.microsoft.com/office/drawing/2014/main" id="{65B7EFC6-7AF3-45CB-8775-B0B2BB34902A}"/>
                </a:ext>
              </a:extLst>
            </p:cNvPr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E64D47C-FD84-4A2B-86B2-FFD9B498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Tám hậu – Các cột</a:t>
            </a:r>
          </a:p>
        </p:txBody>
      </p:sp>
      <p:sp>
        <p:nvSpPr>
          <p:cNvPr id="47107" name="Footer Placeholder 3">
            <a:extLst>
              <a:ext uri="{FF2B5EF4-FFF2-40B4-BE49-F238E27FC236}">
                <a16:creationId xmlns:a16="http://schemas.microsoft.com/office/drawing/2014/main" id="{AEEDA23A-C407-4480-963D-5DFD71D1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108" name="Group 158">
            <a:extLst>
              <a:ext uri="{FF2B5EF4-FFF2-40B4-BE49-F238E27FC236}">
                <a16:creationId xmlns:a16="http://schemas.microsoft.com/office/drawing/2014/main" id="{DBC96F9F-DE9A-4CE8-8D9C-93A3F1EE9F8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E39E474-D4F2-4966-AAD2-0CED89D4A223}"/>
                </a:ext>
              </a:extLst>
            </p:cNvPr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DB5405-3FA5-4347-A146-4D4936751275}"/>
                </a:ext>
              </a:extLst>
            </p:cNvPr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81A0A0-1E6D-420D-A175-2498023F64BF}"/>
                </a:ext>
              </a:extLst>
            </p:cNvPr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B326391-F879-4D4C-82A4-BA89F856578D}"/>
                </a:ext>
              </a:extLst>
            </p:cNvPr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7950E5-70D9-481D-8DDB-60ED819D396D}"/>
                </a:ext>
              </a:extLst>
            </p:cNvPr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9D58BD-515B-480D-A0A4-2A63EC64DC38}"/>
                </a:ext>
              </a:extLst>
            </p:cNvPr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3BE7FF5-4D0E-4389-84CA-5E766B5541F9}"/>
                </a:ext>
              </a:extLst>
            </p:cNvPr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151F51-FA64-43BA-B4AB-7DC3A74FA4A7}"/>
                </a:ext>
              </a:extLst>
            </p:cNvPr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CA6EDC8-FFBC-4A33-9904-785D88696CD7}"/>
                </a:ext>
              </a:extLst>
            </p:cNvPr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6D6A302-8225-454C-8279-116B1F565416}"/>
                </a:ext>
              </a:extLst>
            </p:cNvPr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69F322-D29C-4AE8-8C92-786BC169B023}"/>
                </a:ext>
              </a:extLst>
            </p:cNvPr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495FC5-72D8-4B36-8FD6-F2655D47E6DC}"/>
                </a:ext>
              </a:extLst>
            </p:cNvPr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D78655-89C0-44B1-A8C4-6AD9954AA55D}"/>
                </a:ext>
              </a:extLst>
            </p:cNvPr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A74EA09-F6BA-48C8-A4F1-609EB9076793}"/>
                </a:ext>
              </a:extLst>
            </p:cNvPr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44C6F9-4F24-4CB8-AB34-08FFA0F233F1}"/>
                </a:ext>
              </a:extLst>
            </p:cNvPr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4E5F42-E55E-4BE7-A692-C6C700DEC857}"/>
                </a:ext>
              </a:extLst>
            </p:cNvPr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5CAFA1F-1F64-4F3E-A9E7-9E709DD5D29F}"/>
                </a:ext>
              </a:extLst>
            </p:cNvPr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257EDB-2C11-4D1E-849E-6FCDE2B08884}"/>
                </a:ext>
              </a:extLst>
            </p:cNvPr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8D820E0-2537-482F-AA15-F132B76270AE}"/>
                </a:ext>
              </a:extLst>
            </p:cNvPr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56E4A5D-079F-4F77-AA21-6E186F373EEE}"/>
                </a:ext>
              </a:extLst>
            </p:cNvPr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E8E310F-44FF-4707-8CC1-3D9A4B97FEE0}"/>
                </a:ext>
              </a:extLst>
            </p:cNvPr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043FE50-CF1F-4718-8EEB-51844151B650}"/>
                </a:ext>
              </a:extLst>
            </p:cNvPr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BEC69BB-FF13-4C64-9B7C-E8FEB2885757}"/>
                </a:ext>
              </a:extLst>
            </p:cNvPr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121D8C-C84D-49A8-926D-E11C019B21C9}"/>
                </a:ext>
              </a:extLst>
            </p:cNvPr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28C141-4C2B-4542-9BD0-BB103B7110B1}"/>
                </a:ext>
              </a:extLst>
            </p:cNvPr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FF809D-E702-4384-B1ED-6F1B9B960B27}"/>
                </a:ext>
              </a:extLst>
            </p:cNvPr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5BD2F9-285C-400D-8A5D-4FB781481A73}"/>
                </a:ext>
              </a:extLst>
            </p:cNvPr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5D03C91-5627-42E4-A50A-505FC40D2F71}"/>
                </a:ext>
              </a:extLst>
            </p:cNvPr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F9833CD-66AF-47CA-8930-A755AD58F3E8}"/>
                </a:ext>
              </a:extLst>
            </p:cNvPr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2DE53FD-A890-48B1-938B-1453D474E36B}"/>
                </a:ext>
              </a:extLst>
            </p:cNvPr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5476440-8263-4D87-B288-86A1F07BB7C2}"/>
                </a:ext>
              </a:extLst>
            </p:cNvPr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24A56D-0FF7-4BD3-A63F-536B70622FE6}"/>
                </a:ext>
              </a:extLst>
            </p:cNvPr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2E4C73-C381-4BA2-A9BA-5F2F58BD7F9B}"/>
                </a:ext>
              </a:extLst>
            </p:cNvPr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69878E-F1F9-461F-BA95-7D48194657EF}"/>
                </a:ext>
              </a:extLst>
            </p:cNvPr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768075-C092-40EC-93A0-CCD97888A080}"/>
                </a:ext>
              </a:extLst>
            </p:cNvPr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DC670E5-5290-4F9D-AA6D-908210D8BDD8}"/>
                </a:ext>
              </a:extLst>
            </p:cNvPr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AD03B19-090B-4DEF-B44A-83F3B73BC211}"/>
                </a:ext>
              </a:extLst>
            </p:cNvPr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CA43171-F035-4AAC-909A-05B5D7D3091D}"/>
                </a:ext>
              </a:extLst>
            </p:cNvPr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214AFED-98B6-458A-AE1B-C0CB19ABDDDD}"/>
                </a:ext>
              </a:extLst>
            </p:cNvPr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1A0E762-A2B5-4258-A5A3-39FD77E2EA97}"/>
                </a:ext>
              </a:extLst>
            </p:cNvPr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A6C35CF-2F75-432D-A5B1-2BC3E6883CEC}"/>
                </a:ext>
              </a:extLst>
            </p:cNvPr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48441B1-D8E0-4D29-9883-E773A6AAF9F3}"/>
                </a:ext>
              </a:extLst>
            </p:cNvPr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0DD7012-401E-49AC-AF08-5D812391FA04}"/>
                </a:ext>
              </a:extLst>
            </p:cNvPr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E8A3D00-4BA2-4111-8961-CAED52AFC795}"/>
                </a:ext>
              </a:extLst>
            </p:cNvPr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75A726-7305-4B92-A63E-E6F3BD22A22D}"/>
                </a:ext>
              </a:extLst>
            </p:cNvPr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9410AAF-6BF5-4D95-9998-B39FB1093233}"/>
                </a:ext>
              </a:extLst>
            </p:cNvPr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F173C4D-104A-47DC-8618-B3376426B7E4}"/>
                </a:ext>
              </a:extLst>
            </p:cNvPr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FB54FF-3D90-47C4-8038-BD588E63293D}"/>
                </a:ext>
              </a:extLst>
            </p:cNvPr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BEE21F7-351E-43CC-9A0E-7D6C9A8442D5}"/>
                </a:ext>
              </a:extLst>
            </p:cNvPr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2480F69-682C-45C3-AE6C-EF1FF89AFAF7}"/>
                </a:ext>
              </a:extLst>
            </p:cNvPr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C4FA01B-B863-4D08-9C5E-A98900F56EE2}"/>
                </a:ext>
              </a:extLst>
            </p:cNvPr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410A0B3-7F43-42AC-B4E0-8B3CECA6F233}"/>
                </a:ext>
              </a:extLst>
            </p:cNvPr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DA30D8D-57C3-4E5B-BED4-7B441A74D6A4}"/>
                </a:ext>
              </a:extLst>
            </p:cNvPr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6F6DE6-74CF-4D43-B973-32735F02B2C2}"/>
                </a:ext>
              </a:extLst>
            </p:cNvPr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F647874-9E9C-4D9A-B076-C6E5B3954624}"/>
                </a:ext>
              </a:extLst>
            </p:cNvPr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5EA4CEC-67C4-48D3-B241-4405AE7F9351}"/>
                </a:ext>
              </a:extLst>
            </p:cNvPr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EF6B400-3106-442E-B3CE-77C863A9F65F}"/>
                </a:ext>
              </a:extLst>
            </p:cNvPr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CD62DB0-ADF3-4F9F-9B40-AC6FEE1439C1}"/>
                </a:ext>
              </a:extLst>
            </p:cNvPr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4631B98-5B17-439D-B06C-4509BE4C96EF}"/>
                </a:ext>
              </a:extLst>
            </p:cNvPr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5D50C79-560E-44EB-935F-518CD2997461}"/>
                </a:ext>
              </a:extLst>
            </p:cNvPr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2247E67-CB5D-4D69-A68C-5B8B02FFEEFF}"/>
                </a:ext>
              </a:extLst>
            </p:cNvPr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AB88D0C-B5A9-41C9-B13D-F9BA1D387F93}"/>
                </a:ext>
              </a:extLst>
            </p:cNvPr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6BA96C6-15B8-4695-9CB3-B34E7F7165E2}"/>
                </a:ext>
              </a:extLst>
            </p:cNvPr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E6F6159-5227-4736-BAB6-7054CCD6B06B}"/>
                </a:ext>
              </a:extLst>
            </p:cNvPr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49A0017-72F3-4E58-9429-E4C4FBE186DE}"/>
                </a:ext>
              </a:extLst>
            </p:cNvPr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3FB15-4509-45E2-8AF9-6C2C945447F9}"/>
              </a:ext>
            </a:extLst>
          </p:cNvPr>
          <p:cNvCxnSpPr/>
          <p:nvPr/>
        </p:nvCxnSpPr>
        <p:spPr>
          <a:xfrm rot="5400000">
            <a:off x="-113506" y="3734594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6CB972-6437-4D0B-A105-78E665BE8687}"/>
              </a:ext>
            </a:extLst>
          </p:cNvPr>
          <p:cNvCxnSpPr/>
          <p:nvPr/>
        </p:nvCxnSpPr>
        <p:spPr>
          <a:xfrm rot="5400000">
            <a:off x="4198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058BC3D-FF8C-48EA-97C4-9FF999E63F49}"/>
              </a:ext>
            </a:extLst>
          </p:cNvPr>
          <p:cNvCxnSpPr/>
          <p:nvPr/>
        </p:nvCxnSpPr>
        <p:spPr>
          <a:xfrm rot="5400000">
            <a:off x="9532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5702648-D29E-4C3B-BF08-F25449AE8698}"/>
              </a:ext>
            </a:extLst>
          </p:cNvPr>
          <p:cNvCxnSpPr/>
          <p:nvPr/>
        </p:nvCxnSpPr>
        <p:spPr>
          <a:xfrm rot="5400000">
            <a:off x="14866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B020BD-ED7E-444F-B0A1-65F8657049D6}"/>
              </a:ext>
            </a:extLst>
          </p:cNvPr>
          <p:cNvCxnSpPr/>
          <p:nvPr/>
        </p:nvCxnSpPr>
        <p:spPr>
          <a:xfrm rot="5400000">
            <a:off x="20200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ADD66-07E3-4CEB-AA71-119295F2D4E6}"/>
              </a:ext>
            </a:extLst>
          </p:cNvPr>
          <p:cNvCxnSpPr/>
          <p:nvPr/>
        </p:nvCxnSpPr>
        <p:spPr>
          <a:xfrm rot="5400000">
            <a:off x="25550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AE75824-0151-4A8F-883E-BA38D2072F6F}"/>
              </a:ext>
            </a:extLst>
          </p:cNvPr>
          <p:cNvCxnSpPr/>
          <p:nvPr/>
        </p:nvCxnSpPr>
        <p:spPr>
          <a:xfrm rot="5400000">
            <a:off x="30884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6663B30-CB92-49DB-B273-BB2F47FBFFC5}"/>
              </a:ext>
            </a:extLst>
          </p:cNvPr>
          <p:cNvCxnSpPr/>
          <p:nvPr/>
        </p:nvCxnSpPr>
        <p:spPr>
          <a:xfrm rot="5400000">
            <a:off x="3621882" y="3733006"/>
            <a:ext cx="4572000" cy="1587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D0BFF3-6B90-4B3C-92E8-8D7253440B91}"/>
              </a:ext>
            </a:extLst>
          </p:cNvPr>
          <p:cNvSpPr/>
          <p:nvPr/>
        </p:nvSpPr>
        <p:spPr>
          <a:xfrm>
            <a:off x="19050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39D4670-B792-4B57-B5D9-36298DB1E752}"/>
              </a:ext>
            </a:extLst>
          </p:cNvPr>
          <p:cNvSpPr/>
          <p:nvPr/>
        </p:nvSpPr>
        <p:spPr>
          <a:xfrm>
            <a:off x="24384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D87EB1-4A4D-47BC-9E52-031C8434B686}"/>
              </a:ext>
            </a:extLst>
          </p:cNvPr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D3BEFC-15B4-40CC-80BF-831C1475D386}"/>
              </a:ext>
            </a:extLst>
          </p:cNvPr>
          <p:cNvSpPr/>
          <p:nvPr/>
        </p:nvSpPr>
        <p:spPr>
          <a:xfrm>
            <a:off x="35052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852291F-C423-4A4F-8731-6F2C2CE2C59C}"/>
              </a:ext>
            </a:extLst>
          </p:cNvPr>
          <p:cNvSpPr/>
          <p:nvPr/>
        </p:nvSpPr>
        <p:spPr>
          <a:xfrm>
            <a:off x="40386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862ABEA-8860-46BE-8578-408C17C3B018}"/>
              </a:ext>
            </a:extLst>
          </p:cNvPr>
          <p:cNvSpPr/>
          <p:nvPr/>
        </p:nvSpPr>
        <p:spPr>
          <a:xfrm>
            <a:off x="45720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600566-72B4-4480-85B9-C6A4669FF730}"/>
              </a:ext>
            </a:extLst>
          </p:cNvPr>
          <p:cNvSpPr/>
          <p:nvPr/>
        </p:nvSpPr>
        <p:spPr>
          <a:xfrm>
            <a:off x="51054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2F9E9A3-70A2-4BD2-9842-E2B39BB8561F}"/>
              </a:ext>
            </a:extLst>
          </p:cNvPr>
          <p:cNvSpPr/>
          <p:nvPr/>
        </p:nvSpPr>
        <p:spPr>
          <a:xfrm>
            <a:off x="5638800" y="990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3" name="Group 167">
            <a:extLst>
              <a:ext uri="{FF2B5EF4-FFF2-40B4-BE49-F238E27FC236}">
                <a16:creationId xmlns:a16="http://schemas.microsoft.com/office/drawing/2014/main" id="{CA0583D9-B94F-4497-A717-FDBF05A1596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69" name="AutoShape 6">
              <a:extLst>
                <a:ext uri="{FF2B5EF4-FFF2-40B4-BE49-F238E27FC236}">
                  <a16:creationId xmlns:a16="http://schemas.microsoft.com/office/drawing/2014/main" id="{95B21A70-CEA2-4CE6-8DC8-D97749542A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70" name="Explosion 2 169">
              <a:extLst>
                <a:ext uri="{FF2B5EF4-FFF2-40B4-BE49-F238E27FC236}">
                  <a16:creationId xmlns:a16="http://schemas.microsoft.com/office/drawing/2014/main" id="{13DB26CF-013A-472A-B0E1-AD3893D6D912}"/>
                </a:ext>
              </a:extLst>
            </p:cNvPr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296D9D9-9707-4F8E-8365-E1AEB59E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/>
              <a:t>Tám hậu – Các </a:t>
            </a:r>
            <a:r>
              <a:rPr lang="vi-VN" altLang="en-US"/>
              <a:t>đườn</a:t>
            </a:r>
            <a:r>
              <a:rPr lang="en-US" altLang="en-US"/>
              <a:t>g chéo xuôi</a:t>
            </a:r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D9B8152B-A0F6-453A-BA21-295D4C6A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132" name="Group 199">
            <a:extLst>
              <a:ext uri="{FF2B5EF4-FFF2-40B4-BE49-F238E27FC236}">
                <a16:creationId xmlns:a16="http://schemas.microsoft.com/office/drawing/2014/main" id="{8DC362B6-2B37-485F-A473-C3CB90F7C99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4334CB6-C6A3-48A3-A1F1-F6999FB1D29D}"/>
                </a:ext>
              </a:extLst>
            </p:cNvPr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7A499F-6A3C-4EEB-8536-43B6156C307E}"/>
                </a:ext>
              </a:extLst>
            </p:cNvPr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9268B4C-79BF-483F-A01C-49DE7D260046}"/>
                </a:ext>
              </a:extLst>
            </p:cNvPr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D81E8DD-2E07-4CFA-81A1-17E54468A5CD}"/>
                </a:ext>
              </a:extLst>
            </p:cNvPr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41AC53D-96AE-4D5B-883B-AFE4FB8C344F}"/>
                </a:ext>
              </a:extLst>
            </p:cNvPr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35183DB-FF52-49EA-9310-1368BA4E47D2}"/>
                </a:ext>
              </a:extLst>
            </p:cNvPr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BBD933-76CF-485D-A854-3A02D5919325}"/>
                </a:ext>
              </a:extLst>
            </p:cNvPr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04E11-C943-4122-B665-931C14B313C8}"/>
                </a:ext>
              </a:extLst>
            </p:cNvPr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3B84CD-E788-4099-AB64-0C4C0B1D1A01}"/>
                </a:ext>
              </a:extLst>
            </p:cNvPr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01D64E9-7265-4E43-BDDC-E405C01058AC}"/>
                </a:ext>
              </a:extLst>
            </p:cNvPr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548830-3FE0-4306-849B-E47D89DEB068}"/>
                </a:ext>
              </a:extLst>
            </p:cNvPr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1F8601-99AA-4468-BD40-B20AD2662711}"/>
                </a:ext>
              </a:extLst>
            </p:cNvPr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762506-C05A-4573-971F-F3FEFC6D982D}"/>
                </a:ext>
              </a:extLst>
            </p:cNvPr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131A5F3-EE8D-44FD-8329-3E74EAC743BA}"/>
                </a:ext>
              </a:extLst>
            </p:cNvPr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B0768F2-A99B-42F7-8A57-35A1D11E72CC}"/>
                </a:ext>
              </a:extLst>
            </p:cNvPr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49993E-8445-45C7-8F32-9F86BD28487C}"/>
                </a:ext>
              </a:extLst>
            </p:cNvPr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30D8DA-53C8-4447-9F39-2B9CEAE4A454}"/>
                </a:ext>
              </a:extLst>
            </p:cNvPr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E11F31-C015-40F5-AC76-62AD278AD50A}"/>
                </a:ext>
              </a:extLst>
            </p:cNvPr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48144-6AE6-45D0-A849-C9AD44D7B5AB}"/>
                </a:ext>
              </a:extLst>
            </p:cNvPr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484B4A0-345B-4D2A-8F4C-0D3E7940157C}"/>
                </a:ext>
              </a:extLst>
            </p:cNvPr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BE4E02-36E5-4A56-BDF4-F715525862F7}"/>
                </a:ext>
              </a:extLst>
            </p:cNvPr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F24F63-DB98-4784-B89C-7EDDE8273F5E}"/>
                </a:ext>
              </a:extLst>
            </p:cNvPr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239C1-8584-4409-B850-1F08646DACA0}"/>
                </a:ext>
              </a:extLst>
            </p:cNvPr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F8CDFAA-687B-4D5C-AC0A-BEA1DE742AF8}"/>
                </a:ext>
              </a:extLst>
            </p:cNvPr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BEE9BC3-FD75-4B26-A952-BB9D55C5C758}"/>
                </a:ext>
              </a:extLst>
            </p:cNvPr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7A423F-1331-4429-B225-DAFD1501067B}"/>
                </a:ext>
              </a:extLst>
            </p:cNvPr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06C6E4-CF6E-4984-84D0-5B2C3018865C}"/>
                </a:ext>
              </a:extLst>
            </p:cNvPr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CADF686-25E1-4769-A4AC-3EB6DB910863}"/>
                </a:ext>
              </a:extLst>
            </p:cNvPr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AD75F3-48FC-47F6-B4EE-5E52480FCA4B}"/>
                </a:ext>
              </a:extLst>
            </p:cNvPr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A3D89D-8211-4D10-82A8-B031CF61892F}"/>
                </a:ext>
              </a:extLst>
            </p:cNvPr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1F030AF-A54D-4424-A0A6-C34AB58C024C}"/>
                </a:ext>
              </a:extLst>
            </p:cNvPr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886C9B-1C26-480E-83CA-A03435128CBF}"/>
                </a:ext>
              </a:extLst>
            </p:cNvPr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10048F-5852-49B2-B8A4-D2E560E8B063}"/>
                </a:ext>
              </a:extLst>
            </p:cNvPr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7B2DA-3F45-454B-BB74-9DD8FEDC6306}"/>
                </a:ext>
              </a:extLst>
            </p:cNvPr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32FF60-9F54-4744-A33B-6E2BDC8EBBE8}"/>
                </a:ext>
              </a:extLst>
            </p:cNvPr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88DB170-8E69-4891-BEC3-5CA3769C0AF0}"/>
                </a:ext>
              </a:extLst>
            </p:cNvPr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1A3F6A-FF0E-43A0-ACA3-30C1EE577F84}"/>
                </a:ext>
              </a:extLst>
            </p:cNvPr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B07DCEE-8FCE-4A95-8F8F-E378CC72405F}"/>
                </a:ext>
              </a:extLst>
            </p:cNvPr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8E43DA-0B04-4867-A7FE-90C6DC220FB6}"/>
                </a:ext>
              </a:extLst>
            </p:cNvPr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86A000-5DB3-4118-951F-92531881B4B1}"/>
                </a:ext>
              </a:extLst>
            </p:cNvPr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97C263-4E10-42B8-8362-C4EB34863E9B}"/>
                </a:ext>
              </a:extLst>
            </p:cNvPr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544E1B1-F855-41F6-A320-1D4EB43BB5A4}"/>
                </a:ext>
              </a:extLst>
            </p:cNvPr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926238-2261-4FC2-B141-01CCD27B3686}"/>
                </a:ext>
              </a:extLst>
            </p:cNvPr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4F98B3F-5B4E-4839-86B7-7FD3087EB6C7}"/>
                </a:ext>
              </a:extLst>
            </p:cNvPr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EB39AE-8224-4621-B5C9-06DB96150C17}"/>
                </a:ext>
              </a:extLst>
            </p:cNvPr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8AF13FC-047C-40BC-A477-2842180C2338}"/>
                </a:ext>
              </a:extLst>
            </p:cNvPr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F50A429-C833-4B9D-BD35-C5B3567D98BF}"/>
                </a:ext>
              </a:extLst>
            </p:cNvPr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1598FE-050A-4611-BDA9-9FD407A61E3C}"/>
                </a:ext>
              </a:extLst>
            </p:cNvPr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11843D-E79A-4AA0-8416-6BFB4EDB620D}"/>
                </a:ext>
              </a:extLst>
            </p:cNvPr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269D68-0EE0-4A43-B400-E35037735560}"/>
                </a:ext>
              </a:extLst>
            </p:cNvPr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479F4FA-C6C4-4168-9690-38728BDD81B8}"/>
                </a:ext>
              </a:extLst>
            </p:cNvPr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16E117E-E7C8-4764-9517-214F1677B474}"/>
                </a:ext>
              </a:extLst>
            </p:cNvPr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5ABFA73-B40A-4822-BBC5-8501FC6A33AA}"/>
                </a:ext>
              </a:extLst>
            </p:cNvPr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4EED29A-80EB-4F53-B0BB-2592F51B787F}"/>
                </a:ext>
              </a:extLst>
            </p:cNvPr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B54DD1A-57AE-4B60-BD30-E5EEB3AA3561}"/>
                </a:ext>
              </a:extLst>
            </p:cNvPr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A425BA-E010-4C0B-ACCE-6DCEC3293264}"/>
                </a:ext>
              </a:extLst>
            </p:cNvPr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3376C0-3F82-4274-A74E-322BD9A95731}"/>
                </a:ext>
              </a:extLst>
            </p:cNvPr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54D028E-589C-4099-954F-302C528E0D23}"/>
                </a:ext>
              </a:extLst>
            </p:cNvPr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58773AA-FEAE-45D8-AE11-D6DEFACFC0C1}"/>
                </a:ext>
              </a:extLst>
            </p:cNvPr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854E745-CED3-4759-B78E-B40711B0BED4}"/>
                </a:ext>
              </a:extLst>
            </p:cNvPr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3751294-BB0F-4EBF-AD69-15F7D7DA6023}"/>
                </a:ext>
              </a:extLst>
            </p:cNvPr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9BDD9E9-9FDA-40B2-AA49-A3F4C2814449}"/>
                </a:ext>
              </a:extLst>
            </p:cNvPr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B619AC2-EAD6-47E3-B131-82CD84C42AA2}"/>
                </a:ext>
              </a:extLst>
            </p:cNvPr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C334224-0347-44E4-A632-735E67AA71D6}"/>
                </a:ext>
              </a:extLst>
            </p:cNvPr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2AA16E-F79E-4672-AA94-4B92A6810099}"/>
                </a:ext>
              </a:extLst>
            </p:cNvPr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8DF9C7B-B3D2-4888-8F9C-85A93E975995}"/>
              </a:ext>
            </a:extLst>
          </p:cNvPr>
          <p:cNvCxnSpPr/>
          <p:nvPr/>
        </p:nvCxnSpPr>
        <p:spPr>
          <a:xfrm rot="16200000" flipH="1">
            <a:off x="1905000" y="1752600"/>
            <a:ext cx="4572000" cy="4572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ACE2EC8-5EC4-49E5-8C89-0300A8E40EAE}"/>
              </a:ext>
            </a:extLst>
          </p:cNvPr>
          <p:cNvSpPr/>
          <p:nvPr/>
        </p:nvSpPr>
        <p:spPr>
          <a:xfrm>
            <a:off x="6400800" y="2438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F555E30-BD36-4513-8CD4-95446DBF3B0E}"/>
              </a:ext>
            </a:extLst>
          </p:cNvPr>
          <p:cNvSpPr/>
          <p:nvPr/>
        </p:nvSpPr>
        <p:spPr>
          <a:xfrm>
            <a:off x="6400800" y="2971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6630E27-0CAB-42FD-89FB-EC0E0900D2EC}"/>
              </a:ext>
            </a:extLst>
          </p:cNvPr>
          <p:cNvSpPr/>
          <p:nvPr/>
        </p:nvSpPr>
        <p:spPr>
          <a:xfrm>
            <a:off x="6400800" y="3505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BDACA5C-6BDE-46DB-92F9-368D90EE9240}"/>
              </a:ext>
            </a:extLst>
          </p:cNvPr>
          <p:cNvSpPr/>
          <p:nvPr/>
        </p:nvSpPr>
        <p:spPr>
          <a:xfrm>
            <a:off x="6400800" y="4038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538D7F2-E43C-4C6F-A3F4-AD5B9CB2F766}"/>
              </a:ext>
            </a:extLst>
          </p:cNvPr>
          <p:cNvSpPr/>
          <p:nvPr/>
        </p:nvSpPr>
        <p:spPr>
          <a:xfrm>
            <a:off x="6400800" y="4572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C682579-E41F-46CB-9262-5EF77E4B5479}"/>
              </a:ext>
            </a:extLst>
          </p:cNvPr>
          <p:cNvSpPr/>
          <p:nvPr/>
        </p:nvSpPr>
        <p:spPr>
          <a:xfrm>
            <a:off x="6400800" y="5105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FC1E616-BF5F-4DFA-89D5-8F40EE082725}"/>
              </a:ext>
            </a:extLst>
          </p:cNvPr>
          <p:cNvSpPr/>
          <p:nvPr/>
        </p:nvSpPr>
        <p:spPr>
          <a:xfrm>
            <a:off x="6400800" y="5638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179AAA-5F43-478D-B644-496BA47932C1}"/>
              </a:ext>
            </a:extLst>
          </p:cNvPr>
          <p:cNvSpPr/>
          <p:nvPr/>
        </p:nvSpPr>
        <p:spPr>
          <a:xfrm>
            <a:off x="6400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4356B65-FBA9-4ABB-A7A5-2794CB0FB4CE}"/>
              </a:ext>
            </a:extLst>
          </p:cNvPr>
          <p:cNvCxnSpPr/>
          <p:nvPr/>
        </p:nvCxnSpPr>
        <p:spPr>
          <a:xfrm rot="16200000" flipH="1">
            <a:off x="2438400" y="17526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DCECFC-5D41-4C5D-8908-E153A84CBD2D}"/>
              </a:ext>
            </a:extLst>
          </p:cNvPr>
          <p:cNvCxnSpPr/>
          <p:nvPr/>
        </p:nvCxnSpPr>
        <p:spPr>
          <a:xfrm rot="16200000" flipH="1">
            <a:off x="29718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45AA9D-51AD-484A-889E-F06437963B1C}"/>
              </a:ext>
            </a:extLst>
          </p:cNvPr>
          <p:cNvCxnSpPr/>
          <p:nvPr/>
        </p:nvCxnSpPr>
        <p:spPr>
          <a:xfrm rot="16200000" flipH="1">
            <a:off x="3505200" y="17526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36C5FB-5BAE-400E-A979-7C0DBBE809F9}"/>
              </a:ext>
            </a:extLst>
          </p:cNvPr>
          <p:cNvCxnSpPr/>
          <p:nvPr/>
        </p:nvCxnSpPr>
        <p:spPr>
          <a:xfrm rot="16200000" flipH="1">
            <a:off x="4038600" y="17526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803C599-3976-463F-B113-E3F7F7654872}"/>
              </a:ext>
            </a:extLst>
          </p:cNvPr>
          <p:cNvCxnSpPr/>
          <p:nvPr/>
        </p:nvCxnSpPr>
        <p:spPr>
          <a:xfrm rot="16200000" flipH="1">
            <a:off x="4572000" y="1752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B6E1872-A5A4-4918-9957-F38519D76B5A}"/>
              </a:ext>
            </a:extLst>
          </p:cNvPr>
          <p:cNvCxnSpPr/>
          <p:nvPr/>
        </p:nvCxnSpPr>
        <p:spPr>
          <a:xfrm rot="16200000" flipH="1">
            <a:off x="5105400" y="17526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17C8C6A-973B-411B-9126-D3A31FF866E8}"/>
              </a:ext>
            </a:extLst>
          </p:cNvPr>
          <p:cNvCxnSpPr/>
          <p:nvPr/>
        </p:nvCxnSpPr>
        <p:spPr>
          <a:xfrm rot="16200000" flipH="1">
            <a:off x="5638800" y="17526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8D6A82-E0B4-4C23-BB67-71F3484A15BC}"/>
              </a:ext>
            </a:extLst>
          </p:cNvPr>
          <p:cNvCxnSpPr/>
          <p:nvPr/>
        </p:nvCxnSpPr>
        <p:spPr>
          <a:xfrm rot="16200000" flipH="1">
            <a:off x="1905000" y="54864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A0BF05C-A87A-4BB2-AC84-6C77BEFCEA19}"/>
              </a:ext>
            </a:extLst>
          </p:cNvPr>
          <p:cNvCxnSpPr/>
          <p:nvPr/>
        </p:nvCxnSpPr>
        <p:spPr>
          <a:xfrm rot="16200000" flipH="1">
            <a:off x="19050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0C9529D-FDE8-49AA-8030-C0B70BAD8A0A}"/>
              </a:ext>
            </a:extLst>
          </p:cNvPr>
          <p:cNvCxnSpPr/>
          <p:nvPr/>
        </p:nvCxnSpPr>
        <p:spPr>
          <a:xfrm rot="16200000" flipH="1">
            <a:off x="1905000" y="28194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DA6A299-26BC-44A8-9865-806A722F524A}"/>
              </a:ext>
            </a:extLst>
          </p:cNvPr>
          <p:cNvCxnSpPr/>
          <p:nvPr/>
        </p:nvCxnSpPr>
        <p:spPr>
          <a:xfrm rot="16200000" flipH="1">
            <a:off x="1905000" y="33528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511AE78-DF76-4160-B58B-11404DD5B687}"/>
              </a:ext>
            </a:extLst>
          </p:cNvPr>
          <p:cNvCxnSpPr/>
          <p:nvPr/>
        </p:nvCxnSpPr>
        <p:spPr>
          <a:xfrm rot="16200000" flipH="1">
            <a:off x="1905000" y="38862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306335-C3D6-4676-BAD2-E7FBCF079BCF}"/>
              </a:ext>
            </a:extLst>
          </p:cNvPr>
          <p:cNvCxnSpPr/>
          <p:nvPr/>
        </p:nvCxnSpPr>
        <p:spPr>
          <a:xfrm rot="16200000" flipH="1">
            <a:off x="1905000" y="4419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5B415DC-2455-41E9-96BD-CA2DAB6F09D7}"/>
              </a:ext>
            </a:extLst>
          </p:cNvPr>
          <p:cNvCxnSpPr/>
          <p:nvPr/>
        </p:nvCxnSpPr>
        <p:spPr>
          <a:xfrm rot="16200000" flipH="1">
            <a:off x="1905000" y="49530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81012F3-FB9D-4838-A4D2-D83321866663}"/>
              </a:ext>
            </a:extLst>
          </p:cNvPr>
          <p:cNvSpPr/>
          <p:nvPr/>
        </p:nvSpPr>
        <p:spPr>
          <a:xfrm>
            <a:off x="5867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E182C5E-EA4F-4ADF-9F3F-CCAAEE63D258}"/>
              </a:ext>
            </a:extLst>
          </p:cNvPr>
          <p:cNvSpPr/>
          <p:nvPr/>
        </p:nvSpPr>
        <p:spPr>
          <a:xfrm>
            <a:off x="5334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D48548-9E11-41E8-BBFA-1B94E68D58A6}"/>
              </a:ext>
            </a:extLst>
          </p:cNvPr>
          <p:cNvSpPr/>
          <p:nvPr/>
        </p:nvSpPr>
        <p:spPr>
          <a:xfrm>
            <a:off x="48006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BB3B47F-CBEA-44D2-A068-E6E6936E3F11}"/>
              </a:ext>
            </a:extLst>
          </p:cNvPr>
          <p:cNvSpPr/>
          <p:nvPr/>
        </p:nvSpPr>
        <p:spPr>
          <a:xfrm>
            <a:off x="42672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4769A2E-40B4-4172-AB00-526964C68B19}"/>
              </a:ext>
            </a:extLst>
          </p:cNvPr>
          <p:cNvSpPr/>
          <p:nvPr/>
        </p:nvSpPr>
        <p:spPr>
          <a:xfrm>
            <a:off x="3733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08FD1B6-2030-4DDC-93BF-4F6060D4503D}"/>
              </a:ext>
            </a:extLst>
          </p:cNvPr>
          <p:cNvSpPr/>
          <p:nvPr/>
        </p:nvSpPr>
        <p:spPr>
          <a:xfrm>
            <a:off x="3200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45200A3-CF6B-4E22-B09C-D35373B4A52C}"/>
              </a:ext>
            </a:extLst>
          </p:cNvPr>
          <p:cNvSpPr/>
          <p:nvPr/>
        </p:nvSpPr>
        <p:spPr>
          <a:xfrm>
            <a:off x="2667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grpSp>
        <p:nvGrpSpPr>
          <p:cNvPr id="3" name="Group 200">
            <a:extLst>
              <a:ext uri="{FF2B5EF4-FFF2-40B4-BE49-F238E27FC236}">
                <a16:creationId xmlns:a16="http://schemas.microsoft.com/office/drawing/2014/main" id="{8D8D2385-FC39-4887-A082-4510030F3AC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202" name="AutoShape 6">
              <a:extLst>
                <a:ext uri="{FF2B5EF4-FFF2-40B4-BE49-F238E27FC236}">
                  <a16:creationId xmlns:a16="http://schemas.microsoft.com/office/drawing/2014/main" id="{26E13531-9B5A-4C65-A806-3927D587F1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2n-1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203" name="Explosion 2 202">
              <a:extLst>
                <a:ext uri="{FF2B5EF4-FFF2-40B4-BE49-F238E27FC236}">
                  <a16:creationId xmlns:a16="http://schemas.microsoft.com/office/drawing/2014/main" id="{B8EB79EB-D8E7-4B77-BC18-DCA104B31BCD}"/>
                </a:ext>
              </a:extLst>
            </p:cNvPr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93" grpId="0"/>
      <p:bldP spid="194" grpId="0"/>
      <p:bldP spid="195" grpId="0"/>
      <p:bldP spid="196" grpId="0"/>
      <p:bldP spid="197" grpId="0"/>
      <p:bldP spid="198" grpId="0"/>
      <p:bldP spid="1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7873222-BE2E-442E-BD1C-FA3145D3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/>
              <a:t>Tám hậu – Các </a:t>
            </a:r>
            <a:r>
              <a:rPr lang="vi-VN" altLang="en-US"/>
              <a:t>đườn</a:t>
            </a:r>
            <a:r>
              <a:rPr lang="en-US" altLang="en-US"/>
              <a:t>g chéo ng</a:t>
            </a:r>
            <a:r>
              <a:rPr lang="vi-VN" altLang="en-US"/>
              <a:t>ượ</a:t>
            </a:r>
            <a:r>
              <a:rPr lang="en-US" altLang="en-US"/>
              <a:t>c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3CD3F8FE-4204-4F85-BC63-72D795B5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156" name="Group 199">
            <a:extLst>
              <a:ext uri="{FF2B5EF4-FFF2-40B4-BE49-F238E27FC236}">
                <a16:creationId xmlns:a16="http://schemas.microsoft.com/office/drawing/2014/main" id="{B604ED64-6D94-4F96-AC76-55B30EF222A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D716EE3-8BF1-4412-A61E-519F39E8A14E}"/>
                </a:ext>
              </a:extLst>
            </p:cNvPr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1B8F75B-B832-4EC1-A744-9C66229A4F8C}"/>
                </a:ext>
              </a:extLst>
            </p:cNvPr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1F84BA-5296-4230-BA26-18B92E5F4718}"/>
                </a:ext>
              </a:extLst>
            </p:cNvPr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EF1FAE-C409-4ECA-BF6A-56D14D6E17AA}"/>
                </a:ext>
              </a:extLst>
            </p:cNvPr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7E048B-1150-43EF-B1A1-0072707CC2D3}"/>
                </a:ext>
              </a:extLst>
            </p:cNvPr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8C0B20-12B4-427B-A243-1ED373E4B807}"/>
                </a:ext>
              </a:extLst>
            </p:cNvPr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751886B-910D-49DD-9A5F-625A1EA3D3B8}"/>
                </a:ext>
              </a:extLst>
            </p:cNvPr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98051BD-6D95-4A95-A841-5EE86DA2D09F}"/>
                </a:ext>
              </a:extLst>
            </p:cNvPr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84C58B-9F9A-41F7-99E8-DCBA9F24DEC4}"/>
                </a:ext>
              </a:extLst>
            </p:cNvPr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32FF1BE-FB64-43A1-98D1-5ACC568BF707}"/>
                </a:ext>
              </a:extLst>
            </p:cNvPr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92922BF-EC8B-4C1A-A763-5EA74DED308B}"/>
                </a:ext>
              </a:extLst>
            </p:cNvPr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BE3511A-ED7C-445A-AC75-F7F69051A636}"/>
                </a:ext>
              </a:extLst>
            </p:cNvPr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FEE5521-CAB7-4132-9DB1-3595F208BB04}"/>
                </a:ext>
              </a:extLst>
            </p:cNvPr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AA5F829-A92F-4C51-95F9-E7D99938D698}"/>
                </a:ext>
              </a:extLst>
            </p:cNvPr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2AEA4E-858A-42FF-9FD5-649E134723E7}"/>
                </a:ext>
              </a:extLst>
            </p:cNvPr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6797928-23C4-4A64-B1B0-878E5799995C}"/>
                </a:ext>
              </a:extLst>
            </p:cNvPr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E9A330-F019-4FCE-8DAD-7E1A06D50D76}"/>
                </a:ext>
              </a:extLst>
            </p:cNvPr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B84E3E4-D163-4E1C-8166-B6DD62CD9988}"/>
                </a:ext>
              </a:extLst>
            </p:cNvPr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3B6C29-F620-455B-9688-05260FDBEE89}"/>
                </a:ext>
              </a:extLst>
            </p:cNvPr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64A4165-253A-4D7C-BC05-467DDE7DB089}"/>
                </a:ext>
              </a:extLst>
            </p:cNvPr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2701D28-8DA2-4DC2-A793-DEADA2355AFD}"/>
                </a:ext>
              </a:extLst>
            </p:cNvPr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E3056F-5917-4CC6-A9F1-FB8A99B5B30A}"/>
                </a:ext>
              </a:extLst>
            </p:cNvPr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7CD5B39-9B50-46F0-9302-DB6D322CACFD}"/>
                </a:ext>
              </a:extLst>
            </p:cNvPr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0F6263-7391-4E27-991D-224EDA9E4E75}"/>
                </a:ext>
              </a:extLst>
            </p:cNvPr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87FB24D-E5A7-486A-B389-CB4BB39C55A1}"/>
                </a:ext>
              </a:extLst>
            </p:cNvPr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7667DAB-78F4-4007-9E95-44D4682BD631}"/>
                </a:ext>
              </a:extLst>
            </p:cNvPr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51939B7-C4E3-492C-844E-894CADF5B784}"/>
                </a:ext>
              </a:extLst>
            </p:cNvPr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DA38B10-DCD3-4D87-8F48-31BB867CFFF7}"/>
                </a:ext>
              </a:extLst>
            </p:cNvPr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1F4529C-64DA-4DC9-8D70-8A87147FFB54}"/>
                </a:ext>
              </a:extLst>
            </p:cNvPr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C30F2-1761-46BE-B960-2FD866A8E3C0}"/>
                </a:ext>
              </a:extLst>
            </p:cNvPr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04847B-9E12-4282-95E5-741F6DC53551}"/>
                </a:ext>
              </a:extLst>
            </p:cNvPr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D6F958-3B32-4DC0-974B-CBEF8AF2701D}"/>
                </a:ext>
              </a:extLst>
            </p:cNvPr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BA65D3D-4324-48B3-827A-425C1D9EB554}"/>
                </a:ext>
              </a:extLst>
            </p:cNvPr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AA62E9-53A1-48E2-9922-3FC31D481FE6}"/>
                </a:ext>
              </a:extLst>
            </p:cNvPr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E1FAF3-F69E-4812-A6BA-042E88EC96B3}"/>
                </a:ext>
              </a:extLst>
            </p:cNvPr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593305-4E53-4DF4-A4D0-40FAD4E290DA}"/>
                </a:ext>
              </a:extLst>
            </p:cNvPr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E3A25CD-D5E4-4918-BD2B-2BF4860D5919}"/>
                </a:ext>
              </a:extLst>
            </p:cNvPr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B281433-1646-4156-8B3E-71BD8D8144E4}"/>
                </a:ext>
              </a:extLst>
            </p:cNvPr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8499EC9-9536-4C12-828B-E08813F15B9A}"/>
                </a:ext>
              </a:extLst>
            </p:cNvPr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616B07A-0A4F-4B6F-A4E0-5C3760C81FA6}"/>
                </a:ext>
              </a:extLst>
            </p:cNvPr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56A54E-8C91-42DE-95A5-9EC4353FF455}"/>
                </a:ext>
              </a:extLst>
            </p:cNvPr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74226E3-EFC9-4351-ACC0-5B0339727B9A}"/>
                </a:ext>
              </a:extLst>
            </p:cNvPr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0F8A40-0349-44E8-867D-FC10223E0599}"/>
                </a:ext>
              </a:extLst>
            </p:cNvPr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BFC08C-39CF-4D35-8A2E-4F64D0E44E4C}"/>
                </a:ext>
              </a:extLst>
            </p:cNvPr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C547A57-6A88-4AEE-9BF0-E21FBD8E2AAD}"/>
                </a:ext>
              </a:extLst>
            </p:cNvPr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2C65E1-ACF8-4C6D-8E8A-4E1BA65A4567}"/>
                </a:ext>
              </a:extLst>
            </p:cNvPr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8CFA4FF-7B42-4FB1-A230-997F4413F3C9}"/>
                </a:ext>
              </a:extLst>
            </p:cNvPr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10E10A0-2E67-40D6-9644-CBFC24E7EF0E}"/>
                </a:ext>
              </a:extLst>
            </p:cNvPr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F136C1C-11BE-4763-AFB9-786DCB691E55}"/>
                </a:ext>
              </a:extLst>
            </p:cNvPr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56980F1-61D6-4262-A808-8CE84536631F}"/>
                </a:ext>
              </a:extLst>
            </p:cNvPr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174E1FA-A219-4035-B6B7-B1D8B5057700}"/>
                </a:ext>
              </a:extLst>
            </p:cNvPr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7E7AE7F-9522-45E4-B188-1D6B7BFE8C2E}"/>
                </a:ext>
              </a:extLst>
            </p:cNvPr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ACFAF21-0DB8-43D5-A6F9-7014A2EDFAEE}"/>
                </a:ext>
              </a:extLst>
            </p:cNvPr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98EAFBB-B510-4DF9-BDD6-9A3CBDF6D072}"/>
                </a:ext>
              </a:extLst>
            </p:cNvPr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B87F206-F288-4C16-B1E6-38D348852D17}"/>
                </a:ext>
              </a:extLst>
            </p:cNvPr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D9E686F-91ED-4F7D-8872-5BB22DD42D96}"/>
                </a:ext>
              </a:extLst>
            </p:cNvPr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85E71A8-370C-4E4D-ABBF-6AE0CA05507C}"/>
                </a:ext>
              </a:extLst>
            </p:cNvPr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599C7B-BAE1-4624-B119-67200A523F7C}"/>
                </a:ext>
              </a:extLst>
            </p:cNvPr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CB65142-74AF-4952-800B-BE282B417766}"/>
                </a:ext>
              </a:extLst>
            </p:cNvPr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CF74B8E-8BE0-4C16-8270-3BCC869BC036}"/>
                </a:ext>
              </a:extLst>
            </p:cNvPr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C3DCCE-050A-4B92-BBFA-F44D4519CEDD}"/>
                </a:ext>
              </a:extLst>
            </p:cNvPr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58D0C6-6C56-4639-9E30-C03D87329351}"/>
                </a:ext>
              </a:extLst>
            </p:cNvPr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9C0BA04-B131-4F9A-BB99-F1AC5857088A}"/>
                </a:ext>
              </a:extLst>
            </p:cNvPr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12C5753-858F-4149-ACB2-0BDE95ACB719}"/>
                </a:ext>
              </a:extLst>
            </p:cNvPr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121FECE-DFA5-487E-92C2-B86B81573070}"/>
                </a:ext>
              </a:extLst>
            </p:cNvPr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853EB1-5D7A-4248-BC27-B86AE5506520}"/>
              </a:ext>
            </a:extLst>
          </p:cNvPr>
          <p:cNvCxnSpPr/>
          <p:nvPr/>
        </p:nvCxnSpPr>
        <p:spPr>
          <a:xfrm rot="5400000">
            <a:off x="1600200" y="1752600"/>
            <a:ext cx="4572000" cy="4572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D5AEF68-E1C5-48EA-804D-61EDBD55DFD3}"/>
              </a:ext>
            </a:extLst>
          </p:cNvPr>
          <p:cNvSpPr/>
          <p:nvPr/>
        </p:nvSpPr>
        <p:spPr>
          <a:xfrm>
            <a:off x="1143000" y="2438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DA2E1BE-D175-46F3-AA9D-6028E9681C20}"/>
              </a:ext>
            </a:extLst>
          </p:cNvPr>
          <p:cNvSpPr/>
          <p:nvPr/>
        </p:nvSpPr>
        <p:spPr>
          <a:xfrm>
            <a:off x="1143000" y="2971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A11231D-0F64-4FF7-A0AE-8EFE25785384}"/>
              </a:ext>
            </a:extLst>
          </p:cNvPr>
          <p:cNvSpPr/>
          <p:nvPr/>
        </p:nvSpPr>
        <p:spPr>
          <a:xfrm>
            <a:off x="1143000" y="3505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2CF186-7B57-42E1-8569-4BD0CC89EF78}"/>
              </a:ext>
            </a:extLst>
          </p:cNvPr>
          <p:cNvSpPr/>
          <p:nvPr/>
        </p:nvSpPr>
        <p:spPr>
          <a:xfrm>
            <a:off x="1143000" y="40386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C3A956-E525-49EE-A442-CB125E200555}"/>
              </a:ext>
            </a:extLst>
          </p:cNvPr>
          <p:cNvSpPr/>
          <p:nvPr/>
        </p:nvSpPr>
        <p:spPr>
          <a:xfrm>
            <a:off x="1143000" y="4572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8AAFFC-327C-4C3C-A8E6-FF2E1027E524}"/>
              </a:ext>
            </a:extLst>
          </p:cNvPr>
          <p:cNvSpPr/>
          <p:nvPr/>
        </p:nvSpPr>
        <p:spPr>
          <a:xfrm>
            <a:off x="1143000" y="5105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3DE1118-30CA-409E-B397-168CD45B7CAE}"/>
              </a:ext>
            </a:extLst>
          </p:cNvPr>
          <p:cNvSpPr/>
          <p:nvPr/>
        </p:nvSpPr>
        <p:spPr>
          <a:xfrm>
            <a:off x="1143000" y="5638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A3E5FF-7104-421A-812F-CDBD62747936}"/>
              </a:ext>
            </a:extLst>
          </p:cNvPr>
          <p:cNvSpPr/>
          <p:nvPr/>
        </p:nvSpPr>
        <p:spPr>
          <a:xfrm>
            <a:off x="1143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D4A166C-DC01-4148-A8F1-BB087B9728CC}"/>
              </a:ext>
            </a:extLst>
          </p:cNvPr>
          <p:cNvCxnSpPr/>
          <p:nvPr/>
        </p:nvCxnSpPr>
        <p:spPr>
          <a:xfrm rot="5400000">
            <a:off x="1600200" y="17526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55F5AD-686A-4842-AAF6-303C2FA327FA}"/>
              </a:ext>
            </a:extLst>
          </p:cNvPr>
          <p:cNvCxnSpPr/>
          <p:nvPr/>
        </p:nvCxnSpPr>
        <p:spPr>
          <a:xfrm rot="5400000">
            <a:off x="16002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090195-7C7D-4F72-A868-F0715B426EA9}"/>
              </a:ext>
            </a:extLst>
          </p:cNvPr>
          <p:cNvCxnSpPr/>
          <p:nvPr/>
        </p:nvCxnSpPr>
        <p:spPr>
          <a:xfrm rot="5400000">
            <a:off x="1600200" y="17526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F8E5DD-E3EA-4630-9675-C545DEE5E9CD}"/>
              </a:ext>
            </a:extLst>
          </p:cNvPr>
          <p:cNvCxnSpPr/>
          <p:nvPr/>
        </p:nvCxnSpPr>
        <p:spPr>
          <a:xfrm rot="5400000">
            <a:off x="1600200" y="17526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ED619B2-4B2E-4E3A-9AF4-AAB80C22AB0C}"/>
              </a:ext>
            </a:extLst>
          </p:cNvPr>
          <p:cNvCxnSpPr/>
          <p:nvPr/>
        </p:nvCxnSpPr>
        <p:spPr>
          <a:xfrm rot="5400000">
            <a:off x="1600200" y="1752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59C87E0-4618-4503-BCC2-A960C0F1E8A1}"/>
              </a:ext>
            </a:extLst>
          </p:cNvPr>
          <p:cNvCxnSpPr/>
          <p:nvPr/>
        </p:nvCxnSpPr>
        <p:spPr>
          <a:xfrm rot="5400000">
            <a:off x="1600200" y="17526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B5F11D4-638E-4A1E-B9AC-9FE9B64E7B98}"/>
              </a:ext>
            </a:extLst>
          </p:cNvPr>
          <p:cNvCxnSpPr/>
          <p:nvPr/>
        </p:nvCxnSpPr>
        <p:spPr>
          <a:xfrm rot="5400000">
            <a:off x="1600200" y="17526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5D6D641-20FA-403E-BD3F-81F8A882F228}"/>
              </a:ext>
            </a:extLst>
          </p:cNvPr>
          <p:cNvCxnSpPr/>
          <p:nvPr/>
        </p:nvCxnSpPr>
        <p:spPr>
          <a:xfrm rot="5400000">
            <a:off x="5334000" y="5486400"/>
            <a:ext cx="838200" cy="838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092FAB5-9B7D-402E-971F-0D71A88263A2}"/>
              </a:ext>
            </a:extLst>
          </p:cNvPr>
          <p:cNvCxnSpPr/>
          <p:nvPr/>
        </p:nvCxnSpPr>
        <p:spPr>
          <a:xfrm rot="5400000">
            <a:off x="21336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F8C2201-DC99-4967-8C62-5A72FC0D4C55}"/>
              </a:ext>
            </a:extLst>
          </p:cNvPr>
          <p:cNvCxnSpPr/>
          <p:nvPr/>
        </p:nvCxnSpPr>
        <p:spPr>
          <a:xfrm rot="5400000">
            <a:off x="2667000" y="28194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C337DFA-C531-4491-AFA2-422FBD38933D}"/>
              </a:ext>
            </a:extLst>
          </p:cNvPr>
          <p:cNvCxnSpPr/>
          <p:nvPr/>
        </p:nvCxnSpPr>
        <p:spPr>
          <a:xfrm rot="5400000">
            <a:off x="3200400" y="3352800"/>
            <a:ext cx="2971800" cy="29718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1AF8440-84D2-4456-A520-50F93EC68F54}"/>
              </a:ext>
            </a:extLst>
          </p:cNvPr>
          <p:cNvCxnSpPr/>
          <p:nvPr/>
        </p:nvCxnSpPr>
        <p:spPr>
          <a:xfrm rot="5400000">
            <a:off x="3733800" y="3886200"/>
            <a:ext cx="2438400" cy="24384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87DDA4-A7B1-4915-BCB6-F359C32FA296}"/>
              </a:ext>
            </a:extLst>
          </p:cNvPr>
          <p:cNvCxnSpPr/>
          <p:nvPr/>
        </p:nvCxnSpPr>
        <p:spPr>
          <a:xfrm rot="5400000">
            <a:off x="4267200" y="4419600"/>
            <a:ext cx="1905000" cy="19050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F98241C-79AF-4C44-93C4-739D61E9D242}"/>
              </a:ext>
            </a:extLst>
          </p:cNvPr>
          <p:cNvCxnSpPr/>
          <p:nvPr/>
        </p:nvCxnSpPr>
        <p:spPr>
          <a:xfrm rot="5400000">
            <a:off x="4800600" y="4953000"/>
            <a:ext cx="1371600" cy="1371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B820FBC-C845-4FAB-9166-85A47DFB6E92}"/>
              </a:ext>
            </a:extLst>
          </p:cNvPr>
          <p:cNvSpPr/>
          <p:nvPr/>
        </p:nvSpPr>
        <p:spPr>
          <a:xfrm>
            <a:off x="4876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0900FA9-0B04-4871-9DDF-233A62510A08}"/>
              </a:ext>
            </a:extLst>
          </p:cNvPr>
          <p:cNvSpPr/>
          <p:nvPr/>
        </p:nvSpPr>
        <p:spPr>
          <a:xfrm>
            <a:off x="4343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D483897-D411-4910-8A28-675CA82CB1B4}"/>
              </a:ext>
            </a:extLst>
          </p:cNvPr>
          <p:cNvSpPr/>
          <p:nvPr/>
        </p:nvSpPr>
        <p:spPr>
          <a:xfrm>
            <a:off x="38100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E01CD65-20B3-4EDA-A419-2FB4D7C64DEC}"/>
              </a:ext>
            </a:extLst>
          </p:cNvPr>
          <p:cNvSpPr/>
          <p:nvPr/>
        </p:nvSpPr>
        <p:spPr>
          <a:xfrm>
            <a:off x="32766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A54D20C-BDFD-4BAC-93FE-B1DF75F7D5ED}"/>
              </a:ext>
            </a:extLst>
          </p:cNvPr>
          <p:cNvSpPr/>
          <p:nvPr/>
        </p:nvSpPr>
        <p:spPr>
          <a:xfrm>
            <a:off x="27432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EBAB666-455F-4853-99E4-785B4F94E8E1}"/>
              </a:ext>
            </a:extLst>
          </p:cNvPr>
          <p:cNvSpPr/>
          <p:nvPr/>
        </p:nvSpPr>
        <p:spPr>
          <a:xfrm>
            <a:off x="22098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7C27F95-7DC0-4FAD-B209-950AB4EE0571}"/>
              </a:ext>
            </a:extLst>
          </p:cNvPr>
          <p:cNvSpPr/>
          <p:nvPr/>
        </p:nvSpPr>
        <p:spPr>
          <a:xfrm>
            <a:off x="1676400" y="61722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3" name="Group 118">
            <a:extLst>
              <a:ext uri="{FF2B5EF4-FFF2-40B4-BE49-F238E27FC236}">
                <a16:creationId xmlns:a16="http://schemas.microsoft.com/office/drawing/2014/main" id="{9446F901-EC8A-4F5F-8FDD-67AB4FA4FED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52600"/>
            <a:ext cx="2470150" cy="1447800"/>
            <a:chOff x="3810000" y="4648200"/>
            <a:chExt cx="2469776" cy="1447800"/>
          </a:xfrm>
        </p:grpSpPr>
        <p:sp>
          <p:nvSpPr>
            <p:cNvPr id="120" name="AutoShape 6">
              <a:extLst>
                <a:ext uri="{FF2B5EF4-FFF2-40B4-BE49-F238E27FC236}">
                  <a16:creationId xmlns:a16="http://schemas.microsoft.com/office/drawing/2014/main" id="{F1444FB5-8410-4094-9B19-3DED61E678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43319" y="4953000"/>
              <a:ext cx="1371392" cy="838200"/>
            </a:xfrm>
            <a:prstGeom prst="roundRect">
              <a:avLst>
                <a:gd name="adj" fmla="val 0"/>
              </a:avLst>
            </a:prstGeom>
            <a:noFill/>
            <a:ln>
              <a:noFill/>
              <a:prstDash val="sysDash"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2n-1 </a:t>
              </a:r>
              <a:r>
                <a:rPr lang="vi-VN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đườ</a:t>
              </a:r>
              <a:r>
                <a:rPr lang="en-US" sz="200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126" name="Explosion 2 125">
              <a:extLst>
                <a:ext uri="{FF2B5EF4-FFF2-40B4-BE49-F238E27FC236}">
                  <a16:creationId xmlns:a16="http://schemas.microsoft.com/office/drawing/2014/main" id="{A4E88C0C-DC7A-4EAB-A2D5-9A0D0ABC910D}"/>
                </a:ext>
              </a:extLst>
            </p:cNvPr>
            <p:cNvSpPr/>
            <p:nvPr/>
          </p:nvSpPr>
          <p:spPr>
            <a:xfrm>
              <a:off x="3810000" y="4648200"/>
              <a:ext cx="2469776" cy="1447800"/>
            </a:xfrm>
            <a:prstGeom prst="irregularSeal2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93" grpId="0"/>
      <p:bldP spid="194" grpId="0"/>
      <p:bldP spid="195" grpId="0"/>
      <p:bldP spid="196" grpId="0"/>
      <p:bldP spid="197" grpId="0"/>
      <p:bldP spid="198" grpId="0"/>
      <p:bldP spid="1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FCC0567-4870-4406-9DA3-A5E1B2C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Tám hậu – Các dòng</a:t>
            </a: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791EAC99-8903-4222-A138-AD661768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0180" name="Group 158">
            <a:extLst>
              <a:ext uri="{FF2B5EF4-FFF2-40B4-BE49-F238E27FC236}">
                <a16:creationId xmlns:a16="http://schemas.microsoft.com/office/drawing/2014/main" id="{D9C1CEEE-3F6B-425B-AED3-850B0EE34FC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4419600" cy="4419600"/>
            <a:chOff x="1828800" y="1676400"/>
            <a:chExt cx="4419600" cy="4419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2239FB5-AE54-42EC-AAA1-CD38DB599790}"/>
                </a:ext>
              </a:extLst>
            </p:cNvPr>
            <p:cNvSpPr/>
            <p:nvPr/>
          </p:nvSpPr>
          <p:spPr>
            <a:xfrm>
              <a:off x="1828800" y="1676400"/>
              <a:ext cx="4419600" cy="441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ECE681F-0C92-43FA-A43C-38EC00DBA605}"/>
                </a:ext>
              </a:extLst>
            </p:cNvPr>
            <p:cNvSpPr/>
            <p:nvPr/>
          </p:nvSpPr>
          <p:spPr>
            <a:xfrm>
              <a:off x="19050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760E475-87A3-4E61-9740-5F948B33F211}"/>
                </a:ext>
              </a:extLst>
            </p:cNvPr>
            <p:cNvSpPr/>
            <p:nvPr/>
          </p:nvSpPr>
          <p:spPr>
            <a:xfrm>
              <a:off x="24384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6AE98D-30A4-4A1A-8EF5-DFE9BB7B807D}"/>
                </a:ext>
              </a:extLst>
            </p:cNvPr>
            <p:cNvSpPr/>
            <p:nvPr/>
          </p:nvSpPr>
          <p:spPr>
            <a:xfrm>
              <a:off x="29718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6CC95B-C358-40A7-A5E0-9DCFFB80A8B9}"/>
                </a:ext>
              </a:extLst>
            </p:cNvPr>
            <p:cNvSpPr/>
            <p:nvPr/>
          </p:nvSpPr>
          <p:spPr>
            <a:xfrm>
              <a:off x="35052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330A11-531D-43B5-9BFE-11113D5DA77D}"/>
                </a:ext>
              </a:extLst>
            </p:cNvPr>
            <p:cNvSpPr/>
            <p:nvPr/>
          </p:nvSpPr>
          <p:spPr>
            <a:xfrm>
              <a:off x="40386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874746F-DA67-4C34-9C0A-09C7EE9A0FCD}"/>
                </a:ext>
              </a:extLst>
            </p:cNvPr>
            <p:cNvSpPr/>
            <p:nvPr/>
          </p:nvSpPr>
          <p:spPr>
            <a:xfrm>
              <a:off x="45720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ECBB6B-D5D9-470A-AFC5-1CE37BCD7323}"/>
                </a:ext>
              </a:extLst>
            </p:cNvPr>
            <p:cNvSpPr/>
            <p:nvPr/>
          </p:nvSpPr>
          <p:spPr>
            <a:xfrm>
              <a:off x="5105400" y="1752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44EAB6-8203-43E0-9D5E-430252BDFFE5}"/>
                </a:ext>
              </a:extLst>
            </p:cNvPr>
            <p:cNvSpPr/>
            <p:nvPr/>
          </p:nvSpPr>
          <p:spPr>
            <a:xfrm>
              <a:off x="5638800" y="1752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04E958-9E3C-499D-B8C2-CDB96563B162}"/>
                </a:ext>
              </a:extLst>
            </p:cNvPr>
            <p:cNvSpPr/>
            <p:nvPr/>
          </p:nvSpPr>
          <p:spPr>
            <a:xfrm>
              <a:off x="56388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AA8C0EE-33BF-43C3-A474-9B5185841581}"/>
                </a:ext>
              </a:extLst>
            </p:cNvPr>
            <p:cNvSpPr/>
            <p:nvPr/>
          </p:nvSpPr>
          <p:spPr>
            <a:xfrm>
              <a:off x="19050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B2A0C98-DDB1-475D-A4DB-82EDB7816D11}"/>
                </a:ext>
              </a:extLst>
            </p:cNvPr>
            <p:cNvSpPr/>
            <p:nvPr/>
          </p:nvSpPr>
          <p:spPr>
            <a:xfrm>
              <a:off x="24384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609E485-888B-4755-B5D1-0D1B422267D1}"/>
                </a:ext>
              </a:extLst>
            </p:cNvPr>
            <p:cNvSpPr/>
            <p:nvPr/>
          </p:nvSpPr>
          <p:spPr>
            <a:xfrm>
              <a:off x="29718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965A1D0-2655-4DAD-9F9E-CCF6809FA328}"/>
                </a:ext>
              </a:extLst>
            </p:cNvPr>
            <p:cNvSpPr/>
            <p:nvPr/>
          </p:nvSpPr>
          <p:spPr>
            <a:xfrm>
              <a:off x="35052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1929E6D-FB03-4873-97DC-82A5660054A5}"/>
                </a:ext>
              </a:extLst>
            </p:cNvPr>
            <p:cNvSpPr/>
            <p:nvPr/>
          </p:nvSpPr>
          <p:spPr>
            <a:xfrm>
              <a:off x="40386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317460B-ABE3-422E-B038-2D2597481A43}"/>
                </a:ext>
              </a:extLst>
            </p:cNvPr>
            <p:cNvSpPr/>
            <p:nvPr/>
          </p:nvSpPr>
          <p:spPr>
            <a:xfrm>
              <a:off x="4572000" y="2286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5C035C-0634-40D7-9126-62EA12E3C3AB}"/>
                </a:ext>
              </a:extLst>
            </p:cNvPr>
            <p:cNvSpPr/>
            <p:nvPr/>
          </p:nvSpPr>
          <p:spPr>
            <a:xfrm>
              <a:off x="5105400" y="2286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A3F03F-0C58-45ED-B308-25FC7DB78B2B}"/>
                </a:ext>
              </a:extLst>
            </p:cNvPr>
            <p:cNvSpPr/>
            <p:nvPr/>
          </p:nvSpPr>
          <p:spPr>
            <a:xfrm>
              <a:off x="19050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C76801-EEEB-466B-B24F-A91427D55CB1}"/>
                </a:ext>
              </a:extLst>
            </p:cNvPr>
            <p:cNvSpPr/>
            <p:nvPr/>
          </p:nvSpPr>
          <p:spPr>
            <a:xfrm>
              <a:off x="24384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AFB49-804A-4BE5-944C-08DCCA6C1D96}"/>
                </a:ext>
              </a:extLst>
            </p:cNvPr>
            <p:cNvSpPr/>
            <p:nvPr/>
          </p:nvSpPr>
          <p:spPr>
            <a:xfrm>
              <a:off x="29718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86A7BD6-30E7-40BC-863D-AE26D8773C08}"/>
                </a:ext>
              </a:extLst>
            </p:cNvPr>
            <p:cNvSpPr/>
            <p:nvPr/>
          </p:nvSpPr>
          <p:spPr>
            <a:xfrm>
              <a:off x="35052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D93D214-C75A-4485-91E9-7BBDA64EAF2B}"/>
                </a:ext>
              </a:extLst>
            </p:cNvPr>
            <p:cNvSpPr/>
            <p:nvPr/>
          </p:nvSpPr>
          <p:spPr>
            <a:xfrm>
              <a:off x="40386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A5DDF2-BA88-42E3-9154-CC003DAD6652}"/>
                </a:ext>
              </a:extLst>
            </p:cNvPr>
            <p:cNvSpPr/>
            <p:nvPr/>
          </p:nvSpPr>
          <p:spPr>
            <a:xfrm>
              <a:off x="45720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78D0C8-A299-400D-85D5-4B0DBC50BD76}"/>
                </a:ext>
              </a:extLst>
            </p:cNvPr>
            <p:cNvSpPr/>
            <p:nvPr/>
          </p:nvSpPr>
          <p:spPr>
            <a:xfrm>
              <a:off x="5105400" y="2819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3F1CDD4-6E68-4C71-8A42-407AEC9E1A6C}"/>
                </a:ext>
              </a:extLst>
            </p:cNvPr>
            <p:cNvSpPr/>
            <p:nvPr/>
          </p:nvSpPr>
          <p:spPr>
            <a:xfrm>
              <a:off x="5638800" y="2819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26A1FE6-6FD7-416E-8E55-9754112FD5B0}"/>
                </a:ext>
              </a:extLst>
            </p:cNvPr>
            <p:cNvSpPr/>
            <p:nvPr/>
          </p:nvSpPr>
          <p:spPr>
            <a:xfrm>
              <a:off x="19050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561D0C7-A372-42A9-ABA0-1E3ACA4EA5F8}"/>
                </a:ext>
              </a:extLst>
            </p:cNvPr>
            <p:cNvSpPr/>
            <p:nvPr/>
          </p:nvSpPr>
          <p:spPr>
            <a:xfrm>
              <a:off x="24384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8EAD852-9585-4868-84CA-074B3A3B360A}"/>
                </a:ext>
              </a:extLst>
            </p:cNvPr>
            <p:cNvSpPr/>
            <p:nvPr/>
          </p:nvSpPr>
          <p:spPr>
            <a:xfrm>
              <a:off x="29718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0DF048-3EA1-4044-A468-17C98BF2942D}"/>
                </a:ext>
              </a:extLst>
            </p:cNvPr>
            <p:cNvSpPr/>
            <p:nvPr/>
          </p:nvSpPr>
          <p:spPr>
            <a:xfrm>
              <a:off x="35052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D341632-E480-4C06-BB6D-4370EEB8B2FC}"/>
                </a:ext>
              </a:extLst>
            </p:cNvPr>
            <p:cNvSpPr/>
            <p:nvPr/>
          </p:nvSpPr>
          <p:spPr>
            <a:xfrm>
              <a:off x="40386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36F40CE-BA65-42C2-8526-2FF77B0BBF31}"/>
                </a:ext>
              </a:extLst>
            </p:cNvPr>
            <p:cNvSpPr/>
            <p:nvPr/>
          </p:nvSpPr>
          <p:spPr>
            <a:xfrm>
              <a:off x="45720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730E0C8-7BB4-46C8-933A-22F12F3418FC}"/>
                </a:ext>
              </a:extLst>
            </p:cNvPr>
            <p:cNvSpPr/>
            <p:nvPr/>
          </p:nvSpPr>
          <p:spPr>
            <a:xfrm>
              <a:off x="5105400" y="3886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1BE5B77-0ABF-433F-9914-BADA3DECBD12}"/>
                </a:ext>
              </a:extLst>
            </p:cNvPr>
            <p:cNvSpPr/>
            <p:nvPr/>
          </p:nvSpPr>
          <p:spPr>
            <a:xfrm>
              <a:off x="5638800" y="3886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12A889-2D8C-4FD6-A39B-343786ACBDFB}"/>
                </a:ext>
              </a:extLst>
            </p:cNvPr>
            <p:cNvSpPr/>
            <p:nvPr/>
          </p:nvSpPr>
          <p:spPr>
            <a:xfrm>
              <a:off x="56388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022078-E21D-454B-AD31-AF9DEEC33577}"/>
                </a:ext>
              </a:extLst>
            </p:cNvPr>
            <p:cNvSpPr/>
            <p:nvPr/>
          </p:nvSpPr>
          <p:spPr>
            <a:xfrm>
              <a:off x="19050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887412C-4A5F-42F6-88C3-60BD8D338EB7}"/>
                </a:ext>
              </a:extLst>
            </p:cNvPr>
            <p:cNvSpPr/>
            <p:nvPr/>
          </p:nvSpPr>
          <p:spPr>
            <a:xfrm>
              <a:off x="24384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7117631-2C16-48C0-A955-0B86BD0D550C}"/>
                </a:ext>
              </a:extLst>
            </p:cNvPr>
            <p:cNvSpPr/>
            <p:nvPr/>
          </p:nvSpPr>
          <p:spPr>
            <a:xfrm>
              <a:off x="29718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19A1E1-38CB-412D-8A7E-2A80746D38DB}"/>
                </a:ext>
              </a:extLst>
            </p:cNvPr>
            <p:cNvSpPr/>
            <p:nvPr/>
          </p:nvSpPr>
          <p:spPr>
            <a:xfrm>
              <a:off x="35052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66264E-1480-4A17-910E-6E445FCE007F}"/>
                </a:ext>
              </a:extLst>
            </p:cNvPr>
            <p:cNvSpPr/>
            <p:nvPr/>
          </p:nvSpPr>
          <p:spPr>
            <a:xfrm>
              <a:off x="40386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504F545-74E2-4790-AF35-EDF534978CA3}"/>
                </a:ext>
              </a:extLst>
            </p:cNvPr>
            <p:cNvSpPr/>
            <p:nvPr/>
          </p:nvSpPr>
          <p:spPr>
            <a:xfrm>
              <a:off x="4572000" y="4419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43EF128-5827-4CCA-9F80-3285EEC6941A}"/>
                </a:ext>
              </a:extLst>
            </p:cNvPr>
            <p:cNvSpPr/>
            <p:nvPr/>
          </p:nvSpPr>
          <p:spPr>
            <a:xfrm>
              <a:off x="5105400" y="4419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B8A4ED5-717C-48D2-941C-2E605C32AC87}"/>
                </a:ext>
              </a:extLst>
            </p:cNvPr>
            <p:cNvSpPr/>
            <p:nvPr/>
          </p:nvSpPr>
          <p:spPr>
            <a:xfrm>
              <a:off x="19050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920003B-66CD-4B5A-BB97-BFE11F64357F}"/>
                </a:ext>
              </a:extLst>
            </p:cNvPr>
            <p:cNvSpPr/>
            <p:nvPr/>
          </p:nvSpPr>
          <p:spPr>
            <a:xfrm>
              <a:off x="24384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3E7D4D-D84A-49EF-B872-281D3D744D44}"/>
                </a:ext>
              </a:extLst>
            </p:cNvPr>
            <p:cNvSpPr/>
            <p:nvPr/>
          </p:nvSpPr>
          <p:spPr>
            <a:xfrm>
              <a:off x="29718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4D1319-DEC9-4BD6-B98E-819237E491DA}"/>
                </a:ext>
              </a:extLst>
            </p:cNvPr>
            <p:cNvSpPr/>
            <p:nvPr/>
          </p:nvSpPr>
          <p:spPr>
            <a:xfrm>
              <a:off x="35052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CD94566-5648-411E-970E-0DD0F8C1497A}"/>
                </a:ext>
              </a:extLst>
            </p:cNvPr>
            <p:cNvSpPr/>
            <p:nvPr/>
          </p:nvSpPr>
          <p:spPr>
            <a:xfrm>
              <a:off x="40386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3CAF9-E0C9-4CD0-9663-0C799539D281}"/>
                </a:ext>
              </a:extLst>
            </p:cNvPr>
            <p:cNvSpPr/>
            <p:nvPr/>
          </p:nvSpPr>
          <p:spPr>
            <a:xfrm>
              <a:off x="45720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BC52D2-30DD-485C-8473-41A7829D58A8}"/>
                </a:ext>
              </a:extLst>
            </p:cNvPr>
            <p:cNvSpPr/>
            <p:nvPr/>
          </p:nvSpPr>
          <p:spPr>
            <a:xfrm>
              <a:off x="5105400" y="4953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B106C75-CD5A-4327-8EB8-36D5A04B9EDC}"/>
                </a:ext>
              </a:extLst>
            </p:cNvPr>
            <p:cNvSpPr/>
            <p:nvPr/>
          </p:nvSpPr>
          <p:spPr>
            <a:xfrm>
              <a:off x="5638800" y="4953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B25FC5E-BC15-49AC-969D-DCC0C57DBA04}"/>
                </a:ext>
              </a:extLst>
            </p:cNvPr>
            <p:cNvSpPr/>
            <p:nvPr/>
          </p:nvSpPr>
          <p:spPr>
            <a:xfrm>
              <a:off x="56388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A1271C3-4616-40A6-BE3C-50DD91FA9CF1}"/>
                </a:ext>
              </a:extLst>
            </p:cNvPr>
            <p:cNvSpPr/>
            <p:nvPr/>
          </p:nvSpPr>
          <p:spPr>
            <a:xfrm>
              <a:off x="19050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3674D8-7FB3-42A1-97E2-22F45E180402}"/>
                </a:ext>
              </a:extLst>
            </p:cNvPr>
            <p:cNvSpPr/>
            <p:nvPr/>
          </p:nvSpPr>
          <p:spPr>
            <a:xfrm>
              <a:off x="24384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E68E5E3-94E7-4A3E-887C-ECDA4675F311}"/>
                </a:ext>
              </a:extLst>
            </p:cNvPr>
            <p:cNvSpPr/>
            <p:nvPr/>
          </p:nvSpPr>
          <p:spPr>
            <a:xfrm>
              <a:off x="29718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CB8FED4-02DF-40B8-BFE0-4CCA062C7EC3}"/>
                </a:ext>
              </a:extLst>
            </p:cNvPr>
            <p:cNvSpPr/>
            <p:nvPr/>
          </p:nvSpPr>
          <p:spPr>
            <a:xfrm>
              <a:off x="35052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0E010A9-88B0-4394-9FD9-33D6A6398CB7}"/>
                </a:ext>
              </a:extLst>
            </p:cNvPr>
            <p:cNvSpPr/>
            <p:nvPr/>
          </p:nvSpPr>
          <p:spPr>
            <a:xfrm>
              <a:off x="40386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89A6B0-85E7-4E80-B4A8-3AE1B2BF7B63}"/>
                </a:ext>
              </a:extLst>
            </p:cNvPr>
            <p:cNvSpPr/>
            <p:nvPr/>
          </p:nvSpPr>
          <p:spPr>
            <a:xfrm>
              <a:off x="4572000" y="3352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36DF3A8-F939-4B69-9429-FB9A6963DE14}"/>
                </a:ext>
              </a:extLst>
            </p:cNvPr>
            <p:cNvSpPr/>
            <p:nvPr/>
          </p:nvSpPr>
          <p:spPr>
            <a:xfrm>
              <a:off x="5105400" y="3352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10C3CE4-93E7-454D-9913-06ECCB02B628}"/>
                </a:ext>
              </a:extLst>
            </p:cNvPr>
            <p:cNvSpPr/>
            <p:nvPr/>
          </p:nvSpPr>
          <p:spPr>
            <a:xfrm>
              <a:off x="56388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4185309-3D5E-42A5-AFC2-8B614B718D53}"/>
                </a:ext>
              </a:extLst>
            </p:cNvPr>
            <p:cNvSpPr/>
            <p:nvPr/>
          </p:nvSpPr>
          <p:spPr>
            <a:xfrm>
              <a:off x="19050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D85A3BB-A468-4538-8AE8-9CB9042D9710}"/>
                </a:ext>
              </a:extLst>
            </p:cNvPr>
            <p:cNvSpPr/>
            <p:nvPr/>
          </p:nvSpPr>
          <p:spPr>
            <a:xfrm>
              <a:off x="24384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95F125A-B7D1-4837-82A9-E227911EAEF2}"/>
                </a:ext>
              </a:extLst>
            </p:cNvPr>
            <p:cNvSpPr/>
            <p:nvPr/>
          </p:nvSpPr>
          <p:spPr>
            <a:xfrm>
              <a:off x="29718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53EDB5-1085-4F7B-8CDC-357D025C6924}"/>
                </a:ext>
              </a:extLst>
            </p:cNvPr>
            <p:cNvSpPr/>
            <p:nvPr/>
          </p:nvSpPr>
          <p:spPr>
            <a:xfrm>
              <a:off x="35052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9B54FD9-3C16-4569-876F-14F0BF88312D}"/>
                </a:ext>
              </a:extLst>
            </p:cNvPr>
            <p:cNvSpPr/>
            <p:nvPr/>
          </p:nvSpPr>
          <p:spPr>
            <a:xfrm>
              <a:off x="40386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980058E-82CA-455E-B00F-90AC1336BFF8}"/>
                </a:ext>
              </a:extLst>
            </p:cNvPr>
            <p:cNvSpPr/>
            <p:nvPr/>
          </p:nvSpPr>
          <p:spPr>
            <a:xfrm>
              <a:off x="4572000" y="5486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4DF269E-772A-4C5A-94C2-1DC86E68EB94}"/>
                </a:ext>
              </a:extLst>
            </p:cNvPr>
            <p:cNvSpPr/>
            <p:nvPr/>
          </p:nvSpPr>
          <p:spPr>
            <a:xfrm>
              <a:off x="5105400" y="5486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A15001-2DD1-4CC4-85B8-5FD6521BFB18}"/>
              </a:ext>
            </a:extLst>
          </p:cNvPr>
          <p:cNvCxnSpPr/>
          <p:nvPr/>
        </p:nvCxnSpPr>
        <p:spPr>
          <a:xfrm>
            <a:off x="1600200" y="3629025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CE6E5AE-E7CE-413A-A8F2-1250CBE84058}"/>
              </a:ext>
            </a:extLst>
          </p:cNvPr>
          <p:cNvSpPr/>
          <p:nvPr/>
        </p:nvSpPr>
        <p:spPr>
          <a:xfrm>
            <a:off x="609600" y="3352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 = 3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4A0316-56B8-4CF9-85B9-30D8B49A43C8}"/>
              </a:ext>
            </a:extLst>
          </p:cNvPr>
          <p:cNvCxnSpPr/>
          <p:nvPr/>
        </p:nvCxnSpPr>
        <p:spPr>
          <a:xfrm rot="5400000">
            <a:off x="953294" y="3733006"/>
            <a:ext cx="4572000" cy="1588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2439E7-A8A2-4B9A-9AE0-770DDF2359C5}"/>
              </a:ext>
            </a:extLst>
          </p:cNvPr>
          <p:cNvSpPr/>
          <p:nvPr/>
        </p:nvSpPr>
        <p:spPr>
          <a:xfrm>
            <a:off x="2743200" y="990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i = 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874DDC2-7810-4A9E-81C5-0E0884289371}"/>
              </a:ext>
            </a:extLst>
          </p:cNvPr>
          <p:cNvCxnSpPr/>
          <p:nvPr/>
        </p:nvCxnSpPr>
        <p:spPr>
          <a:xfrm rot="16200000" flipH="1">
            <a:off x="1905000" y="2286000"/>
            <a:ext cx="4038600" cy="40386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AF147-D60B-49BB-83AE-1918F33DE064}"/>
              </a:ext>
            </a:extLst>
          </p:cNvPr>
          <p:cNvSpPr/>
          <p:nvPr/>
        </p:nvSpPr>
        <p:spPr>
          <a:xfrm>
            <a:off x="5867400" y="6172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j-i+n-1=8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75D8955-6A5A-4622-8193-892C44DFF470}"/>
              </a:ext>
            </a:extLst>
          </p:cNvPr>
          <p:cNvSpPr/>
          <p:nvPr/>
        </p:nvSpPr>
        <p:spPr>
          <a:xfrm>
            <a:off x="457200" y="510540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j+i=5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9D3D839-3E68-4A59-8900-B3BB709B3EFA}"/>
              </a:ext>
            </a:extLst>
          </p:cNvPr>
          <p:cNvCxnSpPr/>
          <p:nvPr/>
        </p:nvCxnSpPr>
        <p:spPr>
          <a:xfrm rot="5400000">
            <a:off x="1600200" y="1752600"/>
            <a:ext cx="3505200" cy="3505200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Queen.bmp">
            <a:extLst>
              <a:ext uri="{FF2B5EF4-FFF2-40B4-BE49-F238E27FC236}">
                <a16:creationId xmlns:a16="http://schemas.microsoft.com/office/drawing/2014/main" id="{AFF6B026-74E7-4632-B8D8-25AFF4E745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3387725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3" grpId="0"/>
      <p:bldP spid="125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>
            <a:extLst>
              <a:ext uri="{FF2B5EF4-FFF2-40B4-BE49-F238E27FC236}">
                <a16:creationId xmlns:a16="http://schemas.microsoft.com/office/drawing/2014/main" id="{9EF09C83-FAF4-4F32-9D05-25EE4AF5124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657600"/>
            <a:ext cx="2667000" cy="2667000"/>
            <a:chOff x="2819400" y="3657600"/>
            <a:chExt cx="2667000" cy="2667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D94BB4-5566-45F1-BD8B-E5A463207AA0}"/>
                </a:ext>
              </a:extLst>
            </p:cNvPr>
            <p:cNvSpPr/>
            <p:nvPr/>
          </p:nvSpPr>
          <p:spPr>
            <a:xfrm>
              <a:off x="28194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4BDE33-40FF-4E42-9390-A247732B8E4E}"/>
                </a:ext>
              </a:extLst>
            </p:cNvPr>
            <p:cNvSpPr/>
            <p:nvPr/>
          </p:nvSpPr>
          <p:spPr>
            <a:xfrm>
              <a:off x="3352800" y="4191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EF99F0E-A009-4EF9-9415-524FD082D593}"/>
                </a:ext>
              </a:extLst>
            </p:cNvPr>
            <p:cNvSpPr/>
            <p:nvPr/>
          </p:nvSpPr>
          <p:spPr>
            <a:xfrm>
              <a:off x="38862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9EEBD2A-389C-49EC-A16E-E6923BCBBCBB}"/>
                </a:ext>
              </a:extLst>
            </p:cNvPr>
            <p:cNvSpPr/>
            <p:nvPr/>
          </p:nvSpPr>
          <p:spPr>
            <a:xfrm>
              <a:off x="4419600" y="41910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614118-32F2-4EA2-8718-3B218D848C22}"/>
                </a:ext>
              </a:extLst>
            </p:cNvPr>
            <p:cNvSpPr/>
            <p:nvPr/>
          </p:nvSpPr>
          <p:spPr>
            <a:xfrm>
              <a:off x="4953000" y="41910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EC6769-79D6-43DF-A422-CDA4B6266321}"/>
                </a:ext>
              </a:extLst>
            </p:cNvPr>
            <p:cNvSpPr/>
            <p:nvPr/>
          </p:nvSpPr>
          <p:spPr>
            <a:xfrm>
              <a:off x="28194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2F320CF-C697-4A8B-9350-2352BF3BC364}"/>
                </a:ext>
              </a:extLst>
            </p:cNvPr>
            <p:cNvSpPr/>
            <p:nvPr/>
          </p:nvSpPr>
          <p:spPr>
            <a:xfrm>
              <a:off x="3352800" y="4724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4626D8-7859-4C75-9A2F-204DDCFD332B}"/>
                </a:ext>
              </a:extLst>
            </p:cNvPr>
            <p:cNvSpPr/>
            <p:nvPr/>
          </p:nvSpPr>
          <p:spPr>
            <a:xfrm>
              <a:off x="38862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055E66-C7A0-4AC9-A92D-5EFE07083B77}"/>
                </a:ext>
              </a:extLst>
            </p:cNvPr>
            <p:cNvSpPr/>
            <p:nvPr/>
          </p:nvSpPr>
          <p:spPr>
            <a:xfrm>
              <a:off x="4419600" y="47244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EB4C769-F1DA-448E-A1A0-FD11153DF01D}"/>
                </a:ext>
              </a:extLst>
            </p:cNvPr>
            <p:cNvSpPr/>
            <p:nvPr/>
          </p:nvSpPr>
          <p:spPr>
            <a:xfrm>
              <a:off x="4953000" y="47244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42C291A-C22A-490F-8434-2BC3B9153818}"/>
                </a:ext>
              </a:extLst>
            </p:cNvPr>
            <p:cNvSpPr/>
            <p:nvPr/>
          </p:nvSpPr>
          <p:spPr>
            <a:xfrm>
              <a:off x="28194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1C5B799-3B92-44AF-BE9B-DDD630555B5B}"/>
                </a:ext>
              </a:extLst>
            </p:cNvPr>
            <p:cNvSpPr/>
            <p:nvPr/>
          </p:nvSpPr>
          <p:spPr>
            <a:xfrm>
              <a:off x="3352800" y="5257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26CD32D-1E32-458D-9EB6-31BAA9E4F67B}"/>
                </a:ext>
              </a:extLst>
            </p:cNvPr>
            <p:cNvSpPr/>
            <p:nvPr/>
          </p:nvSpPr>
          <p:spPr>
            <a:xfrm>
              <a:off x="38862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C703721-855C-4D13-89BD-32B6138AF5AD}"/>
                </a:ext>
              </a:extLst>
            </p:cNvPr>
            <p:cNvSpPr/>
            <p:nvPr/>
          </p:nvSpPr>
          <p:spPr>
            <a:xfrm>
              <a:off x="4419600" y="52578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47140B4-E79D-4808-83D2-5ECBDD044CCB}"/>
                </a:ext>
              </a:extLst>
            </p:cNvPr>
            <p:cNvSpPr/>
            <p:nvPr/>
          </p:nvSpPr>
          <p:spPr>
            <a:xfrm>
              <a:off x="4953000" y="52578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C2223D0-1D26-430B-BA5F-3CF3BA2FD783}"/>
                </a:ext>
              </a:extLst>
            </p:cNvPr>
            <p:cNvSpPr/>
            <p:nvPr/>
          </p:nvSpPr>
          <p:spPr>
            <a:xfrm>
              <a:off x="28194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8C396F-B624-4E0A-9342-FA6AE822ED81}"/>
                </a:ext>
              </a:extLst>
            </p:cNvPr>
            <p:cNvSpPr/>
            <p:nvPr/>
          </p:nvSpPr>
          <p:spPr>
            <a:xfrm>
              <a:off x="3352800" y="3657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F878986-DA32-4AC2-8BF0-6893247E6E86}"/>
                </a:ext>
              </a:extLst>
            </p:cNvPr>
            <p:cNvSpPr/>
            <p:nvPr/>
          </p:nvSpPr>
          <p:spPr>
            <a:xfrm>
              <a:off x="38862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9B5B53-F0C0-4AD3-B840-C32C00652EAA}"/>
                </a:ext>
              </a:extLst>
            </p:cNvPr>
            <p:cNvSpPr/>
            <p:nvPr/>
          </p:nvSpPr>
          <p:spPr>
            <a:xfrm>
              <a:off x="4419600" y="36576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C431AFA-8ADF-4CCE-BA60-B3EEA5147066}"/>
                </a:ext>
              </a:extLst>
            </p:cNvPr>
            <p:cNvSpPr/>
            <p:nvPr/>
          </p:nvSpPr>
          <p:spPr>
            <a:xfrm>
              <a:off x="4953000" y="36576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A8D432C-73EA-4426-9035-268742C5A14F}"/>
                </a:ext>
              </a:extLst>
            </p:cNvPr>
            <p:cNvSpPr/>
            <p:nvPr/>
          </p:nvSpPr>
          <p:spPr>
            <a:xfrm>
              <a:off x="28194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72ADC8-3DA9-4AF1-8310-744C258CC778}"/>
                </a:ext>
              </a:extLst>
            </p:cNvPr>
            <p:cNvSpPr/>
            <p:nvPr/>
          </p:nvSpPr>
          <p:spPr>
            <a:xfrm>
              <a:off x="3352800" y="5791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1F96BF9-096F-4F20-9F47-79BA27BD52AE}"/>
                </a:ext>
              </a:extLst>
            </p:cNvPr>
            <p:cNvSpPr/>
            <p:nvPr/>
          </p:nvSpPr>
          <p:spPr>
            <a:xfrm>
              <a:off x="38862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DAE2BA9-F87C-4A61-889F-F9E5A41303BC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2A8ECA5-81C1-49C1-9A04-B4B2942966C9}"/>
                </a:ext>
              </a:extLst>
            </p:cNvPr>
            <p:cNvSpPr/>
            <p:nvPr/>
          </p:nvSpPr>
          <p:spPr>
            <a:xfrm>
              <a:off x="4953000" y="5791200"/>
              <a:ext cx="533400" cy="533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247" name="Picture 116" descr="Horse.bmp">
              <a:extLst>
                <a:ext uri="{FF2B5EF4-FFF2-40B4-BE49-F238E27FC236}">
                  <a16:creationId xmlns:a16="http://schemas.microsoft.com/office/drawing/2014/main" id="{E0F2CFEE-EA8A-4B1E-93B5-24EB7D90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026" y="4756299"/>
              <a:ext cx="4476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3" name="Title 3">
            <a:extLst>
              <a:ext uri="{FF2B5EF4-FFF2-40B4-BE49-F238E27FC236}">
                <a16:creationId xmlns:a16="http://schemas.microsoft.com/office/drawing/2014/main" id="{C4B59DF0-63DD-442D-8D7B-52239D7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Mã </a:t>
            </a:r>
            <a:r>
              <a:rPr lang="vi-VN" altLang="en-US"/>
              <a:t>đ</a:t>
            </a:r>
            <a:r>
              <a:rPr lang="en-US" altLang="en-US"/>
              <a:t>i tuần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E6F86-2EB3-4C8D-8F5A-A98AABAD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Mô tả bài toán</a:t>
            </a:r>
          </a:p>
          <a:p>
            <a:pPr lvl="1" eaLnBrk="1" hangingPunct="1">
              <a:defRPr/>
            </a:pPr>
            <a:r>
              <a:rPr lang="en-US"/>
              <a:t>Cho bàn cờ vua kích th</a:t>
            </a:r>
            <a:r>
              <a:rPr lang="vi-VN"/>
              <a:t>ướ</a:t>
            </a:r>
            <a:r>
              <a:rPr lang="en-US"/>
              <a:t>c 8x8 (64 ô)</a:t>
            </a:r>
          </a:p>
          <a:p>
            <a:pPr lvl="1" eaLnBrk="1" hangingPunct="1">
              <a:defRPr/>
            </a:pPr>
            <a:r>
              <a:rPr lang="en-US"/>
              <a:t>Hãy </a:t>
            </a:r>
            <a:r>
              <a:rPr lang="vi-VN"/>
              <a:t>đ</a:t>
            </a:r>
            <a:r>
              <a:rPr lang="en-US"/>
              <a:t>i con mã 64 n</a:t>
            </a:r>
            <a:r>
              <a:rPr lang="vi-VN"/>
              <a:t>ướ</a:t>
            </a:r>
            <a:r>
              <a:rPr lang="en-US"/>
              <a:t>c sao cho mỗi ô chỉ </a:t>
            </a:r>
            <a:r>
              <a:rPr lang="vi-VN"/>
              <a:t>đ</a:t>
            </a:r>
            <a:r>
              <a:rPr lang="en-US"/>
              <a:t>i qua 1 lần (xuất phát từ ô bất kỳ) theo luật:</a:t>
            </a:r>
          </a:p>
        </p:txBody>
      </p:sp>
      <p:sp>
        <p:nvSpPr>
          <p:cNvPr id="51205" name="Footer Placeholder 2">
            <a:extLst>
              <a:ext uri="{FF2B5EF4-FFF2-40B4-BE49-F238E27FC236}">
                <a16:creationId xmlns:a16="http://schemas.microsoft.com/office/drawing/2014/main" id="{E7803CF5-BE4B-40A6-8B51-EDA5193A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21A9C3C-DB00-4218-AFDC-2D23B7950E55}"/>
              </a:ext>
            </a:extLst>
          </p:cNvPr>
          <p:cNvSpPr/>
          <p:nvPr/>
        </p:nvSpPr>
        <p:spPr>
          <a:xfrm>
            <a:off x="2819400" y="4191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0E0FBC-BB4C-4336-AE56-DB54E446DBDC}"/>
              </a:ext>
            </a:extLst>
          </p:cNvPr>
          <p:cNvSpPr/>
          <p:nvPr/>
        </p:nvSpPr>
        <p:spPr>
          <a:xfrm>
            <a:off x="4953000" y="4191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87BF960-5D02-43DB-BAEB-1A7A3D5B9B70}"/>
              </a:ext>
            </a:extLst>
          </p:cNvPr>
          <p:cNvSpPr/>
          <p:nvPr/>
        </p:nvSpPr>
        <p:spPr>
          <a:xfrm>
            <a:off x="2819400" y="5257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A0B9D4F-0173-45CD-A71B-67570B59E69E}"/>
              </a:ext>
            </a:extLst>
          </p:cNvPr>
          <p:cNvSpPr/>
          <p:nvPr/>
        </p:nvSpPr>
        <p:spPr>
          <a:xfrm>
            <a:off x="4953000" y="5257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BF4D5DA-F994-4DAE-BDC8-990DF09D18E6}"/>
              </a:ext>
            </a:extLst>
          </p:cNvPr>
          <p:cNvSpPr/>
          <p:nvPr/>
        </p:nvSpPr>
        <p:spPr>
          <a:xfrm>
            <a:off x="3352800" y="3657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5BBDFA-36EB-4A66-8E75-4AC1A5F84F00}"/>
              </a:ext>
            </a:extLst>
          </p:cNvPr>
          <p:cNvSpPr/>
          <p:nvPr/>
        </p:nvSpPr>
        <p:spPr>
          <a:xfrm>
            <a:off x="4419600" y="3657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FEED4-2E2D-48B6-9F65-65C834BA011B}"/>
              </a:ext>
            </a:extLst>
          </p:cNvPr>
          <p:cNvSpPr/>
          <p:nvPr/>
        </p:nvSpPr>
        <p:spPr>
          <a:xfrm>
            <a:off x="3352800" y="5791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BA69DC-409C-4AF5-BDE7-D9DC633B9AAD}"/>
              </a:ext>
            </a:extLst>
          </p:cNvPr>
          <p:cNvSpPr/>
          <p:nvPr/>
        </p:nvSpPr>
        <p:spPr>
          <a:xfrm>
            <a:off x="4419600" y="5791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EDB6CA-FB25-4839-B512-AF419AA5DBB6}"/>
              </a:ext>
            </a:extLst>
          </p:cNvPr>
          <p:cNvCxnSpPr/>
          <p:nvPr/>
        </p:nvCxnSpPr>
        <p:spPr>
          <a:xfrm rot="16200000" flipH="1">
            <a:off x="3924300" y="5219700"/>
            <a:ext cx="9144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EC614DD-CEAF-457D-8549-B65AF3913082}"/>
              </a:ext>
            </a:extLst>
          </p:cNvPr>
          <p:cNvCxnSpPr/>
          <p:nvPr/>
        </p:nvCxnSpPr>
        <p:spPr>
          <a:xfrm rot="5400000">
            <a:off x="3429000" y="5257800"/>
            <a:ext cx="9144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017BF27-23BE-4628-8BE0-63D7ED18F4FF}"/>
              </a:ext>
            </a:extLst>
          </p:cNvPr>
          <p:cNvCxnSpPr/>
          <p:nvPr/>
        </p:nvCxnSpPr>
        <p:spPr>
          <a:xfrm rot="10800000" flipV="1">
            <a:off x="3200400" y="5029200"/>
            <a:ext cx="9144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D7B0BE-4FF1-4920-9A4F-A36F5D54C7D4}"/>
              </a:ext>
            </a:extLst>
          </p:cNvPr>
          <p:cNvCxnSpPr/>
          <p:nvPr/>
        </p:nvCxnSpPr>
        <p:spPr>
          <a:xfrm rot="10800000">
            <a:off x="3200400" y="4495800"/>
            <a:ext cx="9144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A403DCD-53EE-4008-941F-106D36ACCEB4}"/>
              </a:ext>
            </a:extLst>
          </p:cNvPr>
          <p:cNvCxnSpPr/>
          <p:nvPr/>
        </p:nvCxnSpPr>
        <p:spPr>
          <a:xfrm rot="16200000" flipV="1">
            <a:off x="3390900" y="4305300"/>
            <a:ext cx="9906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6D4B90E-BFC1-4D9A-AA84-123E1DA54EDD}"/>
              </a:ext>
            </a:extLst>
          </p:cNvPr>
          <p:cNvCxnSpPr/>
          <p:nvPr/>
        </p:nvCxnSpPr>
        <p:spPr>
          <a:xfrm rot="5400000" flipH="1" flipV="1">
            <a:off x="3886200" y="4267200"/>
            <a:ext cx="9906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389B6C-75EE-4C78-922B-D06D24D339A3}"/>
              </a:ext>
            </a:extLst>
          </p:cNvPr>
          <p:cNvCxnSpPr/>
          <p:nvPr/>
        </p:nvCxnSpPr>
        <p:spPr>
          <a:xfrm flipV="1">
            <a:off x="4114800" y="4495800"/>
            <a:ext cx="990600" cy="5334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369C572-A03C-4B7B-82ED-E195C59D89F4}"/>
              </a:ext>
            </a:extLst>
          </p:cNvPr>
          <p:cNvCxnSpPr/>
          <p:nvPr/>
        </p:nvCxnSpPr>
        <p:spPr>
          <a:xfrm>
            <a:off x="4114800" y="5029200"/>
            <a:ext cx="990600" cy="4572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ABB6109-0596-434E-849F-7A629816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tích giải thuật </a:t>
            </a:r>
            <a:r>
              <a:rPr lang="vi-VN" altLang="en-US"/>
              <a:t>đệ</a:t>
            </a:r>
            <a:r>
              <a:rPr lang="en-US" altLang="en-US"/>
              <a:t> quy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6CA6-FE2B-4818-8F70-326DA36A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cây 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đệ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quy</a:t>
            </a:r>
            <a:b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2000"/>
              <a:t>(recursive tree)</a:t>
            </a:r>
          </a:p>
          <a:p>
            <a:pPr lvl="1" eaLnBrk="1" hangingPunct="1">
              <a:defRPr/>
            </a:pPr>
            <a:r>
              <a:rPr lang="en-US"/>
              <a:t>Giúp hình dung b</a:t>
            </a:r>
            <a:r>
              <a:rPr lang="vi-VN"/>
              <a:t>ướ</a:t>
            </a:r>
            <a:r>
              <a:rPr lang="en-US"/>
              <a:t>c phân tích và thế ng</a:t>
            </a:r>
            <a:r>
              <a:rPr lang="vi-VN"/>
              <a:t>ượ</a:t>
            </a:r>
            <a:r>
              <a:rPr lang="en-US"/>
              <a:t>c.</a:t>
            </a:r>
          </a:p>
          <a:p>
            <a:pPr lvl="1" eaLnBrk="1" hangingPunct="1">
              <a:defRPr/>
            </a:pPr>
            <a:r>
              <a:rPr lang="en-US"/>
              <a:t>B</a:t>
            </a:r>
            <a:r>
              <a:rPr lang="vi-VN"/>
              <a:t>ướ</a:t>
            </a:r>
            <a:r>
              <a:rPr lang="en-US"/>
              <a:t>c phân tích: </a:t>
            </a:r>
            <a:r>
              <a:rPr lang="vi-VN"/>
              <a:t>đ</a:t>
            </a:r>
            <a:r>
              <a:rPr lang="en-US"/>
              <a:t>i từ trên xuống d</a:t>
            </a:r>
            <a:r>
              <a:rPr lang="vi-VN"/>
              <a:t>ướ</a:t>
            </a:r>
            <a:r>
              <a:rPr lang="en-US"/>
              <a:t>i.</a:t>
            </a:r>
          </a:p>
          <a:p>
            <a:pPr lvl="1" eaLnBrk="1" hangingPunct="1">
              <a:defRPr/>
            </a:pPr>
            <a:r>
              <a:rPr lang="en-US"/>
              <a:t>B</a:t>
            </a:r>
            <a:r>
              <a:rPr lang="vi-VN"/>
              <a:t>ướ</a:t>
            </a:r>
            <a:r>
              <a:rPr lang="en-US"/>
              <a:t>c thế ng</a:t>
            </a:r>
            <a:r>
              <a:rPr lang="vi-VN"/>
              <a:t>ượ</a:t>
            </a:r>
            <a:r>
              <a:rPr lang="en-US"/>
              <a:t>c </a:t>
            </a:r>
            <a:r>
              <a:rPr lang="vi-VN"/>
              <a:t>đ</a:t>
            </a:r>
            <a:r>
              <a:rPr lang="en-US"/>
              <a:t>i từ trái sang phải, từ d</a:t>
            </a:r>
            <a:r>
              <a:rPr lang="vi-VN"/>
              <a:t>ướ</a:t>
            </a:r>
            <a:r>
              <a:rPr lang="en-US"/>
              <a:t>i lên trên.</a:t>
            </a:r>
          </a:p>
          <a:p>
            <a:pPr lvl="1" eaLnBrk="1" hangingPunct="1">
              <a:defRPr/>
            </a:pPr>
            <a:r>
              <a:rPr lang="en-US"/>
              <a:t>Ý nghĩa</a:t>
            </a:r>
          </a:p>
          <a:p>
            <a:pPr lvl="2" eaLnBrk="1" hangingPunct="1">
              <a:defRPr/>
            </a:pPr>
            <a:r>
              <a:rPr lang="en-US"/>
              <a:t>Chiều cao của cây </a:t>
            </a:r>
            <a:r>
              <a:rPr lang="en-US">
                <a:sym typeface="Wingdings" pitchFamily="2" charset="2"/>
              </a:rPr>
              <a:t> Độ lớn trong STACK.</a:t>
            </a:r>
          </a:p>
          <a:p>
            <a:pPr lvl="2" eaLnBrk="1" hangingPunct="1">
              <a:defRPr/>
            </a:pPr>
            <a:r>
              <a:rPr lang="en-US">
                <a:sym typeface="Wingdings" pitchFamily="2" charset="2"/>
              </a:rPr>
              <a:t>Số nút  Số lời gọi hàm.</a:t>
            </a:r>
          </a:p>
        </p:txBody>
      </p:sp>
      <p:sp>
        <p:nvSpPr>
          <p:cNvPr id="52228" name="Footer Placeholder 3">
            <a:extLst>
              <a:ext uri="{FF2B5EF4-FFF2-40B4-BE49-F238E27FC236}">
                <a16:creationId xmlns:a16="http://schemas.microsoft.com/office/drawing/2014/main" id="{B89E19F7-EA45-4BB2-9D2B-FF2B85C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0B2A497C-4E33-4A80-9BFE-23D2A85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Nhận 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D7FF-F0A3-479D-9F44-9BD1C2D1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u 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 eaLnBrk="1" hangingPunct="1">
              <a:defRPr/>
            </a:pPr>
            <a:r>
              <a:rPr lang="en-US"/>
              <a:t>Sáng sủa, dễ hiểu, nêu rõ bản chất vấn </a:t>
            </a:r>
            <a:r>
              <a:rPr lang="vi-VN"/>
              <a:t>đề</a:t>
            </a:r>
            <a:r>
              <a:rPr lang="en-US"/>
              <a:t>.</a:t>
            </a:r>
          </a:p>
          <a:p>
            <a:pPr lvl="1" eaLnBrk="1" hangingPunct="1">
              <a:defRPr/>
            </a:pPr>
            <a:r>
              <a:rPr lang="en-US"/>
              <a:t>Tiết kiệm thời gian thực hiện mã nguồn.</a:t>
            </a:r>
          </a:p>
          <a:p>
            <a:pPr lvl="1" eaLnBrk="1" hangingPunct="1">
              <a:defRPr/>
            </a:pPr>
            <a:r>
              <a:rPr lang="en-US"/>
              <a:t>Một số bài toán rất khó giải nếu không dùng </a:t>
            </a:r>
            <a:r>
              <a:rPr lang="vi-VN"/>
              <a:t>đệ qui.</a:t>
            </a:r>
            <a:endParaRPr lang="vi-VN" sz="1000"/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Khuyết </a:t>
            </a:r>
            <a:r>
              <a:rPr lang="vi-VN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 eaLnBrk="1" hangingPunct="1">
              <a:defRPr/>
            </a:pPr>
            <a:r>
              <a:rPr lang="en-US"/>
              <a:t>Tốn nhiều bộ nhớ, thời gian thực thi lâu.</a:t>
            </a:r>
          </a:p>
          <a:p>
            <a:pPr lvl="1" eaLnBrk="1" hangingPunct="1">
              <a:defRPr/>
            </a:pPr>
            <a:r>
              <a:rPr lang="en-US"/>
              <a:t>Một số tính toán có thể bị lặp lại nhiều lần.</a:t>
            </a:r>
          </a:p>
          <a:p>
            <a:pPr lvl="1" eaLnBrk="1" hangingPunct="1">
              <a:defRPr/>
            </a:pPr>
            <a:r>
              <a:rPr lang="en-US"/>
              <a:t>Một số bài toán không có lời giải </a:t>
            </a:r>
            <a:r>
              <a:rPr lang="vi-VN"/>
              <a:t>đệ</a:t>
            </a:r>
            <a:r>
              <a:rPr lang="en-US"/>
              <a:t> quy.</a:t>
            </a:r>
          </a:p>
        </p:txBody>
      </p:sp>
      <p:sp>
        <p:nvSpPr>
          <p:cNvPr id="53252" name="Footer Placeholder 3">
            <a:extLst>
              <a:ext uri="{FF2B5EF4-FFF2-40B4-BE49-F238E27FC236}">
                <a16:creationId xmlns:a16="http://schemas.microsoft.com/office/drawing/2014/main" id="{2DF1D233-6B22-4224-8A4D-A582E088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>
            <a:extLst>
              <a:ext uri="{FF2B5EF4-FFF2-40B4-BE49-F238E27FC236}">
                <a16:creationId xmlns:a16="http://schemas.microsoft.com/office/drawing/2014/main" id="{3F023216-28C3-47B6-9532-9AFF802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cây </a:t>
            </a:r>
            <a:r>
              <a:rPr lang="vi-VN" altLang="en-US"/>
              <a:t>đệ</a:t>
            </a:r>
            <a:r>
              <a:rPr lang="en-US" altLang="en-US"/>
              <a:t> quy Fibonacy</a:t>
            </a:r>
          </a:p>
        </p:txBody>
      </p:sp>
      <p:sp>
        <p:nvSpPr>
          <p:cNvPr id="54275" name="Footer Placeholder 3">
            <a:extLst>
              <a:ext uri="{FF2B5EF4-FFF2-40B4-BE49-F238E27FC236}">
                <a16:creationId xmlns:a16="http://schemas.microsoft.com/office/drawing/2014/main" id="{9B175113-0A76-4E63-BC1E-EA32C901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9E9AAE9-B344-47B6-AE7F-85643C385E2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05000"/>
            <a:ext cx="755650" cy="758825"/>
            <a:chOff x="4010025" y="1277941"/>
            <a:chExt cx="755650" cy="758826"/>
          </a:xfrm>
        </p:grpSpPr>
        <p:grpSp>
          <p:nvGrpSpPr>
            <p:cNvPr id="54450" name="Group 39">
              <a:extLst>
                <a:ext uri="{FF2B5EF4-FFF2-40B4-BE49-F238E27FC236}">
                  <a16:creationId xmlns:a16="http://schemas.microsoft.com/office/drawing/2014/main" id="{0BE83CFE-C7F2-41B9-ADE7-FDEC07003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452" name="Picture 40" descr="light_shadow">
                <a:extLst>
                  <a:ext uri="{FF2B5EF4-FFF2-40B4-BE49-F238E27FC236}">
                    <a16:creationId xmlns:a16="http://schemas.microsoft.com/office/drawing/2014/main" id="{7F0F6EC2-9274-497B-8948-84865081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453" name="Picture 41" descr="circuler_1">
                <a:extLst>
                  <a:ext uri="{FF2B5EF4-FFF2-40B4-BE49-F238E27FC236}">
                    <a16:creationId xmlns:a16="http://schemas.microsoft.com/office/drawing/2014/main" id="{B7C40C60-1216-47EC-A193-5AE226596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Oval 42">
                <a:extLst>
                  <a:ext uri="{FF2B5EF4-FFF2-40B4-BE49-F238E27FC236}">
                    <a16:creationId xmlns:a16="http://schemas.microsoft.com/office/drawing/2014/main" id="{67218760-1B90-4987-A2C6-EDFB061589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457" name="Group 150">
                <a:extLst>
                  <a:ext uri="{FF2B5EF4-FFF2-40B4-BE49-F238E27FC236}">
                    <a16:creationId xmlns:a16="http://schemas.microsoft.com/office/drawing/2014/main" id="{102D2B13-52E3-40FA-9551-C3AB297A0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54459" name="Group 44">
                  <a:extLst>
                    <a:ext uri="{FF2B5EF4-FFF2-40B4-BE49-F238E27FC236}">
                      <a16:creationId xmlns:a16="http://schemas.microsoft.com/office/drawing/2014/main" id="{81F32E65-EE37-4F9E-A0C0-7249CB01FF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0" name="AutoShape 45">
                    <a:extLst>
                      <a:ext uri="{FF2B5EF4-FFF2-40B4-BE49-F238E27FC236}">
                        <a16:creationId xmlns:a16="http://schemas.microsoft.com/office/drawing/2014/main" id="{271DF1F7-48A0-4EAB-93C4-F34F6793A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9"/>
                    <a:ext cx="225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6">
                    <a:extLst>
                      <a:ext uri="{FF2B5EF4-FFF2-40B4-BE49-F238E27FC236}">
                        <a16:creationId xmlns:a16="http://schemas.microsoft.com/office/drawing/2014/main" id="{CE9D2EDC-C67A-4142-BB31-A528D49DF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2"/>
                    <a:ext cx="21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7">
                    <a:extLst>
                      <a:ext uri="{FF2B5EF4-FFF2-40B4-BE49-F238E27FC236}">
                        <a16:creationId xmlns:a16="http://schemas.microsoft.com/office/drawing/2014/main" id="{9CBE7FAF-114A-49A2-B559-E7C5AC6FBC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6" y="2325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" name="AutoShape 48">
                    <a:extLst>
                      <a:ext uri="{FF2B5EF4-FFF2-40B4-BE49-F238E27FC236}">
                        <a16:creationId xmlns:a16="http://schemas.microsoft.com/office/drawing/2014/main" id="{991AC798-FF80-4B3D-B090-103C00863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8" y="2355"/>
                    <a:ext cx="221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460" name="Group 49">
                  <a:extLst>
                    <a:ext uri="{FF2B5EF4-FFF2-40B4-BE49-F238E27FC236}">
                      <a16:creationId xmlns:a16="http://schemas.microsoft.com/office/drawing/2014/main" id="{025DC23E-81EC-4D68-B79F-E4BCF538B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16" name="AutoShape 50">
                    <a:extLst>
                      <a:ext uri="{FF2B5EF4-FFF2-40B4-BE49-F238E27FC236}">
                        <a16:creationId xmlns:a16="http://schemas.microsoft.com/office/drawing/2014/main" id="{89E3C012-7F6C-4D1E-8B69-6FEB2BB662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17" cy="82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1">
                    <a:extLst>
                      <a:ext uri="{FF2B5EF4-FFF2-40B4-BE49-F238E27FC236}">
                        <a16:creationId xmlns:a16="http://schemas.microsoft.com/office/drawing/2014/main" id="{5070E81F-97EF-4556-BF9B-38796A2256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8" y="2294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2">
                    <a:extLst>
                      <a:ext uri="{FF2B5EF4-FFF2-40B4-BE49-F238E27FC236}">
                        <a16:creationId xmlns:a16="http://schemas.microsoft.com/office/drawing/2014/main" id="{7ED26FCF-06FB-4F39-91FE-6AC241AB15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19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" name="AutoShape 53">
                    <a:extLst>
                      <a:ext uri="{FF2B5EF4-FFF2-40B4-BE49-F238E27FC236}">
                        <a16:creationId xmlns:a16="http://schemas.microsoft.com/office/drawing/2014/main" id="{1D3274A2-719D-4A66-B737-3195FA8E92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8"/>
                    <a:ext cx="217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3" name="Freeform 54">
                <a:extLst>
                  <a:ext uri="{FF2B5EF4-FFF2-40B4-BE49-F238E27FC236}">
                    <a16:creationId xmlns:a16="http://schemas.microsoft.com/office/drawing/2014/main" id="{93C67B8B-838A-4604-BF13-5CDBCB5294B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" name="Text Box 55">
              <a:extLst>
                <a:ext uri="{FF2B5EF4-FFF2-40B4-BE49-F238E27FC236}">
                  <a16:creationId xmlns:a16="http://schemas.microsoft.com/office/drawing/2014/main" id="{B83FF87A-AFC5-4806-9EBB-822FF5D4EF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F(4)</a:t>
              </a: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BC217A81-FDC9-4C50-AE37-6DC91A801078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3889375"/>
            <a:ext cx="755650" cy="758825"/>
            <a:chOff x="4010025" y="1277941"/>
            <a:chExt cx="755650" cy="758826"/>
          </a:xfrm>
        </p:grpSpPr>
        <p:grpSp>
          <p:nvGrpSpPr>
            <p:cNvPr id="54431" name="Group 39">
              <a:extLst>
                <a:ext uri="{FF2B5EF4-FFF2-40B4-BE49-F238E27FC236}">
                  <a16:creationId xmlns:a16="http://schemas.microsoft.com/office/drawing/2014/main" id="{D3519A4C-7D6C-438C-9727-BCEEA8F46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433" name="Picture 40" descr="light_shadow">
                <a:extLst>
                  <a:ext uri="{FF2B5EF4-FFF2-40B4-BE49-F238E27FC236}">
                    <a16:creationId xmlns:a16="http://schemas.microsoft.com/office/drawing/2014/main" id="{4264ED3D-3A18-435E-8CC2-7C7A03883E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434" name="Picture 41" descr="circuler_1">
                <a:extLst>
                  <a:ext uri="{FF2B5EF4-FFF2-40B4-BE49-F238E27FC236}">
                    <a16:creationId xmlns:a16="http://schemas.microsoft.com/office/drawing/2014/main" id="{66ED2A1F-B55C-4EA4-A774-ADEAA6B809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42">
                <a:extLst>
                  <a:ext uri="{FF2B5EF4-FFF2-40B4-BE49-F238E27FC236}">
                    <a16:creationId xmlns:a16="http://schemas.microsoft.com/office/drawing/2014/main" id="{02D0CC3D-7E33-40AA-939B-1D4C6481BA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438" name="Group 150">
                <a:extLst>
                  <a:ext uri="{FF2B5EF4-FFF2-40B4-BE49-F238E27FC236}">
                    <a16:creationId xmlns:a16="http://schemas.microsoft.com/office/drawing/2014/main" id="{CE3759D2-275D-4976-BA3E-9216F6AF8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9" y="2093"/>
                <a:ext cx="466" cy="118"/>
                <a:chOff x="2532" y="1080"/>
                <a:chExt cx="881" cy="238"/>
              </a:xfrm>
            </p:grpSpPr>
            <p:grpSp>
              <p:nvGrpSpPr>
                <p:cNvPr id="54440" name="Group 44">
                  <a:extLst>
                    <a:ext uri="{FF2B5EF4-FFF2-40B4-BE49-F238E27FC236}">
                      <a16:creationId xmlns:a16="http://schemas.microsoft.com/office/drawing/2014/main" id="{8DC21542-D808-4A92-AB58-7D009F0982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8" name="AutoShape 45">
                    <a:extLst>
                      <a:ext uri="{FF2B5EF4-FFF2-40B4-BE49-F238E27FC236}">
                        <a16:creationId xmlns:a16="http://schemas.microsoft.com/office/drawing/2014/main" id="{46F82372-7820-47B0-950D-11CF8146DE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305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46">
                    <a:extLst>
                      <a:ext uri="{FF2B5EF4-FFF2-40B4-BE49-F238E27FC236}">
                        <a16:creationId xmlns:a16="http://schemas.microsoft.com/office/drawing/2014/main" id="{871CF780-1C20-426B-B8B7-2F0B0400C9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308"/>
                    <a:ext cx="21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47">
                    <a:extLst>
                      <a:ext uri="{FF2B5EF4-FFF2-40B4-BE49-F238E27FC236}">
                        <a16:creationId xmlns:a16="http://schemas.microsoft.com/office/drawing/2014/main" id="{DEA02CBC-A0DD-49FC-94DA-884921C688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5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" name="AutoShape 48">
                    <a:extLst>
                      <a:ext uri="{FF2B5EF4-FFF2-40B4-BE49-F238E27FC236}">
                        <a16:creationId xmlns:a16="http://schemas.microsoft.com/office/drawing/2014/main" id="{F80F8267-061A-4C63-A3DE-90FCD66CD8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62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441" name="Group 49">
                  <a:extLst>
                    <a:ext uri="{FF2B5EF4-FFF2-40B4-BE49-F238E27FC236}">
                      <a16:creationId xmlns:a16="http://schemas.microsoft.com/office/drawing/2014/main" id="{8EAD936B-2960-456C-A9FD-3F0888DFD8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2" y="1133"/>
                  <a:ext cx="741" cy="185"/>
                  <a:chOff x="1577" y="2581"/>
                  <a:chExt cx="1118" cy="277"/>
                </a:xfrm>
              </p:grpSpPr>
              <p:sp>
                <p:nvSpPr>
                  <p:cNvPr id="34" name="AutoShape 50">
                    <a:extLst>
                      <a:ext uri="{FF2B5EF4-FFF2-40B4-BE49-F238E27FC236}">
                        <a16:creationId xmlns:a16="http://schemas.microsoft.com/office/drawing/2014/main" id="{C873A71D-D7AA-4F4C-97BC-59176A30C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7"/>
                    <a:ext cx="21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" name="AutoShape 51">
                    <a:extLst>
                      <a:ext uri="{FF2B5EF4-FFF2-40B4-BE49-F238E27FC236}">
                        <a16:creationId xmlns:a16="http://schemas.microsoft.com/office/drawing/2014/main" id="{7B0F94A6-197E-40CE-B909-F04059EE61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8"/>
                    <a:ext cx="21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" name="AutoShape 52">
                    <a:extLst>
                      <a:ext uri="{FF2B5EF4-FFF2-40B4-BE49-F238E27FC236}">
                        <a16:creationId xmlns:a16="http://schemas.microsoft.com/office/drawing/2014/main" id="{0D67C5EA-890A-4761-A9C2-CE156BB12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6" y="2325"/>
                    <a:ext cx="22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" name="AutoShape 53">
                    <a:extLst>
                      <a:ext uri="{FF2B5EF4-FFF2-40B4-BE49-F238E27FC236}">
                        <a16:creationId xmlns:a16="http://schemas.microsoft.com/office/drawing/2014/main" id="{B9B18485-A289-400D-869D-F645AA839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8" y="2350"/>
                    <a:ext cx="221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182E4588-CA92-4516-861D-6384AB85E9E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662E6900-3E48-40A8-A2D7-A724094E15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F(2)</a:t>
              </a:r>
            </a:p>
          </p:txBody>
        </p:sp>
      </p:grpSp>
      <p:grpSp>
        <p:nvGrpSpPr>
          <p:cNvPr id="15" name="Group 56">
            <a:extLst>
              <a:ext uri="{FF2B5EF4-FFF2-40B4-BE49-F238E27FC236}">
                <a16:creationId xmlns:a16="http://schemas.microsoft.com/office/drawing/2014/main" id="{5CD42710-73EA-4F0D-8009-4DE7DDE977C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898775"/>
            <a:ext cx="755650" cy="758825"/>
            <a:chOff x="4010025" y="1277941"/>
            <a:chExt cx="755650" cy="758826"/>
          </a:xfrm>
        </p:grpSpPr>
        <p:grpSp>
          <p:nvGrpSpPr>
            <p:cNvPr id="54412" name="Group 39">
              <a:extLst>
                <a:ext uri="{FF2B5EF4-FFF2-40B4-BE49-F238E27FC236}">
                  <a16:creationId xmlns:a16="http://schemas.microsoft.com/office/drawing/2014/main" id="{4B7FB508-A915-4186-B696-7E363F1E6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414" name="Picture 40" descr="light_shadow">
                <a:extLst>
                  <a:ext uri="{FF2B5EF4-FFF2-40B4-BE49-F238E27FC236}">
                    <a16:creationId xmlns:a16="http://schemas.microsoft.com/office/drawing/2014/main" id="{20FF4CAA-5616-4655-9D01-80325994E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415" name="Picture 41" descr="circuler_1">
                <a:extLst>
                  <a:ext uri="{FF2B5EF4-FFF2-40B4-BE49-F238E27FC236}">
                    <a16:creationId xmlns:a16="http://schemas.microsoft.com/office/drawing/2014/main" id="{479BA304-AB7D-48EE-98FE-21B72C62F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Oval 42">
                <a:extLst>
                  <a:ext uri="{FF2B5EF4-FFF2-40B4-BE49-F238E27FC236}">
                    <a16:creationId xmlns:a16="http://schemas.microsoft.com/office/drawing/2014/main" id="{D2FFA198-D8F7-4E43-9F37-13930F9EC9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419" name="Group 150">
                <a:extLst>
                  <a:ext uri="{FF2B5EF4-FFF2-40B4-BE49-F238E27FC236}">
                    <a16:creationId xmlns:a16="http://schemas.microsoft.com/office/drawing/2014/main" id="{391E67AB-9A7B-48C1-9A44-30AF47370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54421" name="Group 44">
                  <a:extLst>
                    <a:ext uri="{FF2B5EF4-FFF2-40B4-BE49-F238E27FC236}">
                      <a16:creationId xmlns:a16="http://schemas.microsoft.com/office/drawing/2014/main" id="{9E1C3009-DFD5-4F74-B254-66EF238D5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6" name="AutoShape 45">
                    <a:extLst>
                      <a:ext uri="{FF2B5EF4-FFF2-40B4-BE49-F238E27FC236}">
                        <a16:creationId xmlns:a16="http://schemas.microsoft.com/office/drawing/2014/main" id="{04561002-C996-4AE8-AE36-895EB7BDE2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46">
                    <a:extLst>
                      <a:ext uri="{FF2B5EF4-FFF2-40B4-BE49-F238E27FC236}">
                        <a16:creationId xmlns:a16="http://schemas.microsoft.com/office/drawing/2014/main" id="{EAB9C2D8-7608-4A1A-A782-1AC8B2EF2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47">
                    <a:extLst>
                      <a:ext uri="{FF2B5EF4-FFF2-40B4-BE49-F238E27FC236}">
                        <a16:creationId xmlns:a16="http://schemas.microsoft.com/office/drawing/2014/main" id="{A277F6F6-5A7D-49F9-9E8E-9D49B7C1D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9" name="AutoShape 48">
                    <a:extLst>
                      <a:ext uri="{FF2B5EF4-FFF2-40B4-BE49-F238E27FC236}">
                        <a16:creationId xmlns:a16="http://schemas.microsoft.com/office/drawing/2014/main" id="{5B6BE7A4-457E-410B-B9BB-2B8ABEDF6D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422" name="Group 49">
                  <a:extLst>
                    <a:ext uri="{FF2B5EF4-FFF2-40B4-BE49-F238E27FC236}">
                      <a16:creationId xmlns:a16="http://schemas.microsoft.com/office/drawing/2014/main" id="{745CDA52-7619-41AD-B4A7-4B14A29FB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52" name="AutoShape 50">
                    <a:extLst>
                      <a:ext uri="{FF2B5EF4-FFF2-40B4-BE49-F238E27FC236}">
                        <a16:creationId xmlns:a16="http://schemas.microsoft.com/office/drawing/2014/main" id="{D114F87E-AE94-448E-B9D0-22DD062C34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" name="AutoShape 51">
                    <a:extLst>
                      <a:ext uri="{FF2B5EF4-FFF2-40B4-BE49-F238E27FC236}">
                        <a16:creationId xmlns:a16="http://schemas.microsoft.com/office/drawing/2014/main" id="{7252524A-4ED0-4097-AAB2-CF2844333D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52">
                    <a:extLst>
                      <a:ext uri="{FF2B5EF4-FFF2-40B4-BE49-F238E27FC236}">
                        <a16:creationId xmlns:a16="http://schemas.microsoft.com/office/drawing/2014/main" id="{3634A403-3B45-4F90-9752-860ADB788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" name="AutoShape 53">
                    <a:extLst>
                      <a:ext uri="{FF2B5EF4-FFF2-40B4-BE49-F238E27FC236}">
                        <a16:creationId xmlns:a16="http://schemas.microsoft.com/office/drawing/2014/main" id="{7809F5DC-1E8A-4C6A-A8D8-95409C1E92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622968DF-104B-4A54-B8D6-EA8281A1A72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4" name="Text Box 55">
              <a:extLst>
                <a:ext uri="{FF2B5EF4-FFF2-40B4-BE49-F238E27FC236}">
                  <a16:creationId xmlns:a16="http://schemas.microsoft.com/office/drawing/2014/main" id="{F8A51433-7B95-4362-95DC-DEEEE45F1CD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F(3)</a:t>
              </a:r>
            </a:p>
          </p:txBody>
        </p:sp>
      </p:grpSp>
      <p:grpSp>
        <p:nvGrpSpPr>
          <p:cNvPr id="30" name="Group 74">
            <a:extLst>
              <a:ext uri="{FF2B5EF4-FFF2-40B4-BE49-F238E27FC236}">
                <a16:creationId xmlns:a16="http://schemas.microsoft.com/office/drawing/2014/main" id="{69200A22-E0A3-46A8-B808-B330EA8433F6}"/>
              </a:ext>
            </a:extLst>
          </p:cNvPr>
          <p:cNvGrpSpPr>
            <a:grpSpLocks/>
          </p:cNvGrpSpPr>
          <p:nvPr/>
        </p:nvGrpSpPr>
        <p:grpSpPr bwMode="auto">
          <a:xfrm>
            <a:off x="3511550" y="3889375"/>
            <a:ext cx="755650" cy="758825"/>
            <a:chOff x="4010025" y="1277941"/>
            <a:chExt cx="755650" cy="758826"/>
          </a:xfrm>
        </p:grpSpPr>
        <p:grpSp>
          <p:nvGrpSpPr>
            <p:cNvPr id="54393" name="Group 39">
              <a:extLst>
                <a:ext uri="{FF2B5EF4-FFF2-40B4-BE49-F238E27FC236}">
                  <a16:creationId xmlns:a16="http://schemas.microsoft.com/office/drawing/2014/main" id="{AE9E0836-D831-4E89-A3C3-C5A366174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95" name="Picture 40" descr="light_shadow">
                <a:extLst>
                  <a:ext uri="{FF2B5EF4-FFF2-40B4-BE49-F238E27FC236}">
                    <a16:creationId xmlns:a16="http://schemas.microsoft.com/office/drawing/2014/main" id="{998EBEB5-35FB-4651-9F12-4C3B9043B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96" name="Picture 41" descr="circuler_1">
                <a:extLst>
                  <a:ext uri="{FF2B5EF4-FFF2-40B4-BE49-F238E27FC236}">
                    <a16:creationId xmlns:a16="http://schemas.microsoft.com/office/drawing/2014/main" id="{CEBA0C3D-B6F3-4826-A8AA-4A1A5B2784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2">
                <a:extLst>
                  <a:ext uri="{FF2B5EF4-FFF2-40B4-BE49-F238E27FC236}">
                    <a16:creationId xmlns:a16="http://schemas.microsoft.com/office/drawing/2014/main" id="{62329250-37B3-4A34-93E1-1D4CBFA7E8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400" name="Group 150">
                <a:extLst>
                  <a:ext uri="{FF2B5EF4-FFF2-40B4-BE49-F238E27FC236}">
                    <a16:creationId xmlns:a16="http://schemas.microsoft.com/office/drawing/2014/main" id="{01420347-8169-49F7-85C7-80F6796124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54402" name="Group 44">
                  <a:extLst>
                    <a:ext uri="{FF2B5EF4-FFF2-40B4-BE49-F238E27FC236}">
                      <a16:creationId xmlns:a16="http://schemas.microsoft.com/office/drawing/2014/main" id="{5AFFC717-1947-4C2B-B190-4380900BCF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4" name="AutoShape 45">
                    <a:extLst>
                      <a:ext uri="{FF2B5EF4-FFF2-40B4-BE49-F238E27FC236}">
                        <a16:creationId xmlns:a16="http://schemas.microsoft.com/office/drawing/2014/main" id="{2692787A-AC63-4C21-9880-5418CD227C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46">
                    <a:extLst>
                      <a:ext uri="{FF2B5EF4-FFF2-40B4-BE49-F238E27FC236}">
                        <a16:creationId xmlns:a16="http://schemas.microsoft.com/office/drawing/2014/main" id="{2ABEA015-7C03-4D43-BFAB-681DA5C7F5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47">
                    <a:extLst>
                      <a:ext uri="{FF2B5EF4-FFF2-40B4-BE49-F238E27FC236}">
                        <a16:creationId xmlns:a16="http://schemas.microsoft.com/office/drawing/2014/main" id="{C5523CAD-0858-41F3-BCFC-C527EE4184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" name="AutoShape 48">
                    <a:extLst>
                      <a:ext uri="{FF2B5EF4-FFF2-40B4-BE49-F238E27FC236}">
                        <a16:creationId xmlns:a16="http://schemas.microsoft.com/office/drawing/2014/main" id="{C0285558-EBBC-456A-B7C6-F5ADAA4E84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403" name="Group 49">
                  <a:extLst>
                    <a:ext uri="{FF2B5EF4-FFF2-40B4-BE49-F238E27FC236}">
                      <a16:creationId xmlns:a16="http://schemas.microsoft.com/office/drawing/2014/main" id="{CADA5F28-194A-42EE-81D9-CBD74C29B7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70" name="AutoShape 50">
                    <a:extLst>
                      <a:ext uri="{FF2B5EF4-FFF2-40B4-BE49-F238E27FC236}">
                        <a16:creationId xmlns:a16="http://schemas.microsoft.com/office/drawing/2014/main" id="{9ED70D4B-62AE-42F7-8BB4-12820F0DF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1" name="AutoShape 51">
                    <a:extLst>
                      <a:ext uri="{FF2B5EF4-FFF2-40B4-BE49-F238E27FC236}">
                        <a16:creationId xmlns:a16="http://schemas.microsoft.com/office/drawing/2014/main" id="{63C1DFD4-32E8-45CC-911C-E6FB3C3BA4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52">
                    <a:extLst>
                      <a:ext uri="{FF2B5EF4-FFF2-40B4-BE49-F238E27FC236}">
                        <a16:creationId xmlns:a16="http://schemas.microsoft.com/office/drawing/2014/main" id="{B4570FF7-2BC7-429D-B442-ECD420CFCB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3" name="AutoShape 53">
                    <a:extLst>
                      <a:ext uri="{FF2B5EF4-FFF2-40B4-BE49-F238E27FC236}">
                        <a16:creationId xmlns:a16="http://schemas.microsoft.com/office/drawing/2014/main" id="{E0BCFA75-CCD3-40FD-A10B-5B5BD1F611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7" name="Freeform 54">
                <a:extLst>
                  <a:ext uri="{FF2B5EF4-FFF2-40B4-BE49-F238E27FC236}">
                    <a16:creationId xmlns:a16="http://schemas.microsoft.com/office/drawing/2014/main" id="{B05B68BA-8339-4EF1-A1FF-733706B1727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2" name="Text Box 55">
              <a:extLst>
                <a:ext uri="{FF2B5EF4-FFF2-40B4-BE49-F238E27FC236}">
                  <a16:creationId xmlns:a16="http://schemas.microsoft.com/office/drawing/2014/main" id="{F19F7A69-7FBA-4EA6-A573-C584B74222C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45" name="Group 92">
            <a:extLst>
              <a:ext uri="{FF2B5EF4-FFF2-40B4-BE49-F238E27FC236}">
                <a16:creationId xmlns:a16="http://schemas.microsoft.com/office/drawing/2014/main" id="{FC9A44C5-6180-4DBF-8D74-A9C45A75504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98775"/>
            <a:ext cx="755650" cy="758825"/>
            <a:chOff x="4010025" y="1277941"/>
            <a:chExt cx="755650" cy="758826"/>
          </a:xfrm>
        </p:grpSpPr>
        <p:grpSp>
          <p:nvGrpSpPr>
            <p:cNvPr id="54374" name="Group 39">
              <a:extLst>
                <a:ext uri="{FF2B5EF4-FFF2-40B4-BE49-F238E27FC236}">
                  <a16:creationId xmlns:a16="http://schemas.microsoft.com/office/drawing/2014/main" id="{DB99FB39-C52E-40BB-8AE2-F3CE208A2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76" name="Picture 40" descr="light_shadow">
                <a:extLst>
                  <a:ext uri="{FF2B5EF4-FFF2-40B4-BE49-F238E27FC236}">
                    <a16:creationId xmlns:a16="http://schemas.microsoft.com/office/drawing/2014/main" id="{1FCCCCE1-0A67-4A08-8BEC-6B410C7FDF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77" name="Picture 41" descr="circuler_1">
                <a:extLst>
                  <a:ext uri="{FF2B5EF4-FFF2-40B4-BE49-F238E27FC236}">
                    <a16:creationId xmlns:a16="http://schemas.microsoft.com/office/drawing/2014/main" id="{42FF457C-9759-4755-932A-D185147123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Oval 42">
                <a:extLst>
                  <a:ext uri="{FF2B5EF4-FFF2-40B4-BE49-F238E27FC236}">
                    <a16:creationId xmlns:a16="http://schemas.microsoft.com/office/drawing/2014/main" id="{24526A39-9227-430B-B5D2-FDED555D60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381" name="Group 150">
                <a:extLst>
                  <a:ext uri="{FF2B5EF4-FFF2-40B4-BE49-F238E27FC236}">
                    <a16:creationId xmlns:a16="http://schemas.microsoft.com/office/drawing/2014/main" id="{2CC11849-B00C-49A2-BB19-2DA63183D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54383" name="Group 44">
                  <a:extLst>
                    <a:ext uri="{FF2B5EF4-FFF2-40B4-BE49-F238E27FC236}">
                      <a16:creationId xmlns:a16="http://schemas.microsoft.com/office/drawing/2014/main" id="{97218393-C4E6-4C41-A834-B36072D7EA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2" name="AutoShape 45">
                    <a:extLst>
                      <a:ext uri="{FF2B5EF4-FFF2-40B4-BE49-F238E27FC236}">
                        <a16:creationId xmlns:a16="http://schemas.microsoft.com/office/drawing/2014/main" id="{D21820A6-3350-4DFD-819C-7798EF1E37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3" name="AutoShape 46">
                    <a:extLst>
                      <a:ext uri="{FF2B5EF4-FFF2-40B4-BE49-F238E27FC236}">
                        <a16:creationId xmlns:a16="http://schemas.microsoft.com/office/drawing/2014/main" id="{0C5C6E1A-797B-4DD0-9F54-9FE07DF7AE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4" name="AutoShape 47">
                    <a:extLst>
                      <a:ext uri="{FF2B5EF4-FFF2-40B4-BE49-F238E27FC236}">
                        <a16:creationId xmlns:a16="http://schemas.microsoft.com/office/drawing/2014/main" id="{DF4645C3-0E6C-4C4C-9B9E-D6F4B258E8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5" name="AutoShape 48">
                    <a:extLst>
                      <a:ext uri="{FF2B5EF4-FFF2-40B4-BE49-F238E27FC236}">
                        <a16:creationId xmlns:a16="http://schemas.microsoft.com/office/drawing/2014/main" id="{E511271C-B1C1-4A52-8E12-FA84882725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384" name="Group 49">
                  <a:extLst>
                    <a:ext uri="{FF2B5EF4-FFF2-40B4-BE49-F238E27FC236}">
                      <a16:creationId xmlns:a16="http://schemas.microsoft.com/office/drawing/2014/main" id="{2E61A09E-126E-465F-BE2E-1953416E13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88" name="AutoShape 50">
                    <a:extLst>
                      <a:ext uri="{FF2B5EF4-FFF2-40B4-BE49-F238E27FC236}">
                        <a16:creationId xmlns:a16="http://schemas.microsoft.com/office/drawing/2014/main" id="{FCA5187B-3279-4113-9F47-0D651475DE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9" name="AutoShape 51">
                    <a:extLst>
                      <a:ext uri="{FF2B5EF4-FFF2-40B4-BE49-F238E27FC236}">
                        <a16:creationId xmlns:a16="http://schemas.microsoft.com/office/drawing/2014/main" id="{D5E82EB8-8235-4440-BBA7-F0A7D2B67C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0" name="AutoShape 52">
                    <a:extLst>
                      <a:ext uri="{FF2B5EF4-FFF2-40B4-BE49-F238E27FC236}">
                        <a16:creationId xmlns:a16="http://schemas.microsoft.com/office/drawing/2014/main" id="{63A96AB5-004D-4027-972F-3F2964360D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1" name="AutoShape 53">
                    <a:extLst>
                      <a:ext uri="{FF2B5EF4-FFF2-40B4-BE49-F238E27FC236}">
                        <a16:creationId xmlns:a16="http://schemas.microsoft.com/office/drawing/2014/main" id="{AB80B161-02BF-4B59-B2D3-5D23BC2046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5" name="Freeform 54">
                <a:extLst>
                  <a:ext uri="{FF2B5EF4-FFF2-40B4-BE49-F238E27FC236}">
                    <a16:creationId xmlns:a16="http://schemas.microsoft.com/office/drawing/2014/main" id="{4A6275B4-E638-4B57-B98F-30A419ECFB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0" name="Text Box 55">
              <a:extLst>
                <a:ext uri="{FF2B5EF4-FFF2-40B4-BE49-F238E27FC236}">
                  <a16:creationId xmlns:a16="http://schemas.microsoft.com/office/drawing/2014/main" id="{8211A7A4-410F-4064-9D60-87782BFB1A7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F(2)</a:t>
              </a:r>
            </a:p>
          </p:txBody>
        </p:sp>
      </p:grpSp>
      <p:grpSp>
        <p:nvGrpSpPr>
          <p:cNvPr id="60" name="Group 164">
            <a:extLst>
              <a:ext uri="{FF2B5EF4-FFF2-40B4-BE49-F238E27FC236}">
                <a16:creationId xmlns:a16="http://schemas.microsoft.com/office/drawing/2014/main" id="{8BD68EA0-664A-45A6-81D6-1B9B3A908787}"/>
              </a:ext>
            </a:extLst>
          </p:cNvPr>
          <p:cNvGrpSpPr>
            <a:grpSpLocks/>
          </p:cNvGrpSpPr>
          <p:nvPr/>
        </p:nvGrpSpPr>
        <p:grpSpPr bwMode="auto">
          <a:xfrm>
            <a:off x="1682750" y="4956175"/>
            <a:ext cx="755650" cy="758825"/>
            <a:chOff x="4010025" y="1277941"/>
            <a:chExt cx="755650" cy="758826"/>
          </a:xfrm>
        </p:grpSpPr>
        <p:grpSp>
          <p:nvGrpSpPr>
            <p:cNvPr id="54355" name="Group 39">
              <a:extLst>
                <a:ext uri="{FF2B5EF4-FFF2-40B4-BE49-F238E27FC236}">
                  <a16:creationId xmlns:a16="http://schemas.microsoft.com/office/drawing/2014/main" id="{3CD57BDB-D902-471B-928D-02FE84364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57" name="Picture 40" descr="light_shadow">
                <a:extLst>
                  <a:ext uri="{FF2B5EF4-FFF2-40B4-BE49-F238E27FC236}">
                    <a16:creationId xmlns:a16="http://schemas.microsoft.com/office/drawing/2014/main" id="{F6236238-4E3A-4DE7-996D-BEC146CD2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58" name="Picture 41" descr="circuler_1">
                <a:extLst>
                  <a:ext uri="{FF2B5EF4-FFF2-40B4-BE49-F238E27FC236}">
                    <a16:creationId xmlns:a16="http://schemas.microsoft.com/office/drawing/2014/main" id="{DC6FEF41-0735-45FF-8D5E-29BD07587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Oval 42">
                <a:extLst>
                  <a:ext uri="{FF2B5EF4-FFF2-40B4-BE49-F238E27FC236}">
                    <a16:creationId xmlns:a16="http://schemas.microsoft.com/office/drawing/2014/main" id="{8D3B4F51-BD95-4BCF-8280-E002BF9969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362" name="Group 150">
                <a:extLst>
                  <a:ext uri="{FF2B5EF4-FFF2-40B4-BE49-F238E27FC236}">
                    <a16:creationId xmlns:a16="http://schemas.microsoft.com/office/drawing/2014/main" id="{35C9E1E3-3C4B-4571-B1D2-B091C5D78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6"/>
                <a:ext cx="465" cy="120"/>
                <a:chOff x="2532" y="1080"/>
                <a:chExt cx="879" cy="240"/>
              </a:xfrm>
            </p:grpSpPr>
            <p:grpSp>
              <p:nvGrpSpPr>
                <p:cNvPr id="54364" name="Group 44">
                  <a:extLst>
                    <a:ext uri="{FF2B5EF4-FFF2-40B4-BE49-F238E27FC236}">
                      <a16:creationId xmlns:a16="http://schemas.microsoft.com/office/drawing/2014/main" id="{30640902-23D0-4FCE-A10D-3787F1D474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10" name="AutoShape 45">
                    <a:extLst>
                      <a:ext uri="{FF2B5EF4-FFF2-40B4-BE49-F238E27FC236}">
                        <a16:creationId xmlns:a16="http://schemas.microsoft.com/office/drawing/2014/main" id="{C004A89C-44BF-40DB-AA49-FA407DEDE5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1"/>
                    <a:ext cx="22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1" name="AutoShape 46">
                    <a:extLst>
                      <a:ext uri="{FF2B5EF4-FFF2-40B4-BE49-F238E27FC236}">
                        <a16:creationId xmlns:a16="http://schemas.microsoft.com/office/drawing/2014/main" id="{71D5F7B6-024D-48E6-8FBC-89C77AF3A2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8"/>
                    <a:ext cx="219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2" name="AutoShape 47">
                    <a:extLst>
                      <a:ext uri="{FF2B5EF4-FFF2-40B4-BE49-F238E27FC236}">
                        <a16:creationId xmlns:a16="http://schemas.microsoft.com/office/drawing/2014/main" id="{47098CA3-02E8-4E5F-805B-4D55D777A8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23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3" name="AutoShape 48">
                    <a:extLst>
                      <a:ext uri="{FF2B5EF4-FFF2-40B4-BE49-F238E27FC236}">
                        <a16:creationId xmlns:a16="http://schemas.microsoft.com/office/drawing/2014/main" id="{CAABE8C4-E74C-4437-AC76-B2753F32A7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49"/>
                    <a:ext cx="219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365" name="Group 49">
                  <a:extLst>
                    <a:ext uri="{FF2B5EF4-FFF2-40B4-BE49-F238E27FC236}">
                      <a16:creationId xmlns:a16="http://schemas.microsoft.com/office/drawing/2014/main" id="{BC28AE2E-5D12-41E3-9B6E-2B5F5EF3AA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0" y="1135"/>
                  <a:ext cx="741" cy="185"/>
                  <a:chOff x="1577" y="2581"/>
                  <a:chExt cx="1118" cy="277"/>
                </a:xfrm>
              </p:grpSpPr>
              <p:sp>
                <p:nvSpPr>
                  <p:cNvPr id="106" name="AutoShape 50">
                    <a:extLst>
                      <a:ext uri="{FF2B5EF4-FFF2-40B4-BE49-F238E27FC236}">
                        <a16:creationId xmlns:a16="http://schemas.microsoft.com/office/drawing/2014/main" id="{9B6EA78B-0FC9-4678-82B6-6338114E31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7" name="AutoShape 51">
                    <a:extLst>
                      <a:ext uri="{FF2B5EF4-FFF2-40B4-BE49-F238E27FC236}">
                        <a16:creationId xmlns:a16="http://schemas.microsoft.com/office/drawing/2014/main" id="{44106212-6F42-45FB-BCBA-31A81E1E47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2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8" name="AutoShape 52">
                    <a:extLst>
                      <a:ext uri="{FF2B5EF4-FFF2-40B4-BE49-F238E27FC236}">
                        <a16:creationId xmlns:a16="http://schemas.microsoft.com/office/drawing/2014/main" id="{C736BD2A-2F01-45E9-B8FD-5F2586037D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8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09" name="AutoShape 53">
                    <a:extLst>
                      <a:ext uri="{FF2B5EF4-FFF2-40B4-BE49-F238E27FC236}">
                        <a16:creationId xmlns:a16="http://schemas.microsoft.com/office/drawing/2014/main" id="{4F375805-95F2-46B3-B48D-4B56776917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6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03" name="Freeform 54">
                <a:extLst>
                  <a:ext uri="{FF2B5EF4-FFF2-40B4-BE49-F238E27FC236}">
                    <a16:creationId xmlns:a16="http://schemas.microsoft.com/office/drawing/2014/main" id="{7149CCB1-B9E2-47E1-8776-BE6FD8B4AC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98" name="Text Box 55">
              <a:extLst>
                <a:ext uri="{FF2B5EF4-FFF2-40B4-BE49-F238E27FC236}">
                  <a16:creationId xmlns:a16="http://schemas.microsoft.com/office/drawing/2014/main" id="{36F9B9BE-4ABA-49B5-8C5F-86BDD3F94DC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68" name="Group 182">
            <a:extLst>
              <a:ext uri="{FF2B5EF4-FFF2-40B4-BE49-F238E27FC236}">
                <a16:creationId xmlns:a16="http://schemas.microsoft.com/office/drawing/2014/main" id="{0CACAA44-EA41-4E94-841E-1FB12F8D99C6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4956175"/>
            <a:ext cx="755650" cy="758825"/>
            <a:chOff x="4010025" y="1277941"/>
            <a:chExt cx="755650" cy="758826"/>
          </a:xfrm>
        </p:grpSpPr>
        <p:grpSp>
          <p:nvGrpSpPr>
            <p:cNvPr id="54336" name="Group 39">
              <a:extLst>
                <a:ext uri="{FF2B5EF4-FFF2-40B4-BE49-F238E27FC236}">
                  <a16:creationId xmlns:a16="http://schemas.microsoft.com/office/drawing/2014/main" id="{28D6973A-B0D4-4257-AD8F-9C6F8EE03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38" name="Picture 40" descr="light_shadow">
                <a:extLst>
                  <a:ext uri="{FF2B5EF4-FFF2-40B4-BE49-F238E27FC236}">
                    <a16:creationId xmlns:a16="http://schemas.microsoft.com/office/drawing/2014/main" id="{643DD687-0EE1-4556-8FF7-CFD75E1A8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39" name="Picture 41" descr="circuler_1">
                <a:extLst>
                  <a:ext uri="{FF2B5EF4-FFF2-40B4-BE49-F238E27FC236}">
                    <a16:creationId xmlns:a16="http://schemas.microsoft.com/office/drawing/2014/main" id="{C49E7356-A6C6-4A3B-803E-CCD481CA4C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Oval 42">
                <a:extLst>
                  <a:ext uri="{FF2B5EF4-FFF2-40B4-BE49-F238E27FC236}">
                    <a16:creationId xmlns:a16="http://schemas.microsoft.com/office/drawing/2014/main" id="{96E0E00A-76AD-4C7D-A064-1E857163A9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343" name="Group 150">
                <a:extLst>
                  <a:ext uri="{FF2B5EF4-FFF2-40B4-BE49-F238E27FC236}">
                    <a16:creationId xmlns:a16="http://schemas.microsoft.com/office/drawing/2014/main" id="{5F5BC152-815B-4C0B-A71C-F0EAD1F09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54345" name="Group 44">
                  <a:extLst>
                    <a:ext uri="{FF2B5EF4-FFF2-40B4-BE49-F238E27FC236}">
                      <a16:creationId xmlns:a16="http://schemas.microsoft.com/office/drawing/2014/main" id="{9340EA16-5387-4D86-8D3A-54EDC4CB1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28" name="AutoShape 45">
                    <a:extLst>
                      <a:ext uri="{FF2B5EF4-FFF2-40B4-BE49-F238E27FC236}">
                        <a16:creationId xmlns:a16="http://schemas.microsoft.com/office/drawing/2014/main" id="{6C3C877B-5947-4542-9280-6F1084647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9" name="AutoShape 46">
                    <a:extLst>
                      <a:ext uri="{FF2B5EF4-FFF2-40B4-BE49-F238E27FC236}">
                        <a16:creationId xmlns:a16="http://schemas.microsoft.com/office/drawing/2014/main" id="{9BEA5A20-9C66-47FB-B329-7492E05E9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0" name="AutoShape 47">
                    <a:extLst>
                      <a:ext uri="{FF2B5EF4-FFF2-40B4-BE49-F238E27FC236}">
                        <a16:creationId xmlns:a16="http://schemas.microsoft.com/office/drawing/2014/main" id="{4CFD6F18-6E5A-462C-A43E-67D352072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1" name="AutoShape 48">
                    <a:extLst>
                      <a:ext uri="{FF2B5EF4-FFF2-40B4-BE49-F238E27FC236}">
                        <a16:creationId xmlns:a16="http://schemas.microsoft.com/office/drawing/2014/main" id="{ADE07EC3-5656-4A19-96A3-A52BC1A98E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346" name="Group 49">
                  <a:extLst>
                    <a:ext uri="{FF2B5EF4-FFF2-40B4-BE49-F238E27FC236}">
                      <a16:creationId xmlns:a16="http://schemas.microsoft.com/office/drawing/2014/main" id="{149E1CAA-7B44-4365-B65A-CEAED884FD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124" name="AutoShape 50">
                    <a:extLst>
                      <a:ext uri="{FF2B5EF4-FFF2-40B4-BE49-F238E27FC236}">
                        <a16:creationId xmlns:a16="http://schemas.microsoft.com/office/drawing/2014/main" id="{EBD8963D-8162-4085-9D50-35719AABC3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5" name="AutoShape 51">
                    <a:extLst>
                      <a:ext uri="{FF2B5EF4-FFF2-40B4-BE49-F238E27FC236}">
                        <a16:creationId xmlns:a16="http://schemas.microsoft.com/office/drawing/2014/main" id="{130F9308-1610-4C07-A0FE-D8184F5F07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6" name="AutoShape 52">
                    <a:extLst>
                      <a:ext uri="{FF2B5EF4-FFF2-40B4-BE49-F238E27FC236}">
                        <a16:creationId xmlns:a16="http://schemas.microsoft.com/office/drawing/2014/main" id="{1E5A78DF-4CDB-4B2E-AD29-A1F85D26FE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7" name="AutoShape 53">
                    <a:extLst>
                      <a:ext uri="{FF2B5EF4-FFF2-40B4-BE49-F238E27FC236}">
                        <a16:creationId xmlns:a16="http://schemas.microsoft.com/office/drawing/2014/main" id="{C5B8BB3C-E623-42A4-9FA2-F296ECF78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1" name="Freeform 54">
                <a:extLst>
                  <a:ext uri="{FF2B5EF4-FFF2-40B4-BE49-F238E27FC236}">
                    <a16:creationId xmlns:a16="http://schemas.microsoft.com/office/drawing/2014/main" id="{8993E2C1-1663-4B9C-865C-84BD30E5B01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16" name="Text Box 55">
              <a:extLst>
                <a:ext uri="{FF2B5EF4-FFF2-40B4-BE49-F238E27FC236}">
                  <a16:creationId xmlns:a16="http://schemas.microsoft.com/office/drawing/2014/main" id="{BF637372-C47A-49EF-A478-DC64CC8597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F(0)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8984C34-F10B-4163-A7AA-6886904A135E}"/>
              </a:ext>
            </a:extLst>
          </p:cNvPr>
          <p:cNvCxnSpPr>
            <a:stCxn id="11" idx="5"/>
            <a:endCxn id="83" idx="1"/>
          </p:cNvCxnSpPr>
          <p:nvPr/>
        </p:nvCxnSpPr>
        <p:spPr>
          <a:xfrm rot="16200000" flipH="1">
            <a:off x="4856956" y="2397920"/>
            <a:ext cx="498475" cy="70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F68159-C244-45C9-BB53-FDB107289E9A}"/>
              </a:ext>
            </a:extLst>
          </p:cNvPr>
          <p:cNvCxnSpPr/>
          <p:nvPr/>
        </p:nvCxnSpPr>
        <p:spPr>
          <a:xfrm rot="5400000">
            <a:off x="2007394" y="4544219"/>
            <a:ext cx="468312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0B5E47-FD73-4E58-A6A4-7AF2B515D9D3}"/>
              </a:ext>
            </a:extLst>
          </p:cNvPr>
          <p:cNvCxnSpPr/>
          <p:nvPr/>
        </p:nvCxnSpPr>
        <p:spPr>
          <a:xfrm rot="16200000" flipH="1">
            <a:off x="2819400" y="4572000"/>
            <a:ext cx="457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2D3F21-5709-42CC-832E-DD7CBB9A8B97}"/>
              </a:ext>
            </a:extLst>
          </p:cNvPr>
          <p:cNvCxnSpPr>
            <a:stCxn id="0" idx="3"/>
          </p:cNvCxnSpPr>
          <p:nvPr/>
        </p:nvCxnSpPr>
        <p:spPr>
          <a:xfrm rot="5400000">
            <a:off x="2650331" y="3513932"/>
            <a:ext cx="388937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B16B5C-80B1-4B58-948F-35630AB2E254}"/>
              </a:ext>
            </a:extLst>
          </p:cNvPr>
          <p:cNvCxnSpPr>
            <a:stCxn id="47" idx="5"/>
            <a:endCxn id="65" idx="0"/>
          </p:cNvCxnSpPr>
          <p:nvPr/>
        </p:nvCxnSpPr>
        <p:spPr>
          <a:xfrm rot="16200000" flipH="1">
            <a:off x="3516313" y="3513138"/>
            <a:ext cx="392112" cy="3603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79FBED-90EC-48DD-A163-3BF473895E7C}"/>
              </a:ext>
            </a:extLst>
          </p:cNvPr>
          <p:cNvCxnSpPr>
            <a:stCxn id="0" idx="3"/>
            <a:endCxn id="47" idx="7"/>
          </p:cNvCxnSpPr>
          <p:nvPr/>
        </p:nvCxnSpPr>
        <p:spPr>
          <a:xfrm rot="5400000">
            <a:off x="3637756" y="2397920"/>
            <a:ext cx="498475" cy="70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164">
            <a:extLst>
              <a:ext uri="{FF2B5EF4-FFF2-40B4-BE49-F238E27FC236}">
                <a16:creationId xmlns:a16="http://schemas.microsoft.com/office/drawing/2014/main" id="{8E7509B0-D322-4290-95FB-9205A708C0E0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3965575"/>
            <a:ext cx="755650" cy="758825"/>
            <a:chOff x="4010025" y="1277941"/>
            <a:chExt cx="755650" cy="758826"/>
          </a:xfrm>
        </p:grpSpPr>
        <p:grpSp>
          <p:nvGrpSpPr>
            <p:cNvPr id="54317" name="Group 39">
              <a:extLst>
                <a:ext uri="{FF2B5EF4-FFF2-40B4-BE49-F238E27FC236}">
                  <a16:creationId xmlns:a16="http://schemas.microsoft.com/office/drawing/2014/main" id="{B150D77A-499C-41CD-9B1C-B9C92E707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19" name="Picture 40" descr="light_shadow">
                <a:extLst>
                  <a:ext uri="{FF2B5EF4-FFF2-40B4-BE49-F238E27FC236}">
                    <a16:creationId xmlns:a16="http://schemas.microsoft.com/office/drawing/2014/main" id="{40B851C8-C93C-4ED6-B8D2-B25406163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20" name="Picture 41" descr="circuler_1">
                <a:extLst>
                  <a:ext uri="{FF2B5EF4-FFF2-40B4-BE49-F238E27FC236}">
                    <a16:creationId xmlns:a16="http://schemas.microsoft.com/office/drawing/2014/main" id="{4B4A4897-9242-4977-91CD-5414AEDF40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Oval 42">
                <a:extLst>
                  <a:ext uri="{FF2B5EF4-FFF2-40B4-BE49-F238E27FC236}">
                    <a16:creationId xmlns:a16="http://schemas.microsoft.com/office/drawing/2014/main" id="{04318DC5-DA1E-43EF-BB5F-78154228D0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324" name="Group 150">
                <a:extLst>
                  <a:ext uri="{FF2B5EF4-FFF2-40B4-BE49-F238E27FC236}">
                    <a16:creationId xmlns:a16="http://schemas.microsoft.com/office/drawing/2014/main" id="{3BE1040F-2D98-4298-AD1D-6339215700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8" y="2081"/>
                <a:ext cx="464" cy="122"/>
                <a:chOff x="2532" y="1080"/>
                <a:chExt cx="877" cy="242"/>
              </a:xfrm>
            </p:grpSpPr>
            <p:grpSp>
              <p:nvGrpSpPr>
                <p:cNvPr id="54326" name="Group 44">
                  <a:extLst>
                    <a:ext uri="{FF2B5EF4-FFF2-40B4-BE49-F238E27FC236}">
                      <a16:creationId xmlns:a16="http://schemas.microsoft.com/office/drawing/2014/main" id="{CC710C02-B1F4-4AEE-B057-D163C34CAE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86" name="AutoShape 45">
                    <a:extLst>
                      <a:ext uri="{FF2B5EF4-FFF2-40B4-BE49-F238E27FC236}">
                        <a16:creationId xmlns:a16="http://schemas.microsoft.com/office/drawing/2014/main" id="{0265E186-DE8E-4FAF-A074-E3A7A8715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3" y="2297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7" name="AutoShape 46">
                    <a:extLst>
                      <a:ext uri="{FF2B5EF4-FFF2-40B4-BE49-F238E27FC236}">
                        <a16:creationId xmlns:a16="http://schemas.microsoft.com/office/drawing/2014/main" id="{FE453999-C68C-4AC7-A1D5-98157E90F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30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8" name="AutoShape 47">
                    <a:extLst>
                      <a:ext uri="{FF2B5EF4-FFF2-40B4-BE49-F238E27FC236}">
                        <a16:creationId xmlns:a16="http://schemas.microsoft.com/office/drawing/2014/main" id="{69162ECD-74D2-4408-9F57-03BF8DCE8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31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9" name="AutoShape 48">
                    <a:extLst>
                      <a:ext uri="{FF2B5EF4-FFF2-40B4-BE49-F238E27FC236}">
                        <a16:creationId xmlns:a16="http://schemas.microsoft.com/office/drawing/2014/main" id="{3DE1567D-97B8-465F-BEF8-281C7683F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5"/>
                    <a:ext cx="217" cy="82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327" name="Group 49">
                  <a:extLst>
                    <a:ext uri="{FF2B5EF4-FFF2-40B4-BE49-F238E27FC236}">
                      <a16:creationId xmlns:a16="http://schemas.microsoft.com/office/drawing/2014/main" id="{47D94AED-E31D-4DC6-A4CE-6DE0D7C0E7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8" y="1137"/>
                  <a:ext cx="741" cy="185"/>
                  <a:chOff x="1577" y="2581"/>
                  <a:chExt cx="1118" cy="277"/>
                </a:xfrm>
              </p:grpSpPr>
              <p:sp>
                <p:nvSpPr>
                  <p:cNvPr id="282" name="AutoShape 50">
                    <a:extLst>
                      <a:ext uri="{FF2B5EF4-FFF2-40B4-BE49-F238E27FC236}">
                        <a16:creationId xmlns:a16="http://schemas.microsoft.com/office/drawing/2014/main" id="{FE7E9628-3AFC-46E0-94D6-80A96DB95D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291"/>
                    <a:ext cx="225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3" name="AutoShape 51">
                    <a:extLst>
                      <a:ext uri="{FF2B5EF4-FFF2-40B4-BE49-F238E27FC236}">
                        <a16:creationId xmlns:a16="http://schemas.microsoft.com/office/drawing/2014/main" id="{702C001E-4816-44CB-8C6E-7F90876A2F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9" y="2290"/>
                    <a:ext cx="22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4" name="AutoShape 52">
                    <a:extLst>
                      <a:ext uri="{FF2B5EF4-FFF2-40B4-BE49-F238E27FC236}">
                        <a16:creationId xmlns:a16="http://schemas.microsoft.com/office/drawing/2014/main" id="{DA08A8BA-4B14-44EF-92AF-F9237F0E18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9" y="2316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5" name="AutoShape 53">
                    <a:extLst>
                      <a:ext uri="{FF2B5EF4-FFF2-40B4-BE49-F238E27FC236}">
                        <a16:creationId xmlns:a16="http://schemas.microsoft.com/office/drawing/2014/main" id="{116C8E9E-98DB-4CF4-B949-2C33B99F98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79" name="Freeform 54">
                <a:extLst>
                  <a:ext uri="{FF2B5EF4-FFF2-40B4-BE49-F238E27FC236}">
                    <a16:creationId xmlns:a16="http://schemas.microsoft.com/office/drawing/2014/main" id="{B91670D2-10C9-4A1E-8CBF-D327CB80F7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74" name="Text Box 55">
              <a:extLst>
                <a:ext uri="{FF2B5EF4-FFF2-40B4-BE49-F238E27FC236}">
                  <a16:creationId xmlns:a16="http://schemas.microsoft.com/office/drawing/2014/main" id="{ECAC5034-B6AA-437B-B4C9-44CA0AA65D3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F(1)</a:t>
              </a:r>
            </a:p>
          </p:txBody>
        </p:sp>
      </p:grpSp>
      <p:grpSp>
        <p:nvGrpSpPr>
          <p:cNvPr id="97" name="Group 182">
            <a:extLst>
              <a:ext uri="{FF2B5EF4-FFF2-40B4-BE49-F238E27FC236}">
                <a16:creationId xmlns:a16="http://schemas.microsoft.com/office/drawing/2014/main" id="{D97FE140-85ED-44F5-B481-DB1E4248F34C}"/>
              </a:ext>
            </a:extLst>
          </p:cNvPr>
          <p:cNvGrpSpPr>
            <a:grpSpLocks/>
          </p:cNvGrpSpPr>
          <p:nvPr/>
        </p:nvGrpSpPr>
        <p:grpSpPr bwMode="auto">
          <a:xfrm>
            <a:off x="5949950" y="3965575"/>
            <a:ext cx="755650" cy="758825"/>
            <a:chOff x="4010025" y="1277941"/>
            <a:chExt cx="755650" cy="758826"/>
          </a:xfrm>
        </p:grpSpPr>
        <p:grpSp>
          <p:nvGrpSpPr>
            <p:cNvPr id="54298" name="Group 39">
              <a:extLst>
                <a:ext uri="{FF2B5EF4-FFF2-40B4-BE49-F238E27FC236}">
                  <a16:creationId xmlns:a16="http://schemas.microsoft.com/office/drawing/2014/main" id="{08A8A00C-5111-4CC0-80B4-15712E122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4300" name="Picture 40" descr="light_shadow">
                <a:extLst>
                  <a:ext uri="{FF2B5EF4-FFF2-40B4-BE49-F238E27FC236}">
                    <a16:creationId xmlns:a16="http://schemas.microsoft.com/office/drawing/2014/main" id="{E706C6A1-A23E-4D10-BB10-13446E1FF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01" name="Picture 41" descr="circuler_1">
                <a:extLst>
                  <a:ext uri="{FF2B5EF4-FFF2-40B4-BE49-F238E27FC236}">
                    <a16:creationId xmlns:a16="http://schemas.microsoft.com/office/drawing/2014/main" id="{EE800142-4F17-48FB-B721-FA0489BC7E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Oval 42">
                <a:extLst>
                  <a:ext uri="{FF2B5EF4-FFF2-40B4-BE49-F238E27FC236}">
                    <a16:creationId xmlns:a16="http://schemas.microsoft.com/office/drawing/2014/main" id="{47CF732F-C89D-4ACA-8456-5B7D33BE33E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4305" name="Group 150">
                <a:extLst>
                  <a:ext uri="{FF2B5EF4-FFF2-40B4-BE49-F238E27FC236}">
                    <a16:creationId xmlns:a16="http://schemas.microsoft.com/office/drawing/2014/main" id="{942869CA-4C8F-4F29-86A4-B6965FAE9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67" y="2080"/>
                <a:ext cx="463" cy="123"/>
                <a:chOff x="2532" y="1080"/>
                <a:chExt cx="875" cy="244"/>
              </a:xfrm>
            </p:grpSpPr>
            <p:grpSp>
              <p:nvGrpSpPr>
                <p:cNvPr id="54307" name="Group 44">
                  <a:extLst>
                    <a:ext uri="{FF2B5EF4-FFF2-40B4-BE49-F238E27FC236}">
                      <a16:creationId xmlns:a16="http://schemas.microsoft.com/office/drawing/2014/main" id="{E7F0B79E-40EB-4709-A193-0B2EFC886B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04" name="AutoShape 45">
                    <a:extLst>
                      <a:ext uri="{FF2B5EF4-FFF2-40B4-BE49-F238E27FC236}">
                        <a16:creationId xmlns:a16="http://schemas.microsoft.com/office/drawing/2014/main" id="{6F17B197-1D0A-4F23-97D5-26BE3BBFFD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300"/>
                    <a:ext cx="213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5" name="AutoShape 46">
                    <a:extLst>
                      <a:ext uri="{FF2B5EF4-FFF2-40B4-BE49-F238E27FC236}">
                        <a16:creationId xmlns:a16="http://schemas.microsoft.com/office/drawing/2014/main" id="{15D44499-3B87-4715-9E1F-E722B0122D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9" y="2305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6" name="AutoShape 47">
                    <a:extLst>
                      <a:ext uri="{FF2B5EF4-FFF2-40B4-BE49-F238E27FC236}">
                        <a16:creationId xmlns:a16="http://schemas.microsoft.com/office/drawing/2014/main" id="{05C2B584-9598-463D-A90F-24A218371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4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7" name="AutoShape 48">
                    <a:extLst>
                      <a:ext uri="{FF2B5EF4-FFF2-40B4-BE49-F238E27FC236}">
                        <a16:creationId xmlns:a16="http://schemas.microsoft.com/office/drawing/2014/main" id="{85F70DA6-0792-4C54-B01C-429BE4ADC7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58"/>
                    <a:ext cx="21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308" name="Group 49">
                  <a:extLst>
                    <a:ext uri="{FF2B5EF4-FFF2-40B4-BE49-F238E27FC236}">
                      <a16:creationId xmlns:a16="http://schemas.microsoft.com/office/drawing/2014/main" id="{9BEF7BAD-B1CD-4FB0-9E89-A71E87CC4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66" y="1139"/>
                  <a:ext cx="741" cy="185"/>
                  <a:chOff x="1577" y="2581"/>
                  <a:chExt cx="1118" cy="277"/>
                </a:xfrm>
              </p:grpSpPr>
              <p:sp>
                <p:nvSpPr>
                  <p:cNvPr id="300" name="AutoShape 50">
                    <a:extLst>
                      <a:ext uri="{FF2B5EF4-FFF2-40B4-BE49-F238E27FC236}">
                        <a16:creationId xmlns:a16="http://schemas.microsoft.com/office/drawing/2014/main" id="{04C4FB01-B174-4B51-B1CC-253BD2534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5" y="2293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1" name="AutoShape 51">
                    <a:extLst>
                      <a:ext uri="{FF2B5EF4-FFF2-40B4-BE49-F238E27FC236}">
                        <a16:creationId xmlns:a16="http://schemas.microsoft.com/office/drawing/2014/main" id="{3D93F2D1-19AF-45A3-8F79-4C9E8D679D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2" name="AutoShape 52">
                    <a:extLst>
                      <a:ext uri="{FF2B5EF4-FFF2-40B4-BE49-F238E27FC236}">
                        <a16:creationId xmlns:a16="http://schemas.microsoft.com/office/drawing/2014/main" id="{E6B1D013-091A-4392-9620-D090DBB4CF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7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3" name="AutoShape 53">
                    <a:extLst>
                      <a:ext uri="{FF2B5EF4-FFF2-40B4-BE49-F238E27FC236}">
                        <a16:creationId xmlns:a16="http://schemas.microsoft.com/office/drawing/2014/main" id="{98759DDF-13EE-4295-9045-BFFE3BB99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90" y="2344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97" name="Freeform 54">
                <a:extLst>
                  <a:ext uri="{FF2B5EF4-FFF2-40B4-BE49-F238E27FC236}">
                    <a16:creationId xmlns:a16="http://schemas.microsoft.com/office/drawing/2014/main" id="{FEA4C0EA-A777-4139-9873-EDED527BF92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92" name="Text Box 55">
              <a:extLst>
                <a:ext uri="{FF2B5EF4-FFF2-40B4-BE49-F238E27FC236}">
                  <a16:creationId xmlns:a16="http://schemas.microsoft.com/office/drawing/2014/main" id="{821BC665-36BD-497A-8B72-2BBEFCED2BB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F(0)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4114407-67FD-425E-9E4C-6E01AB528F12}"/>
              </a:ext>
            </a:extLst>
          </p:cNvPr>
          <p:cNvCxnSpPr/>
          <p:nvPr/>
        </p:nvCxnSpPr>
        <p:spPr>
          <a:xfrm rot="5400000">
            <a:off x="5055394" y="3553619"/>
            <a:ext cx="468312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DEF6AE2-EB08-42C0-8DDE-03DB1E3BF332}"/>
              </a:ext>
            </a:extLst>
          </p:cNvPr>
          <p:cNvCxnSpPr/>
          <p:nvPr/>
        </p:nvCxnSpPr>
        <p:spPr>
          <a:xfrm rot="16200000" flipH="1">
            <a:off x="5887243" y="3561557"/>
            <a:ext cx="468313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AutoShape 6">
            <a:extLst>
              <a:ext uri="{FF2B5EF4-FFF2-40B4-BE49-F238E27FC236}">
                <a16:creationId xmlns:a16="http://schemas.microsoft.com/office/drawing/2014/main" id="{AAFA504A-6B19-46B1-A0C1-7DC1A69118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00200" y="3810000"/>
            <a:ext cx="2133600" cy="1981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9" name="AutoShape 6">
            <a:extLst>
              <a:ext uri="{FF2B5EF4-FFF2-40B4-BE49-F238E27FC236}">
                <a16:creationId xmlns:a16="http://schemas.microsoft.com/office/drawing/2014/main" id="{E8124E6B-F892-4093-AD91-A45D63524A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8200" y="2819400"/>
            <a:ext cx="2133600" cy="19812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1" name="Right Arrow 440">
            <a:extLst>
              <a:ext uri="{FF2B5EF4-FFF2-40B4-BE49-F238E27FC236}">
                <a16:creationId xmlns:a16="http://schemas.microsoft.com/office/drawing/2014/main" id="{B1C08689-0A3D-494C-BA19-67751387B34D}"/>
              </a:ext>
            </a:extLst>
          </p:cNvPr>
          <p:cNvSpPr/>
          <p:nvPr/>
        </p:nvSpPr>
        <p:spPr bwMode="auto">
          <a:xfrm rot="16200000">
            <a:off x="5295900" y="4457700"/>
            <a:ext cx="8382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endParaRPr lang="en-US" sz="3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2" name="Right Arrow 441">
            <a:extLst>
              <a:ext uri="{FF2B5EF4-FFF2-40B4-BE49-F238E27FC236}">
                <a16:creationId xmlns:a16="http://schemas.microsoft.com/office/drawing/2014/main" id="{ED39E894-8664-428F-97C2-D7DFAB42002B}"/>
              </a:ext>
            </a:extLst>
          </p:cNvPr>
          <p:cNvSpPr/>
          <p:nvPr/>
        </p:nvSpPr>
        <p:spPr bwMode="auto">
          <a:xfrm rot="10800000">
            <a:off x="3581400" y="5105400"/>
            <a:ext cx="8382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endParaRPr lang="en-US" sz="3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0" name="AutoShape 6">
            <a:extLst>
              <a:ext uri="{FF2B5EF4-FFF2-40B4-BE49-F238E27FC236}">
                <a16:creationId xmlns:a16="http://schemas.microsoft.com/office/drawing/2014/main" id="{2F3D07CB-B26A-4F6A-A908-E0C8F25597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9600" y="53340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Lặp lại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 animBg="1"/>
      <p:bldP spid="439" grpId="0" animBg="1"/>
      <p:bldP spid="441" grpId="0" animBg="1"/>
      <p:bldP spid="442" grpId="0" animBg="1"/>
      <p:bldP spid="4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2">
            <a:extLst>
              <a:ext uri="{FF2B5EF4-FFF2-40B4-BE49-F238E27FC236}">
                <a16:creationId xmlns:a16="http://schemas.microsoft.com/office/drawing/2014/main" id="{E4DAAD7F-4125-4313-8E18-65277182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Khái niệm </a:t>
            </a:r>
            <a:r>
              <a:rPr lang="vi-VN" altLang="en-US"/>
              <a:t>đệ</a:t>
            </a:r>
            <a:r>
              <a:rPr lang="en-US" altLang="en-US"/>
              <a:t> quy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5D059DD1-325D-4DB7-8B0A-A8CD165A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2D89B58-1CC3-4F6E-8BB9-8A81E90276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524000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rgbClr val="D6ECFF"/>
              </a:gs>
              <a:gs pos="100000">
                <a:srgbClr val="D6ECFF"/>
              </a:gs>
            </a:gsLst>
            <a:lin ang="0" scaled="1"/>
          </a:gradFill>
          <a:ln w="19050" cap="rnd" algn="ctr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E217028-2B51-412A-8A5B-FE3AB9C3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524000"/>
            <a:ext cx="4419600" cy="44958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07FEB-0BA1-400D-A1E1-C65A642645A0}"/>
              </a:ext>
            </a:extLst>
          </p:cNvPr>
          <p:cNvSpPr/>
          <p:nvPr/>
        </p:nvSpPr>
        <p:spPr>
          <a:xfrm>
            <a:off x="2895600" y="1524000"/>
            <a:ext cx="42672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Khái niệm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Vấn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>
                <a:latin typeface="Tahoma" pitchFamily="34" charset="0"/>
                <a:cs typeface="Tahoma" pitchFamily="34" charset="0"/>
              </a:rPr>
              <a:t> quy là vấn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đị</a:t>
            </a:r>
            <a:r>
              <a:rPr lang="en-US" sz="2000">
                <a:latin typeface="Tahoma" pitchFamily="34" charset="0"/>
                <a:cs typeface="Tahoma" pitchFamily="34" charset="0"/>
              </a:rPr>
              <a:t>nh nghĩa bằng chính nó.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Ví dụ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Tổng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S(n)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tính thông qua tổng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S(n-1)</a:t>
            </a:r>
            <a:r>
              <a:rPr lang="en-US" sz="2000">
                <a:latin typeface="Tahoma" pitchFamily="34" charset="0"/>
                <a:cs typeface="Tahoma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 </a:t>
            </a:r>
            <a:r>
              <a:rPr lang="vi-VN" sz="24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 ker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iều kiện quan trọng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Tồn tại b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>
                <a:latin typeface="Tahoma" pitchFamily="34" charset="0"/>
                <a:cs typeface="Tahoma" pitchFamily="34" charset="0"/>
              </a:rPr>
              <a:t> quy.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 Điều kiện dừng.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B073AC25-FD78-4F7D-B47A-176C217030BF}"/>
              </a:ext>
            </a:extLst>
          </p:cNvPr>
          <p:cNvSpPr>
            <a:spLocks/>
          </p:cNvSpPr>
          <p:nvPr/>
        </p:nvSpPr>
        <p:spPr bwMode="gray">
          <a:xfrm>
            <a:off x="228600" y="3200400"/>
            <a:ext cx="758825" cy="110807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9FBDA7CE-BC19-49F0-B202-A00B090AA969}"/>
              </a:ext>
            </a:extLst>
          </p:cNvPr>
          <p:cNvSpPr>
            <a:spLocks/>
          </p:cNvSpPr>
          <p:nvPr/>
        </p:nvSpPr>
        <p:spPr bwMode="gray">
          <a:xfrm rot="7200000">
            <a:off x="1066800" y="2630488"/>
            <a:ext cx="774700" cy="108585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076E320B-5CEE-40EA-AAEE-6DF7C447D355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2600325"/>
            <a:ext cx="1247775" cy="1173163"/>
            <a:chOff x="567355" y="4280966"/>
            <a:chExt cx="1247210" cy="1172908"/>
          </a:xfrm>
        </p:grpSpPr>
        <p:sp>
          <p:nvSpPr>
            <p:cNvPr id="70" name="AutoShape 8">
              <a:extLst>
                <a:ext uri="{FF2B5EF4-FFF2-40B4-BE49-F238E27FC236}">
                  <a16:creationId xmlns:a16="http://schemas.microsoft.com/office/drawing/2014/main" id="{5EA802CC-F3BF-4862-9A3B-08FD2B9A9B4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2600000">
              <a:off x="567355" y="5111049"/>
              <a:ext cx="756894" cy="342825"/>
            </a:xfrm>
            <a:prstGeom prst="triangle">
              <a:avLst>
                <a:gd name="adj" fmla="val 50000"/>
              </a:avLst>
            </a:prstGeom>
            <a:solidFill>
              <a:srgbClr val="92C33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B9E47D9-E788-445E-A83D-35A45FF6EF36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744180" y="4677011"/>
              <a:ext cx="853889" cy="423671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5D73E8B-AEEF-4732-BD10-5EC818F1EAA5}"/>
                </a:ext>
              </a:extLst>
            </p:cNvPr>
            <p:cNvSpPr>
              <a:spLocks/>
            </p:cNvSpPr>
            <p:nvPr/>
          </p:nvSpPr>
          <p:spPr bwMode="gray">
            <a:xfrm rot="7200000">
              <a:off x="1339282" y="4158032"/>
              <a:ext cx="352348" cy="598217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9E6B6C25-E40E-464F-A14A-A9DF23F5582A}"/>
              </a:ext>
            </a:extLst>
          </p:cNvPr>
          <p:cNvSpPr>
            <a:spLocks/>
          </p:cNvSpPr>
          <p:nvPr/>
        </p:nvSpPr>
        <p:spPr bwMode="gray">
          <a:xfrm rot="14400000">
            <a:off x="1132682" y="3690144"/>
            <a:ext cx="776287" cy="108902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7E88E4"/>
              </a:gs>
              <a:gs pos="100000">
                <a:srgbClr val="7E88E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70DC30C9-0C1D-4BC3-8F87-959D42CB431C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3133725"/>
            <a:ext cx="1085850" cy="1244600"/>
            <a:chOff x="1242197" y="3126131"/>
            <a:chExt cx="1085034" cy="1243653"/>
          </a:xfrm>
        </p:grpSpPr>
        <p:sp>
          <p:nvSpPr>
            <p:cNvPr id="75" name="AutoShape 13">
              <a:extLst>
                <a:ext uri="{FF2B5EF4-FFF2-40B4-BE49-F238E27FC236}">
                  <a16:creationId xmlns:a16="http://schemas.microsoft.com/office/drawing/2014/main" id="{C7A94415-0D55-42DE-846B-7AE4B83A6CA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9800000">
              <a:off x="1242197" y="3126131"/>
              <a:ext cx="753495" cy="341053"/>
            </a:xfrm>
            <a:prstGeom prst="triangle">
              <a:avLst>
                <a:gd name="adj" fmla="val 50000"/>
              </a:avLst>
            </a:prstGeom>
            <a:solidFill>
              <a:srgbClr val="7E88E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CBAE0892-4DAD-4382-B7A9-11E7688EBFED}"/>
                </a:ext>
              </a:extLst>
            </p:cNvPr>
            <p:cNvSpPr>
              <a:spLocks/>
            </p:cNvSpPr>
            <p:nvPr/>
          </p:nvSpPr>
          <p:spPr bwMode="gray">
            <a:xfrm rot="14400000">
              <a:off x="1403211" y="3482252"/>
              <a:ext cx="855012" cy="421958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FCF44A0-DC91-4ECE-9C70-6CAAFE8BB25C}"/>
                </a:ext>
              </a:extLst>
            </p:cNvPr>
            <p:cNvSpPr>
              <a:spLocks/>
            </p:cNvSpPr>
            <p:nvPr/>
          </p:nvSpPr>
          <p:spPr bwMode="gray">
            <a:xfrm rot="14400000">
              <a:off x="1873549" y="3916102"/>
              <a:ext cx="309326" cy="598038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4" name="Group 99">
            <a:extLst>
              <a:ext uri="{FF2B5EF4-FFF2-40B4-BE49-F238E27FC236}">
                <a16:creationId xmlns:a16="http://schemas.microsoft.com/office/drawing/2014/main" id="{135FBF61-DA5C-4419-AF24-58E60EF5DBC5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3883025"/>
            <a:ext cx="1308100" cy="792163"/>
            <a:chOff x="223600" y="3882606"/>
            <a:chExt cx="1308248" cy="792153"/>
          </a:xfrm>
        </p:grpSpPr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B0E73020-7E10-4492-BCD7-077164414308}"/>
                </a:ext>
              </a:extLst>
            </p:cNvPr>
            <p:cNvSpPr>
              <a:spLocks/>
            </p:cNvSpPr>
            <p:nvPr/>
          </p:nvSpPr>
          <p:spPr bwMode="gray">
            <a:xfrm>
              <a:off x="223600" y="3882606"/>
              <a:ext cx="304834" cy="623880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80" name="AutoShape 18">
              <a:extLst>
                <a:ext uri="{FF2B5EF4-FFF2-40B4-BE49-F238E27FC236}">
                  <a16:creationId xmlns:a16="http://schemas.microsoft.com/office/drawing/2014/main" id="{82F31125-4A1A-452B-9995-CC2831F1514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971446" y="4114357"/>
              <a:ext cx="785803" cy="335001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05C62086-E8BA-4A46-95BA-A9B0B2B91189}"/>
                </a:ext>
              </a:extLst>
            </p:cNvPr>
            <p:cNvSpPr>
              <a:spLocks/>
            </p:cNvSpPr>
            <p:nvPr/>
          </p:nvSpPr>
          <p:spPr bwMode="gray">
            <a:xfrm>
              <a:off x="498268" y="4066754"/>
              <a:ext cx="838295" cy="441319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736CF718-4067-4CBA-93EA-BEFBDA4D47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3429000"/>
            <a:ext cx="9144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Đệ quy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7" grpId="0" animBg="1"/>
      <p:bldP spid="68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8B8A025-B707-471B-81F0-BF6C23C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Khử </a:t>
            </a:r>
            <a:r>
              <a:rPr lang="vi-VN" altLang="en-US"/>
              <a:t>đệ</a:t>
            </a:r>
            <a:r>
              <a:rPr lang="en-US" altLang="en-US"/>
              <a:t> quy (Tham khảo)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8FC9-DA33-496C-9720-100F189B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/>
              <a:t>Đ</a:t>
            </a:r>
            <a:r>
              <a:rPr lang="vi-VN"/>
              <a:t>ư</a:t>
            </a:r>
            <a:r>
              <a:rPr lang="en-US"/>
              <a:t>a các bài toán </a:t>
            </a:r>
            <a:r>
              <a:rPr lang="vi-VN"/>
              <a:t>đệ</a:t>
            </a:r>
            <a:r>
              <a:rPr lang="en-US"/>
              <a:t> quy về các bài toán không sử dụng </a:t>
            </a:r>
            <a:r>
              <a:rPr lang="vi-VN"/>
              <a:t>đệ</a:t>
            </a:r>
            <a:r>
              <a:rPr lang="en-US"/>
              <a:t> quy.</a:t>
            </a:r>
          </a:p>
          <a:p>
            <a:pPr lvl="1" eaLnBrk="1" hangingPunct="1">
              <a:defRPr/>
            </a:pPr>
            <a:r>
              <a:rPr lang="en-US"/>
              <a:t>Th</a:t>
            </a:r>
            <a:r>
              <a:rPr lang="vi-VN"/>
              <a:t>ườ</a:t>
            </a:r>
            <a:r>
              <a:rPr lang="en-US"/>
              <a:t>ng sử dụng vòng lặp hoặc STACK tự tạo.</a:t>
            </a:r>
          </a:p>
          <a:p>
            <a:pPr lvl="1" eaLnBrk="1" hangingPunct="1">
              <a:defRPr/>
            </a:pPr>
            <a:r>
              <a:rPr lang="en-US"/>
              <a:t>…</a:t>
            </a:r>
          </a:p>
        </p:txBody>
      </p:sp>
      <p:sp>
        <p:nvSpPr>
          <p:cNvPr id="55300" name="Footer Placeholder 3">
            <a:extLst>
              <a:ext uri="{FF2B5EF4-FFF2-40B4-BE49-F238E27FC236}">
                <a16:creationId xmlns:a16="http://schemas.microsoft.com/office/drawing/2014/main" id="{648356E6-7E45-46D8-9021-508EBFC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93175A4-D55C-44CA-B52D-401BD21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0705-5508-4954-9DEF-A4017D49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Nhận xét</a:t>
            </a:r>
          </a:p>
          <a:p>
            <a:pPr lvl="1" eaLnBrk="1" hangingPunct="1">
              <a:defRPr/>
            </a:pPr>
            <a:r>
              <a:rPr lang="en-US"/>
              <a:t>Chỉ nên dùng ph</a:t>
            </a:r>
            <a:r>
              <a:rPr lang="vi-VN"/>
              <a:t>ươ</a:t>
            </a:r>
            <a:r>
              <a:rPr lang="en-US"/>
              <a:t>ng pháp </a:t>
            </a:r>
            <a:r>
              <a:rPr lang="vi-VN"/>
              <a:t>đệ</a:t>
            </a:r>
            <a:r>
              <a:rPr lang="en-US"/>
              <a:t> quy </a:t>
            </a:r>
            <a:r>
              <a:rPr lang="vi-VN"/>
              <a:t>để</a:t>
            </a:r>
            <a:r>
              <a:rPr lang="en-US"/>
              <a:t> giải các bài toán kinh </a:t>
            </a:r>
            <a:r>
              <a:rPr lang="vi-VN"/>
              <a:t>đ</a:t>
            </a:r>
            <a:r>
              <a:rPr lang="en-US"/>
              <a:t>iển nh</a:t>
            </a:r>
            <a:r>
              <a:rPr lang="vi-VN"/>
              <a:t>ư</a:t>
            </a:r>
            <a:r>
              <a:rPr lang="en-US"/>
              <a:t> giải các vấn </a:t>
            </a:r>
            <a:r>
              <a:rPr lang="vi-VN"/>
              <a:t>đề</a:t>
            </a:r>
            <a:r>
              <a:rPr lang="en-US"/>
              <a:t> “chia </a:t>
            </a:r>
            <a:r>
              <a:rPr lang="vi-VN"/>
              <a:t>để</a:t>
            </a:r>
            <a:r>
              <a:rPr lang="en-US"/>
              <a:t> trị”, “lần ng</a:t>
            </a:r>
            <a:r>
              <a:rPr lang="vi-VN"/>
              <a:t>ượ</a:t>
            </a:r>
            <a:r>
              <a:rPr lang="en-US"/>
              <a:t>c”.</a:t>
            </a:r>
          </a:p>
          <a:p>
            <a:pPr lvl="1" eaLnBrk="1" hangingPunct="1">
              <a:defRPr/>
            </a:pPr>
            <a:r>
              <a:rPr lang="en-US"/>
              <a:t>Vấn </a:t>
            </a:r>
            <a:r>
              <a:rPr lang="vi-VN"/>
              <a:t>đề</a:t>
            </a:r>
            <a:r>
              <a:rPr lang="en-US"/>
              <a:t> </a:t>
            </a:r>
            <a:r>
              <a:rPr lang="vi-VN"/>
              <a:t>đệ</a:t>
            </a:r>
            <a:r>
              <a:rPr lang="en-US"/>
              <a:t> quy không nhất thiết phải giải bằng ph</a:t>
            </a:r>
            <a:r>
              <a:rPr lang="vi-VN"/>
              <a:t>ươ</a:t>
            </a:r>
            <a:r>
              <a:rPr lang="en-US"/>
              <a:t>ng pháp </a:t>
            </a:r>
            <a:r>
              <a:rPr lang="vi-VN"/>
              <a:t>đệ</a:t>
            </a:r>
            <a:r>
              <a:rPr lang="en-US"/>
              <a:t> quy, có thể sử dụng ph</a:t>
            </a:r>
            <a:r>
              <a:rPr lang="vi-VN"/>
              <a:t>ươ</a:t>
            </a:r>
            <a:r>
              <a:rPr lang="en-US"/>
              <a:t>ng pháp khác thay thế (khử </a:t>
            </a:r>
            <a:r>
              <a:rPr lang="vi-VN"/>
              <a:t>đệ</a:t>
            </a:r>
            <a:r>
              <a:rPr lang="en-US"/>
              <a:t> quy)</a:t>
            </a:r>
          </a:p>
          <a:p>
            <a:pPr lvl="1" eaLnBrk="1" hangingPunct="1">
              <a:defRPr/>
            </a:pPr>
            <a:r>
              <a:rPr lang="en-US"/>
              <a:t>Tiện cho ng</a:t>
            </a:r>
            <a:r>
              <a:rPr lang="vi-VN"/>
              <a:t>ườ</a:t>
            </a:r>
            <a:r>
              <a:rPr lang="en-US"/>
              <a:t>i lập trình nh</a:t>
            </a:r>
            <a:r>
              <a:rPr lang="vi-VN"/>
              <a:t>ư</a:t>
            </a:r>
            <a:r>
              <a:rPr lang="en-US"/>
              <a:t>ng không tối </a:t>
            </a:r>
            <a:r>
              <a:rPr lang="vi-VN"/>
              <a:t>ư</a:t>
            </a:r>
            <a:r>
              <a:rPr lang="en-US"/>
              <a:t>u khi chạy trên máy.</a:t>
            </a:r>
          </a:p>
          <a:p>
            <a:pPr lvl="1" eaLnBrk="1" hangingPunct="1">
              <a:defRPr/>
            </a:pPr>
            <a:r>
              <a:rPr lang="en-US"/>
              <a:t>B</a:t>
            </a:r>
            <a:r>
              <a:rPr lang="vi-VN"/>
              <a:t>ướ</a:t>
            </a:r>
            <a:r>
              <a:rPr lang="en-US"/>
              <a:t>c </a:t>
            </a:r>
            <a:r>
              <a:rPr lang="vi-VN"/>
              <a:t>đầ</a:t>
            </a:r>
            <a:r>
              <a:rPr lang="en-US"/>
              <a:t>u nên giải bằng </a:t>
            </a:r>
            <a:r>
              <a:rPr lang="vi-VN"/>
              <a:t>đệ</a:t>
            </a:r>
            <a:r>
              <a:rPr lang="en-US"/>
              <a:t> quy nh</a:t>
            </a:r>
            <a:r>
              <a:rPr lang="vi-VN"/>
              <a:t>ư</a:t>
            </a:r>
            <a:r>
              <a:rPr lang="en-US"/>
              <a:t>ng từng b</a:t>
            </a:r>
            <a:r>
              <a:rPr lang="vi-VN"/>
              <a:t>ướ</a:t>
            </a:r>
            <a:r>
              <a:rPr lang="en-US"/>
              <a:t>c khử </a:t>
            </a:r>
            <a:r>
              <a:rPr lang="vi-VN"/>
              <a:t>đệ</a:t>
            </a:r>
            <a:r>
              <a:rPr lang="en-US"/>
              <a:t> quy </a:t>
            </a:r>
            <a:r>
              <a:rPr lang="vi-VN"/>
              <a:t>để</a:t>
            </a:r>
            <a:r>
              <a:rPr lang="en-US"/>
              <a:t> nâng cao hiệu quả.</a:t>
            </a:r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F0AE93D2-E25A-411F-996C-22BE059B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2EE1856-B6F0-40FE-9D53-B2674048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DB61-C272-4D2B-ADB6-6586E0F5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1: </a:t>
            </a:r>
            <a:r>
              <a:rPr lang="en-US"/>
              <a:t>Các bài tập trên mảng sử dụng </a:t>
            </a:r>
            <a:r>
              <a:rPr lang="vi-VN"/>
              <a:t>đệ</a:t>
            </a:r>
            <a:r>
              <a:rPr lang="en-US"/>
              <a:t> quy.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2: </a:t>
            </a:r>
            <a:r>
              <a:rPr lang="en-US"/>
              <a:t>Viết hàm xác </a:t>
            </a:r>
            <a:r>
              <a:rPr lang="vi-VN"/>
              <a:t>đị</a:t>
            </a:r>
            <a:r>
              <a:rPr lang="en-US"/>
              <a:t>nh chiều dài chuỗi.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en-US"/>
              <a:t>Hiển thị n dòng của tam giác Pascal.</a:t>
            </a:r>
          </a:p>
          <a:p>
            <a:pPr lvl="1" eaLnBrk="1" hangingPunct="1">
              <a:defRPr/>
            </a:pPr>
            <a:r>
              <a:rPr lang="en-US"/>
              <a:t>a[i][0] = a[i][i] = 1</a:t>
            </a:r>
          </a:p>
          <a:p>
            <a:pPr lvl="1" eaLnBrk="1" hangingPunct="1">
              <a:defRPr/>
            </a:pPr>
            <a:r>
              <a:rPr lang="en-US"/>
              <a:t>a[i][k] = a[i-1][k-1] + a[i-1][k]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4: </a:t>
            </a:r>
            <a:r>
              <a:rPr lang="en-US"/>
              <a:t>Viết hàm </a:t>
            </a:r>
            <a:r>
              <a:rPr lang="vi-VN"/>
              <a:t>đệ</a:t>
            </a:r>
            <a:r>
              <a:rPr lang="en-US"/>
              <a:t> quy tính C(n, k) biết</a:t>
            </a:r>
          </a:p>
          <a:p>
            <a:pPr lvl="1" eaLnBrk="1" hangingPunct="1">
              <a:defRPr/>
            </a:pPr>
            <a:r>
              <a:rPr lang="en-US"/>
              <a:t>C(n, k) = 1 nếu k = 0 hoặc k = n</a:t>
            </a:r>
          </a:p>
          <a:p>
            <a:pPr lvl="1" eaLnBrk="1" hangingPunct="1">
              <a:defRPr/>
            </a:pPr>
            <a:r>
              <a:rPr lang="en-US"/>
              <a:t>C(n, k) = 0 nếu k &gt; n</a:t>
            </a:r>
          </a:p>
          <a:p>
            <a:pPr lvl="1" eaLnBrk="1" hangingPunct="1">
              <a:defRPr/>
            </a:pPr>
            <a:r>
              <a:rPr lang="en-US"/>
              <a:t>C(n ,k) = C(n-1, k) + C(n-1, k-1) nếu 0&lt;k&lt;n</a:t>
            </a:r>
          </a:p>
        </p:txBody>
      </p:sp>
      <p:sp>
        <p:nvSpPr>
          <p:cNvPr id="57348" name="Footer Placeholder 3">
            <a:extLst>
              <a:ext uri="{FF2B5EF4-FFF2-40B4-BE49-F238E27FC236}">
                <a16:creationId xmlns:a16="http://schemas.microsoft.com/office/drawing/2014/main" id="{0CBC0961-631B-40B6-9250-141D4777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8D53E77-93A9-4772-B9FF-78092BE9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D4A3-AAD2-49B9-B2F2-455BC461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5: </a:t>
            </a:r>
            <a:r>
              <a:rPr lang="en-US"/>
              <a:t>Đổi 1 số thập phân sang c</a:t>
            </a:r>
            <a:r>
              <a:rPr lang="vi-VN"/>
              <a:t>ơ</a:t>
            </a:r>
            <a:r>
              <a:rPr lang="en-US"/>
              <a:t> số khác.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6: </a:t>
            </a:r>
            <a:r>
              <a:rPr lang="en-US"/>
              <a:t>Bài toán 8 hậu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7: </a:t>
            </a:r>
            <a:r>
              <a:rPr lang="en-US"/>
              <a:t>Bài toán mã </a:t>
            </a:r>
            <a:r>
              <a:rPr lang="vi-VN"/>
              <a:t>đ</a:t>
            </a:r>
            <a:r>
              <a:rPr lang="en-US"/>
              <a:t>i tuần</a:t>
            </a:r>
          </a:p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8: </a:t>
            </a:r>
            <a:r>
              <a:rPr lang="en-US"/>
              <a:t>Tính các tổng truy hồi.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0237B644-5D8C-4F84-B098-A58973F7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E579A4D-2EA5-4882-A922-FFEAA788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</a:t>
            </a:r>
            <a:r>
              <a:rPr lang="vi-VN" altLang="en-US"/>
              <a:t>đệ</a:t>
            </a:r>
            <a:r>
              <a:rPr lang="en-US" altLang="en-US"/>
              <a:t> quy trong NNLT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6593-DE4B-4319-AFC0-763A5C09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/>
              <a:t>Một hàm </a:t>
            </a:r>
            <a:r>
              <a:rPr lang="vi-VN"/>
              <a:t>đượ</a:t>
            </a:r>
            <a:r>
              <a:rPr lang="en-US"/>
              <a:t>c gọi là </a:t>
            </a:r>
            <a:r>
              <a:rPr lang="vi-VN"/>
              <a:t>đệ</a:t>
            </a:r>
            <a:r>
              <a:rPr lang="en-US"/>
              <a:t> quy nếu bên trong thân của hàm </a:t>
            </a:r>
            <a:r>
              <a:rPr lang="vi-VN"/>
              <a:t>đó</a:t>
            </a:r>
            <a:r>
              <a:rPr lang="en-US"/>
              <a:t> có lời gọi hàm lại chính nó một cách trực tiếp hay gián tiếp.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3C3D38EA-146A-49DA-877E-A9FF3449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39EF3C49-25B9-4772-8081-6F56FC3422F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86200"/>
            <a:ext cx="1600200" cy="1828800"/>
            <a:chOff x="1371600" y="3886200"/>
            <a:chExt cx="1600200" cy="1828800"/>
          </a:xfrm>
        </p:grpSpPr>
        <p:sp>
          <p:nvSpPr>
            <p:cNvPr id="12" name="AutoShape 2">
              <a:extLst>
                <a:ext uri="{FF2B5EF4-FFF2-40B4-BE49-F238E27FC236}">
                  <a16:creationId xmlns:a16="http://schemas.microsoft.com/office/drawing/2014/main" id="{EDB27F03-8954-4AC0-A794-0AD5F0C3E1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71600" y="3886200"/>
              <a:ext cx="1600200" cy="1828800"/>
            </a:xfrm>
            <a:prstGeom prst="bevel">
              <a:avLst>
                <a:gd name="adj" fmla="val 2551"/>
              </a:avLst>
            </a:prstGeom>
            <a:gradFill rotWithShape="1">
              <a:gsLst>
                <a:gs pos="0">
                  <a:srgbClr val="7FD13B"/>
                </a:gs>
                <a:gs pos="100000">
                  <a:srgbClr val="7FD13B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97AA67F-D8CB-43D3-95AD-FDF090A32F1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447800" y="3962400"/>
              <a:ext cx="1447800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… Hàm(…)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{</a:t>
              </a:r>
              <a:endParaRPr lang="en-US" sz="1100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Lời gọi Hàm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}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0FA57-0614-482F-9715-0E4DB00C4CA1}"/>
              </a:ext>
            </a:extLst>
          </p:cNvPr>
          <p:cNvCxnSpPr/>
          <p:nvPr/>
        </p:nvCxnSpPr>
        <p:spPr>
          <a:xfrm rot="10800000">
            <a:off x="1066800" y="4800600"/>
            <a:ext cx="458788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18F209-BDB6-49BB-A04F-F48254892EB2}"/>
              </a:ext>
            </a:extLst>
          </p:cNvPr>
          <p:cNvCxnSpPr/>
          <p:nvPr/>
        </p:nvCxnSpPr>
        <p:spPr>
          <a:xfrm rot="5400000" flipH="1" flipV="1">
            <a:off x="534194" y="4266406"/>
            <a:ext cx="1066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9D1773-805A-42E4-9B4B-DC83A65D65A0}"/>
              </a:ext>
            </a:extLst>
          </p:cNvPr>
          <p:cNvCxnSpPr/>
          <p:nvPr/>
        </p:nvCxnSpPr>
        <p:spPr>
          <a:xfrm rot="10800000">
            <a:off x="1066800" y="3733800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17FD36-FD30-4989-B903-6EDF9BF96636}"/>
              </a:ext>
            </a:extLst>
          </p:cNvPr>
          <p:cNvCxnSpPr/>
          <p:nvPr/>
        </p:nvCxnSpPr>
        <p:spPr>
          <a:xfrm rot="5400000">
            <a:off x="1753394" y="3885406"/>
            <a:ext cx="304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>
            <a:extLst>
              <a:ext uri="{FF2B5EF4-FFF2-40B4-BE49-F238E27FC236}">
                <a16:creationId xmlns:a16="http://schemas.microsoft.com/office/drawing/2014/main" id="{1D9D1A61-6EE1-4B01-B43E-4A83388DD1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59436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ĐQ trực tiếp</a:t>
            </a:r>
          </a:p>
        </p:txBody>
      </p:sp>
      <p:grpSp>
        <p:nvGrpSpPr>
          <p:cNvPr id="4" name="Group 66">
            <a:extLst>
              <a:ext uri="{FF2B5EF4-FFF2-40B4-BE49-F238E27FC236}">
                <a16:creationId xmlns:a16="http://schemas.microsoft.com/office/drawing/2014/main" id="{C2D91377-D0F2-48DF-A817-5FBAB51964F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1600200" cy="1828800"/>
            <a:chOff x="4191000" y="3886200"/>
            <a:chExt cx="1600200" cy="1828800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61C1C508-7E10-4F8B-B703-620F127160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91000" y="3886200"/>
              <a:ext cx="1600200" cy="1828800"/>
            </a:xfrm>
            <a:prstGeom prst="bevel">
              <a:avLst>
                <a:gd name="adj" fmla="val 2551"/>
              </a:avLst>
            </a:prstGeom>
            <a:gradFill rotWithShape="1">
              <a:gsLst>
                <a:gs pos="0">
                  <a:srgbClr val="7FD13B"/>
                </a:gs>
                <a:gs pos="100000">
                  <a:srgbClr val="7FD13B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6C8A8B23-A447-4DFB-A35E-ED7339B69FE6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267200" y="3962400"/>
              <a:ext cx="1447800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… Hàm1(…)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{</a:t>
              </a:r>
              <a:endParaRPr lang="en-US" sz="1100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Lời gọi Hàm2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}</a:t>
              </a:r>
            </a:p>
          </p:txBody>
        </p:sp>
      </p:grpSp>
      <p:sp>
        <p:nvSpPr>
          <p:cNvPr id="43" name="AutoShape 6">
            <a:extLst>
              <a:ext uri="{FF2B5EF4-FFF2-40B4-BE49-F238E27FC236}">
                <a16:creationId xmlns:a16="http://schemas.microsoft.com/office/drawing/2014/main" id="{B5B75121-0D61-4815-8C4F-5EC709801C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5943600"/>
            <a:ext cx="3657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ĐQ gián tiếp</a:t>
            </a:r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7B46AD3A-CBC6-4F5B-8F5A-8DFF25EEA59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886200"/>
            <a:ext cx="1600200" cy="1828800"/>
            <a:chOff x="6324600" y="3886200"/>
            <a:chExt cx="1600199" cy="1828800"/>
          </a:xfrm>
        </p:grpSpPr>
        <p:sp>
          <p:nvSpPr>
            <p:cNvPr id="48" name="AutoShape 5">
              <a:extLst>
                <a:ext uri="{FF2B5EF4-FFF2-40B4-BE49-F238E27FC236}">
                  <a16:creationId xmlns:a16="http://schemas.microsoft.com/office/drawing/2014/main" id="{91371DE0-D2A5-47CF-81D3-C4802C1488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24600" y="3886200"/>
              <a:ext cx="1600199" cy="1828800"/>
            </a:xfrm>
            <a:prstGeom prst="bevel">
              <a:avLst>
                <a:gd name="adj" fmla="val 3032"/>
              </a:avLst>
            </a:prstGeom>
            <a:gradFill rotWithShape="1">
              <a:gsLst>
                <a:gs pos="0">
                  <a:srgbClr val="EB8803"/>
                </a:gs>
                <a:gs pos="100000">
                  <a:srgbClr val="EB8803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F0E3EE74-2B68-48F5-B449-D84D287F050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400800" y="3962400"/>
              <a:ext cx="1447799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… Hàm2(…)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{</a:t>
              </a:r>
              <a:endParaRPr lang="en-US" sz="1100" kern="0">
                <a:solidFill>
                  <a:sysClr val="windowText" lastClr="000000"/>
                </a:solidFill>
                <a:latin typeface="Arial" charset="0"/>
                <a:cs typeface="+mn-cs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Lời gọi Hàmx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100" kern="0">
                  <a:solidFill>
                    <a:sysClr val="windowText" lastClr="000000"/>
                  </a:solidFill>
                  <a:latin typeface="Arial" charset="0"/>
                  <a:cs typeface="+mn-cs"/>
                </a:rPr>
                <a:t>}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F385DF-9F77-4423-AE5C-9C55D19B6BC7}"/>
              </a:ext>
            </a:extLst>
          </p:cNvPr>
          <p:cNvCxnSpPr/>
          <p:nvPr/>
        </p:nvCxnSpPr>
        <p:spPr>
          <a:xfrm rot="10800000">
            <a:off x="5410200" y="4800600"/>
            <a:ext cx="458788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94242D-FBCB-4FA6-A4A5-B11A0579468B}"/>
              </a:ext>
            </a:extLst>
          </p:cNvPr>
          <p:cNvCxnSpPr/>
          <p:nvPr/>
        </p:nvCxnSpPr>
        <p:spPr>
          <a:xfrm rot="5400000" flipH="1" flipV="1">
            <a:off x="5676900" y="4229100"/>
            <a:ext cx="762000" cy="3810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87C796-6930-4E74-9CF4-F9F2B99A4E6E}"/>
              </a:ext>
            </a:extLst>
          </p:cNvPr>
          <p:cNvCxnSpPr/>
          <p:nvPr/>
        </p:nvCxnSpPr>
        <p:spPr>
          <a:xfrm>
            <a:off x="6248400" y="4038600"/>
            <a:ext cx="303213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8D8DA7-4D36-4EBC-BC93-EB7E4D69C944}"/>
              </a:ext>
            </a:extLst>
          </p:cNvPr>
          <p:cNvCxnSpPr/>
          <p:nvPr/>
        </p:nvCxnSpPr>
        <p:spPr>
          <a:xfrm rot="10800000">
            <a:off x="7620000" y="4800600"/>
            <a:ext cx="5334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578FC2-159C-4A44-83A8-C66D1F14AFED}"/>
              </a:ext>
            </a:extLst>
          </p:cNvPr>
          <p:cNvCxnSpPr/>
          <p:nvPr/>
        </p:nvCxnSpPr>
        <p:spPr>
          <a:xfrm rot="5400000" flipH="1" flipV="1">
            <a:off x="7620794" y="4266406"/>
            <a:ext cx="1066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EC587F-760A-4B6C-9C21-8232030F7C78}"/>
              </a:ext>
            </a:extLst>
          </p:cNvPr>
          <p:cNvCxnSpPr/>
          <p:nvPr/>
        </p:nvCxnSpPr>
        <p:spPr>
          <a:xfrm rot="10800000">
            <a:off x="6781800" y="3733800"/>
            <a:ext cx="13716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B75B75-F588-4088-B19C-1E95D46F660D}"/>
              </a:ext>
            </a:extLst>
          </p:cNvPr>
          <p:cNvCxnSpPr/>
          <p:nvPr/>
        </p:nvCxnSpPr>
        <p:spPr>
          <a:xfrm rot="10800000">
            <a:off x="5410200" y="3733800"/>
            <a:ext cx="13716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9BD429-C13C-4CFA-985A-DE50DDCDB6EC}"/>
              </a:ext>
            </a:extLst>
          </p:cNvPr>
          <p:cNvCxnSpPr/>
          <p:nvPr/>
        </p:nvCxnSpPr>
        <p:spPr>
          <a:xfrm rot="10800000">
            <a:off x="4724400" y="3733800"/>
            <a:ext cx="685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E0714E-073D-40B4-A8B9-CB3B48120B1A}"/>
              </a:ext>
            </a:extLst>
          </p:cNvPr>
          <p:cNvCxnSpPr/>
          <p:nvPr/>
        </p:nvCxnSpPr>
        <p:spPr>
          <a:xfrm rot="5400000">
            <a:off x="4572794" y="3885406"/>
            <a:ext cx="304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39">
            <a:extLst>
              <a:ext uri="{FF2B5EF4-FFF2-40B4-BE49-F238E27FC236}">
                <a16:creationId xmlns:a16="http://schemas.microsoft.com/office/drawing/2014/main" id="{0BB42CF5-DF67-4DD9-9CE8-BEE3AC71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B849A790-D715-4469-8FED-888958F1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B70E04DC-0F21-4F7E-9662-50BEB541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trúc hàm </a:t>
            </a:r>
            <a:r>
              <a:rPr lang="vi-VN" altLang="en-US"/>
              <a:t>đệ</a:t>
            </a:r>
            <a:r>
              <a:rPr lang="en-US" altLang="en-US"/>
              <a:t> quy</a:t>
            </a:r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D664530D-DD7A-46F2-B7F5-ED5DBB0F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EAEB40A7-86FC-4E23-8B07-5BE6FC3A768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24000"/>
            <a:ext cx="3617913" cy="4011613"/>
            <a:chOff x="914400" y="1676400"/>
            <a:chExt cx="3617912" cy="4011275"/>
          </a:xfrm>
        </p:grpSpPr>
        <p:sp>
          <p:nvSpPr>
            <p:cNvPr id="23" name="AutoShape 6">
              <a:extLst>
                <a:ext uri="{FF2B5EF4-FFF2-40B4-BE49-F238E27FC236}">
                  <a16:creationId xmlns:a16="http://schemas.microsoft.com/office/drawing/2014/main" id="{91005B0A-29CE-482C-B1CD-D19AFD0C5C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2209800"/>
              <a:ext cx="3505200" cy="3429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5ED280CC-6C64-429B-9B6E-5672D1A4823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066800" y="2209755"/>
              <a:ext cx="3352799" cy="34779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20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{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 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 Lời gọi Hàm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0494" name="Group 19">
              <a:extLst>
                <a:ext uri="{FF2B5EF4-FFF2-40B4-BE49-F238E27FC236}">
                  <a16:creationId xmlns:a16="http://schemas.microsoft.com/office/drawing/2014/main" id="{1CA175CD-EE02-4EA7-8D41-C93B79DC2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76400"/>
              <a:ext cx="3617912" cy="530225"/>
              <a:chOff x="560388" y="1143000"/>
              <a:chExt cx="3617912" cy="530225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44AFBBB7-4B3B-40F6-98B7-3FEA54CC523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C986395C-3833-4468-81C1-7CEDF3D377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&lt;Kiểu&gt; &lt;TênHàm&gt;(TS)</a:t>
                </a:r>
              </a:p>
            </p:txBody>
          </p:sp>
        </p:grp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42B4B1CA-0935-4EB8-8463-F9E807DB25A3}"/>
              </a:ext>
            </a:extLst>
          </p:cNvPr>
          <p:cNvGrpSpPr/>
          <p:nvPr/>
        </p:nvGrpSpPr>
        <p:grpSpPr>
          <a:xfrm>
            <a:off x="609600" y="1600200"/>
            <a:ext cx="3617912" cy="4011275"/>
            <a:chOff x="4572000" y="1676400"/>
            <a:chExt cx="3617912" cy="4011275"/>
          </a:xfrm>
          <a:scene3d>
            <a:camera prst="perspectiveContrastingRightFacing"/>
            <a:lightRig rig="threePt" dir="t"/>
          </a:scene3d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EFC001C0-08E8-4D23-8B54-15DCDD768763}"/>
                </a:ext>
              </a:extLst>
            </p:cNvPr>
            <p:cNvGrpSpPr/>
            <p:nvPr/>
          </p:nvGrpSpPr>
          <p:grpSpPr>
            <a:xfrm>
              <a:off x="4572000" y="1676400"/>
              <a:ext cx="3617912" cy="4011275"/>
              <a:chOff x="914400" y="1676400"/>
              <a:chExt cx="3617912" cy="4011275"/>
            </a:xfrm>
          </p:grpSpPr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95D03A1E-90C7-41EC-8B08-EB64E8DF4F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0600" y="2209800"/>
                <a:ext cx="3505200" cy="342900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2"/>
                </a:solidFill>
                <a:headEnd/>
                <a:tailEnd/>
              </a:ln>
              <a:effectLst>
                <a:glow rad="63500">
                  <a:schemeClr val="tx1">
                    <a:lumMod val="60000"/>
                    <a:lumOff val="40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n-US" sz="2000"/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FB468638-0908-428E-A588-9B8FDF0D056A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066800" y="2209800"/>
                <a:ext cx="3352800" cy="3477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{</a:t>
                </a:r>
                <a:endPara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if (&lt;ĐK dừng&gt;)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{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return &lt;Giá trị&gt;;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}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Lời gọi Hàm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}</a:t>
                </a:r>
              </a:p>
            </p:txBody>
          </p:sp>
          <p:grpSp>
            <p:nvGrpSpPr>
              <p:cNvPr id="6" name="Group 19">
                <a:extLst>
                  <a:ext uri="{FF2B5EF4-FFF2-40B4-BE49-F238E27FC236}">
                    <a16:creationId xmlns:a16="http://schemas.microsoft.com/office/drawing/2014/main" id="{58C10086-B4DF-46DC-9BE4-886E8A18D09E}"/>
                  </a:ext>
                </a:extLst>
              </p:cNvPr>
              <p:cNvGrpSpPr/>
              <p:nvPr/>
            </p:nvGrpSpPr>
            <p:grpSpPr>
              <a:xfrm>
                <a:off x="914400" y="1676400"/>
                <a:ext cx="3617912" cy="530225"/>
                <a:chOff x="560388" y="1143000"/>
                <a:chExt cx="3617912" cy="530225"/>
              </a:xfrm>
            </p:grpSpPr>
            <p:sp>
              <p:nvSpPr>
                <p:cNvPr id="31" name="Freeform 2">
                  <a:extLst>
                    <a:ext uri="{FF2B5EF4-FFF2-40B4-BE49-F238E27FC236}">
                      <a16:creationId xmlns:a16="http://schemas.microsoft.com/office/drawing/2014/main" id="{CA1AFD2A-D36E-4EAB-B465-D1ABE40F411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60388" y="1143000"/>
                  <a:ext cx="3617912" cy="530225"/>
                </a:xfrm>
                <a:custGeom>
                  <a:avLst/>
                  <a:gdLst/>
                  <a:ahLst/>
                  <a:cxnLst>
                    <a:cxn ang="0">
                      <a:pos x="26" y="121"/>
                    </a:cxn>
                    <a:cxn ang="0">
                      <a:pos x="26" y="291"/>
                    </a:cxn>
                    <a:cxn ang="0">
                      <a:pos x="2014" y="291"/>
                    </a:cxn>
                    <a:cxn ang="0">
                      <a:pos x="2014" y="114"/>
                    </a:cxn>
                    <a:cxn ang="0">
                      <a:pos x="1868" y="13"/>
                    </a:cxn>
                    <a:cxn ang="0">
                      <a:pos x="170" y="13"/>
                    </a:cxn>
                    <a:cxn ang="0">
                      <a:pos x="26" y="121"/>
                    </a:cxn>
                  </a:cxnLst>
                  <a:rect l="0" t="0" r="r" b="b"/>
                  <a:pathLst>
                    <a:path w="2019" h="291">
                      <a:moveTo>
                        <a:pt x="26" y="121"/>
                      </a:moveTo>
                      <a:cubicBezTo>
                        <a:pt x="26" y="245"/>
                        <a:pt x="26" y="291"/>
                        <a:pt x="26" y="291"/>
                      </a:cubicBezTo>
                      <a:lnTo>
                        <a:pt x="2014" y="291"/>
                      </a:lnTo>
                      <a:lnTo>
                        <a:pt x="2014" y="114"/>
                      </a:lnTo>
                      <a:cubicBezTo>
                        <a:pt x="2009" y="76"/>
                        <a:pt x="2019" y="0"/>
                        <a:pt x="1868" y="13"/>
                      </a:cubicBezTo>
                      <a:cubicBezTo>
                        <a:pt x="1015" y="13"/>
                        <a:pt x="170" y="13"/>
                        <a:pt x="170" y="13"/>
                      </a:cubicBezTo>
                      <a:cubicBezTo>
                        <a:pt x="0" y="7"/>
                        <a:pt x="24" y="99"/>
                        <a:pt x="26" y="12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shade val="51000"/>
                        <a:satMod val="130000"/>
                      </a:srgbClr>
                    </a:gs>
                    <a:gs pos="80000">
                      <a:srgbClr val="738AC8">
                        <a:shade val="93000"/>
                        <a:satMod val="130000"/>
                      </a:srgbClr>
                    </a:gs>
                    <a:gs pos="100000">
                      <a:srgbClr val="738AC8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738AC8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p3d>
                  <a:bevelT/>
                </a:sp3d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Verdana"/>
                    <a:cs typeface="+mn-cs"/>
                  </a:endParaRPr>
                </a:p>
              </p:txBody>
            </p: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7105FC12-6253-415F-9DB1-23716F825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08025" y="1192213"/>
                  <a:ext cx="335756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3300"/>
                  </a:outerShdw>
                </a:effectLst>
                <a:sp3d>
                  <a:bevelT/>
                </a:sp3d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ker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&lt;Kiểu&gt; &lt;TênHàm&gt;(TS)</a:t>
                  </a:r>
                </a:p>
              </p:txBody>
            </p:sp>
          </p:grpSp>
        </p:grpSp>
        <p:sp>
          <p:nvSpPr>
            <p:cNvPr id="33" name="AutoShape 6">
              <a:extLst>
                <a:ext uri="{FF2B5EF4-FFF2-40B4-BE49-F238E27FC236}">
                  <a16:creationId xmlns:a16="http://schemas.microsoft.com/office/drawing/2014/main" id="{CDE2EE93-2FC3-4C78-AC5B-5AC7083492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53000" y="2514600"/>
              <a:ext cx="2895600" cy="16764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AutoShape 6">
              <a:extLst>
                <a:ext uri="{FF2B5EF4-FFF2-40B4-BE49-F238E27FC236}">
                  <a16:creationId xmlns:a16="http://schemas.microsoft.com/office/drawing/2014/main" id="{E53CE903-31F5-4D54-BC7C-A037D40DD9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53000" y="4495800"/>
              <a:ext cx="2895600" cy="8382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" name="Rectangle 11">
            <a:extLst>
              <a:ext uri="{FF2B5EF4-FFF2-40B4-BE49-F238E27FC236}">
                <a16:creationId xmlns:a16="http://schemas.microsoft.com/office/drawing/2014/main" id="{8D653AF8-04C3-468C-B81B-1DC59BEACD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343400" y="2133600"/>
            <a:ext cx="3810000" cy="166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rgbClr val="FF0000"/>
                </a:solidFill>
                <a:latin typeface="+mj-lt"/>
                <a:cs typeface="Tahoma" pitchFamily="34" charset="0"/>
              </a:rPr>
              <a:t>Phần dừng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>
                <a:latin typeface="+mj-lt"/>
                <a:cs typeface="Tahoma" pitchFamily="34" charset="0"/>
                <a:sym typeface="Wingdings" pitchFamily="2" charset="2"/>
              </a:rPr>
              <a:t>(Base step)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>
                <a:latin typeface="+mj-lt"/>
                <a:cs typeface="Tahoma" pitchFamily="34" charset="0"/>
              </a:rPr>
              <a:t>Phần khởi tính toán hoặc điểm kết thúc của thuật toán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>
                <a:latin typeface="+mj-lt"/>
                <a:cs typeface="Tahoma" pitchFamily="34" charset="0"/>
              </a:rPr>
              <a:t>Không chứa phần đang được định nghĩa</a:t>
            </a:r>
            <a:endParaRPr lang="vi-VN" kern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Tahoma" pitchFamily="34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94E33166-162F-417F-8A03-2A8F8E4A294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343400" y="3962400"/>
            <a:ext cx="3810000" cy="110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rgbClr val="FF0000"/>
                </a:solidFill>
                <a:latin typeface="+mj-lt"/>
                <a:cs typeface="Tahoma" pitchFamily="34" charset="0"/>
              </a:rPr>
              <a:t>Phần đệ quy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>
                <a:latin typeface="+mj-lt"/>
                <a:cs typeface="Tahoma" pitchFamily="34" charset="0"/>
              </a:rPr>
              <a:t>(Recursion step)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>
                <a:latin typeface="+mj-lt"/>
                <a:cs typeface="Tahoma" pitchFamily="34" charset="0"/>
              </a:rPr>
              <a:t>Có sử dụng thuật toán đang được định nghĩa.</a:t>
            </a:r>
            <a:endParaRPr lang="vi-VN" kern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69195E-6 L -0.19775 -0.003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-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>
            <a:extLst>
              <a:ext uri="{FF2B5EF4-FFF2-40B4-BE49-F238E27FC236}">
                <a16:creationId xmlns:a16="http://schemas.microsoft.com/office/drawing/2014/main" id="{89C1521C-733E-4263-9BBE-C308DF4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loại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A0A04BAD-3CE9-4182-99DD-3463392F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Freeform 2">
            <a:extLst>
              <a:ext uri="{FF2B5EF4-FFF2-40B4-BE49-F238E27FC236}">
                <a16:creationId xmlns:a16="http://schemas.microsoft.com/office/drawing/2014/main" id="{9DE9EE8D-9CDA-4C65-8676-BC6BFFFFF91B}"/>
              </a:ext>
            </a:extLst>
          </p:cNvPr>
          <p:cNvSpPr>
            <a:spLocks/>
          </p:cNvSpPr>
          <p:nvPr/>
        </p:nvSpPr>
        <p:spPr bwMode="gray">
          <a:xfrm>
            <a:off x="409575" y="1371600"/>
            <a:ext cx="4283075" cy="4114800"/>
          </a:xfrm>
          <a:custGeom>
            <a:avLst/>
            <a:gdLst/>
            <a:ahLst/>
            <a:cxnLst>
              <a:cxn ang="0">
                <a:pos x="744" y="1107"/>
              </a:cxn>
              <a:cxn ang="0">
                <a:pos x="0" y="2479"/>
              </a:cxn>
              <a:cxn ang="0">
                <a:pos x="977" y="2854"/>
              </a:cxn>
              <a:cxn ang="0">
                <a:pos x="2200" y="2440"/>
              </a:cxn>
              <a:cxn ang="0">
                <a:pos x="2666" y="1469"/>
              </a:cxn>
              <a:cxn ang="0">
                <a:pos x="2466" y="583"/>
              </a:cxn>
              <a:cxn ang="0">
                <a:pos x="2077" y="0"/>
              </a:cxn>
              <a:cxn ang="0">
                <a:pos x="744" y="1107"/>
              </a:cxn>
            </a:cxnLst>
            <a:rect l="0" t="0" r="r" b="b"/>
            <a:pathLst>
              <a:path w="2698" h="2870">
                <a:moveTo>
                  <a:pt x="744" y="1107"/>
                </a:moveTo>
                <a:lnTo>
                  <a:pt x="0" y="2479"/>
                </a:lnTo>
                <a:cubicBezTo>
                  <a:pt x="323" y="2693"/>
                  <a:pt x="608" y="2838"/>
                  <a:pt x="977" y="2854"/>
                </a:cubicBezTo>
                <a:cubicBezTo>
                  <a:pt x="1346" y="2870"/>
                  <a:pt x="1870" y="2745"/>
                  <a:pt x="2200" y="2440"/>
                </a:cubicBezTo>
                <a:cubicBezTo>
                  <a:pt x="2530" y="2135"/>
                  <a:pt x="2634" y="1715"/>
                  <a:pt x="2666" y="1469"/>
                </a:cubicBezTo>
                <a:cubicBezTo>
                  <a:pt x="2698" y="1223"/>
                  <a:pt x="2575" y="827"/>
                  <a:pt x="2466" y="583"/>
                </a:cubicBezTo>
                <a:cubicBezTo>
                  <a:pt x="2357" y="339"/>
                  <a:pt x="2258" y="175"/>
                  <a:pt x="2077" y="0"/>
                </a:cubicBezTo>
                <a:cubicBezTo>
                  <a:pt x="1410" y="553"/>
                  <a:pt x="744" y="1107"/>
                  <a:pt x="744" y="1107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92" name="AutoShape 4">
            <a:extLst>
              <a:ext uri="{FF2B5EF4-FFF2-40B4-BE49-F238E27FC236}">
                <a16:creationId xmlns:a16="http://schemas.microsoft.com/office/drawing/2014/main" id="{79099EFD-AD57-488A-974D-5487AFF0277F}"/>
              </a:ext>
            </a:extLst>
          </p:cNvPr>
          <p:cNvSpPr>
            <a:spLocks noChangeArrowheads="1"/>
          </p:cNvSpPr>
          <p:nvPr/>
        </p:nvSpPr>
        <p:spPr bwMode="gray">
          <a:xfrm rot="2428271" flipH="1">
            <a:off x="1722438" y="1852613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93" name="Line 5">
            <a:extLst>
              <a:ext uri="{FF2B5EF4-FFF2-40B4-BE49-F238E27FC236}">
                <a16:creationId xmlns:a16="http://schemas.microsoft.com/office/drawing/2014/main" id="{47317779-0B7E-4153-87D3-C17D67CDA609}"/>
              </a:ext>
            </a:extLst>
          </p:cNvPr>
          <p:cNvSpPr>
            <a:spLocks noChangeShapeType="1"/>
          </p:cNvSpPr>
          <p:nvPr/>
        </p:nvSpPr>
        <p:spPr bwMode="gray">
          <a:xfrm rot="20560554">
            <a:off x="1531938" y="2389188"/>
            <a:ext cx="30099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94" name="Line 6">
            <a:extLst>
              <a:ext uri="{FF2B5EF4-FFF2-40B4-BE49-F238E27FC236}">
                <a16:creationId xmlns:a16="http://schemas.microsoft.com/office/drawing/2014/main" id="{8D95E94A-55C4-4CB9-A4EC-FC91BBFEB096}"/>
              </a:ext>
            </a:extLst>
          </p:cNvPr>
          <p:cNvSpPr>
            <a:spLocks noChangeShapeType="1"/>
          </p:cNvSpPr>
          <p:nvPr/>
        </p:nvSpPr>
        <p:spPr bwMode="gray">
          <a:xfrm rot="20560554">
            <a:off x="1784350" y="2382838"/>
            <a:ext cx="2859088" cy="1585912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95" name="Line 7">
            <a:extLst>
              <a:ext uri="{FF2B5EF4-FFF2-40B4-BE49-F238E27FC236}">
                <a16:creationId xmlns:a16="http://schemas.microsoft.com/office/drawing/2014/main" id="{242F2595-6684-443E-95C3-507C705BD799}"/>
              </a:ext>
            </a:extLst>
          </p:cNvPr>
          <p:cNvSpPr>
            <a:spLocks noChangeShapeType="1"/>
          </p:cNvSpPr>
          <p:nvPr/>
        </p:nvSpPr>
        <p:spPr bwMode="gray">
          <a:xfrm rot="20560554">
            <a:off x="1968500" y="2571750"/>
            <a:ext cx="1425575" cy="2722563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96" name="Line 8">
            <a:extLst>
              <a:ext uri="{FF2B5EF4-FFF2-40B4-BE49-F238E27FC236}">
                <a16:creationId xmlns:a16="http://schemas.microsoft.com/office/drawing/2014/main" id="{24053341-6AF0-4522-9954-3A605A6B7496}"/>
              </a:ext>
            </a:extLst>
          </p:cNvPr>
          <p:cNvSpPr>
            <a:spLocks noChangeShapeType="1"/>
          </p:cNvSpPr>
          <p:nvPr/>
        </p:nvSpPr>
        <p:spPr bwMode="gray">
          <a:xfrm rot="20560554" flipH="1">
            <a:off x="1298575" y="2900363"/>
            <a:ext cx="744538" cy="280352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Tahoma" pitchFamily="34" charset="0"/>
            </a:endParaRPr>
          </a:p>
        </p:txBody>
      </p:sp>
      <p:grpSp>
        <p:nvGrpSpPr>
          <p:cNvPr id="21514" name="Group 9">
            <a:extLst>
              <a:ext uri="{FF2B5EF4-FFF2-40B4-BE49-F238E27FC236}">
                <a16:creationId xmlns:a16="http://schemas.microsoft.com/office/drawing/2014/main" id="{42CEDC8B-2D83-4819-A782-44103A0E5AC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57413"/>
            <a:ext cx="1527175" cy="1208087"/>
            <a:chOff x="1293" y="1283"/>
            <a:chExt cx="962" cy="761"/>
          </a:xfrm>
        </p:grpSpPr>
        <p:sp>
          <p:nvSpPr>
            <p:cNvPr id="198" name="AutoShape 10">
              <a:extLst>
                <a:ext uri="{FF2B5EF4-FFF2-40B4-BE49-F238E27FC236}">
                  <a16:creationId xmlns:a16="http://schemas.microsoft.com/office/drawing/2014/main" id="{3A21A6CE-E09A-4637-9ED0-67CC588831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5" y="1283"/>
              <a:ext cx="958" cy="761"/>
            </a:xfrm>
            <a:custGeom>
              <a:avLst/>
              <a:gdLst>
                <a:gd name="G0" fmla="+- 634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34"/>
                <a:gd name="G18" fmla="*/ 634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634 10800 0"/>
                <a:gd name="G26" fmla="?: G9 G17 G25"/>
                <a:gd name="G27" fmla="?: G9 0 21600"/>
                <a:gd name="G28" fmla="cos 10800 0"/>
                <a:gd name="G29" fmla="sin 10800 0"/>
                <a:gd name="G30" fmla="sin 634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517 w 21600"/>
                <a:gd name="T15" fmla="*/ 10800 h 21600"/>
                <a:gd name="T16" fmla="*/ 10800 w 21600"/>
                <a:gd name="T17" fmla="*/ 11434 h 21600"/>
                <a:gd name="T18" fmla="*/ 508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6633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endParaRPr>
            </a:p>
          </p:txBody>
        </p:sp>
        <p:sp>
          <p:nvSpPr>
            <p:cNvPr id="199" name="Oval 11">
              <a:extLst>
                <a:ext uri="{FF2B5EF4-FFF2-40B4-BE49-F238E27FC236}">
                  <a16:creationId xmlns:a16="http://schemas.microsoft.com/office/drawing/2014/main" id="{4AB731F8-8F8B-4EE0-A73C-C67F5F90D3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3" y="1591"/>
              <a:ext cx="962" cy="16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tint val="5372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endParaRPr>
            </a:p>
          </p:txBody>
        </p:sp>
      </p:grpSp>
      <p:pic>
        <p:nvPicPr>
          <p:cNvPr id="21515" name="Picture 13" descr="shadow_1_m">
            <a:extLst>
              <a:ext uri="{FF2B5EF4-FFF2-40B4-BE49-F238E27FC236}">
                <a16:creationId xmlns:a16="http://schemas.microsoft.com/office/drawing/2014/main" id="{28BAC686-4ED0-4DA1-B7FA-97CB2D04D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28738" y="2722563"/>
            <a:ext cx="6413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6" name="Group 201">
            <a:extLst>
              <a:ext uri="{FF2B5EF4-FFF2-40B4-BE49-F238E27FC236}">
                <a16:creationId xmlns:a16="http://schemas.microsoft.com/office/drawing/2014/main" id="{34AC9BEF-4989-46B2-9986-1DC09176C070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2865438"/>
            <a:ext cx="962025" cy="1009650"/>
            <a:chOff x="4068763" y="2560638"/>
            <a:chExt cx="962025" cy="1009650"/>
          </a:xfrm>
        </p:grpSpPr>
        <p:grpSp>
          <p:nvGrpSpPr>
            <p:cNvPr id="21588" name="Group 14">
              <a:extLst>
                <a:ext uri="{FF2B5EF4-FFF2-40B4-BE49-F238E27FC236}">
                  <a16:creationId xmlns:a16="http://schemas.microsoft.com/office/drawing/2014/main" id="{D3499875-C226-4041-B125-A219A29D7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763" y="2560638"/>
              <a:ext cx="962025" cy="1009650"/>
              <a:chOff x="3247" y="1673"/>
              <a:chExt cx="606" cy="636"/>
            </a:xfrm>
          </p:grpSpPr>
          <p:pic>
            <p:nvPicPr>
              <p:cNvPr id="21590" name="Picture 15" descr="light_shadow">
                <a:extLst>
                  <a:ext uri="{FF2B5EF4-FFF2-40B4-BE49-F238E27FC236}">
                    <a16:creationId xmlns:a16="http://schemas.microsoft.com/office/drawing/2014/main" id="{959FE1CD-2E65-48DA-BAA8-9B4199F05B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91" name="Picture 16" descr="circuler_1">
                <a:extLst>
                  <a:ext uri="{FF2B5EF4-FFF2-40B4-BE49-F238E27FC236}">
                    <a16:creationId xmlns:a16="http://schemas.microsoft.com/office/drawing/2014/main" id="{3908854B-D1EE-4F4D-86B1-EA02AECF20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Oval 17">
                <a:extLst>
                  <a:ext uri="{FF2B5EF4-FFF2-40B4-BE49-F238E27FC236}">
                    <a16:creationId xmlns:a16="http://schemas.microsoft.com/office/drawing/2014/main" id="{57E154E9-2223-4F2E-882D-51F4CE8A76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1595" name="Group 125">
                <a:extLst>
                  <a:ext uri="{FF2B5EF4-FFF2-40B4-BE49-F238E27FC236}">
                    <a16:creationId xmlns:a16="http://schemas.microsoft.com/office/drawing/2014/main" id="{1851D608-3AB4-48C7-B716-99D54ABB6B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97" y="2158"/>
                <a:ext cx="467" cy="111"/>
                <a:chOff x="2533" y="1052"/>
                <a:chExt cx="887" cy="246"/>
              </a:xfrm>
            </p:grpSpPr>
            <p:grpSp>
              <p:nvGrpSpPr>
                <p:cNvPr id="21597" name="Group 19">
                  <a:extLst>
                    <a:ext uri="{FF2B5EF4-FFF2-40B4-BE49-F238E27FC236}">
                      <a16:creationId xmlns:a16="http://schemas.microsoft.com/office/drawing/2014/main" id="{23AC5DA9-0A61-4477-98E8-6E75FAB0B5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1052"/>
                  <a:ext cx="741" cy="183"/>
                  <a:chOff x="1572" y="2580"/>
                  <a:chExt cx="1116" cy="277"/>
                </a:xfrm>
              </p:grpSpPr>
              <p:sp>
                <p:nvSpPr>
                  <p:cNvPr id="216" name="AutoShape 20">
                    <a:extLst>
                      <a:ext uri="{FF2B5EF4-FFF2-40B4-BE49-F238E27FC236}">
                        <a16:creationId xmlns:a16="http://schemas.microsoft.com/office/drawing/2014/main" id="{22FB84AB-7249-4749-9DCC-2B10D35E1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1" y="2299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7" name="AutoShape 21">
                    <a:extLst>
                      <a:ext uri="{FF2B5EF4-FFF2-40B4-BE49-F238E27FC236}">
                        <a16:creationId xmlns:a16="http://schemas.microsoft.com/office/drawing/2014/main" id="{9286FE07-EB27-439F-94F1-682379F7B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95"/>
                    <a:ext cx="228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8" name="AutoShape 22">
                    <a:extLst>
                      <a:ext uri="{FF2B5EF4-FFF2-40B4-BE49-F238E27FC236}">
                        <a16:creationId xmlns:a16="http://schemas.microsoft.com/office/drawing/2014/main" id="{51D28F0B-1CC2-489E-BA77-DE81B1C95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7" y="2314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9" name="AutoShape 23">
                    <a:extLst>
                      <a:ext uri="{FF2B5EF4-FFF2-40B4-BE49-F238E27FC236}">
                        <a16:creationId xmlns:a16="http://schemas.microsoft.com/office/drawing/2014/main" id="{6814D2F1-67DC-4EA0-B721-D17E2510C0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52"/>
                    <a:ext cx="228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1598" name="Group 24">
                  <a:extLst>
                    <a:ext uri="{FF2B5EF4-FFF2-40B4-BE49-F238E27FC236}">
                      <a16:creationId xmlns:a16="http://schemas.microsoft.com/office/drawing/2014/main" id="{0C5164AA-4C30-401B-93CF-46372E8CFC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1" y="1113"/>
                  <a:ext cx="739" cy="185"/>
                  <a:chOff x="1572" y="2578"/>
                  <a:chExt cx="1116" cy="278"/>
                </a:xfrm>
              </p:grpSpPr>
              <p:sp>
                <p:nvSpPr>
                  <p:cNvPr id="212" name="AutoShape 25">
                    <a:extLst>
                      <a:ext uri="{FF2B5EF4-FFF2-40B4-BE49-F238E27FC236}">
                        <a16:creationId xmlns:a16="http://schemas.microsoft.com/office/drawing/2014/main" id="{D37A6440-95B3-48C4-88B3-04B36D8CF2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95"/>
                    <a:ext cx="213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3" name="AutoShape 26">
                    <a:extLst>
                      <a:ext uri="{FF2B5EF4-FFF2-40B4-BE49-F238E27FC236}">
                        <a16:creationId xmlns:a16="http://schemas.microsoft.com/office/drawing/2014/main" id="{344E8E13-2E1A-4E0B-8AE3-F2DE813680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5" y="2286"/>
                    <a:ext cx="220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4" name="AutoShape 27">
                    <a:extLst>
                      <a:ext uri="{FF2B5EF4-FFF2-40B4-BE49-F238E27FC236}">
                        <a16:creationId xmlns:a16="http://schemas.microsoft.com/office/drawing/2014/main" id="{8B1B785A-DF5C-4210-BE4F-3190FF0947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9"/>
                    <a:ext cx="213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5" name="AutoShape 28">
                    <a:extLst>
                      <a:ext uri="{FF2B5EF4-FFF2-40B4-BE49-F238E27FC236}">
                        <a16:creationId xmlns:a16="http://schemas.microsoft.com/office/drawing/2014/main" id="{D1A7012D-7AD9-4A33-9983-C7CF5AAD1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7" y="2342"/>
                    <a:ext cx="223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09" name="Freeform 29">
                <a:extLst>
                  <a:ext uri="{FF2B5EF4-FFF2-40B4-BE49-F238E27FC236}">
                    <a16:creationId xmlns:a16="http://schemas.microsoft.com/office/drawing/2014/main" id="{D3349AC8-6896-40BE-83E1-9B108424C41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04" name="Text Box 30">
              <a:extLst>
                <a:ext uri="{FF2B5EF4-FFF2-40B4-BE49-F238E27FC236}">
                  <a16:creationId xmlns:a16="http://schemas.microsoft.com/office/drawing/2014/main" id="{0E252BA3-966A-43F0-923E-7F4EF46FE7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140200" y="2824163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2</a:t>
              </a:r>
            </a:p>
          </p:txBody>
        </p:sp>
      </p:grpSp>
      <p:sp>
        <p:nvSpPr>
          <p:cNvPr id="220" name="Text Box 31">
            <a:extLst>
              <a:ext uri="{FF2B5EF4-FFF2-40B4-BE49-F238E27FC236}">
                <a16:creationId xmlns:a16="http://schemas.microsoft.com/office/drawing/2014/main" id="{04696D5E-4033-4A63-AAC1-1A0C7977CD8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4600" y="1763713"/>
            <a:ext cx="1639888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TUYẾN TÍNH</a:t>
            </a:r>
          </a:p>
        </p:txBody>
      </p:sp>
      <p:sp>
        <p:nvSpPr>
          <p:cNvPr id="221" name="Text Box 32">
            <a:extLst>
              <a:ext uri="{FF2B5EF4-FFF2-40B4-BE49-F238E27FC236}">
                <a16:creationId xmlns:a16="http://schemas.microsoft.com/office/drawing/2014/main" id="{0C3172A4-0685-4CEF-8891-AF2E02C078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9713" y="3124200"/>
            <a:ext cx="1258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NHỊ PHÂN</a:t>
            </a:r>
          </a:p>
        </p:txBody>
      </p:sp>
      <p:sp>
        <p:nvSpPr>
          <p:cNvPr id="222" name="Text Box 33">
            <a:extLst>
              <a:ext uri="{FF2B5EF4-FFF2-40B4-BE49-F238E27FC236}">
                <a16:creationId xmlns:a16="http://schemas.microsoft.com/office/drawing/2014/main" id="{30944586-26C8-4C95-9BBD-E2AB2672B7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1513" y="4038600"/>
            <a:ext cx="1639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HỖ T</a:t>
            </a:r>
            <a:r>
              <a:rPr lang="vi-VN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ƯƠ</a:t>
            </a:r>
            <a:r>
              <a:rPr lang="en-US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NG</a:t>
            </a:r>
          </a:p>
        </p:txBody>
      </p:sp>
      <p:sp>
        <p:nvSpPr>
          <p:cNvPr id="223" name="Text Box 34">
            <a:extLst>
              <a:ext uri="{FF2B5EF4-FFF2-40B4-BE49-F238E27FC236}">
                <a16:creationId xmlns:a16="http://schemas.microsoft.com/office/drawing/2014/main" id="{18ED0E93-0E73-47C4-9FA6-09C7AFF857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2263" y="4691063"/>
            <a:ext cx="27527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Arial" charset="0"/>
                <a:cs typeface="Tahoma" pitchFamily="34" charset="0"/>
              </a:rPr>
              <a:t>PHI TUYẾN</a:t>
            </a:r>
          </a:p>
        </p:txBody>
      </p:sp>
      <p:grpSp>
        <p:nvGrpSpPr>
          <p:cNvPr id="21521" name="Group 223">
            <a:extLst>
              <a:ext uri="{FF2B5EF4-FFF2-40B4-BE49-F238E27FC236}">
                <a16:creationId xmlns:a16="http://schemas.microsoft.com/office/drawing/2014/main" id="{93BC60EC-AA8B-4449-9EAA-57D1E68B86F6}"/>
              </a:ext>
            </a:extLst>
          </p:cNvPr>
          <p:cNvGrpSpPr>
            <a:grpSpLocks/>
          </p:cNvGrpSpPr>
          <p:nvPr/>
        </p:nvGrpSpPr>
        <p:grpSpPr bwMode="auto">
          <a:xfrm>
            <a:off x="4010025" y="1582738"/>
            <a:ext cx="755650" cy="758825"/>
            <a:chOff x="4010025" y="1277938"/>
            <a:chExt cx="755650" cy="758825"/>
          </a:xfrm>
        </p:grpSpPr>
        <p:grpSp>
          <p:nvGrpSpPr>
            <p:cNvPr id="21569" name="Group 39">
              <a:extLst>
                <a:ext uri="{FF2B5EF4-FFF2-40B4-BE49-F238E27FC236}">
                  <a16:creationId xmlns:a16="http://schemas.microsoft.com/office/drawing/2014/main" id="{A403A0A3-BF4B-48AD-88A6-EE2D617E0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1571" name="Picture 40" descr="light_shadow">
                <a:extLst>
                  <a:ext uri="{FF2B5EF4-FFF2-40B4-BE49-F238E27FC236}">
                    <a16:creationId xmlns:a16="http://schemas.microsoft.com/office/drawing/2014/main" id="{7DD9B5FF-49A0-402D-B2C3-ABF29798A4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72" name="Picture 41" descr="circuler_1">
                <a:extLst>
                  <a:ext uri="{FF2B5EF4-FFF2-40B4-BE49-F238E27FC236}">
                    <a16:creationId xmlns:a16="http://schemas.microsoft.com/office/drawing/2014/main" id="{C00A2A55-5092-444D-9FBE-6F94B83F6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Oval 42">
                <a:extLst>
                  <a:ext uri="{FF2B5EF4-FFF2-40B4-BE49-F238E27FC236}">
                    <a16:creationId xmlns:a16="http://schemas.microsoft.com/office/drawing/2014/main" id="{019B8848-845A-4A88-8103-B5D1511C2C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1576" name="Group 150">
                <a:extLst>
                  <a:ext uri="{FF2B5EF4-FFF2-40B4-BE49-F238E27FC236}">
                    <a16:creationId xmlns:a16="http://schemas.microsoft.com/office/drawing/2014/main" id="{0085A3A4-14C3-4D41-AB0C-8638EDE3E0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91" y="2146"/>
                <a:ext cx="468" cy="105"/>
                <a:chOff x="2532" y="1080"/>
                <a:chExt cx="889" cy="230"/>
              </a:xfrm>
            </p:grpSpPr>
            <p:grpSp>
              <p:nvGrpSpPr>
                <p:cNvPr id="21578" name="Group 44">
                  <a:extLst>
                    <a:ext uri="{FF2B5EF4-FFF2-40B4-BE49-F238E27FC236}">
                      <a16:creationId xmlns:a16="http://schemas.microsoft.com/office/drawing/2014/main" id="{A06AAA0B-70E4-4738-8EF1-92D1692463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38" name="AutoShape 45">
                    <a:extLst>
                      <a:ext uri="{FF2B5EF4-FFF2-40B4-BE49-F238E27FC236}">
                        <a16:creationId xmlns:a16="http://schemas.microsoft.com/office/drawing/2014/main" id="{2B69087D-B1AA-4B7A-8DAD-D0B6BB060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307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9" name="AutoShape 46">
                    <a:extLst>
                      <a:ext uri="{FF2B5EF4-FFF2-40B4-BE49-F238E27FC236}">
                        <a16:creationId xmlns:a16="http://schemas.microsoft.com/office/drawing/2014/main" id="{17F86569-7951-42AC-80CC-4293CD851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4" y="2314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40" name="AutoShape 47">
                    <a:extLst>
                      <a:ext uri="{FF2B5EF4-FFF2-40B4-BE49-F238E27FC236}">
                        <a16:creationId xmlns:a16="http://schemas.microsoft.com/office/drawing/2014/main" id="{6ED713CA-DEE8-40CA-8C18-E4581B73E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6" y="2340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41" name="AutoShape 48">
                    <a:extLst>
                      <a:ext uri="{FF2B5EF4-FFF2-40B4-BE49-F238E27FC236}">
                        <a16:creationId xmlns:a16="http://schemas.microsoft.com/office/drawing/2014/main" id="{E17BAB62-D559-485C-9EB8-C53815CD0F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7" y="2366"/>
                    <a:ext cx="223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1579" name="Group 49">
                  <a:extLst>
                    <a:ext uri="{FF2B5EF4-FFF2-40B4-BE49-F238E27FC236}">
                      <a16:creationId xmlns:a16="http://schemas.microsoft.com/office/drawing/2014/main" id="{BF9ADCC6-FB42-4166-A702-80A9911641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0" y="1125"/>
                  <a:ext cx="741" cy="185"/>
                  <a:chOff x="1577" y="2581"/>
                  <a:chExt cx="1118" cy="277"/>
                </a:xfrm>
              </p:grpSpPr>
              <p:sp>
                <p:nvSpPr>
                  <p:cNvPr id="234" name="AutoShape 50">
                    <a:extLst>
                      <a:ext uri="{FF2B5EF4-FFF2-40B4-BE49-F238E27FC236}">
                        <a16:creationId xmlns:a16="http://schemas.microsoft.com/office/drawing/2014/main" id="{2ED2FDD7-3047-40ED-BAE6-5EFDD8D0A4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4" y="2290"/>
                    <a:ext cx="231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5" name="AutoShape 51">
                    <a:extLst>
                      <a:ext uri="{FF2B5EF4-FFF2-40B4-BE49-F238E27FC236}">
                        <a16:creationId xmlns:a16="http://schemas.microsoft.com/office/drawing/2014/main" id="{63B3FF5B-C5A7-4BC1-833E-AF3666AD7E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91"/>
                    <a:ext cx="23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6" name="AutoShape 52">
                    <a:extLst>
                      <a:ext uri="{FF2B5EF4-FFF2-40B4-BE49-F238E27FC236}">
                        <a16:creationId xmlns:a16="http://schemas.microsoft.com/office/drawing/2014/main" id="{80B3F836-1D12-4921-8E32-E02F04F00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2" y="2317"/>
                    <a:ext cx="231" cy="80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7" name="AutoShape 53">
                    <a:extLst>
                      <a:ext uri="{FF2B5EF4-FFF2-40B4-BE49-F238E27FC236}">
                        <a16:creationId xmlns:a16="http://schemas.microsoft.com/office/drawing/2014/main" id="{F1C7E6E5-2B4B-4A27-AFB5-406C1C552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4"/>
                    <a:ext cx="23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31" name="Freeform 54">
                <a:extLst>
                  <a:ext uri="{FF2B5EF4-FFF2-40B4-BE49-F238E27FC236}">
                    <a16:creationId xmlns:a16="http://schemas.microsoft.com/office/drawing/2014/main" id="{7EB96071-40B8-4CDA-80B3-8984E9A9E8E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26" name="Text Box 55">
              <a:extLst>
                <a:ext uri="{FF2B5EF4-FFF2-40B4-BE49-F238E27FC236}">
                  <a16:creationId xmlns:a16="http://schemas.microsoft.com/office/drawing/2014/main" id="{BE10D452-55D8-40F8-BC55-2F52A15DB0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5"/>
              <a:ext cx="75565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1</a:t>
              </a:r>
            </a:p>
          </p:txBody>
        </p:sp>
      </p:grpSp>
      <p:grpSp>
        <p:nvGrpSpPr>
          <p:cNvPr id="21522" name="Group 241">
            <a:extLst>
              <a:ext uri="{FF2B5EF4-FFF2-40B4-BE49-F238E27FC236}">
                <a16:creationId xmlns:a16="http://schemas.microsoft.com/office/drawing/2014/main" id="{D1B079BD-3A51-4B52-AC0B-F357DC35DD76}"/>
              </a:ext>
            </a:extLst>
          </p:cNvPr>
          <p:cNvGrpSpPr>
            <a:grpSpLocks/>
          </p:cNvGrpSpPr>
          <p:nvPr/>
        </p:nvGrpSpPr>
        <p:grpSpPr bwMode="auto">
          <a:xfrm>
            <a:off x="3109913" y="4305300"/>
            <a:ext cx="1193800" cy="1254125"/>
            <a:chOff x="3109913" y="4000500"/>
            <a:chExt cx="1193800" cy="1254125"/>
          </a:xfrm>
        </p:grpSpPr>
        <p:grpSp>
          <p:nvGrpSpPr>
            <p:cNvPr id="21550" name="Group 56">
              <a:extLst>
                <a:ext uri="{FF2B5EF4-FFF2-40B4-BE49-F238E27FC236}">
                  <a16:creationId xmlns:a16="http://schemas.microsoft.com/office/drawing/2014/main" id="{330EA56F-F389-48BB-80A9-4E89FA879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9918" y="4000494"/>
              <a:ext cx="1193801" cy="1254123"/>
              <a:chOff x="3247" y="1673"/>
              <a:chExt cx="606" cy="636"/>
            </a:xfrm>
          </p:grpSpPr>
          <p:pic>
            <p:nvPicPr>
              <p:cNvPr id="21552" name="Picture 57" descr="light_shadow">
                <a:extLst>
                  <a:ext uri="{FF2B5EF4-FFF2-40B4-BE49-F238E27FC236}">
                    <a16:creationId xmlns:a16="http://schemas.microsoft.com/office/drawing/2014/main" id="{34267888-398E-4F50-BD01-FDB5EB87E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3" name="Picture 58" descr="circuler_1">
                <a:extLst>
                  <a:ext uri="{FF2B5EF4-FFF2-40B4-BE49-F238E27FC236}">
                    <a16:creationId xmlns:a16="http://schemas.microsoft.com/office/drawing/2014/main" id="{49D82561-8F20-46BF-8B46-3B117CE12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Oval 59">
                <a:extLst>
                  <a:ext uri="{FF2B5EF4-FFF2-40B4-BE49-F238E27FC236}">
                    <a16:creationId xmlns:a16="http://schemas.microsoft.com/office/drawing/2014/main" id="{F8A1B53B-A151-435E-AD75-72F00196B0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1557" name="Group 167">
                <a:extLst>
                  <a:ext uri="{FF2B5EF4-FFF2-40B4-BE49-F238E27FC236}">
                    <a16:creationId xmlns:a16="http://schemas.microsoft.com/office/drawing/2014/main" id="{6B71375B-7FD9-44F1-9F2F-6E54DC8A8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92" y="2165"/>
                <a:ext cx="470" cy="101"/>
                <a:chOff x="2532" y="1070"/>
                <a:chExt cx="890" cy="226"/>
              </a:xfrm>
            </p:grpSpPr>
            <p:grpSp>
              <p:nvGrpSpPr>
                <p:cNvPr id="21559" name="Group 61">
                  <a:extLst>
                    <a:ext uri="{FF2B5EF4-FFF2-40B4-BE49-F238E27FC236}">
                      <a16:creationId xmlns:a16="http://schemas.microsoft.com/office/drawing/2014/main" id="{237C8824-8506-4362-A2D2-7AE5A20BBA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70"/>
                  <a:ext cx="745" cy="186"/>
                  <a:chOff x="1570" y="2580"/>
                  <a:chExt cx="1122" cy="279"/>
                </a:xfrm>
              </p:grpSpPr>
              <p:sp>
                <p:nvSpPr>
                  <p:cNvPr id="256" name="AutoShape 62">
                    <a:extLst>
                      <a:ext uri="{FF2B5EF4-FFF2-40B4-BE49-F238E27FC236}">
                        <a16:creationId xmlns:a16="http://schemas.microsoft.com/office/drawing/2014/main" id="{4ED368A7-6B2C-4368-B720-474FAB8DDD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0" y="2288"/>
                    <a:ext cx="22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7" name="AutoShape 63">
                    <a:extLst>
                      <a:ext uri="{FF2B5EF4-FFF2-40B4-BE49-F238E27FC236}">
                        <a16:creationId xmlns:a16="http://schemas.microsoft.com/office/drawing/2014/main" id="{7DE3A195-CBFA-4BF1-B392-981BC2D06C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85"/>
                    <a:ext cx="227" cy="82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8" name="AutoShape 64">
                    <a:extLst>
                      <a:ext uri="{FF2B5EF4-FFF2-40B4-BE49-F238E27FC236}">
                        <a16:creationId xmlns:a16="http://schemas.microsoft.com/office/drawing/2014/main" id="{54530F44-AB9C-457C-AC9C-FA095A43C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8" y="2309"/>
                    <a:ext cx="232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9" name="AutoShape 65">
                    <a:extLst>
                      <a:ext uri="{FF2B5EF4-FFF2-40B4-BE49-F238E27FC236}">
                        <a16:creationId xmlns:a16="http://schemas.microsoft.com/office/drawing/2014/main" id="{BFC91C63-747F-4217-8B6B-AAE3C17BC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3"/>
                    <a:ext cx="230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1560" name="Group 66">
                  <a:extLst>
                    <a:ext uri="{FF2B5EF4-FFF2-40B4-BE49-F238E27FC236}">
                      <a16:creationId xmlns:a16="http://schemas.microsoft.com/office/drawing/2014/main" id="{9FCFE1F0-6825-4017-9ED3-BA260E8CF9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8" y="1114"/>
                  <a:ext cx="744" cy="182"/>
                  <a:chOff x="1563" y="2575"/>
                  <a:chExt cx="1121" cy="273"/>
                </a:xfrm>
              </p:grpSpPr>
              <p:sp>
                <p:nvSpPr>
                  <p:cNvPr id="252" name="AutoShape 67">
                    <a:extLst>
                      <a:ext uri="{FF2B5EF4-FFF2-40B4-BE49-F238E27FC236}">
                        <a16:creationId xmlns:a16="http://schemas.microsoft.com/office/drawing/2014/main" id="{040C3977-04C1-4052-907E-57A98B37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7" y="2289"/>
                    <a:ext cx="224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3" name="AutoShape 68">
                    <a:extLst>
                      <a:ext uri="{FF2B5EF4-FFF2-40B4-BE49-F238E27FC236}">
                        <a16:creationId xmlns:a16="http://schemas.microsoft.com/office/drawing/2014/main" id="{9F618AC0-9D23-4548-8BA1-AFC4EB1692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0" y="2286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4" name="AutoShape 69">
                    <a:extLst>
                      <a:ext uri="{FF2B5EF4-FFF2-40B4-BE49-F238E27FC236}">
                        <a16:creationId xmlns:a16="http://schemas.microsoft.com/office/drawing/2014/main" id="{B15723C1-AC74-4DC7-A4E8-67F6E3006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7" y="2309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5" name="AutoShape 70">
                    <a:extLst>
                      <a:ext uri="{FF2B5EF4-FFF2-40B4-BE49-F238E27FC236}">
                        <a16:creationId xmlns:a16="http://schemas.microsoft.com/office/drawing/2014/main" id="{B0C7D454-6313-417B-86F8-373F33085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6" y="233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49" name="Freeform 71">
                <a:extLst>
                  <a:ext uri="{FF2B5EF4-FFF2-40B4-BE49-F238E27FC236}">
                    <a16:creationId xmlns:a16="http://schemas.microsoft.com/office/drawing/2014/main" id="{DA8718E2-D6A3-486D-9E13-C1CD1E8AEAB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44" name="Text Box 72">
              <a:extLst>
                <a:ext uri="{FF2B5EF4-FFF2-40B4-BE49-F238E27FC236}">
                  <a16:creationId xmlns:a16="http://schemas.microsoft.com/office/drawing/2014/main" id="{6352681F-DF74-4FFF-8503-870D7FDD25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43263" y="4383088"/>
              <a:ext cx="954087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21523" name="Group 259">
            <a:extLst>
              <a:ext uri="{FF2B5EF4-FFF2-40B4-BE49-F238E27FC236}">
                <a16:creationId xmlns:a16="http://schemas.microsoft.com/office/drawing/2014/main" id="{3C5B968B-D846-46E1-BD5B-6ABBB0A4BE3C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5024438"/>
            <a:ext cx="892175" cy="936625"/>
            <a:chOff x="1247775" y="4719638"/>
            <a:chExt cx="892175" cy="936625"/>
          </a:xfrm>
        </p:grpSpPr>
        <p:grpSp>
          <p:nvGrpSpPr>
            <p:cNvPr id="21531" name="Group 73">
              <a:extLst>
                <a:ext uri="{FF2B5EF4-FFF2-40B4-BE49-F238E27FC236}">
                  <a16:creationId xmlns:a16="http://schemas.microsoft.com/office/drawing/2014/main" id="{22A9F2CE-6DA0-41D4-91A8-6D747297F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780" y="4719638"/>
              <a:ext cx="892176" cy="936625"/>
              <a:chOff x="3247" y="1673"/>
              <a:chExt cx="606" cy="636"/>
            </a:xfrm>
          </p:grpSpPr>
          <p:pic>
            <p:nvPicPr>
              <p:cNvPr id="21533" name="Picture 74" descr="light_shadow">
                <a:extLst>
                  <a:ext uri="{FF2B5EF4-FFF2-40B4-BE49-F238E27FC236}">
                    <a16:creationId xmlns:a16="http://schemas.microsoft.com/office/drawing/2014/main" id="{A567D065-A8D5-4041-B272-AC2F56BED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4" name="Picture 75" descr="circuler_1">
                <a:extLst>
                  <a:ext uri="{FF2B5EF4-FFF2-40B4-BE49-F238E27FC236}">
                    <a16:creationId xmlns:a16="http://schemas.microsoft.com/office/drawing/2014/main" id="{06073795-47AE-4B62-8A5F-DFDB6F7B8D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5" name="Oval 76">
                <a:extLst>
                  <a:ext uri="{FF2B5EF4-FFF2-40B4-BE49-F238E27FC236}">
                    <a16:creationId xmlns:a16="http://schemas.microsoft.com/office/drawing/2014/main" id="{F93AAF07-6A5A-4E2F-A547-2C523C7C1E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21538" name="Group 184">
                <a:extLst>
                  <a:ext uri="{FF2B5EF4-FFF2-40B4-BE49-F238E27FC236}">
                    <a16:creationId xmlns:a16="http://schemas.microsoft.com/office/drawing/2014/main" id="{59F43422-BFF3-4C9C-A5CB-D1389C4C1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9" y="2161"/>
                <a:ext cx="471" cy="103"/>
                <a:chOff x="2534" y="1074"/>
                <a:chExt cx="893" cy="231"/>
              </a:xfrm>
            </p:grpSpPr>
            <p:grpSp>
              <p:nvGrpSpPr>
                <p:cNvPr id="21540" name="Group 267">
                  <a:extLst>
                    <a:ext uri="{FF2B5EF4-FFF2-40B4-BE49-F238E27FC236}">
                      <a16:creationId xmlns:a16="http://schemas.microsoft.com/office/drawing/2014/main" id="{B797C522-5185-4397-A547-09221E0851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4" y="1074"/>
                  <a:ext cx="739" cy="183"/>
                  <a:chOff x="1573" y="2584"/>
                  <a:chExt cx="1115" cy="274"/>
                </a:xfrm>
              </p:grpSpPr>
              <p:sp>
                <p:nvSpPr>
                  <p:cNvPr id="274" name="AutoShape 79">
                    <a:extLst>
                      <a:ext uri="{FF2B5EF4-FFF2-40B4-BE49-F238E27FC236}">
                        <a16:creationId xmlns:a16="http://schemas.microsoft.com/office/drawing/2014/main" id="{6D88F2D5-4E46-432B-AC64-5EB352921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8" y="2302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5" name="AutoShape 80">
                    <a:extLst>
                      <a:ext uri="{FF2B5EF4-FFF2-40B4-BE49-F238E27FC236}">
                        <a16:creationId xmlns:a16="http://schemas.microsoft.com/office/drawing/2014/main" id="{00BD0EF6-C11D-409B-A681-8F54E43E67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8" y="2296"/>
                    <a:ext cx="217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6" name="AutoShape 81">
                    <a:extLst>
                      <a:ext uri="{FF2B5EF4-FFF2-40B4-BE49-F238E27FC236}">
                        <a16:creationId xmlns:a16="http://schemas.microsoft.com/office/drawing/2014/main" id="{662CC359-5FD4-4AAC-88E0-0E3B2EF546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6" y="2321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7" name="AutoShape 82">
                    <a:extLst>
                      <a:ext uri="{FF2B5EF4-FFF2-40B4-BE49-F238E27FC236}">
                        <a16:creationId xmlns:a16="http://schemas.microsoft.com/office/drawing/2014/main" id="{498FB927-661B-4EBD-9D18-1A7793FF52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45"/>
                    <a:ext cx="221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1541" name="Group 83">
                  <a:extLst>
                    <a:ext uri="{FF2B5EF4-FFF2-40B4-BE49-F238E27FC236}">
                      <a16:creationId xmlns:a16="http://schemas.microsoft.com/office/drawing/2014/main" id="{6FE937C8-CA22-48D3-9580-C8EA98201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86" y="1119"/>
                  <a:ext cx="741" cy="186"/>
                  <a:chOff x="1575" y="2578"/>
                  <a:chExt cx="1116" cy="279"/>
                </a:xfrm>
              </p:grpSpPr>
              <p:sp>
                <p:nvSpPr>
                  <p:cNvPr id="270" name="AutoShape 84">
                    <a:extLst>
                      <a:ext uri="{FF2B5EF4-FFF2-40B4-BE49-F238E27FC236}">
                        <a16:creationId xmlns:a16="http://schemas.microsoft.com/office/drawing/2014/main" id="{751C8FCC-FA3D-497A-A009-0E2BA7184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9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1" name="AutoShape 85">
                    <a:extLst>
                      <a:ext uri="{FF2B5EF4-FFF2-40B4-BE49-F238E27FC236}">
                        <a16:creationId xmlns:a16="http://schemas.microsoft.com/office/drawing/2014/main" id="{F1C41768-5E82-474A-BA37-BE388E628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7" y="2293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2" name="AutoShape 86">
                    <a:extLst>
                      <a:ext uri="{FF2B5EF4-FFF2-40B4-BE49-F238E27FC236}">
                        <a16:creationId xmlns:a16="http://schemas.microsoft.com/office/drawing/2014/main" id="{5D64C9EF-CA8E-4D66-92B3-8DD6AE1D27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5" y="2313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3" name="AutoShape 87">
                    <a:extLst>
                      <a:ext uri="{FF2B5EF4-FFF2-40B4-BE49-F238E27FC236}">
                        <a16:creationId xmlns:a16="http://schemas.microsoft.com/office/drawing/2014/main" id="{F6C0667B-C03D-4A44-84AF-E4B9CE2C9E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6" y="2346"/>
                    <a:ext cx="22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67" name="Freeform 88">
                <a:extLst>
                  <a:ext uri="{FF2B5EF4-FFF2-40B4-BE49-F238E27FC236}">
                    <a16:creationId xmlns:a16="http://schemas.microsoft.com/office/drawing/2014/main" id="{A3C69E3A-6A37-4EA6-A749-4F55A28F51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8" y="1685"/>
                <a:ext cx="469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62" name="Text Box 89">
              <a:extLst>
                <a:ext uri="{FF2B5EF4-FFF2-40B4-BE49-F238E27FC236}">
                  <a16:creationId xmlns:a16="http://schemas.microsoft.com/office/drawing/2014/main" id="{A6544819-A069-49F7-9559-1C248ED947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4763" y="4935538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4</a:t>
              </a:r>
            </a:p>
          </p:txBody>
        </p:sp>
      </p:grpSp>
      <p:sp>
        <p:nvSpPr>
          <p:cNvPr id="21524" name="Text Box 15">
            <a:extLst>
              <a:ext uri="{FF2B5EF4-FFF2-40B4-BE49-F238E27FC236}">
                <a16:creationId xmlns:a16="http://schemas.microsoft.com/office/drawing/2014/main" id="{A8CE9440-F4A9-41EB-847D-520A7A2DA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Trong thân hàm có 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duy nhất một lời gọi hàm gọi lại chính nó một cách t</a:t>
            </a:r>
            <a:r>
              <a:rPr lang="vi-VN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minh</a:t>
            </a:r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1525" name="Text Box 16">
            <a:extLst>
              <a:ext uri="{FF2B5EF4-FFF2-40B4-BE49-F238E27FC236}">
                <a16:creationId xmlns:a16="http://schemas.microsoft.com/office/drawing/2014/main" id="{FE9AF5F5-6BD2-4D15-AE1B-421358FB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0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Trong thân hàm có 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hai lời gọi hàm gọi lại chính nó một cách t</a:t>
            </a:r>
            <a:r>
              <a:rPr lang="vi-VN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minh</a:t>
            </a:r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1526" name="Text Box 17">
            <a:extLst>
              <a:ext uri="{FF2B5EF4-FFF2-40B4-BE49-F238E27FC236}">
                <a16:creationId xmlns:a16="http://schemas.microsoft.com/office/drawing/2014/main" id="{7F0B71CB-3DD4-4A1E-9C74-F935F360A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thân hàm này có lời gọi hàm tới hàm kia và bên trong thân hàm kia có lời gọi hàm tới hàm này</a:t>
            </a:r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1527" name="Text Box 18">
            <a:extLst>
              <a:ext uri="{FF2B5EF4-FFF2-40B4-BE49-F238E27FC236}">
                <a16:creationId xmlns:a16="http://schemas.microsoft.com/office/drawing/2014/main" id="{FD4663DE-67A3-4FD8-B5FC-DAA91ED1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Trong thân hàm có 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lời gọi hàm lại chính nó </a:t>
            </a:r>
            <a:r>
              <a:rPr lang="vi-VN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đượ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vi-VN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đặ</a:t>
            </a:r>
            <a:r>
              <a: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 bên trong thân vòng lặp</a:t>
            </a:r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9" name="AutoShape 35">
            <a:extLst>
              <a:ext uri="{FF2B5EF4-FFF2-40B4-BE49-F238E27FC236}">
                <a16:creationId xmlns:a16="http://schemas.microsoft.com/office/drawing/2014/main" id="{A8AAE75C-9E9E-4047-A79C-5B6EE1E0EE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3250" y="1995488"/>
            <a:ext cx="792163" cy="577850"/>
          </a:xfrm>
          <a:prstGeom prst="curvedRightArrow">
            <a:avLst>
              <a:gd name="adj1" fmla="val 16542"/>
              <a:gd name="adj2" fmla="val 38977"/>
              <a:gd name="adj3" fmla="val 39419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  <p:pic>
        <p:nvPicPr>
          <p:cNvPr id="21529" name="Picture 31" descr="212">
            <a:extLst>
              <a:ext uri="{FF2B5EF4-FFF2-40B4-BE49-F238E27FC236}">
                <a16:creationId xmlns:a16="http://schemas.microsoft.com/office/drawing/2014/main" id="{8FD80FA3-1EEA-4F4D-902D-8ED70319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752600"/>
            <a:ext cx="1230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AutoShape 21">
            <a:extLst>
              <a:ext uri="{FF2B5EF4-FFF2-40B4-BE49-F238E27FC236}">
                <a16:creationId xmlns:a16="http://schemas.microsoft.com/office/drawing/2014/main" id="{491A7AD1-0795-480A-9993-7574D14A1487}"/>
              </a:ext>
            </a:extLst>
          </p:cNvPr>
          <p:cNvSpPr>
            <a:spLocks noChangeArrowheads="1"/>
          </p:cNvSpPr>
          <p:nvPr/>
        </p:nvSpPr>
        <p:spPr bwMode="gray">
          <a:xfrm flipH="1" flipV="1">
            <a:off x="1981200" y="1905000"/>
            <a:ext cx="792163" cy="577850"/>
          </a:xfrm>
          <a:prstGeom prst="curvedRightArrow">
            <a:avLst>
              <a:gd name="adj1" fmla="val 19583"/>
              <a:gd name="adj2" fmla="val 44676"/>
              <a:gd name="adj3" fmla="val 39194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946ACD6C-C938-4529-88F0-AF1CE54D8F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8F6231DE-CF09-41F2-8BFD-0CF74CDA23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đ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2553" name="Group 19">
              <a:extLst>
                <a:ext uri="{FF2B5EF4-FFF2-40B4-BE49-F238E27FC236}">
                  <a16:creationId xmlns:a16="http://schemas.microsoft.com/office/drawing/2014/main" id="{12F0C6F9-D57F-4655-BA60-E53F86AA1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B3049667-1AB8-4B7E-BDE7-B34E8176877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F9CBA6E8-40DA-42E2-ADDC-EC17F4D2C2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2531" name="Title 1">
            <a:extLst>
              <a:ext uri="{FF2B5EF4-FFF2-40B4-BE49-F238E27FC236}">
                <a16:creationId xmlns:a16="http://schemas.microsoft.com/office/drawing/2014/main" id="{8ACD126D-67E2-4750-AFFD-109CE25C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Đệ quy tuyến tính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54E033F9-16BE-4288-92D0-74D51584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7A422D-C566-4FF9-A9DD-E07AD3CF5B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5A7D5A-7802-4E0A-8E7B-52860C12400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1F2466-AA0B-481E-9362-DD4131763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A5ECC4-B6C6-48A5-9976-65BFB54F59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A84B70-46FE-4DC6-987A-55664D5AAED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160D99-421B-4A84-86E3-1730E6B48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4">
            <a:extLst>
              <a:ext uri="{FF2B5EF4-FFF2-40B4-BE49-F238E27FC236}">
                <a16:creationId xmlns:a16="http://schemas.microsoft.com/office/drawing/2014/main" id="{ED79FE9D-5D29-438F-8FFA-DA8D7888C9B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225C257E-4CE4-4C29-B6F6-377E135C78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Tính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S(n) = 1 + 2 + … + n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 S(n) = S(n – 1) + n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ĐK dừng: S(0) = 0</a:t>
              </a:r>
            </a:p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  <a:sym typeface="Wingdings" pitchFamily="2" charset="2"/>
              </a:endParaRPr>
            </a:p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  <a:sym typeface="Wingdings" pitchFamily="2" charset="2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0;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 + n;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2543" name="Group 19">
              <a:extLst>
                <a:ext uri="{FF2B5EF4-FFF2-40B4-BE49-F238E27FC236}">
                  <a16:creationId xmlns:a16="http://schemas.microsoft.com/office/drawing/2014/main" id="{CA16EC53-679B-4C2A-8F5D-CE0D453AC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DB0D3B02-D887-490E-B268-8EBD96A3E4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58984A0-A98A-44CA-8664-750505609D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Ví dụ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2399A8B1-6801-466C-9EB8-5E025E0D5BC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B5581511-BD38-48B9-96C7-3C65E4718E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3584" name="Group 19">
              <a:extLst>
                <a:ext uri="{FF2B5EF4-FFF2-40B4-BE49-F238E27FC236}">
                  <a16:creationId xmlns:a16="http://schemas.microsoft.com/office/drawing/2014/main" id="{1A45D9D5-7CCA-4B14-B043-09940DBEA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8534A88A-3A39-4333-BDC0-99262E8D986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BDB39325-7E7F-40CB-8B00-31B8D7A9C9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3555" name="Title 1">
            <a:extLst>
              <a:ext uri="{FF2B5EF4-FFF2-40B4-BE49-F238E27FC236}">
                <a16:creationId xmlns:a16="http://schemas.microsoft.com/office/drawing/2014/main" id="{D5F2EE4A-9473-4DC8-B986-139D5AF4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Đệ quy nhị phân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1589221A-7ADB-48FF-BE26-A55336C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  <a:cs typeface="Tahoma" panose="020B0604030504040204" pitchFamily="34" charset="0"/>
              </a:rPr>
              <a:t>KTLT - Kỹ thuật lập trình đệ quy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E25CCCB6-A86F-4382-896B-90830162154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CE8CB44C-5C8F-42BB-AB1D-E559D6F42E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 Fibonacy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f(0) = f(1) = 1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f(n) = f(n – 1) + f(n – 2) n &gt; 1</a:t>
              </a:r>
            </a:p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: f(0) = 1 và f(1) = 1</a:t>
              </a:r>
            </a:p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 || n == 1)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1;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(n–1)+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(n–2);</a:t>
              </a:r>
            </a:p>
            <a:p>
              <a:pPr>
                <a:defRPr/>
              </a:pP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3574" name="Group 19">
              <a:extLst>
                <a:ext uri="{FF2B5EF4-FFF2-40B4-BE49-F238E27FC236}">
                  <a16:creationId xmlns:a16="http://schemas.microsoft.com/office/drawing/2014/main" id="{6F245438-A734-419B-B291-C1ED4A2FD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9510C8CD-032B-4236-88A1-F271B8E957A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Verdana"/>
                  <a:cs typeface="+mn-cs"/>
                </a:endParaRPr>
              </a:p>
            </p:txBody>
          </p:sp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F145CBF-C73D-4E88-8A06-9CBF8D2432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2B79CA-0920-41BE-8290-AD81D2E493E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74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134AF4-B755-494E-8E29-C7E2ED565A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248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4D5491-7C40-4F69-966F-489C33956C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21A31-6BE6-4051-B906-4F9836C24DA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52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BD36C-E791-4811-B772-94347A5FD0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670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8C548C-3597-4D1D-A6FB-0D7956CDAE9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981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70D9F-5399-49BB-8723-B5421D2DA3F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95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0CCAE-FD3B-4A85-ADAB-923315B794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562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A41E8A-F3F3-460D-AA5F-627D4E32BCC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7145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D4B7D7-849D-41FB-ABA4-9C5D635DFFF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765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C41CBF-BC38-4712-9C69-F356D6CA3F3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628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F71738-E22A-4FA1-9B0A-7B35DA61B3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9337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1E565D-BAD0-405F-B20D-DE2C3CDDF96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086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159C781B98B4BAC79C018B4313E40" ma:contentTypeVersion="13" ma:contentTypeDescription="Create a new document." ma:contentTypeScope="" ma:versionID="bfd2cc31cf13dfd04982b5c3df8b45bf">
  <xsd:schema xmlns:xsd="http://www.w3.org/2001/XMLSchema" xmlns:xs="http://www.w3.org/2001/XMLSchema" xmlns:p="http://schemas.microsoft.com/office/2006/metadata/properties" xmlns:ns3="4adaf0ee-1625-4373-99c2-aad364a53cdf" xmlns:ns4="8646c3c1-bca0-4135-bd01-a7d465ea5d23" targetNamespace="http://schemas.microsoft.com/office/2006/metadata/properties" ma:root="true" ma:fieldsID="5da5cc25d39de0038180872fe1092878" ns3:_="" ns4:_="">
    <xsd:import namespace="4adaf0ee-1625-4373-99c2-aad364a53cdf"/>
    <xsd:import namespace="8646c3c1-bca0-4135-bd01-a7d465ea5d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af0ee-1625-4373-99c2-aad364a53c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c3c1-bca0-4135-bd01-a7d465ea5d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02AFA5-1544-4796-A910-EF656988E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af0ee-1625-4373-99c2-aad364a53cdf"/>
    <ds:schemaRef ds:uri="8646c3c1-bca0-4135-bd01-a7d465ea5d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887C24-260E-4ACA-87D4-067B8CDB69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066E54-B6A9-49A9-86DF-426CFF34AE9A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4adaf0ee-1625-4373-99c2-aad364a53cdf"/>
    <ds:schemaRef ds:uri="http://schemas.openxmlformats.org/package/2006/metadata/core-properties"/>
    <ds:schemaRef ds:uri="8646c3c1-bca0-4135-bd01-a7d465ea5d2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3755</Words>
  <Application>Microsoft Office PowerPoint</Application>
  <PresentationFormat>On-screen Show (4:3)</PresentationFormat>
  <Paragraphs>762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VCBB</vt:lpstr>
      <vt:lpstr>Nội dung</vt:lpstr>
      <vt:lpstr>Bài toán</vt:lpstr>
      <vt:lpstr>2 bước giải bài toán</vt:lpstr>
      <vt:lpstr>Khái niệm đệ quy</vt:lpstr>
      <vt:lpstr>Hàm đệ quy trong NNLT C</vt:lpstr>
      <vt:lpstr>Cấu trúc hàm đệ quy</vt:lpstr>
      <vt:lpstr>Phân loại</vt:lpstr>
      <vt:lpstr>Đệ quy tuyến tính</vt:lpstr>
      <vt:lpstr>Đệ quy nhị phân</vt:lpstr>
      <vt:lpstr>Đệ quy hỗ tương</vt:lpstr>
      <vt:lpstr>Đệ quy phi tuyến</vt:lpstr>
      <vt:lpstr>Các bước xây dựng hàm đệ quy</vt:lpstr>
      <vt:lpstr>Cơ chế gọi hàm và STACK</vt:lpstr>
      <vt:lpstr>Nhận xét</vt:lpstr>
      <vt:lpstr>Ví dụ gọi hàm đệ quy</vt:lpstr>
      <vt:lpstr>Một số lỗi thường gặp</vt:lpstr>
      <vt:lpstr>Các vấn đề đệ quy thông dụng</vt:lpstr>
      <vt:lpstr>1.Hệ thức truy hồi</vt:lpstr>
      <vt:lpstr>1.Hệ thức truy hồi</vt:lpstr>
      <vt:lpstr>1.Hệ thức truy hồi</vt:lpstr>
      <vt:lpstr>2.Chia để trị (divide &amp; conquer)</vt:lpstr>
      <vt:lpstr>2.Chia để trị (divide &amp; conquer)</vt:lpstr>
      <vt:lpstr>2.Chia để trị (divide &amp; conquer)</vt:lpstr>
      <vt:lpstr>2.Chia để trị (divide &amp; conquer)</vt:lpstr>
      <vt:lpstr>3.Lần ngược (Backtracking)</vt:lpstr>
      <vt:lpstr>3.Lần ngược (Backtracking)</vt:lpstr>
      <vt:lpstr>Một số bài toán kinh điển</vt:lpstr>
      <vt:lpstr>Tháp Hà Nội</vt:lpstr>
      <vt:lpstr>Tháp Hà Nội</vt:lpstr>
      <vt:lpstr>Tám hậu</vt:lpstr>
      <vt:lpstr>Tám hậu – Các dòng</vt:lpstr>
      <vt:lpstr>Tám hậu – Các cột</vt:lpstr>
      <vt:lpstr>Tám hậu – Các đường chéo xuôi</vt:lpstr>
      <vt:lpstr>Tám hậu – Các đường chéo ngược</vt:lpstr>
      <vt:lpstr>Tám hậu – Các dòng</vt:lpstr>
      <vt:lpstr>Mã đi tuần</vt:lpstr>
      <vt:lpstr>Phân tích giải thuật đệ quy</vt:lpstr>
      <vt:lpstr>Nhận xét</vt:lpstr>
      <vt:lpstr>Ví dụ cây đệ quy Fibonacy</vt:lpstr>
      <vt:lpstr>Khử đệ quy (Tham khảo)</vt:lpstr>
      <vt:lpstr>Tổng kết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</dc:creator>
  <cp:lastModifiedBy>Truong Khac Tung</cp:lastModifiedBy>
  <cp:revision>283</cp:revision>
  <dcterms:created xsi:type="dcterms:W3CDTF">2007-09-05T08:24:33Z</dcterms:created>
  <dcterms:modified xsi:type="dcterms:W3CDTF">2020-04-24T08:01:32Z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0x010100720159C781B98B4BAC79C018B4313E40</vt:lpwstr>
  </property>
</Properties>
</file>