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DAAF-4265-EA44-AC2D-E0833256F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0BAE4-D9AE-3971-09C1-F24817148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6CDE-1C33-C305-8AB9-7A81AF14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80E3-FBD8-4AB8-A9CE-A3CE7E736D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99CD-B00C-1A82-C6CE-B6B7095A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9D11-E76A-8CB1-37A4-067FB95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6E6-E611-4BAA-A88F-7528C2C0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EC60-8D6A-F05A-5D83-F003ECB3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598D6-532A-3A09-5842-BDCD943A0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E415-341B-1FD6-6936-B4029858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80E3-FBD8-4AB8-A9CE-A3CE7E736D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700CC-D5E4-349A-25EB-52D268E2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6D436-546F-B28F-F460-7AEA35F2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6E6-E611-4BAA-A88F-7528C2C0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7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EC684-6FD3-C903-DB28-0685E1C72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8EA01-257D-988B-97C0-C8D5C5DCB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8440-2B7F-43B4-638C-8D4FBFC9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80E3-FBD8-4AB8-A9CE-A3CE7E736D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24CC2-02F9-7509-FADE-1F849227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AB30-D935-802C-DDD4-5D82E9CC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6E6-E611-4BAA-A88F-7528C2C0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0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D9E9-75CA-DDD5-86FB-F83A3D51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04EB0-2882-0544-87E1-F1B8577C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A98D3-6F23-26B3-62B0-63D01CE2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80E3-FBD8-4AB8-A9CE-A3CE7E736D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B850D-9359-7908-7047-B6F4A4A3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CF28-D814-08A4-F77A-668199DB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6E6-E611-4BAA-A88F-7528C2C0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5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50EA-5FAB-C0DD-C4BE-F7C1FD69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08A79-D957-ADC0-78B5-45AFA4E76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B7CAA-BF30-D275-338C-552E4331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80E3-FBD8-4AB8-A9CE-A3CE7E736D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2CB8-12E0-D32C-4165-15F91996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E2B86-690E-DB2E-0B13-D97E1520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6E6-E611-4BAA-A88F-7528C2C0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6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14CE-2F3D-9582-3B30-F711EF28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357C-C463-7AC6-EFE8-187AD3F34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014D3-497C-A1DE-B0BD-2AD443D23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EAC4-80D5-6714-41B5-01DB4929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80E3-FBD8-4AB8-A9CE-A3CE7E736D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3D06-EBBD-5508-0B70-BCEF073F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84EEA-6876-7D98-C69B-12F1A678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6E6-E611-4BAA-A88F-7528C2C0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8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C89F-FB2F-F8FF-A90D-45E57AA9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CE4C6-4245-EEE5-B1E2-AD457AD14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375D1-1316-E46D-908F-5762FE1EF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49775-B961-8FDE-EAE7-42F205607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C65E0-24A5-1868-3A32-9A796A3E9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FAB9-A999-8B53-8BB8-74B02C75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80E3-FBD8-4AB8-A9CE-A3CE7E736D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6BBB3-D824-4B72-A2B3-8E12CC9B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61A1E-FAA4-436B-418B-FBA4F41F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6E6-E611-4BAA-A88F-7528C2C0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6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6357-859F-438C-42B1-AA289ACA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3E591-9A17-89C4-EFCF-70FF6689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80E3-FBD8-4AB8-A9CE-A3CE7E736D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16FDA-E1EE-5E00-4939-DF4608AF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2BF8E-67D4-6F9C-10D3-CF61F05F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6E6-E611-4BAA-A88F-7528C2C0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E8077-F38C-AB4B-00F5-BEAACF5A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80E3-FBD8-4AB8-A9CE-A3CE7E736D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FFC04-C6C1-98D3-1793-B48B5A98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6F971-22BF-28F0-7B8E-B549F114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6E6-E611-4BAA-A88F-7528C2C0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83EB-A45F-C2E5-6BC9-E1412CB1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C379-B08C-8F22-D2A4-4B2CFCC07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BD2F6-5F12-11E7-3BA9-0F6889D5C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9C699-C0A9-3E1E-6A0B-A844049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80E3-FBD8-4AB8-A9CE-A3CE7E736D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B134B-0179-5592-454B-52178793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F2CC-3F3A-8D4A-FE40-32B678F7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6E6-E611-4BAA-A88F-7528C2C0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5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2E96-138C-CC00-47BD-3D4AA0F1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CF7C0-6330-E99D-10F0-838CCC813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B802-795E-FB8E-0B90-B703923FF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2919F-D9F2-E82B-A548-D99E5496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80E3-FBD8-4AB8-A9CE-A3CE7E736D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8FB7D-AFF1-8C2A-1272-1648ACD9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A51C-54ED-23C4-E0BB-1F0764EA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76E6-E611-4BAA-A88F-7528C2C0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7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25182-B446-05CD-99B7-80240A5C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842CD-C082-13FE-FFC2-9522F86B6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C997-55C8-6D8E-CE81-A174E5BD8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680E3-FBD8-4AB8-A9CE-A3CE7E736D1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751EA-79C8-4930-BCCC-EABA29B39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F6E1-79EE-AABF-4ADD-6C1637E26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76E6-E611-4BAA-A88F-7528C2C0C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2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duser.gov/portal/sites/default/files/pdf/Market-Predictors-of-Homelessness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og wearing scarf">
            <a:extLst>
              <a:ext uri="{FF2B5EF4-FFF2-40B4-BE49-F238E27FC236}">
                <a16:creationId xmlns:a16="http://schemas.microsoft.com/office/drawing/2014/main" id="{E387EEE6-9EF2-391D-F304-17CB4D75A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0" r="110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26D4E-44CB-6B63-3047-C9B1C4FCF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Homelessness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76794-24B1-8036-D684-DF7D0E025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Sean 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525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A366949-8B9F-12BA-ABDA-F8FAE1EF8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5" b="143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BF8D06-03D0-5B9A-943A-24926D50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874FE-FB1B-616E-E7E6-35E9A043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700" dirty="0"/>
              <a:t>With the increasing amount of homeless can we find a way to predict homelessness based on various factors?</a:t>
            </a:r>
          </a:p>
          <a:p>
            <a:r>
              <a:rPr lang="en-US" sz="1700" dirty="0"/>
              <a:t>Should we use homeless rate or the log of homeless rate in our predictions</a:t>
            </a:r>
          </a:p>
          <a:p>
            <a:endParaRPr lang="en-US" sz="1700" dirty="0"/>
          </a:p>
          <a:p>
            <a:r>
              <a:rPr lang="en-US" sz="1700" dirty="0"/>
              <a:t>Data</a:t>
            </a:r>
          </a:p>
          <a:p>
            <a:pPr lvl="1"/>
            <a:r>
              <a:rPr lang="en-US" sz="1700" dirty="0"/>
              <a:t>The data that we will use is from the U.S. Department of Housing and Urban Development (HUD) which produced a report in 2019 Market Predictors of Homelessness</a:t>
            </a:r>
          </a:p>
          <a:p>
            <a:pPr lvl="1"/>
            <a:r>
              <a:rPr lang="en-US" sz="1700" dirty="0">
                <a:hlinkClick r:id="rId3"/>
              </a:rPr>
              <a:t>https://www.huduser.gov/portal/sites/default/files/pdf/Market-Predictors-of-Homelessness.pdf</a:t>
            </a: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8584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6F9873-642F-4EB5-9636-7DE2F9F9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F8B8011-BF73-4693-BD76-BCF02A842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329488-C25D-4C7C-814F-CEBFD5E7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8D62A5-CA80-455B-8BF4-09BA31DC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320F636-F7FE-493A-AF45-D9E22016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CFAE76A-3CE9-4AC3-9975-186C6B3E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2D7409-1AC7-4A0F-B79D-1664128FB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62F55-86DE-8204-C26A-0B9AC493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330275" cy="1951075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BF415A8-CEA1-E5EE-6051-973A0673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718" y="630936"/>
            <a:ext cx="4992469" cy="1951087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Original homeless rate (left) has a skewed distribution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Log homeless rate (right) has a more well spread out linear distribution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DFA6EF1-3D3C-9B48-30BF-92619FF7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3" y="2756877"/>
            <a:ext cx="4535710" cy="349249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3" y="2900856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B86F3-2A00-7A57-6F46-EA3475A12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111" y="2756877"/>
            <a:ext cx="4535710" cy="349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3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006F82-50D2-401C-BE85-FFEA1C196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034F32-09B4-47B4-B550-1F1CE3D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4957C1-1143-4003-A56D-4606B0B5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C154EB-FCD1-4EA8-9EBD-CC83EA1E2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BB5F612-0B85-4835-8781-DF3D8417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8AE004-9547-419B-8E97-C5AABC401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EA25CF-A375-4DA0-9AE4-AB13D1E9B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3D51F11-931C-4135-900C-52008591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D1A3C68-CCF1-4EA8-B01B-B43D91087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BF6D16-0CCD-8B71-842E-9527A580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903" y="630936"/>
            <a:ext cx="6135659" cy="2598776"/>
          </a:xfrm>
          <a:noFill/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Analysis – Lasso &amp; Ridge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4919C-7EAB-3C1E-E5E0-F65D066C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00" y="271929"/>
            <a:ext cx="3622151" cy="282527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219C598-7B69-490E-97B6-4E4DC496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62055" y="415908"/>
            <a:ext cx="304800" cy="429768"/>
            <a:chOff x="215328" y="-46937"/>
            <a:chExt cx="304800" cy="277384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F504F69-53C8-4088-9C6A-56FFDA331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EDE870-C63A-4D06-A144-9652B7D89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CB714C2-8F44-4A42-BA66-2516AFA81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44F522-4E10-42B1-840D-5959A9639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FCECCE4-3046-4A76-B4C0-767A625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F309B0-04E5-4883-9605-1364452C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1AE0B5-579B-4455-9159-4E4F0A8CC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011DD2-D339-42A2-B916-5E9494D4A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E43332E-2051-4B76-BC37-83CA6291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80359C-87A2-4B25-838D-8F833616F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96F20E2-F42F-4B71-8BC5-478533FE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4039184-A11C-46AE-854D-8B229443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2F1956-BECA-4651-82AD-00D7D7F59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F1C39C-42B5-430D-84F0-7018DD01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7D71D2-799A-4C6D-AD0E-D7BCF15E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C9B72C0-DA11-4A2F-BADC-5BD946CF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44ECCB5-D9E3-CD07-8187-C4A157B4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99" y="3270620"/>
            <a:ext cx="3622151" cy="27347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D1B2-8DF7-5AEE-7829-9F117CA1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903" y="3536046"/>
            <a:ext cx="6135663" cy="2571139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 plots were very similar (displaying Lasso)</a:t>
            </a:r>
          </a:p>
          <a:p>
            <a:r>
              <a:rPr lang="en-US" sz="1800" dirty="0">
                <a:solidFill>
                  <a:schemeClr val="bg1"/>
                </a:solidFill>
              </a:rPr>
              <a:t>Log RMSE value was significantly lower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Log R-Squared slightly higher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28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EEB03-3DFD-40CD-D0F9-F5159C5F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Analysis - XGB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9E07-11CF-8898-2531-B92EFCFA7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 homeless rate has a better distribution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Significant skew in original homeless rate</a:t>
            </a:r>
          </a:p>
          <a:p>
            <a:r>
              <a:rPr lang="en-US" sz="2000" dirty="0">
                <a:solidFill>
                  <a:schemeClr val="bg1"/>
                </a:solidFill>
              </a:rPr>
              <a:t>Both have significant outliers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62719-FEE3-43EE-96FB-795F8D0EC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312" y="-9"/>
            <a:ext cx="4272429" cy="3385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20714F-3AFA-695A-CD31-126FD879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312" y="3472111"/>
            <a:ext cx="4245651" cy="338590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60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A6DB23-0C0E-401A-9D98-117AB6A50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73BFBE-FE1A-435E-AE56-7D2E9578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4D31599-5200-49B2-A785-795398976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41AED9-5BC7-47E7-941C-35EB0BAC6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2C2828F-069F-445B-9379-0747EA8AC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CEFDED-5260-44F3-A4DD-57D42112A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90D502-4A5F-49FF-806A-67337B8BC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BB1E9F-A13E-9773-B13C-E292EC5B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5464447" cy="3050025"/>
          </a:xfrm>
          <a:noFill/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Analysis – Decision Tree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B29400E-4270-536A-CCFE-69D8C714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334" y="36129"/>
            <a:ext cx="4100681" cy="330104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298B576C-FDA2-46DE-8408-3A76DCF50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774915"/>
            <a:ext cx="304800" cy="429768"/>
            <a:chOff x="215328" y="-46937"/>
            <a:chExt cx="304800" cy="277384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AEA101-943D-4073-AD87-C8D78316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03D701-5E08-4A2A-AE99-626C6463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DF778A-A412-4E7C-9B61-E33D13A53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C28832-D2CA-45C0-9C43-0AF998532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4E83-F18A-239C-4A2F-C2BC68D4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952890"/>
            <a:ext cx="5464451" cy="2305002"/>
          </a:xfrm>
          <a:noFill/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There is a large difference in distribution size</a:t>
            </a:r>
          </a:p>
          <a:p>
            <a:r>
              <a:rPr lang="en-US" sz="1800">
                <a:solidFill>
                  <a:schemeClr val="bg1"/>
                </a:solidFill>
              </a:rPr>
              <a:t>Shape is similar (k = 4 is best)</a:t>
            </a:r>
          </a:p>
          <a:p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51695-0774-FA9E-7757-944E42DEE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84" y="3437988"/>
            <a:ext cx="4113455" cy="33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3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F3EF6-45E5-0C8D-1EF1-4CCFF6CF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6A3D-8C7D-62AC-39F3-75A09AA1B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Log homeless rate had better results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Lower RMSE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Well distributed plots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Misleading due to small numbers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Best to use original homeless rate for clarity</a:t>
            </a:r>
          </a:p>
        </p:txBody>
      </p:sp>
    </p:spTree>
    <p:extLst>
      <p:ext uri="{BB962C8B-B14F-4D97-AF65-F5344CB8AC3E}">
        <p14:creationId xmlns:p14="http://schemas.microsoft.com/office/powerpoint/2010/main" val="68318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Homelessness Prediction</vt:lpstr>
      <vt:lpstr>Introduction</vt:lpstr>
      <vt:lpstr>Analysis</vt:lpstr>
      <vt:lpstr>Analysis – Lasso &amp; Ridge</vt:lpstr>
      <vt:lpstr>Analysis - XGB</vt:lpstr>
      <vt:lpstr>Analysis – Decision Tree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Homelessness Prediction</dc:title>
  <dc:creator>Sean Li</dc:creator>
  <cp:lastModifiedBy>Sean Li</cp:lastModifiedBy>
  <cp:revision>1</cp:revision>
  <dcterms:created xsi:type="dcterms:W3CDTF">2023-05-26T02:29:44Z</dcterms:created>
  <dcterms:modified xsi:type="dcterms:W3CDTF">2023-05-26T03:27:44Z</dcterms:modified>
</cp:coreProperties>
</file>