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A36B4-83D7-4184-8894-7B0D11B8F419}" v="1" dt="2023-05-08T23:43:35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Li" userId="daf5819603b7b72b" providerId="LiveId" clId="{8DEA36B4-83D7-4184-8894-7B0D11B8F419}"/>
    <pc:docChg chg="undo custSel modSld">
      <pc:chgData name="Sean Li" userId="daf5819603b7b72b" providerId="LiveId" clId="{8DEA36B4-83D7-4184-8894-7B0D11B8F419}" dt="2023-05-09T02:41:53.933" v="555" actId="20577"/>
      <pc:docMkLst>
        <pc:docMk/>
      </pc:docMkLst>
      <pc:sldChg chg="addSp delSp modSp mod setBg addAnim modAnim setClrOvrMap">
        <pc:chgData name="Sean Li" userId="daf5819603b7b72b" providerId="LiveId" clId="{8DEA36B4-83D7-4184-8894-7B0D11B8F419}" dt="2023-05-09T02:38:28.719" v="497" actId="20577"/>
        <pc:sldMkLst>
          <pc:docMk/>
          <pc:sldMk cId="3149792633" sldId="256"/>
        </pc:sldMkLst>
        <pc:spChg chg="mo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2" creationId="{6F3034B4-C65F-9B9F-B716-3513B7AB9A98}"/>
          </ac:spMkLst>
        </pc:spChg>
        <pc:spChg chg="mod">
          <ac:chgData name="Sean Li" userId="daf5819603b7b72b" providerId="LiveId" clId="{8DEA36B4-83D7-4184-8894-7B0D11B8F419}" dt="2023-05-09T02:38:28.719" v="497" actId="20577"/>
          <ac:spMkLst>
            <pc:docMk/>
            <pc:sldMk cId="3149792633" sldId="256"/>
            <ac:spMk id="3" creationId="{37C64547-B28E-9ED0-9CCC-1A854EF6D771}"/>
          </ac:spMkLst>
        </pc:spChg>
        <pc:spChg chg="add del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9" creationId="{71B2258F-86CA-4D4D-8270-BC05FCDEBFB3}"/>
          </ac:spMkLst>
        </pc:spChg>
        <pc:spChg chg="ad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14" creationId="{E91DC736-0EF8-4F87-9146-EBF1D2EE4D3D}"/>
          </ac:spMkLst>
        </pc:spChg>
        <pc:spChg chg="ad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16" creationId="{097CD68E-23E3-4007-8847-CD0944C4F7BE}"/>
          </ac:spMkLst>
        </pc:spChg>
        <pc:spChg chg="ad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18" creationId="{AF2F604E-43BE-4DC3-B983-E071523364F8}"/>
          </ac:spMkLst>
        </pc:spChg>
        <pc:spChg chg="ad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20" creationId="{08C9B587-E65E-4B52-B37C-ABEBB6E87928}"/>
          </ac:spMkLst>
        </pc:spChg>
        <pc:picChg chg="add mod">
          <ac:chgData name="Sean Li" userId="daf5819603b7b72b" providerId="LiveId" clId="{8DEA36B4-83D7-4184-8894-7B0D11B8F419}" dt="2023-05-08T23:42:19.446" v="485" actId="26606"/>
          <ac:picMkLst>
            <pc:docMk/>
            <pc:sldMk cId="3149792633" sldId="256"/>
            <ac:picMk id="5" creationId="{96D4A31B-CF06-1FD2-F792-4D56D1CC4852}"/>
          </ac:picMkLst>
        </pc:picChg>
      </pc:sldChg>
      <pc:sldChg chg="addSp modSp mod setBg">
        <pc:chgData name="Sean Li" userId="daf5819603b7b72b" providerId="LiveId" clId="{8DEA36B4-83D7-4184-8894-7B0D11B8F419}" dt="2023-05-08T23:44:31.477" v="487" actId="26606"/>
        <pc:sldMkLst>
          <pc:docMk/>
          <pc:sldMk cId="1181409782" sldId="257"/>
        </pc:sldMkLst>
        <pc:spChg chg="mod">
          <ac:chgData name="Sean Li" userId="daf5819603b7b72b" providerId="LiveId" clId="{8DEA36B4-83D7-4184-8894-7B0D11B8F419}" dt="2023-05-08T23:44:31.477" v="487" actId="26606"/>
          <ac:spMkLst>
            <pc:docMk/>
            <pc:sldMk cId="1181409782" sldId="257"/>
            <ac:spMk id="2" creationId="{C78993CB-56A8-24F3-3E6A-3AAFD2C275C4}"/>
          </ac:spMkLst>
        </pc:spChg>
        <pc:spChg chg="mod">
          <ac:chgData name="Sean Li" userId="daf5819603b7b72b" providerId="LiveId" clId="{8DEA36B4-83D7-4184-8894-7B0D11B8F419}" dt="2023-05-08T23:44:31.477" v="487" actId="26606"/>
          <ac:spMkLst>
            <pc:docMk/>
            <pc:sldMk cId="1181409782" sldId="257"/>
            <ac:spMk id="3" creationId="{FB527893-0964-CA1E-37D1-904C5B7CB74C}"/>
          </ac:spMkLst>
        </pc:spChg>
        <pc:spChg chg="add">
          <ac:chgData name="Sean Li" userId="daf5819603b7b72b" providerId="LiveId" clId="{8DEA36B4-83D7-4184-8894-7B0D11B8F419}" dt="2023-05-08T23:44:31.477" v="487" actId="26606"/>
          <ac:spMkLst>
            <pc:docMk/>
            <pc:sldMk cId="1181409782" sldId="257"/>
            <ac:spMk id="9" creationId="{E0C28A69-9B26-45AC-AFF7-719A7A50A092}"/>
          </ac:spMkLst>
        </pc:spChg>
        <pc:spChg chg="add">
          <ac:chgData name="Sean Li" userId="daf5819603b7b72b" providerId="LiveId" clId="{8DEA36B4-83D7-4184-8894-7B0D11B8F419}" dt="2023-05-08T23:44:31.477" v="487" actId="26606"/>
          <ac:spMkLst>
            <pc:docMk/>
            <pc:sldMk cId="1181409782" sldId="257"/>
            <ac:spMk id="11" creationId="{33AE4636-AEEC-45D6-84D4-7AC2DA48ECF8}"/>
          </ac:spMkLst>
        </pc:spChg>
        <pc:spChg chg="add">
          <ac:chgData name="Sean Li" userId="daf5819603b7b72b" providerId="LiveId" clId="{8DEA36B4-83D7-4184-8894-7B0D11B8F419}" dt="2023-05-08T23:44:31.477" v="487" actId="26606"/>
          <ac:spMkLst>
            <pc:docMk/>
            <pc:sldMk cId="1181409782" sldId="257"/>
            <ac:spMk id="13" creationId="{8D9CE0F4-2EB2-4F1F-8AAC-DB3571D9FE10}"/>
          </ac:spMkLst>
        </pc:spChg>
        <pc:picChg chg="add">
          <ac:chgData name="Sean Li" userId="daf5819603b7b72b" providerId="LiveId" clId="{8DEA36B4-83D7-4184-8894-7B0D11B8F419}" dt="2023-05-08T23:44:31.477" v="487" actId="26606"/>
          <ac:picMkLst>
            <pc:docMk/>
            <pc:sldMk cId="1181409782" sldId="257"/>
            <ac:picMk id="5" creationId="{B2A2FAF5-4342-AA63-CEFF-CDF890C0B4A5}"/>
          </ac:picMkLst>
        </pc:picChg>
      </pc:sldChg>
      <pc:sldChg chg="addSp delSp modSp mod setBg">
        <pc:chgData name="Sean Li" userId="daf5819603b7b72b" providerId="LiveId" clId="{8DEA36B4-83D7-4184-8894-7B0D11B8F419}" dt="2023-05-09T02:38:48.464" v="525" actId="20577"/>
        <pc:sldMkLst>
          <pc:docMk/>
          <pc:sldMk cId="3548844402" sldId="258"/>
        </pc:sldMkLst>
        <pc:spChg chg="mo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2" creationId="{9816AC27-F52B-07D6-DDD1-2E1C69574DB3}"/>
          </ac:spMkLst>
        </pc:spChg>
        <pc:spChg chg="add del mod">
          <ac:chgData name="Sean Li" userId="daf5819603b7b72b" providerId="LiveId" clId="{8DEA36B4-83D7-4184-8894-7B0D11B8F419}" dt="2023-05-09T02:38:48.464" v="525" actId="20577"/>
          <ac:spMkLst>
            <pc:docMk/>
            <pc:sldMk cId="3548844402" sldId="258"/>
            <ac:spMk id="3" creationId="{E8423C79-F3C0-828A-13BF-8F31F9609167}"/>
          </ac:spMkLst>
        </pc:spChg>
        <pc:spChg chg="ad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12" creationId="{201CC55D-ED54-4C5C-95E6-10947BD1103B}"/>
          </ac:spMkLst>
        </pc:spChg>
        <pc:spChg chg="ad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18" creationId="{3873B707-463F-40B0-8227-E8CC6C67EB25}"/>
          </ac:spMkLst>
        </pc:spChg>
        <pc:spChg chg="ad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20" creationId="{C13237C8-E62C-4F0D-A318-BD6FB6C2D138}"/>
          </ac:spMkLst>
        </pc:spChg>
        <pc:spChg chg="ad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22" creationId="{19C9EAEA-39D0-4B0E-A0EB-51E7B26740B1}"/>
          </ac:spMkLst>
        </pc:spChg>
        <pc:grpChg chg="add">
          <ac:chgData name="Sean Li" userId="daf5819603b7b72b" providerId="LiveId" clId="{8DEA36B4-83D7-4184-8894-7B0D11B8F419}" dt="2023-05-08T23:45:03.708" v="488" actId="26606"/>
          <ac:grpSpMkLst>
            <pc:docMk/>
            <pc:sldMk cId="3548844402" sldId="258"/>
            <ac:grpSpMk id="14" creationId="{1DE889C7-FAD6-4397-98E2-05D503484459}"/>
          </ac:grpSpMkLst>
        </pc:grpChg>
        <pc:picChg chg="add del mod ord">
          <ac:chgData name="Sean Li" userId="daf5819603b7b72b" providerId="LiveId" clId="{8DEA36B4-83D7-4184-8894-7B0D11B8F419}" dt="2023-05-08T22:53:17.465" v="5" actId="22"/>
          <ac:picMkLst>
            <pc:docMk/>
            <pc:sldMk cId="3548844402" sldId="258"/>
            <ac:picMk id="5" creationId="{9840266A-4EC0-AD08-7FE2-540428505699}"/>
          </ac:picMkLst>
        </pc:picChg>
        <pc:picChg chg="add mod">
          <ac:chgData name="Sean Li" userId="daf5819603b7b72b" providerId="LiveId" clId="{8DEA36B4-83D7-4184-8894-7B0D11B8F419}" dt="2023-05-08T23:45:03.708" v="488" actId="26606"/>
          <ac:picMkLst>
            <pc:docMk/>
            <pc:sldMk cId="3548844402" sldId="258"/>
            <ac:picMk id="7" creationId="{587F3211-1A71-4E9F-CE6A-0C4E3A7AB8C3}"/>
          </ac:picMkLst>
        </pc:picChg>
      </pc:sldChg>
      <pc:sldChg chg="addSp modSp mod setBg">
        <pc:chgData name="Sean Li" userId="daf5819603b7b72b" providerId="LiveId" clId="{8DEA36B4-83D7-4184-8894-7B0D11B8F419}" dt="2023-05-09T02:41:53.933" v="555" actId="20577"/>
        <pc:sldMkLst>
          <pc:docMk/>
          <pc:sldMk cId="2496799165" sldId="259"/>
        </pc:sldMkLst>
        <pc:spChg chg="mo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2" creationId="{D4A4A75B-5446-6489-E978-1305A93AA10C}"/>
          </ac:spMkLst>
        </pc:spChg>
        <pc:spChg chg="mod">
          <ac:chgData name="Sean Li" userId="daf5819603b7b72b" providerId="LiveId" clId="{8DEA36B4-83D7-4184-8894-7B0D11B8F419}" dt="2023-05-09T02:41:53.933" v="555" actId="20577"/>
          <ac:spMkLst>
            <pc:docMk/>
            <pc:sldMk cId="2496799165" sldId="259"/>
            <ac:spMk id="3" creationId="{350BC95D-14BE-EEC7-5312-9B91AB752E40}"/>
          </ac:spMkLst>
        </pc:spChg>
        <pc:spChg chg="ad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10" creationId="{DBC6133C-0615-4CE4-9132-37E609A9BDFA}"/>
          </ac:spMkLst>
        </pc:spChg>
        <pc:spChg chg="ad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12" creationId="{169CC832-2974-4E8D-90ED-3E2941BA7336}"/>
          </ac:spMkLst>
        </pc:spChg>
        <pc:spChg chg="ad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14" creationId="{55222F96-971A-4F90-B841-6BAB416C7AC1}"/>
          </ac:spMkLst>
        </pc:spChg>
        <pc:spChg chg="ad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16" creationId="{08980754-6F4B-43C9-B9BE-127B6BED6586}"/>
          </ac:spMkLst>
        </pc:spChg>
        <pc:spChg chg="ad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18" creationId="{2C1BBA94-3F40-40AA-8BB9-E69E25E537C1}"/>
          </ac:spMkLst>
        </pc:spChg>
        <pc:picChg chg="add mod">
          <ac:chgData name="Sean Li" userId="daf5819603b7b72b" providerId="LiveId" clId="{8DEA36B4-83D7-4184-8894-7B0D11B8F419}" dt="2023-05-08T23:45:21.206" v="490" actId="27614"/>
          <ac:picMkLst>
            <pc:docMk/>
            <pc:sldMk cId="2496799165" sldId="259"/>
            <ac:picMk id="5" creationId="{3DCC73B0-D4AD-20B5-DC30-9429627C79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F7D0-074E-067A-06D7-05B2E0A5E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7138-13EC-5181-9AD7-2C6EF675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4F8F-A53E-C3DA-03C3-5E396997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873C-2FA8-61C1-85FC-4E80AF64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8935-A0CC-3A79-EA57-525BB962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6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E98D-159A-4E04-26C2-B29F071F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D518-4CA7-CED3-03CE-81330378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D7F3-FD74-570C-8BD3-15C1DCD3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B43B-3829-43D1-11E8-CBC99A2A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80D2-3061-0FA3-73DD-A9C182CD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F3FF7-3881-0CF8-7CCF-63E01FCA3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D25DC-572C-C586-71A4-62FC96FE1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25A3-C918-B27F-F888-1BA6A3E7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E3AD-A210-24D3-5AE5-06C504E1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7112-D6D4-FB6F-A8FE-B6207E36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D2D3-A695-2926-219F-DBE47A6C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DB5EE-46F3-9BE5-7AB8-9F60500C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92EE-D4D5-506D-F700-CC431E4F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737C-6DD1-631B-3548-B75719E8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E4EC-B2D9-0F09-DEE2-803310DB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6505-2A8B-F5B4-FFAF-27E44FCA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1948-A4DA-C3A8-ED34-5C4A1CAC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B087-E501-E208-16AF-D4E05998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7DB20-86DB-A2D3-DACB-5CD42A9C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0A78-3AE4-8FB6-AF23-1F4572A8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61AF-FB23-B76B-BE55-1E4AF632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C84B-65B5-B7DB-4BB6-9256F6E98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98748-86F0-352D-4767-A4B1976B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FECBC-AD41-64FB-D2E7-21709C94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6885A-9B96-6722-4E66-DC0B5956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6C2AE-598F-110B-9F8C-0640D7BE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5228-12A3-97BE-3CEE-CCC2887F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9CB3-B010-1427-4F8D-D02B95DF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BDE76-BD1B-13C2-8FB4-EED38493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07BEA-7E0D-37D8-AC2B-D23A4500E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1512-1AD9-65B2-268D-02B9CEF3E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13CE7-D4B4-5980-AAD9-449C5A3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40FEE-D2CE-FD4B-8940-730DF2B1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A61FC-0B8C-02B1-9A2B-F1E9EE53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361F-62B8-D0BF-DC1D-F8E9DE93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84058-5068-871F-4BA8-A0E2CD4B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6403E-BAAD-9B18-3BDE-F2F55AAF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100EA-D555-04E8-8BA0-6A097DF6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81FB8-8439-F397-9ED3-874E5FAD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12C89-F392-40A5-C48F-429F76F4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7EF43-640A-04EE-E83B-C4F45FE4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6EE1-385E-5082-D5FD-F72CBD5C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293D-78DB-3D3B-1DDD-9B0DB7E2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A8F87-BA17-AAD4-8400-36A45A75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32604-2A9B-93DE-428E-088AF356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C58B-7832-2F4C-7EEE-01D857D2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7A63F-2D37-48F5-7D27-C5782E8E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1BBC-6EC1-5098-84B8-A48630DD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56C17-4316-34A6-03AD-F4E4579E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0B988-06EE-38A1-3C4C-2232B191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15B3-493F-AD95-A920-E58574C6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429FB-50B8-C791-7DB7-B5D8ECC1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ECAD-942B-E39B-9307-9F4EFC6C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E47F1-8385-B706-CC6E-031F0265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7D32-D727-2795-4E8D-01E71AD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292A-02BE-9C23-E930-FBB3579FE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8BA5-574E-2B85-DF3E-A44BDC35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7CC6-9351-504C-0A07-35F8805D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gap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opbox.com/s/lkl5nvcdmwyoban/ccd_sch_029_1617_w_1a_11212017.csv?dl=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96D4A31B-CF06-1FD2-F792-4D56D1CC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" t="275" r="2337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034B4-C65F-9B9F-B716-3513B7AB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Socioeconomic Factors and the 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64547-B28E-9ED0-9CCC-1A854EF6D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Sean Li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792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93CB-56A8-24F3-3E6A-3AAFD2C2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46295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Problem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B2A2FAF5-4342-AA63-CEFF-CDF890C0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8" r="30360" b="-1"/>
          <a:stretch/>
        </p:blipFill>
        <p:spPr>
          <a:xfrm>
            <a:off x="20" y="-1"/>
            <a:ext cx="668843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7893-0964-CA1E-37D1-904C5B7C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46295" cy="3492868"/>
          </a:xfrm>
        </p:spPr>
        <p:txBody>
          <a:bodyPr>
            <a:normAutofit/>
          </a:bodyPr>
          <a:lstStyle/>
          <a:p>
            <a:r>
              <a:rPr lang="en-US" sz="1700"/>
              <a:t>Can we predict ACT Scores from socioeconomic factors?</a:t>
            </a:r>
          </a:p>
          <a:p>
            <a:r>
              <a:rPr lang="en-US" sz="1700"/>
              <a:t>Would location be valuable in predicting ACT scores?</a:t>
            </a:r>
          </a:p>
          <a:p>
            <a:endParaRPr lang="en-US" sz="1700"/>
          </a:p>
          <a:p>
            <a:r>
              <a:rPr lang="en-US" sz="1700"/>
              <a:t>Datasets – ACT scores and factors such as education, income, etc.</a:t>
            </a:r>
          </a:p>
          <a:p>
            <a:pPr lvl="1"/>
            <a:r>
              <a:rPr lang="nn-NO" sz="1700"/>
              <a:t>EdGap_data.xlsx - </a:t>
            </a:r>
            <a:r>
              <a:rPr lang="nn-NO" sz="1700">
                <a:hlinkClick r:id="rId3"/>
              </a:rPr>
              <a:t>https://www.edgap.org</a:t>
            </a:r>
            <a:r>
              <a:rPr lang="nn-NO" sz="1700"/>
              <a:t> </a:t>
            </a:r>
          </a:p>
          <a:p>
            <a:pPr lvl="1"/>
            <a:r>
              <a:rPr lang="nn-NO" sz="1700"/>
              <a:t>ccd_sch_029_1617_w_1a_11212017.csv - </a:t>
            </a:r>
            <a:r>
              <a:rPr lang="nn-NO" sz="1700">
                <a:hlinkClick r:id="rId4"/>
              </a:rPr>
              <a:t>https://www.dropbox.com/s/lkl5nvcdmwyoban/ccd_sch_029_1617_w_1a_11212017.csv?dl=0</a:t>
            </a:r>
            <a:r>
              <a:rPr lang="nn-NO" sz="1700"/>
              <a:t> 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18140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6AC27-F52B-07D6-DDD1-2E1C6957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3C79-F3C0-828A-13BF-8F31F960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Correlation matrix to identify relationships</a:t>
            </a:r>
          </a:p>
          <a:p>
            <a:pPr lvl="1"/>
            <a:r>
              <a:rPr lang="en-US" sz="2000" dirty="0"/>
              <a:t>Many seem to be significant</a:t>
            </a:r>
          </a:p>
          <a:p>
            <a:pPr lvl="1"/>
            <a:r>
              <a:rPr lang="en-US" sz="2000" dirty="0" err="1"/>
              <a:t>percent_lunch</a:t>
            </a:r>
            <a:r>
              <a:rPr lang="en-US" sz="2000" dirty="0"/>
              <a:t> better by far</a:t>
            </a:r>
          </a:p>
          <a:p>
            <a:r>
              <a:rPr lang="en-US" sz="2000" dirty="0"/>
              <a:t>Analyze subsets</a:t>
            </a:r>
          </a:p>
          <a:p>
            <a:pPr lvl="1"/>
            <a:r>
              <a:rPr lang="en-US" sz="2000" dirty="0"/>
              <a:t>Find best adjusted </a:t>
            </a:r>
            <a:r>
              <a:rPr lang="en-US" sz="2000" dirty="0" err="1"/>
              <a:t>r-value</a:t>
            </a:r>
            <a:r>
              <a:rPr lang="en-US" sz="2000" dirty="0"/>
              <a:t> for each subset size</a:t>
            </a:r>
          </a:p>
          <a:p>
            <a:pPr lvl="1"/>
            <a:r>
              <a:rPr lang="en-US" sz="2000" dirty="0"/>
              <a:t>Compare across different subset sizes with AIC &amp; BIC values</a:t>
            </a:r>
          </a:p>
          <a:p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F3211-1A71-4E9F-CE6A-0C4E3A7AB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93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4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4A75B-5446-6489-E978-1305A93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C95D-14BE-EEC7-5312-9B91AB75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Best Variable: </a:t>
            </a:r>
            <a:r>
              <a:rPr lang="en-US" sz="1800" dirty="0" err="1"/>
              <a:t>percent_lunch</a:t>
            </a:r>
            <a:endParaRPr lang="en-US" sz="1800" dirty="0"/>
          </a:p>
          <a:p>
            <a:r>
              <a:rPr lang="en-US" sz="1800" dirty="0"/>
              <a:t>Best Subset: </a:t>
            </a:r>
            <a:r>
              <a:rPr lang="en-US" sz="1800" dirty="0" err="1"/>
              <a:t>percent_lunch</a:t>
            </a:r>
            <a:r>
              <a:rPr lang="en-US" sz="1800" dirty="0"/>
              <a:t>, state, </a:t>
            </a:r>
            <a:r>
              <a:rPr lang="en-US" sz="1800" dirty="0" err="1"/>
              <a:t>percent_college</a:t>
            </a:r>
            <a:endParaRPr lang="en-US" sz="1800" dirty="0"/>
          </a:p>
          <a:p>
            <a:r>
              <a:rPr lang="en-US" sz="1800"/>
              <a:t>Model R-Squared: 0.687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dots and a red line&#10;&#10;Description automatically generated with low confidence">
            <a:extLst>
              <a:ext uri="{FF2B5EF4-FFF2-40B4-BE49-F238E27FC236}">
                <a16:creationId xmlns:a16="http://schemas.microsoft.com/office/drawing/2014/main" id="{3DCC73B0-D4AD-20B5-DC30-9429627C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159848"/>
            <a:ext cx="5628018" cy="43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Socioeconomic Factors and the ACT</vt:lpstr>
      <vt:lpstr>Problem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Socioeconomic Factors and the ACT</dc:title>
  <dc:creator>Sean Li</dc:creator>
  <cp:lastModifiedBy>Sean Li</cp:lastModifiedBy>
  <cp:revision>1</cp:revision>
  <dcterms:created xsi:type="dcterms:W3CDTF">2023-05-08T21:45:46Z</dcterms:created>
  <dcterms:modified xsi:type="dcterms:W3CDTF">2023-05-09T02:41:55Z</dcterms:modified>
</cp:coreProperties>
</file>