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8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34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9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89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1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0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34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2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7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6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4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BF5F4-28E2-459E-B733-48244069A2BD}" type="datetimeFigureOut">
              <a:rPr lang="nl-NL" smtClean="0"/>
              <a:t>16-11-2020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428A-77AC-4581-98C2-100C506D03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9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A378-4551-4FED-9F46-CE1A12F8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NerdyGadgets</a:t>
            </a:r>
            <a:r>
              <a:rPr lang="nl-NL" dirty="0"/>
              <a:t> – 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970CB2-ED7E-4167-A1CF-9DC7B8F4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ICTM1n4</a:t>
            </a:r>
          </a:p>
        </p:txBody>
      </p:sp>
    </p:spTree>
    <p:extLst>
      <p:ext uri="{BB962C8B-B14F-4D97-AF65-F5344CB8AC3E}">
        <p14:creationId xmlns:p14="http://schemas.microsoft.com/office/powerpoint/2010/main" val="11682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5E680-3C01-43FD-BEC1-F9BAA37A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796AE-E969-4C54-8764-D7E3155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  <a:p>
            <a:r>
              <a:rPr lang="nl-NL" dirty="0"/>
              <a:t>Waar we tegenaan zijn gelopen</a:t>
            </a:r>
          </a:p>
          <a:p>
            <a:r>
              <a:rPr lang="nl-NL"/>
              <a:t>Uurdistributielijst</a:t>
            </a:r>
            <a:endParaRPr lang="nl-NL" dirty="0"/>
          </a:p>
          <a:p>
            <a:r>
              <a:rPr lang="nl-NL" dirty="0"/>
              <a:t>Laten zien hoe het werkt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Winkelmand: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Producten toevoegen aan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Weergave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Wijzigen winkelmand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Plaatsen bestelling</a:t>
            </a:r>
          </a:p>
        </p:txBody>
      </p:sp>
    </p:spTree>
    <p:extLst>
      <p:ext uri="{BB962C8B-B14F-4D97-AF65-F5344CB8AC3E}">
        <p14:creationId xmlns:p14="http://schemas.microsoft.com/office/powerpoint/2010/main" val="32007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F919-B528-4B34-81A5-28C9A5DD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zijn we tegenaan gelopen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71F5B-C963-45B1-A079-C96A3AFA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Cookies, sessies en databases</a:t>
            </a:r>
          </a:p>
          <a:p>
            <a:r>
              <a:rPr lang="nl-NL" dirty="0"/>
              <a:t>Extra functies</a:t>
            </a:r>
          </a:p>
          <a:p>
            <a:r>
              <a:rPr lang="nl-NL" dirty="0"/>
              <a:t>Weinig voorkennis code</a:t>
            </a:r>
          </a:p>
          <a:p>
            <a:r>
              <a:rPr lang="nl-NL" dirty="0"/>
              <a:t>Begrijpen bestaande code</a:t>
            </a:r>
          </a:p>
        </p:txBody>
      </p:sp>
    </p:spTree>
    <p:extLst>
      <p:ext uri="{BB962C8B-B14F-4D97-AF65-F5344CB8AC3E}">
        <p14:creationId xmlns:p14="http://schemas.microsoft.com/office/powerpoint/2010/main" val="16552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3C42B8C5-E5AA-4F5D-9CD5-D8ACB76F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19089"/>
              </p:ext>
            </p:extLst>
          </p:nvPr>
        </p:nvGraphicFramePr>
        <p:xfrm>
          <a:off x="1781017" y="2720481"/>
          <a:ext cx="86299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3">
                  <a:extLst>
                    <a:ext uri="{9D8B030D-6E8A-4147-A177-3AD203B41FA5}">
                      <a16:colId xmlns:a16="http://schemas.microsoft.com/office/drawing/2014/main" val="2151106321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0788634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9986613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106724828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17895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Jeremy Vermeulen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 Willem Grimme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Jasper in ‘t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Roy Schottert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Ivar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3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36,3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47,6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37,3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52,4 uur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46841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AC4EBDF4-1D17-469A-AC70-03C888CC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nl-NL" dirty="0" err="1"/>
              <a:t>Uurdistributielijst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4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D2A9-B1B4-4B61-A48A-4252A74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9861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NerdyGadgets – demo</vt:lpstr>
      <vt:lpstr>Inhoud</vt:lpstr>
      <vt:lpstr>Wat hebben we gedaan</vt:lpstr>
      <vt:lpstr>Waar zijn we tegenaan gelopen</vt:lpstr>
      <vt:lpstr>Uurdistributielijst</vt:lpstr>
      <vt:lpstr>Demonstratie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NerdyGadgets – demo</dc:title>
  <dc:creator>Jasper In 't Veld (student)</dc:creator>
  <cp:lastModifiedBy>Jeremy Vermeulen (student)</cp:lastModifiedBy>
  <cp:revision>5</cp:revision>
  <dcterms:created xsi:type="dcterms:W3CDTF">2020-11-16T08:54:36Z</dcterms:created>
  <dcterms:modified xsi:type="dcterms:W3CDTF">2020-11-16T14:41:42Z</dcterms:modified>
</cp:coreProperties>
</file>