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Pakketselectie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Security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 dirty="0" err="1"/>
              <a:t>Uurdistributielijst</a:t>
            </a:r>
            <a:endParaRPr lang="nl-NL" dirty="0"/>
          </a:p>
          <a:p>
            <a:r>
              <a:rPr lang="nl-NL" dirty="0"/>
              <a:t>Laten zien hoe het werkt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4687"/>
            <a:ext cx="3661193" cy="4195481"/>
          </a:xfrm>
        </p:spPr>
        <p:txBody>
          <a:bodyPr/>
          <a:lstStyle/>
          <a:p>
            <a:r>
              <a:rPr lang="nl-NL" dirty="0"/>
              <a:t>Conversiemaatregelen: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Urgentiebesef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Kortingscoupon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Checkout</a:t>
            </a:r>
            <a:r>
              <a:rPr lang="nl-NL" dirty="0"/>
              <a:t> optimalisatie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Clear</a:t>
            </a:r>
            <a:r>
              <a:rPr lang="nl-NL" dirty="0"/>
              <a:t> call </a:t>
            </a:r>
            <a:r>
              <a:rPr lang="nl-NL" dirty="0" err="1"/>
              <a:t>to</a:t>
            </a:r>
            <a:r>
              <a:rPr lang="nl-NL" dirty="0"/>
              <a:t> 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Customer Service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AC5073C-A9A4-4EAA-85F2-31C56105709C}"/>
              </a:ext>
            </a:extLst>
          </p:cNvPr>
          <p:cNvSpPr txBox="1">
            <a:spLocks/>
          </p:cNvSpPr>
          <p:nvPr/>
        </p:nvSpPr>
        <p:spPr>
          <a:xfrm>
            <a:off x="7977357" y="1964687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Extra: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Inloggen/aanmelden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Factuur 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Factuur/customer service mailen naar bestemd mailadres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Confirmatie bij betalen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Automatisch gegevens aanvullen wanneer ingelogd</a:t>
            </a:r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Pakketselectie &amp; 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4687"/>
            <a:ext cx="3661193" cy="4195481"/>
          </a:xfrm>
        </p:spPr>
        <p:txBody>
          <a:bodyPr/>
          <a:lstStyle/>
          <a:p>
            <a:r>
              <a:rPr lang="nl-NL" dirty="0"/>
              <a:t>Pakketselectie: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Eisen over leveranciers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Stakeholderanalyse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Activity </a:t>
            </a:r>
            <a:r>
              <a:rPr lang="nl-NL" dirty="0" err="1"/>
              <a:t>diagrams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Eisen over Architectuur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AC5073C-A9A4-4EAA-85F2-31C56105709C}"/>
              </a:ext>
            </a:extLst>
          </p:cNvPr>
          <p:cNvSpPr txBox="1">
            <a:spLocks/>
          </p:cNvSpPr>
          <p:nvPr/>
        </p:nvSpPr>
        <p:spPr>
          <a:xfrm>
            <a:off x="7977357" y="1964687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Security: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Kwalitatieve risicoanalyse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Welke oplossingen hebben wij geïmplementeerd</a:t>
            </a:r>
          </a:p>
        </p:txBody>
      </p:sp>
    </p:spTree>
    <p:extLst>
      <p:ext uri="{BB962C8B-B14F-4D97-AF65-F5344CB8AC3E}">
        <p14:creationId xmlns:p14="http://schemas.microsoft.com/office/powerpoint/2010/main" val="34082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Aanmelden/inloggen</a:t>
            </a:r>
          </a:p>
          <a:p>
            <a:r>
              <a:rPr lang="nl-NL" dirty="0"/>
              <a:t>Het controleren van het bedrag</a:t>
            </a:r>
          </a:p>
          <a:p>
            <a:r>
              <a:rPr lang="nl-NL" dirty="0"/>
              <a:t>Port </a:t>
            </a:r>
            <a:r>
              <a:rPr lang="nl-NL" dirty="0" err="1"/>
              <a:t>gmail</a:t>
            </a:r>
            <a:r>
              <a:rPr lang="nl-NL" dirty="0"/>
              <a:t> voor mailserver</a:t>
            </a:r>
          </a:p>
          <a:p>
            <a:r>
              <a:rPr lang="nl-NL" dirty="0"/>
              <a:t>Weinig voorkennis</a:t>
            </a:r>
          </a:p>
        </p:txBody>
      </p:sp>
    </p:spTree>
    <p:extLst>
      <p:ext uri="{BB962C8B-B14F-4D97-AF65-F5344CB8AC3E}">
        <p14:creationId xmlns:p14="http://schemas.microsoft.com/office/powerpoint/2010/main" val="3237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3C42B8C5-E5AA-4F5D-9CD5-D8ACB76F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48685"/>
              </p:ext>
            </p:extLst>
          </p:nvPr>
        </p:nvGraphicFramePr>
        <p:xfrm>
          <a:off x="1781017" y="2720481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64,25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76,92 uur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86,67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64,75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95,08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AC4EBDF4-1D17-469A-AC70-03C888C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 dirty="0" err="1"/>
              <a:t>Uurdistributielijst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AF28647-DF33-4387-8644-FCBB1377372F}"/>
              </a:ext>
            </a:extLst>
          </p:cNvPr>
          <p:cNvSpPr txBox="1"/>
          <p:nvPr/>
        </p:nvSpPr>
        <p:spPr>
          <a:xfrm>
            <a:off x="1724527" y="22860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Totale uren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AD12076-88DE-49E9-9502-9556DE788E04}"/>
              </a:ext>
            </a:extLst>
          </p:cNvPr>
          <p:cNvSpPr txBox="1"/>
          <p:nvPr/>
        </p:nvSpPr>
        <p:spPr>
          <a:xfrm>
            <a:off x="1724527" y="38333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Uren deze sprint</a:t>
            </a:r>
          </a:p>
        </p:txBody>
      </p:sp>
      <p:graphicFrame>
        <p:nvGraphicFramePr>
          <p:cNvPr id="10" name="Tabel 8">
            <a:extLst>
              <a:ext uri="{FF2B5EF4-FFF2-40B4-BE49-F238E27FC236}">
                <a16:creationId xmlns:a16="http://schemas.microsoft.com/office/drawing/2014/main" id="{9E89ADEA-E6AB-47FB-B023-A8981977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37880"/>
              </p:ext>
            </p:extLst>
          </p:nvPr>
        </p:nvGraphicFramePr>
        <p:xfrm>
          <a:off x="1781016" y="4293884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41795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23,91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30,09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35,5 uur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23,92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37,67 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3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158</Words>
  <Application>Microsoft Office PowerPoint</Application>
  <PresentationFormat>Breedbeeld</PresentationFormat>
  <Paragraphs>60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Pakketselectie &amp; Security</vt:lpstr>
      <vt:lpstr>Waar zijn we tegenaan gelopen</vt:lpstr>
      <vt:lpstr>Uurdistributielijst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Jan Willem</cp:lastModifiedBy>
  <cp:revision>13</cp:revision>
  <dcterms:created xsi:type="dcterms:W3CDTF">2020-11-16T08:54:36Z</dcterms:created>
  <dcterms:modified xsi:type="dcterms:W3CDTF">2020-12-04T08:44:09Z</dcterms:modified>
</cp:coreProperties>
</file>