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98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734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99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89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98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10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00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34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22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3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7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2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56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65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43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0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DBF5F4-28E2-459E-B733-48244069A2BD}" type="datetimeFigureOut">
              <a:rPr lang="nl-NL" smtClean="0"/>
              <a:t>18-12-2020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428A-77AC-4581-98C2-100C506D03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9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A378-4551-4FED-9F46-CE1A12F82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NerdyGadgets</a:t>
            </a:r>
            <a:r>
              <a:rPr lang="nl-NL" dirty="0"/>
              <a:t> – demo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970CB2-ED7E-4167-A1CF-9DC7B8F47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ICTM1n4</a:t>
            </a:r>
          </a:p>
        </p:txBody>
      </p:sp>
    </p:spTree>
    <p:extLst>
      <p:ext uri="{BB962C8B-B14F-4D97-AF65-F5344CB8AC3E}">
        <p14:creationId xmlns:p14="http://schemas.microsoft.com/office/powerpoint/2010/main" val="11682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5E680-3C01-43FD-BEC1-F9BAA37A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796AE-E969-4C54-8764-D7E3155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  <a:p>
            <a:r>
              <a:rPr lang="nl-NL" dirty="0"/>
              <a:t>Waar we tegenaan zijn gelopen</a:t>
            </a:r>
          </a:p>
          <a:p>
            <a:r>
              <a:rPr lang="nl-NL" dirty="0" err="1"/>
              <a:t>Uurdistributielijst</a:t>
            </a:r>
            <a:endParaRPr lang="nl-NL" dirty="0"/>
          </a:p>
          <a:p>
            <a:r>
              <a:rPr lang="nl-NL" dirty="0"/>
              <a:t>Laten zien hoe het werkt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C333C-8B46-4A56-A16F-9BB3B8FA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gedaan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DB0560-2C64-427F-8820-DD2FFEA1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27" y="1964687"/>
            <a:ext cx="3661193" cy="4195481"/>
          </a:xfrm>
        </p:spPr>
        <p:txBody>
          <a:bodyPr/>
          <a:lstStyle/>
          <a:p>
            <a:r>
              <a:rPr lang="nl-NL" dirty="0"/>
              <a:t>Databaseoptimalisatie: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Gebruikersrollen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Triggers &amp; Procedures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BAC5073C-A9A4-4EAA-85F2-31C56105709C}"/>
              </a:ext>
            </a:extLst>
          </p:cNvPr>
          <p:cNvSpPr txBox="1">
            <a:spLocks/>
          </p:cNvSpPr>
          <p:nvPr/>
        </p:nvSpPr>
        <p:spPr>
          <a:xfrm>
            <a:off x="4199437" y="1964687"/>
            <a:ext cx="366119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 err="1"/>
              <a:t>Raspberry</a:t>
            </a:r>
            <a:r>
              <a:rPr lang="nl-NL" dirty="0"/>
              <a:t> Pi: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Meten temperatuur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Databaseverbinding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Data doorsturen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Productpagina geeft temperatuur weer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BE79755-DE3E-43DF-8F2D-EA77E189DE78}"/>
              </a:ext>
            </a:extLst>
          </p:cNvPr>
          <p:cNvSpPr txBox="1">
            <a:spLocks/>
          </p:cNvSpPr>
          <p:nvPr/>
        </p:nvSpPr>
        <p:spPr>
          <a:xfrm>
            <a:off x="7945278" y="1964688"/>
            <a:ext cx="366119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/>
              <a:t>Extra: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Kwantiteit na bestelling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Orders worden bijgehouden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Uiterlijk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Accountskorting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err="1"/>
              <a:t>Footer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Verslagen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07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EF919-B528-4B34-81A5-28C9A5DD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zijn we tegenaan gelopen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171F5B-C963-45B1-A079-C96A3AFA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Database onderling synchroniseren</a:t>
            </a:r>
          </a:p>
          <a:p>
            <a:r>
              <a:rPr lang="nl-NL" dirty="0"/>
              <a:t>Postcode controleren</a:t>
            </a:r>
          </a:p>
          <a:p>
            <a:r>
              <a:rPr lang="nl-NL" dirty="0"/>
              <a:t>Pi verbinden met database</a:t>
            </a:r>
          </a:p>
          <a:p>
            <a:r>
              <a:rPr lang="nl-NL" dirty="0" err="1"/>
              <a:t>Fontawesome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7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3C42B8C5-E5AA-4F5D-9CD5-D8ACB76F6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99873"/>
              </p:ext>
            </p:extLst>
          </p:nvPr>
        </p:nvGraphicFramePr>
        <p:xfrm>
          <a:off x="1781017" y="2720481"/>
          <a:ext cx="86299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93">
                  <a:extLst>
                    <a:ext uri="{9D8B030D-6E8A-4147-A177-3AD203B41FA5}">
                      <a16:colId xmlns:a16="http://schemas.microsoft.com/office/drawing/2014/main" val="2151106321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0788634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9986613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106724828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1178952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Jeremy Vermeulen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Jan Willem Grimme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Jasper in ‘t Veld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Roy Schottert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Ivar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3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101,42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109,25 uur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128,17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102,10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140,10 uur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46841"/>
                  </a:ext>
                </a:extLst>
              </a:tr>
            </a:tbl>
          </a:graphicData>
        </a:graphic>
      </p:graphicFrame>
      <p:sp>
        <p:nvSpPr>
          <p:cNvPr id="9" name="Titel 1">
            <a:extLst>
              <a:ext uri="{FF2B5EF4-FFF2-40B4-BE49-F238E27FC236}">
                <a16:creationId xmlns:a16="http://schemas.microsoft.com/office/drawing/2014/main" id="{AC4EBDF4-1D17-469A-AC70-03C888CC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nl-NL" dirty="0" err="1"/>
              <a:t>Uurdistributielijst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AF28647-DF33-4387-8644-FCBB1377372F}"/>
              </a:ext>
            </a:extLst>
          </p:cNvPr>
          <p:cNvSpPr txBox="1"/>
          <p:nvPr/>
        </p:nvSpPr>
        <p:spPr>
          <a:xfrm>
            <a:off x="1724527" y="228600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Totale uren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AD12076-88DE-49E9-9502-9556DE788E04}"/>
              </a:ext>
            </a:extLst>
          </p:cNvPr>
          <p:cNvSpPr txBox="1"/>
          <p:nvPr/>
        </p:nvSpPr>
        <p:spPr>
          <a:xfrm>
            <a:off x="1724527" y="38333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Uren deze sprint</a:t>
            </a:r>
          </a:p>
        </p:txBody>
      </p:sp>
      <p:graphicFrame>
        <p:nvGraphicFramePr>
          <p:cNvPr id="10" name="Tabel 8">
            <a:extLst>
              <a:ext uri="{FF2B5EF4-FFF2-40B4-BE49-F238E27FC236}">
                <a16:creationId xmlns:a16="http://schemas.microsoft.com/office/drawing/2014/main" id="{9E89ADEA-E6AB-47FB-B023-A8981977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719605"/>
              </p:ext>
            </p:extLst>
          </p:nvPr>
        </p:nvGraphicFramePr>
        <p:xfrm>
          <a:off x="1781016" y="4293884"/>
          <a:ext cx="86299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993">
                  <a:extLst>
                    <a:ext uri="{9D8B030D-6E8A-4147-A177-3AD203B41FA5}">
                      <a16:colId xmlns:a16="http://schemas.microsoft.com/office/drawing/2014/main" val="2151106321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0788634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998661384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3106724828"/>
                    </a:ext>
                  </a:extLst>
                </a:gridCol>
                <a:gridCol w="1725993">
                  <a:extLst>
                    <a:ext uri="{9D8B030D-6E8A-4147-A177-3AD203B41FA5}">
                      <a16:colId xmlns:a16="http://schemas.microsoft.com/office/drawing/2014/main" val="1178952609"/>
                    </a:ext>
                  </a:extLst>
                </a:gridCol>
              </a:tblGrid>
              <a:tr h="417950">
                <a:tc>
                  <a:txBody>
                    <a:bodyPr/>
                    <a:lstStyle/>
                    <a:p>
                      <a:r>
                        <a:rPr lang="nl-NL" dirty="0"/>
                        <a:t>Jeremy Vermeulen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Jan Willem Grimme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Jasper in ‘t Veld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Roy Schottert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Ivar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3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37,17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32,33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41,5 uur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35,17 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 uur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4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43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91D2A9-B1B4-4B61-A48A-4252A745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298618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124</Words>
  <Application>Microsoft Office PowerPoint</Application>
  <PresentationFormat>Breedbeeld</PresentationFormat>
  <Paragraphs>52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NerdyGadgets – demo</vt:lpstr>
      <vt:lpstr>Inhoud</vt:lpstr>
      <vt:lpstr>Wat hebben we gedaan</vt:lpstr>
      <vt:lpstr>Waar zijn we tegenaan gelopen</vt:lpstr>
      <vt:lpstr>Uurdistributielijst</vt:lpstr>
      <vt:lpstr>Demonstratie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NerdyGadgets – demo</dc:title>
  <dc:creator>Jasper In 't Veld (student)</dc:creator>
  <cp:lastModifiedBy>Jasper In 't Veld (student)</cp:lastModifiedBy>
  <cp:revision>16</cp:revision>
  <dcterms:created xsi:type="dcterms:W3CDTF">2020-11-16T08:54:36Z</dcterms:created>
  <dcterms:modified xsi:type="dcterms:W3CDTF">2020-12-18T12:49:22Z</dcterms:modified>
</cp:coreProperties>
</file>