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 dirty="0"/>
              <a:t>Laten zien hoe het werkt</a:t>
            </a:r>
          </a:p>
          <a:p>
            <a:r>
              <a:rPr lang="nl-NL" dirty="0" err="1"/>
              <a:t>Uurdistributielijst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Winkelmand: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Producten toevoegen aan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Weergave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Wijzigen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Plaatsen bestelling</a:t>
            </a:r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Cookies, sessies en databases</a:t>
            </a:r>
          </a:p>
          <a:p>
            <a:r>
              <a:rPr lang="nl-NL" dirty="0"/>
              <a:t>Extra functies</a:t>
            </a:r>
          </a:p>
          <a:p>
            <a:r>
              <a:rPr lang="nl-NL" dirty="0"/>
              <a:t>Weinig voorkennis code</a:t>
            </a:r>
          </a:p>
          <a:p>
            <a:r>
              <a:rPr lang="nl-NL" dirty="0"/>
              <a:t>Begrijpen bestaande code</a:t>
            </a:r>
          </a:p>
        </p:txBody>
      </p:sp>
    </p:spTree>
    <p:extLst>
      <p:ext uri="{BB962C8B-B14F-4D97-AF65-F5344CB8AC3E}">
        <p14:creationId xmlns:p14="http://schemas.microsoft.com/office/powerpoint/2010/main" val="16552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3C42B8C5-E5AA-4F5D-9CD5-D8ACB76F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9089"/>
              </p:ext>
            </p:extLst>
          </p:nvPr>
        </p:nvGraphicFramePr>
        <p:xfrm>
          <a:off x="1781017" y="2720481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36,3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47,6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37,3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52,4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AC4EBDF4-1D17-469A-AC70-03C888C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 dirty="0" err="1"/>
              <a:t>Uurdistributielijst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4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Breedbeeld</PresentationFormat>
  <Paragraphs>30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Waar zijn we tegenaan gelopen</vt:lpstr>
      <vt:lpstr>Uurdistributielijst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Ivar Post</cp:lastModifiedBy>
  <cp:revision>4</cp:revision>
  <dcterms:created xsi:type="dcterms:W3CDTF">2020-11-16T08:54:36Z</dcterms:created>
  <dcterms:modified xsi:type="dcterms:W3CDTF">2020-11-16T10:02:31Z</dcterms:modified>
</cp:coreProperties>
</file>