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 dirty="0"/>
              <a:t>Laten zien hoe het werkt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Winkelmand: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Producten toevoegen aan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Weergave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Wijzigen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Plaatsen bestelling</a:t>
            </a:r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Cookies, sessies en databases</a:t>
            </a:r>
          </a:p>
          <a:p>
            <a:r>
              <a:rPr lang="nl-NL" dirty="0"/>
              <a:t>Extra functies</a:t>
            </a:r>
          </a:p>
          <a:p>
            <a:r>
              <a:rPr lang="nl-NL" dirty="0"/>
              <a:t>Weinig voorkennis code</a:t>
            </a:r>
          </a:p>
          <a:p>
            <a:r>
              <a:rPr lang="nl-NL" dirty="0"/>
              <a:t>Begrijpen bestaande code</a:t>
            </a:r>
          </a:p>
        </p:txBody>
      </p:sp>
    </p:spTree>
    <p:extLst>
      <p:ext uri="{BB962C8B-B14F-4D97-AF65-F5344CB8AC3E}">
        <p14:creationId xmlns:p14="http://schemas.microsoft.com/office/powerpoint/2010/main" val="16552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Waar zijn we tegenaan gelopen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Jasper In 't Veld (student)</cp:lastModifiedBy>
  <cp:revision>1</cp:revision>
  <dcterms:created xsi:type="dcterms:W3CDTF">2020-11-16T08:54:36Z</dcterms:created>
  <dcterms:modified xsi:type="dcterms:W3CDTF">2020-11-16T08:56:15Z</dcterms:modified>
</cp:coreProperties>
</file>