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3.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676" r:id="rId4"/>
    <p:sldId id="534" r:id="rId5"/>
    <p:sldId id="678" r:id="rId6"/>
    <p:sldId id="679" r:id="rId7"/>
    <p:sldId id="680" r:id="rId8"/>
    <p:sldId id="681" r:id="rId9"/>
    <p:sldId id="682" r:id="rId10"/>
    <p:sldId id="683" r:id="rId11"/>
    <p:sldId id="684" r:id="rId12"/>
    <p:sldId id="6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BA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8AE608-CE4F-47A6-B03F-A67311A32AAF}" v="210" dt="2023-04-04T13:52:09.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Zhen" userId="2cb4ecb2d6de1f1a" providerId="LiveId" clId="{8A8AE608-CE4F-47A6-B03F-A67311A32AAF}"/>
    <pc:docChg chg="undo redo custSel addSld delSld modSld sldOrd">
      <pc:chgData name="Xu Zhen" userId="2cb4ecb2d6de1f1a" providerId="LiveId" clId="{8A8AE608-CE4F-47A6-B03F-A67311A32AAF}" dt="2023-04-04T14:02:07.229" v="8603" actId="20577"/>
      <pc:docMkLst>
        <pc:docMk/>
      </pc:docMkLst>
      <pc:sldChg chg="addSp modSp mod">
        <pc:chgData name="Xu Zhen" userId="2cb4ecb2d6de1f1a" providerId="LiveId" clId="{8A8AE608-CE4F-47A6-B03F-A67311A32AAF}" dt="2023-04-04T13:15:42.962" v="8505" actId="1076"/>
        <pc:sldMkLst>
          <pc:docMk/>
          <pc:sldMk cId="2895887229" sldId="256"/>
        </pc:sldMkLst>
        <pc:spChg chg="add">
          <ac:chgData name="Xu Zhen" userId="2cb4ecb2d6de1f1a" providerId="LiveId" clId="{8A8AE608-CE4F-47A6-B03F-A67311A32AAF}" dt="2023-04-04T07:16:24.677" v="0"/>
          <ac:spMkLst>
            <pc:docMk/>
            <pc:sldMk cId="2895887229" sldId="256"/>
            <ac:spMk id="4" creationId="{DE104D14-1B2C-7E74-59F3-CB15EF8B6B56}"/>
          </ac:spMkLst>
        </pc:spChg>
        <pc:spChg chg="add mod">
          <ac:chgData name="Xu Zhen" userId="2cb4ecb2d6de1f1a" providerId="LiveId" clId="{8A8AE608-CE4F-47A6-B03F-A67311A32AAF}" dt="2023-04-04T13:15:42.962" v="8505" actId="1076"/>
          <ac:spMkLst>
            <pc:docMk/>
            <pc:sldMk cId="2895887229" sldId="256"/>
            <ac:spMk id="7" creationId="{9FDB6324-8EF4-0716-30F5-789AB2BCF0D1}"/>
          </ac:spMkLst>
        </pc:spChg>
        <pc:picChg chg="add mod">
          <ac:chgData name="Xu Zhen" userId="2cb4ecb2d6de1f1a" providerId="LiveId" clId="{8A8AE608-CE4F-47A6-B03F-A67311A32AAF}" dt="2023-04-04T13:14:31.533" v="8456" actId="14100"/>
          <ac:picMkLst>
            <pc:docMk/>
            <pc:sldMk cId="2895887229" sldId="256"/>
            <ac:picMk id="6" creationId="{BD7035B7-AD30-7A99-0C9A-72A93D6040FB}"/>
          </ac:picMkLst>
        </pc:picChg>
      </pc:sldChg>
      <pc:sldChg chg="addSp delSp modSp add mod">
        <pc:chgData name="Xu Zhen" userId="2cb4ecb2d6de1f1a" providerId="LiveId" clId="{8A8AE608-CE4F-47A6-B03F-A67311A32AAF}" dt="2023-04-04T14:02:07.229" v="8603" actId="20577"/>
        <pc:sldMkLst>
          <pc:docMk/>
          <pc:sldMk cId="2885872551" sldId="534"/>
        </pc:sldMkLst>
        <pc:spChg chg="mod">
          <ac:chgData name="Xu Zhen" userId="2cb4ecb2d6de1f1a" providerId="LiveId" clId="{8A8AE608-CE4F-47A6-B03F-A67311A32AAF}" dt="2023-04-04T07:28:28.455" v="402" actId="1076"/>
          <ac:spMkLst>
            <pc:docMk/>
            <pc:sldMk cId="2885872551" sldId="534"/>
            <ac:spMk id="3" creationId="{00000000-0000-0000-0000-000000000000}"/>
          </ac:spMkLst>
        </pc:spChg>
        <pc:spChg chg="add mod">
          <ac:chgData name="Xu Zhen" userId="2cb4ecb2d6de1f1a" providerId="LiveId" clId="{8A8AE608-CE4F-47A6-B03F-A67311A32AAF}" dt="2023-04-04T14:02:07.229" v="8603" actId="20577"/>
          <ac:spMkLst>
            <pc:docMk/>
            <pc:sldMk cId="2885872551" sldId="534"/>
            <ac:spMk id="5" creationId="{C5B896CC-2C3F-44F9-8F47-2A7AFBFDDACC}"/>
          </ac:spMkLst>
        </pc:spChg>
        <pc:spChg chg="add del mod">
          <ac:chgData name="Xu Zhen" userId="2cb4ecb2d6de1f1a" providerId="LiveId" clId="{8A8AE608-CE4F-47A6-B03F-A67311A32AAF}" dt="2023-04-04T07:31:02.767" v="544" actId="14100"/>
          <ac:spMkLst>
            <pc:docMk/>
            <pc:sldMk cId="2885872551" sldId="534"/>
            <ac:spMk id="6" creationId="{00000000-0000-0000-0000-000000000000}"/>
          </ac:spMkLst>
        </pc:spChg>
        <pc:spChg chg="add del">
          <ac:chgData name="Xu Zhen" userId="2cb4ecb2d6de1f1a" providerId="LiveId" clId="{8A8AE608-CE4F-47A6-B03F-A67311A32AAF}" dt="2023-04-04T07:27:35.624" v="351" actId="478"/>
          <ac:spMkLst>
            <pc:docMk/>
            <pc:sldMk cId="2885872551" sldId="534"/>
            <ac:spMk id="7" creationId="{00000000-0000-0000-0000-000000000000}"/>
          </ac:spMkLst>
        </pc:spChg>
        <pc:spChg chg="add del">
          <ac:chgData name="Xu Zhen" userId="2cb4ecb2d6de1f1a" providerId="LiveId" clId="{8A8AE608-CE4F-47A6-B03F-A67311A32AAF}" dt="2023-04-04T07:27:35.624" v="351" actId="478"/>
          <ac:spMkLst>
            <pc:docMk/>
            <pc:sldMk cId="2885872551" sldId="534"/>
            <ac:spMk id="8" creationId="{00000000-0000-0000-0000-000000000000}"/>
          </ac:spMkLst>
        </pc:spChg>
        <pc:spChg chg="add del">
          <ac:chgData name="Xu Zhen" userId="2cb4ecb2d6de1f1a" providerId="LiveId" clId="{8A8AE608-CE4F-47A6-B03F-A67311A32AAF}" dt="2023-04-04T07:27:35.624" v="351" actId="478"/>
          <ac:spMkLst>
            <pc:docMk/>
            <pc:sldMk cId="2885872551" sldId="534"/>
            <ac:spMk id="9" creationId="{00000000-0000-0000-0000-000000000000}"/>
          </ac:spMkLst>
        </pc:spChg>
        <pc:spChg chg="add mod">
          <ac:chgData name="Xu Zhen" userId="2cb4ecb2d6de1f1a" providerId="LiveId" clId="{8A8AE608-CE4F-47A6-B03F-A67311A32AAF}" dt="2023-04-04T07:28:32.132" v="404" actId="1076"/>
          <ac:spMkLst>
            <pc:docMk/>
            <pc:sldMk cId="2885872551" sldId="534"/>
            <ac:spMk id="10" creationId="{D8600583-F63D-BDB5-ED6A-FFB47E74F175}"/>
          </ac:spMkLst>
        </pc:spChg>
        <pc:spChg chg="add del">
          <ac:chgData name="Xu Zhen" userId="2cb4ecb2d6de1f1a" providerId="LiveId" clId="{8A8AE608-CE4F-47A6-B03F-A67311A32AAF}" dt="2023-04-04T07:27:35.624" v="351" actId="478"/>
          <ac:spMkLst>
            <pc:docMk/>
            <pc:sldMk cId="2885872551" sldId="534"/>
            <ac:spMk id="11" creationId="{00000000-0000-0000-0000-000000000000}"/>
          </ac:spMkLst>
        </pc:spChg>
        <pc:spChg chg="mod topLvl">
          <ac:chgData name="Xu Zhen" userId="2cb4ecb2d6de1f1a" providerId="LiveId" clId="{8A8AE608-CE4F-47A6-B03F-A67311A32AAF}" dt="2023-04-04T07:37:45.171" v="602" actId="1076"/>
          <ac:spMkLst>
            <pc:docMk/>
            <pc:sldMk cId="2885872551" sldId="534"/>
            <ac:spMk id="23" creationId="{3234443F-9827-F7F3-6F7B-6F03E19C541A}"/>
          </ac:spMkLst>
        </pc:spChg>
        <pc:spChg chg="mod topLvl">
          <ac:chgData name="Xu Zhen" userId="2cb4ecb2d6de1f1a" providerId="LiveId" clId="{8A8AE608-CE4F-47A6-B03F-A67311A32AAF}" dt="2023-04-04T07:37:56.656" v="605" actId="688"/>
          <ac:spMkLst>
            <pc:docMk/>
            <pc:sldMk cId="2885872551" sldId="534"/>
            <ac:spMk id="24" creationId="{EC3B7088-1ED8-A69D-16D2-42792C8D279E}"/>
          </ac:spMkLst>
        </pc:spChg>
        <pc:spChg chg="add del">
          <ac:chgData name="Xu Zhen" userId="2cb4ecb2d6de1f1a" providerId="LiveId" clId="{8A8AE608-CE4F-47A6-B03F-A67311A32AAF}" dt="2023-04-04T07:27:35.624" v="351" actId="478"/>
          <ac:spMkLst>
            <pc:docMk/>
            <pc:sldMk cId="2885872551" sldId="534"/>
            <ac:spMk id="86" creationId="{00000000-0000-0000-0000-000000000000}"/>
          </ac:spMkLst>
        </pc:spChg>
        <pc:spChg chg="add del">
          <ac:chgData name="Xu Zhen" userId="2cb4ecb2d6de1f1a" providerId="LiveId" clId="{8A8AE608-CE4F-47A6-B03F-A67311A32AAF}" dt="2023-04-04T07:27:35.624" v="351" actId="478"/>
          <ac:spMkLst>
            <pc:docMk/>
            <pc:sldMk cId="2885872551" sldId="534"/>
            <ac:spMk id="89" creationId="{00000000-0000-0000-0000-000000000000}"/>
          </ac:spMkLst>
        </pc:spChg>
        <pc:spChg chg="add del">
          <ac:chgData name="Xu Zhen" userId="2cb4ecb2d6de1f1a" providerId="LiveId" clId="{8A8AE608-CE4F-47A6-B03F-A67311A32AAF}" dt="2023-04-04T07:27:35.624" v="351" actId="478"/>
          <ac:spMkLst>
            <pc:docMk/>
            <pc:sldMk cId="2885872551" sldId="534"/>
            <ac:spMk id="92" creationId="{00000000-0000-0000-0000-000000000000}"/>
          </ac:spMkLst>
        </pc:spChg>
        <pc:spChg chg="add del">
          <ac:chgData name="Xu Zhen" userId="2cb4ecb2d6de1f1a" providerId="LiveId" clId="{8A8AE608-CE4F-47A6-B03F-A67311A32AAF}" dt="2023-04-04T07:27:35.624" v="351" actId="478"/>
          <ac:spMkLst>
            <pc:docMk/>
            <pc:sldMk cId="2885872551" sldId="534"/>
            <ac:spMk id="95" creationId="{00000000-0000-0000-0000-000000000000}"/>
          </ac:spMkLst>
        </pc:spChg>
        <pc:spChg chg="add del">
          <ac:chgData name="Xu Zhen" userId="2cb4ecb2d6de1f1a" providerId="LiveId" clId="{8A8AE608-CE4F-47A6-B03F-A67311A32AAF}" dt="2023-04-04T07:27:35.624" v="351" actId="478"/>
          <ac:spMkLst>
            <pc:docMk/>
            <pc:sldMk cId="2885872551" sldId="534"/>
            <ac:spMk id="96" creationId="{00000000-0000-0000-0000-000000000000}"/>
          </ac:spMkLst>
        </pc:spChg>
        <pc:spChg chg="add del">
          <ac:chgData name="Xu Zhen" userId="2cb4ecb2d6de1f1a" providerId="LiveId" clId="{8A8AE608-CE4F-47A6-B03F-A67311A32AAF}" dt="2023-04-04T07:27:35.624" v="351" actId="478"/>
          <ac:spMkLst>
            <pc:docMk/>
            <pc:sldMk cId="2885872551" sldId="534"/>
            <ac:spMk id="97" creationId="{00000000-0000-0000-0000-000000000000}"/>
          </ac:spMkLst>
        </pc:spChg>
        <pc:spChg chg="add del">
          <ac:chgData name="Xu Zhen" userId="2cb4ecb2d6de1f1a" providerId="LiveId" clId="{8A8AE608-CE4F-47A6-B03F-A67311A32AAF}" dt="2023-04-04T07:27:35.624" v="351" actId="478"/>
          <ac:spMkLst>
            <pc:docMk/>
            <pc:sldMk cId="2885872551" sldId="534"/>
            <ac:spMk id="98" creationId="{00000000-0000-0000-0000-000000000000}"/>
          </ac:spMkLst>
        </pc:spChg>
        <pc:grpChg chg="add del mod">
          <ac:chgData name="Xu Zhen" userId="2cb4ecb2d6de1f1a" providerId="LiveId" clId="{8A8AE608-CE4F-47A6-B03F-A67311A32AAF}" dt="2023-04-04T07:36:52.150" v="592" actId="165"/>
          <ac:grpSpMkLst>
            <pc:docMk/>
            <pc:sldMk cId="2885872551" sldId="534"/>
            <ac:grpSpMk id="20" creationId="{72E86090-542A-67F0-1192-8903110C21B5}"/>
          </ac:grpSpMkLst>
        </pc:grpChg>
        <pc:grpChg chg="del mod topLvl">
          <ac:chgData name="Xu Zhen" userId="2cb4ecb2d6de1f1a" providerId="LiveId" clId="{8A8AE608-CE4F-47A6-B03F-A67311A32AAF}" dt="2023-04-04T07:37:30.799" v="599" actId="165"/>
          <ac:grpSpMkLst>
            <pc:docMk/>
            <pc:sldMk cId="2885872551" sldId="534"/>
            <ac:grpSpMk id="22" creationId="{FEA366CF-556C-D0FD-0FA8-AE4A6B1C3CD2}"/>
          </ac:grpSpMkLst>
        </pc:grpChg>
        <pc:grpChg chg="add del">
          <ac:chgData name="Xu Zhen" userId="2cb4ecb2d6de1f1a" providerId="LiveId" clId="{8A8AE608-CE4F-47A6-B03F-A67311A32AAF}" dt="2023-04-04T07:27:35.624" v="351" actId="478"/>
          <ac:grpSpMkLst>
            <pc:docMk/>
            <pc:sldMk cId="2885872551" sldId="534"/>
            <ac:grpSpMk id="99" creationId="{00000000-0000-0000-0000-000000000000}"/>
          </ac:grpSpMkLst>
        </pc:grpChg>
        <pc:grpChg chg="add del">
          <ac:chgData name="Xu Zhen" userId="2cb4ecb2d6de1f1a" providerId="LiveId" clId="{8A8AE608-CE4F-47A6-B03F-A67311A32AAF}" dt="2023-04-04T07:27:35.624" v="351" actId="478"/>
          <ac:grpSpMkLst>
            <pc:docMk/>
            <pc:sldMk cId="2885872551" sldId="534"/>
            <ac:grpSpMk id="110" creationId="{00000000-0000-0000-0000-000000000000}"/>
          </ac:grpSpMkLst>
        </pc:grpChg>
        <pc:grpChg chg="add del">
          <ac:chgData name="Xu Zhen" userId="2cb4ecb2d6de1f1a" providerId="LiveId" clId="{8A8AE608-CE4F-47A6-B03F-A67311A32AAF}" dt="2023-04-04T07:27:35.624" v="351" actId="478"/>
          <ac:grpSpMkLst>
            <pc:docMk/>
            <pc:sldMk cId="2885872551" sldId="534"/>
            <ac:grpSpMk id="133" creationId="{00000000-0000-0000-0000-000000000000}"/>
          </ac:grpSpMkLst>
        </pc:grpChg>
        <pc:grpChg chg="add del">
          <ac:chgData name="Xu Zhen" userId="2cb4ecb2d6de1f1a" providerId="LiveId" clId="{8A8AE608-CE4F-47A6-B03F-A67311A32AAF}" dt="2023-04-04T07:27:35.624" v="351" actId="478"/>
          <ac:grpSpMkLst>
            <pc:docMk/>
            <pc:sldMk cId="2885872551" sldId="534"/>
            <ac:grpSpMk id="141" creationId="{00000000-0000-0000-0000-000000000000}"/>
          </ac:grpSpMkLst>
        </pc:grpChg>
        <pc:grpChg chg="add del">
          <ac:chgData name="Xu Zhen" userId="2cb4ecb2d6de1f1a" providerId="LiveId" clId="{8A8AE608-CE4F-47A6-B03F-A67311A32AAF}" dt="2023-04-04T07:27:35.624" v="351" actId="478"/>
          <ac:grpSpMkLst>
            <pc:docMk/>
            <pc:sldMk cId="2885872551" sldId="534"/>
            <ac:grpSpMk id="147" creationId="{00000000-0000-0000-0000-000000000000}"/>
          </ac:grpSpMkLst>
        </pc:grpChg>
        <pc:picChg chg="add mod modCrop">
          <ac:chgData name="Xu Zhen" userId="2cb4ecb2d6de1f1a" providerId="LiveId" clId="{8A8AE608-CE4F-47A6-B03F-A67311A32AAF}" dt="2023-04-04T07:35:03.669" v="577" actId="1038"/>
          <ac:picMkLst>
            <pc:docMk/>
            <pc:sldMk cId="2885872551" sldId="534"/>
            <ac:picMk id="13" creationId="{5B3685BE-6D7E-DE93-AA9A-A7365DE3F259}"/>
          </ac:picMkLst>
        </pc:picChg>
        <pc:picChg chg="add mod">
          <ac:chgData name="Xu Zhen" userId="2cb4ecb2d6de1f1a" providerId="LiveId" clId="{8A8AE608-CE4F-47A6-B03F-A67311A32AAF}" dt="2023-04-04T07:35:43.389" v="581" actId="1076"/>
          <ac:picMkLst>
            <pc:docMk/>
            <pc:sldMk cId="2885872551" sldId="534"/>
            <ac:picMk id="15" creationId="{7726FE2A-3115-203D-F421-6BB86A110046}"/>
          </ac:picMkLst>
        </pc:picChg>
        <pc:picChg chg="add mod">
          <ac:chgData name="Xu Zhen" userId="2cb4ecb2d6de1f1a" providerId="LiveId" clId="{8A8AE608-CE4F-47A6-B03F-A67311A32AAF}" dt="2023-04-04T07:35:03.669" v="577" actId="1038"/>
          <ac:picMkLst>
            <pc:docMk/>
            <pc:sldMk cId="2885872551" sldId="534"/>
            <ac:picMk id="17" creationId="{7A4FCEF1-AABF-51FD-3F7D-7AB0D962DF4D}"/>
          </ac:picMkLst>
        </pc:picChg>
        <pc:picChg chg="add mod">
          <ac:chgData name="Xu Zhen" userId="2cb4ecb2d6de1f1a" providerId="LiveId" clId="{8A8AE608-CE4F-47A6-B03F-A67311A32AAF}" dt="2023-04-04T07:35:03.669" v="577" actId="1038"/>
          <ac:picMkLst>
            <pc:docMk/>
            <pc:sldMk cId="2885872551" sldId="534"/>
            <ac:picMk id="19" creationId="{AC8D2C64-C7A7-F6AD-9B54-7837A74CBE9E}"/>
          </ac:picMkLst>
        </pc:picChg>
        <pc:cxnChg chg="del mod topLvl">
          <ac:chgData name="Xu Zhen" userId="2cb4ecb2d6de1f1a" providerId="LiveId" clId="{8A8AE608-CE4F-47A6-B03F-A67311A32AAF}" dt="2023-04-04T07:38:04.083" v="609" actId="478"/>
          <ac:cxnSpMkLst>
            <pc:docMk/>
            <pc:sldMk cId="2885872551" sldId="534"/>
            <ac:cxnSpMk id="21" creationId="{B7F49F5F-B62E-F45F-6BFD-79A88AB332CE}"/>
          </ac:cxnSpMkLst>
        </pc:cxnChg>
        <pc:cxnChg chg="add del">
          <ac:chgData name="Xu Zhen" userId="2cb4ecb2d6de1f1a" providerId="LiveId" clId="{8A8AE608-CE4F-47A6-B03F-A67311A32AAF}" dt="2023-04-04T07:27:35.624" v="351" actId="478"/>
          <ac:cxnSpMkLst>
            <pc:docMk/>
            <pc:sldMk cId="2885872551" sldId="534"/>
            <ac:cxnSpMk id="77" creationId="{00000000-0000-0000-0000-000000000000}"/>
          </ac:cxnSpMkLst>
        </pc:cxnChg>
        <pc:cxnChg chg="add del">
          <ac:chgData name="Xu Zhen" userId="2cb4ecb2d6de1f1a" providerId="LiveId" clId="{8A8AE608-CE4F-47A6-B03F-A67311A32AAF}" dt="2023-04-04T07:27:35.624" v="351" actId="478"/>
          <ac:cxnSpMkLst>
            <pc:docMk/>
            <pc:sldMk cId="2885872551" sldId="534"/>
            <ac:cxnSpMk id="82" creationId="{00000000-0000-0000-0000-000000000000}"/>
          </ac:cxnSpMkLst>
        </pc:cxnChg>
        <pc:cxnChg chg="add del">
          <ac:chgData name="Xu Zhen" userId="2cb4ecb2d6de1f1a" providerId="LiveId" clId="{8A8AE608-CE4F-47A6-B03F-A67311A32AAF}" dt="2023-04-04T07:27:35.624" v="351" actId="478"/>
          <ac:cxnSpMkLst>
            <pc:docMk/>
            <pc:sldMk cId="2885872551" sldId="534"/>
            <ac:cxnSpMk id="83" creationId="{00000000-0000-0000-0000-000000000000}"/>
          </ac:cxnSpMkLst>
        </pc:cxnChg>
        <pc:cxnChg chg="add del">
          <ac:chgData name="Xu Zhen" userId="2cb4ecb2d6de1f1a" providerId="LiveId" clId="{8A8AE608-CE4F-47A6-B03F-A67311A32AAF}" dt="2023-04-04T07:27:35.624" v="351" actId="478"/>
          <ac:cxnSpMkLst>
            <pc:docMk/>
            <pc:sldMk cId="2885872551" sldId="534"/>
            <ac:cxnSpMk id="84" creationId="{00000000-0000-0000-0000-000000000000}"/>
          </ac:cxnSpMkLst>
        </pc:cxnChg>
        <pc:cxnChg chg="add del">
          <ac:chgData name="Xu Zhen" userId="2cb4ecb2d6de1f1a" providerId="LiveId" clId="{8A8AE608-CE4F-47A6-B03F-A67311A32AAF}" dt="2023-04-04T07:27:35.624" v="351" actId="478"/>
          <ac:cxnSpMkLst>
            <pc:docMk/>
            <pc:sldMk cId="2885872551" sldId="534"/>
            <ac:cxnSpMk id="87" creationId="{00000000-0000-0000-0000-000000000000}"/>
          </ac:cxnSpMkLst>
        </pc:cxnChg>
        <pc:cxnChg chg="add del">
          <ac:chgData name="Xu Zhen" userId="2cb4ecb2d6de1f1a" providerId="LiveId" clId="{8A8AE608-CE4F-47A6-B03F-A67311A32AAF}" dt="2023-04-04T07:27:35.624" v="351" actId="478"/>
          <ac:cxnSpMkLst>
            <pc:docMk/>
            <pc:sldMk cId="2885872551" sldId="534"/>
            <ac:cxnSpMk id="90" creationId="{00000000-0000-0000-0000-000000000000}"/>
          </ac:cxnSpMkLst>
        </pc:cxnChg>
        <pc:cxnChg chg="add del">
          <ac:chgData name="Xu Zhen" userId="2cb4ecb2d6de1f1a" providerId="LiveId" clId="{8A8AE608-CE4F-47A6-B03F-A67311A32AAF}" dt="2023-04-04T07:27:35.624" v="351" actId="478"/>
          <ac:cxnSpMkLst>
            <pc:docMk/>
            <pc:sldMk cId="2885872551" sldId="534"/>
            <ac:cxnSpMk id="93" creationId="{00000000-0000-0000-0000-000000000000}"/>
          </ac:cxnSpMkLst>
        </pc:cxnChg>
      </pc:sldChg>
      <pc:sldChg chg="modSp mod">
        <pc:chgData name="Xu Zhen" userId="2cb4ecb2d6de1f1a" providerId="LiveId" clId="{8A8AE608-CE4F-47A6-B03F-A67311A32AAF}" dt="2023-04-04T13:12:03.775" v="8452" actId="20577"/>
        <pc:sldMkLst>
          <pc:docMk/>
          <pc:sldMk cId="1151319172" sldId="676"/>
        </pc:sldMkLst>
        <pc:spChg chg="mod">
          <ac:chgData name="Xu Zhen" userId="2cb4ecb2d6de1f1a" providerId="LiveId" clId="{8A8AE608-CE4F-47A6-B03F-A67311A32AAF}" dt="2023-04-04T07:17:48.402" v="1" actId="1076"/>
          <ac:spMkLst>
            <pc:docMk/>
            <pc:sldMk cId="1151319172" sldId="676"/>
            <ac:spMk id="4" creationId="{00000000-0000-0000-0000-000000000000}"/>
          </ac:spMkLst>
        </pc:spChg>
        <pc:spChg chg="mod">
          <ac:chgData name="Xu Zhen" userId="2cb4ecb2d6de1f1a" providerId="LiveId" clId="{8A8AE608-CE4F-47A6-B03F-A67311A32AAF}" dt="2023-04-04T07:17:48.402" v="1" actId="1076"/>
          <ac:spMkLst>
            <pc:docMk/>
            <pc:sldMk cId="1151319172" sldId="676"/>
            <ac:spMk id="5" creationId="{568301FD-FCE7-4388-B012-9F2B235DE97D}"/>
          </ac:spMkLst>
        </pc:spChg>
        <pc:spChg chg="mod">
          <ac:chgData name="Xu Zhen" userId="2cb4ecb2d6de1f1a" providerId="LiveId" clId="{8A8AE608-CE4F-47A6-B03F-A67311A32AAF}" dt="2023-04-04T07:17:48.402" v="1" actId="1076"/>
          <ac:spMkLst>
            <pc:docMk/>
            <pc:sldMk cId="1151319172" sldId="676"/>
            <ac:spMk id="11" creationId="{44096BA6-2BD9-9185-CBE8-9E5542ECA72F}"/>
          </ac:spMkLst>
        </pc:spChg>
        <pc:spChg chg="mod">
          <ac:chgData name="Xu Zhen" userId="2cb4ecb2d6de1f1a" providerId="LiveId" clId="{8A8AE608-CE4F-47A6-B03F-A67311A32AAF}" dt="2023-04-04T07:17:48.402" v="1" actId="1076"/>
          <ac:spMkLst>
            <pc:docMk/>
            <pc:sldMk cId="1151319172" sldId="676"/>
            <ac:spMk id="12" creationId="{0FF88AFD-4BEA-1361-F083-1D82E136AA28}"/>
          </ac:spMkLst>
        </pc:spChg>
        <pc:spChg chg="mod">
          <ac:chgData name="Xu Zhen" userId="2cb4ecb2d6de1f1a" providerId="LiveId" clId="{8A8AE608-CE4F-47A6-B03F-A67311A32AAF}" dt="2023-04-04T07:17:48.402" v="1" actId="1076"/>
          <ac:spMkLst>
            <pc:docMk/>
            <pc:sldMk cId="1151319172" sldId="676"/>
            <ac:spMk id="13" creationId="{449B24BE-50ED-F1CC-A959-6729182CF289}"/>
          </ac:spMkLst>
        </pc:spChg>
        <pc:spChg chg="mod">
          <ac:chgData name="Xu Zhen" userId="2cb4ecb2d6de1f1a" providerId="LiveId" clId="{8A8AE608-CE4F-47A6-B03F-A67311A32AAF}" dt="2023-04-04T07:17:48.402" v="1" actId="1076"/>
          <ac:spMkLst>
            <pc:docMk/>
            <pc:sldMk cId="1151319172" sldId="676"/>
            <ac:spMk id="15" creationId="{7EB16BC1-9850-CB59-AAFD-93F05B31A18C}"/>
          </ac:spMkLst>
        </pc:spChg>
        <pc:spChg chg="mod">
          <ac:chgData name="Xu Zhen" userId="2cb4ecb2d6de1f1a" providerId="LiveId" clId="{8A8AE608-CE4F-47A6-B03F-A67311A32AAF}" dt="2023-04-04T07:17:48.402" v="1" actId="1076"/>
          <ac:spMkLst>
            <pc:docMk/>
            <pc:sldMk cId="1151319172" sldId="676"/>
            <ac:spMk id="16" creationId="{F6E4DC9F-0D78-4AD8-64B3-18728D678D28}"/>
          </ac:spMkLst>
        </pc:spChg>
        <pc:spChg chg="mod">
          <ac:chgData name="Xu Zhen" userId="2cb4ecb2d6de1f1a" providerId="LiveId" clId="{8A8AE608-CE4F-47A6-B03F-A67311A32AAF}" dt="2023-04-04T07:17:48.402" v="1" actId="1076"/>
          <ac:spMkLst>
            <pc:docMk/>
            <pc:sldMk cId="1151319172" sldId="676"/>
            <ac:spMk id="17" creationId="{038E1E4D-2B60-DB5E-17FF-D46D37E8B43A}"/>
          </ac:spMkLst>
        </pc:spChg>
        <pc:spChg chg="mod">
          <ac:chgData name="Xu Zhen" userId="2cb4ecb2d6de1f1a" providerId="LiveId" clId="{8A8AE608-CE4F-47A6-B03F-A67311A32AAF}" dt="2023-04-04T07:17:48.402" v="1" actId="1076"/>
          <ac:spMkLst>
            <pc:docMk/>
            <pc:sldMk cId="1151319172" sldId="676"/>
            <ac:spMk id="18" creationId="{559C676F-30B7-5FB4-865B-1E46D540DB85}"/>
          </ac:spMkLst>
        </pc:spChg>
        <pc:spChg chg="mod">
          <ac:chgData name="Xu Zhen" userId="2cb4ecb2d6de1f1a" providerId="LiveId" clId="{8A8AE608-CE4F-47A6-B03F-A67311A32AAF}" dt="2023-04-04T07:17:48.402" v="1" actId="1076"/>
          <ac:spMkLst>
            <pc:docMk/>
            <pc:sldMk cId="1151319172" sldId="676"/>
            <ac:spMk id="19" creationId="{CF7C211A-22F0-2EA4-47B7-0A20CC338A08}"/>
          </ac:spMkLst>
        </pc:spChg>
        <pc:spChg chg="mod">
          <ac:chgData name="Xu Zhen" userId="2cb4ecb2d6de1f1a" providerId="LiveId" clId="{8A8AE608-CE4F-47A6-B03F-A67311A32AAF}" dt="2023-04-04T07:17:48.402" v="1" actId="1076"/>
          <ac:spMkLst>
            <pc:docMk/>
            <pc:sldMk cId="1151319172" sldId="676"/>
            <ac:spMk id="21" creationId="{B9ED96B0-BB9E-ACEE-CE99-EC9172440556}"/>
          </ac:spMkLst>
        </pc:spChg>
        <pc:spChg chg="mod">
          <ac:chgData name="Xu Zhen" userId="2cb4ecb2d6de1f1a" providerId="LiveId" clId="{8A8AE608-CE4F-47A6-B03F-A67311A32AAF}" dt="2023-04-04T07:17:48.402" v="1" actId="1076"/>
          <ac:spMkLst>
            <pc:docMk/>
            <pc:sldMk cId="1151319172" sldId="676"/>
            <ac:spMk id="23" creationId="{ABECF8C5-4E47-CEE6-0E3F-165FDC4F25FE}"/>
          </ac:spMkLst>
        </pc:spChg>
        <pc:spChg chg="mod">
          <ac:chgData name="Xu Zhen" userId="2cb4ecb2d6de1f1a" providerId="LiveId" clId="{8A8AE608-CE4F-47A6-B03F-A67311A32AAF}" dt="2023-04-04T07:17:48.402" v="1" actId="1076"/>
          <ac:spMkLst>
            <pc:docMk/>
            <pc:sldMk cId="1151319172" sldId="676"/>
            <ac:spMk id="24" creationId="{61BAC7CD-22C5-F3E1-74EB-EFE0297F2448}"/>
          </ac:spMkLst>
        </pc:spChg>
        <pc:spChg chg="mod">
          <ac:chgData name="Xu Zhen" userId="2cb4ecb2d6de1f1a" providerId="LiveId" clId="{8A8AE608-CE4F-47A6-B03F-A67311A32AAF}" dt="2023-04-04T07:17:48.402" v="1" actId="1076"/>
          <ac:spMkLst>
            <pc:docMk/>
            <pc:sldMk cId="1151319172" sldId="676"/>
            <ac:spMk id="32" creationId="{06674048-AA5C-CF6C-B60C-27ED52818FF0}"/>
          </ac:spMkLst>
        </pc:spChg>
        <pc:spChg chg="mod">
          <ac:chgData name="Xu Zhen" userId="2cb4ecb2d6de1f1a" providerId="LiveId" clId="{8A8AE608-CE4F-47A6-B03F-A67311A32AAF}" dt="2023-04-04T07:17:48.402" v="1" actId="1076"/>
          <ac:spMkLst>
            <pc:docMk/>
            <pc:sldMk cId="1151319172" sldId="676"/>
            <ac:spMk id="36" creationId="{CB6FC408-2BCA-84EA-0F8E-032C09647B5D}"/>
          </ac:spMkLst>
        </pc:spChg>
        <pc:spChg chg="mod">
          <ac:chgData name="Xu Zhen" userId="2cb4ecb2d6de1f1a" providerId="LiveId" clId="{8A8AE608-CE4F-47A6-B03F-A67311A32AAF}" dt="2023-04-04T07:17:48.402" v="1" actId="1076"/>
          <ac:spMkLst>
            <pc:docMk/>
            <pc:sldMk cId="1151319172" sldId="676"/>
            <ac:spMk id="39" creationId="{67C39E41-DC58-8C0E-9A12-2AE122213094}"/>
          </ac:spMkLst>
        </pc:spChg>
        <pc:spChg chg="mod">
          <ac:chgData name="Xu Zhen" userId="2cb4ecb2d6de1f1a" providerId="LiveId" clId="{8A8AE608-CE4F-47A6-B03F-A67311A32AAF}" dt="2023-04-04T07:17:48.402" v="1" actId="1076"/>
          <ac:spMkLst>
            <pc:docMk/>
            <pc:sldMk cId="1151319172" sldId="676"/>
            <ac:spMk id="41" creationId="{00000000-0000-0000-0000-000000000000}"/>
          </ac:spMkLst>
        </pc:spChg>
        <pc:spChg chg="mod">
          <ac:chgData name="Xu Zhen" userId="2cb4ecb2d6de1f1a" providerId="LiveId" clId="{8A8AE608-CE4F-47A6-B03F-A67311A32AAF}" dt="2023-04-04T07:17:48.402" v="1" actId="1076"/>
          <ac:spMkLst>
            <pc:docMk/>
            <pc:sldMk cId="1151319172" sldId="676"/>
            <ac:spMk id="43" creationId="{00000000-0000-0000-0000-000000000000}"/>
          </ac:spMkLst>
        </pc:spChg>
        <pc:spChg chg="mod">
          <ac:chgData name="Xu Zhen" userId="2cb4ecb2d6de1f1a" providerId="LiveId" clId="{8A8AE608-CE4F-47A6-B03F-A67311A32AAF}" dt="2023-04-04T07:17:48.402" v="1" actId="1076"/>
          <ac:spMkLst>
            <pc:docMk/>
            <pc:sldMk cId="1151319172" sldId="676"/>
            <ac:spMk id="44" creationId="{00000000-0000-0000-0000-000000000000}"/>
          </ac:spMkLst>
        </pc:spChg>
        <pc:spChg chg="mod">
          <ac:chgData name="Xu Zhen" userId="2cb4ecb2d6de1f1a" providerId="LiveId" clId="{8A8AE608-CE4F-47A6-B03F-A67311A32AAF}" dt="2023-04-04T07:17:48.402" v="1" actId="1076"/>
          <ac:spMkLst>
            <pc:docMk/>
            <pc:sldMk cId="1151319172" sldId="676"/>
            <ac:spMk id="45" creationId="{00000000-0000-0000-0000-000000000000}"/>
          </ac:spMkLst>
        </pc:spChg>
        <pc:spChg chg="mod">
          <ac:chgData name="Xu Zhen" userId="2cb4ecb2d6de1f1a" providerId="LiveId" clId="{8A8AE608-CE4F-47A6-B03F-A67311A32AAF}" dt="2023-04-04T13:12:03.775" v="8452" actId="20577"/>
          <ac:spMkLst>
            <pc:docMk/>
            <pc:sldMk cId="1151319172" sldId="676"/>
            <ac:spMk id="46" creationId="{102B6C1B-9D35-C265-C6A3-56860C3B3C27}"/>
          </ac:spMkLst>
        </pc:spChg>
        <pc:grpChg chg="mod">
          <ac:chgData name="Xu Zhen" userId="2cb4ecb2d6de1f1a" providerId="LiveId" clId="{8A8AE608-CE4F-47A6-B03F-A67311A32AAF}" dt="2023-04-04T07:17:48.402" v="1" actId="1076"/>
          <ac:grpSpMkLst>
            <pc:docMk/>
            <pc:sldMk cId="1151319172" sldId="676"/>
            <ac:grpSpMk id="10" creationId="{15CB4E6B-6846-F342-9F33-E4B3AF6B1BB5}"/>
          </ac:grpSpMkLst>
        </pc:grpChg>
        <pc:grpChg chg="mod">
          <ac:chgData name="Xu Zhen" userId="2cb4ecb2d6de1f1a" providerId="LiveId" clId="{8A8AE608-CE4F-47A6-B03F-A67311A32AAF}" dt="2023-04-04T07:17:48.402" v="1" actId="1076"/>
          <ac:grpSpMkLst>
            <pc:docMk/>
            <pc:sldMk cId="1151319172" sldId="676"/>
            <ac:grpSpMk id="14" creationId="{FD694682-117A-E69D-9654-8C15AFCA7700}"/>
          </ac:grpSpMkLst>
        </pc:grpChg>
        <pc:grpChg chg="mod">
          <ac:chgData name="Xu Zhen" userId="2cb4ecb2d6de1f1a" providerId="LiveId" clId="{8A8AE608-CE4F-47A6-B03F-A67311A32AAF}" dt="2023-04-04T07:17:48.402" v="1" actId="1076"/>
          <ac:grpSpMkLst>
            <pc:docMk/>
            <pc:sldMk cId="1151319172" sldId="676"/>
            <ac:grpSpMk id="20" creationId="{1F82B91E-4CC8-9AB3-423D-C532AB994698}"/>
          </ac:grpSpMkLst>
        </pc:grpChg>
        <pc:grpChg chg="mod">
          <ac:chgData name="Xu Zhen" userId="2cb4ecb2d6de1f1a" providerId="LiveId" clId="{8A8AE608-CE4F-47A6-B03F-A67311A32AAF}" dt="2023-04-04T07:17:48.402" v="1" actId="1076"/>
          <ac:grpSpMkLst>
            <pc:docMk/>
            <pc:sldMk cId="1151319172" sldId="676"/>
            <ac:grpSpMk id="33" creationId="{00000000-0000-0000-0000-000000000000}"/>
          </ac:grpSpMkLst>
        </pc:grpChg>
        <pc:cxnChg chg="mod">
          <ac:chgData name="Xu Zhen" userId="2cb4ecb2d6de1f1a" providerId="LiveId" clId="{8A8AE608-CE4F-47A6-B03F-A67311A32AAF}" dt="2023-04-04T07:17:48.402" v="1" actId="1076"/>
          <ac:cxnSpMkLst>
            <pc:docMk/>
            <pc:sldMk cId="1151319172" sldId="676"/>
            <ac:cxnSpMk id="22" creationId="{00000000-0000-0000-0000-000000000000}"/>
          </ac:cxnSpMkLst>
        </pc:cxnChg>
        <pc:cxnChg chg="mod">
          <ac:chgData name="Xu Zhen" userId="2cb4ecb2d6de1f1a" providerId="LiveId" clId="{8A8AE608-CE4F-47A6-B03F-A67311A32AAF}" dt="2023-04-04T07:17:48.402" v="1" actId="1076"/>
          <ac:cxnSpMkLst>
            <pc:docMk/>
            <pc:sldMk cId="1151319172" sldId="676"/>
            <ac:cxnSpMk id="34" creationId="{00000000-0000-0000-0000-000000000000}"/>
          </ac:cxnSpMkLst>
        </pc:cxnChg>
        <pc:cxnChg chg="mod">
          <ac:chgData name="Xu Zhen" userId="2cb4ecb2d6de1f1a" providerId="LiveId" clId="{8A8AE608-CE4F-47A6-B03F-A67311A32AAF}" dt="2023-04-04T07:17:48.402" v="1" actId="1076"/>
          <ac:cxnSpMkLst>
            <pc:docMk/>
            <pc:sldMk cId="1151319172" sldId="676"/>
            <ac:cxnSpMk id="35" creationId="{00000000-0000-0000-0000-000000000000}"/>
          </ac:cxnSpMkLst>
        </pc:cxnChg>
        <pc:cxnChg chg="mod">
          <ac:chgData name="Xu Zhen" userId="2cb4ecb2d6de1f1a" providerId="LiveId" clId="{8A8AE608-CE4F-47A6-B03F-A67311A32AAF}" dt="2023-04-04T07:17:48.402" v="1" actId="1076"/>
          <ac:cxnSpMkLst>
            <pc:docMk/>
            <pc:sldMk cId="1151319172" sldId="676"/>
            <ac:cxnSpMk id="76" creationId="{00000000-0000-0000-0000-000000000000}"/>
          </ac:cxnSpMkLst>
        </pc:cxnChg>
      </pc:sldChg>
      <pc:sldChg chg="addSp modSp new del mod">
        <pc:chgData name="Xu Zhen" userId="2cb4ecb2d6de1f1a" providerId="LiveId" clId="{8A8AE608-CE4F-47A6-B03F-A67311A32AAF}" dt="2023-04-04T09:47:06.263" v="4912" actId="47"/>
        <pc:sldMkLst>
          <pc:docMk/>
          <pc:sldMk cId="2945023394" sldId="677"/>
        </pc:sldMkLst>
        <pc:spChg chg="mod">
          <ac:chgData name="Xu Zhen" userId="2cb4ecb2d6de1f1a" providerId="LiveId" clId="{8A8AE608-CE4F-47A6-B03F-A67311A32AAF}" dt="2023-04-04T07:18:04.015" v="16" actId="20577"/>
          <ac:spMkLst>
            <pc:docMk/>
            <pc:sldMk cId="2945023394" sldId="677"/>
            <ac:spMk id="2" creationId="{4A16D004-53ED-8267-8807-A7F58AF44DEA}"/>
          </ac:spMkLst>
        </pc:spChg>
        <pc:spChg chg="add mod">
          <ac:chgData name="Xu Zhen" userId="2cb4ecb2d6de1f1a" providerId="LiveId" clId="{8A8AE608-CE4F-47A6-B03F-A67311A32AAF}" dt="2023-04-04T07:23:37.400" v="324" actId="20577"/>
          <ac:spMkLst>
            <pc:docMk/>
            <pc:sldMk cId="2945023394" sldId="677"/>
            <ac:spMk id="3" creationId="{33593FF4-134C-431F-80AD-567614518F50}"/>
          </ac:spMkLst>
        </pc:spChg>
      </pc:sldChg>
      <pc:sldChg chg="addSp delSp modSp new mod ord">
        <pc:chgData name="Xu Zhen" userId="2cb4ecb2d6de1f1a" providerId="LiveId" clId="{8A8AE608-CE4F-47A6-B03F-A67311A32AAF}" dt="2023-04-04T13:57:58.705" v="8599" actId="20577"/>
        <pc:sldMkLst>
          <pc:docMk/>
          <pc:sldMk cId="2528843620" sldId="678"/>
        </pc:sldMkLst>
        <pc:spChg chg="mod">
          <ac:chgData name="Xu Zhen" userId="2cb4ecb2d6de1f1a" providerId="LiveId" clId="{8A8AE608-CE4F-47A6-B03F-A67311A32AAF}" dt="2023-04-04T07:42:27.835" v="628" actId="20577"/>
          <ac:spMkLst>
            <pc:docMk/>
            <pc:sldMk cId="2528843620" sldId="678"/>
            <ac:spMk id="2" creationId="{5B22D96A-FA7C-D8F4-1022-F54CDFAFBEB1}"/>
          </ac:spMkLst>
        </pc:spChg>
        <pc:spChg chg="add mod">
          <ac:chgData name="Xu Zhen" userId="2cb4ecb2d6de1f1a" providerId="LiveId" clId="{8A8AE608-CE4F-47A6-B03F-A67311A32AAF}" dt="2023-04-04T08:44:08.058" v="2939" actId="20577"/>
          <ac:spMkLst>
            <pc:docMk/>
            <pc:sldMk cId="2528843620" sldId="678"/>
            <ac:spMk id="13" creationId="{000DE64D-B401-CCDD-4814-FC9760802CE3}"/>
          </ac:spMkLst>
        </pc:spChg>
        <pc:spChg chg="add mod">
          <ac:chgData name="Xu Zhen" userId="2cb4ecb2d6de1f1a" providerId="LiveId" clId="{8A8AE608-CE4F-47A6-B03F-A67311A32AAF}" dt="2023-04-04T08:02:31.979" v="1693" actId="1076"/>
          <ac:spMkLst>
            <pc:docMk/>
            <pc:sldMk cId="2528843620" sldId="678"/>
            <ac:spMk id="14" creationId="{357A0BB7-27FB-5FBB-8BFD-9B1FD95CDF38}"/>
          </ac:spMkLst>
        </pc:spChg>
        <pc:spChg chg="add del mod">
          <ac:chgData name="Xu Zhen" userId="2cb4ecb2d6de1f1a" providerId="LiveId" clId="{8A8AE608-CE4F-47A6-B03F-A67311A32AAF}" dt="2023-04-04T07:49:15.081" v="725"/>
          <ac:spMkLst>
            <pc:docMk/>
            <pc:sldMk cId="2528843620" sldId="678"/>
            <ac:spMk id="15" creationId="{D3806285-C9A2-32AE-7458-FCADA80623A6}"/>
          </ac:spMkLst>
        </pc:spChg>
        <pc:spChg chg="add mod">
          <ac:chgData name="Xu Zhen" userId="2cb4ecb2d6de1f1a" providerId="LiveId" clId="{8A8AE608-CE4F-47A6-B03F-A67311A32AAF}" dt="2023-04-04T13:57:58.705" v="8599" actId="20577"/>
          <ac:spMkLst>
            <pc:docMk/>
            <pc:sldMk cId="2528843620" sldId="678"/>
            <ac:spMk id="16" creationId="{55E71E00-A7DB-CD8A-A290-EC8846F026BA}"/>
          </ac:spMkLst>
        </pc:spChg>
        <pc:spChg chg="add mod">
          <ac:chgData name="Xu Zhen" userId="2cb4ecb2d6de1f1a" providerId="LiveId" clId="{8A8AE608-CE4F-47A6-B03F-A67311A32AAF}" dt="2023-04-04T13:52:19.776" v="8544" actId="20577"/>
          <ac:spMkLst>
            <pc:docMk/>
            <pc:sldMk cId="2528843620" sldId="678"/>
            <ac:spMk id="17" creationId="{788AC627-649C-31E1-4A57-72B868A078DE}"/>
          </ac:spMkLst>
        </pc:spChg>
        <pc:picChg chg="add mod">
          <ac:chgData name="Xu Zhen" userId="2cb4ecb2d6de1f1a" providerId="LiveId" clId="{8A8AE608-CE4F-47A6-B03F-A67311A32AAF}" dt="2023-04-04T08:02:26.534" v="1691" actId="1076"/>
          <ac:picMkLst>
            <pc:docMk/>
            <pc:sldMk cId="2528843620" sldId="678"/>
            <ac:picMk id="4" creationId="{0803F5EC-B9B5-BB13-5516-844662BAAE66}"/>
          </ac:picMkLst>
        </pc:picChg>
        <pc:picChg chg="add mod">
          <ac:chgData name="Xu Zhen" userId="2cb4ecb2d6de1f1a" providerId="LiveId" clId="{8A8AE608-CE4F-47A6-B03F-A67311A32AAF}" dt="2023-04-04T08:02:44.107" v="1696" actId="1076"/>
          <ac:picMkLst>
            <pc:docMk/>
            <pc:sldMk cId="2528843620" sldId="678"/>
            <ac:picMk id="6" creationId="{1F47ACB1-1C38-5366-AD47-2F0AA293A53A}"/>
          </ac:picMkLst>
        </pc:picChg>
        <pc:picChg chg="add mod">
          <ac:chgData name="Xu Zhen" userId="2cb4ecb2d6de1f1a" providerId="LiveId" clId="{8A8AE608-CE4F-47A6-B03F-A67311A32AAF}" dt="2023-04-04T08:02:31.979" v="1693" actId="1076"/>
          <ac:picMkLst>
            <pc:docMk/>
            <pc:sldMk cId="2528843620" sldId="678"/>
            <ac:picMk id="12" creationId="{8D4F2FB9-6DFB-86B5-FF73-A36367F76CB9}"/>
          </ac:picMkLst>
        </pc:picChg>
        <pc:cxnChg chg="add mod">
          <ac:chgData name="Xu Zhen" userId="2cb4ecb2d6de1f1a" providerId="LiveId" clId="{8A8AE608-CE4F-47A6-B03F-A67311A32AAF}" dt="2023-04-04T08:02:28.891" v="1692" actId="1076"/>
          <ac:cxnSpMkLst>
            <pc:docMk/>
            <pc:sldMk cId="2528843620" sldId="678"/>
            <ac:cxnSpMk id="7" creationId="{25E1BE30-4BC6-11F5-4C31-4DE65A8F9198}"/>
          </ac:cxnSpMkLst>
        </pc:cxnChg>
      </pc:sldChg>
      <pc:sldChg chg="addSp modSp new mod">
        <pc:chgData name="Xu Zhen" userId="2cb4ecb2d6de1f1a" providerId="LiveId" clId="{8A8AE608-CE4F-47A6-B03F-A67311A32AAF}" dt="2023-04-04T08:48:54.350" v="3044" actId="1035"/>
        <pc:sldMkLst>
          <pc:docMk/>
          <pc:sldMk cId="1302606648" sldId="679"/>
        </pc:sldMkLst>
        <pc:spChg chg="mod">
          <ac:chgData name="Xu Zhen" userId="2cb4ecb2d6de1f1a" providerId="LiveId" clId="{8A8AE608-CE4F-47A6-B03F-A67311A32AAF}" dt="2023-04-04T08:04:09.379" v="1732" actId="20577"/>
          <ac:spMkLst>
            <pc:docMk/>
            <pc:sldMk cId="1302606648" sldId="679"/>
            <ac:spMk id="2" creationId="{11ECC811-2C87-053E-7143-6B79AA0FFDAC}"/>
          </ac:spMkLst>
        </pc:spChg>
        <pc:spChg chg="add mod">
          <ac:chgData name="Xu Zhen" userId="2cb4ecb2d6de1f1a" providerId="LiveId" clId="{8A8AE608-CE4F-47A6-B03F-A67311A32AAF}" dt="2023-04-04T08:42:28.731" v="2880" actId="20577"/>
          <ac:spMkLst>
            <pc:docMk/>
            <pc:sldMk cId="1302606648" sldId="679"/>
            <ac:spMk id="3" creationId="{465BB4C6-6C18-6BA8-84D4-562A128F8566}"/>
          </ac:spMkLst>
        </pc:spChg>
        <pc:spChg chg="add mod">
          <ac:chgData name="Xu Zhen" userId="2cb4ecb2d6de1f1a" providerId="LiveId" clId="{8A8AE608-CE4F-47A6-B03F-A67311A32AAF}" dt="2023-04-04T08:25:21.511" v="2462" actId="1076"/>
          <ac:spMkLst>
            <pc:docMk/>
            <pc:sldMk cId="1302606648" sldId="679"/>
            <ac:spMk id="4" creationId="{0140049A-3384-8FDD-DE06-A286A3E58E48}"/>
          </ac:spMkLst>
        </pc:spChg>
        <pc:spChg chg="add mod">
          <ac:chgData name="Xu Zhen" userId="2cb4ecb2d6de1f1a" providerId="LiveId" clId="{8A8AE608-CE4F-47A6-B03F-A67311A32AAF}" dt="2023-04-04T08:44:04.513" v="2934" actId="20577"/>
          <ac:spMkLst>
            <pc:docMk/>
            <pc:sldMk cId="1302606648" sldId="679"/>
            <ac:spMk id="11" creationId="{E390BA0B-FE06-D41E-D682-55AC6835C0EE}"/>
          </ac:spMkLst>
        </pc:spChg>
        <pc:spChg chg="add mod">
          <ac:chgData name="Xu Zhen" userId="2cb4ecb2d6de1f1a" providerId="LiveId" clId="{8A8AE608-CE4F-47A6-B03F-A67311A32AAF}" dt="2023-04-04T08:15:41.771" v="2022" actId="1076"/>
          <ac:spMkLst>
            <pc:docMk/>
            <pc:sldMk cId="1302606648" sldId="679"/>
            <ac:spMk id="12" creationId="{52042E96-C9DE-6808-BC1B-52439BBFEEE8}"/>
          </ac:spMkLst>
        </pc:spChg>
        <pc:spChg chg="add mod">
          <ac:chgData name="Xu Zhen" userId="2cb4ecb2d6de1f1a" providerId="LiveId" clId="{8A8AE608-CE4F-47A6-B03F-A67311A32AAF}" dt="2023-04-04T08:25:27.599" v="2465" actId="20577"/>
          <ac:spMkLst>
            <pc:docMk/>
            <pc:sldMk cId="1302606648" sldId="679"/>
            <ac:spMk id="13" creationId="{819157CC-86E0-1C5F-3A52-BCA65D33971B}"/>
          </ac:spMkLst>
        </pc:spChg>
        <pc:spChg chg="add mod">
          <ac:chgData name="Xu Zhen" userId="2cb4ecb2d6de1f1a" providerId="LiveId" clId="{8A8AE608-CE4F-47A6-B03F-A67311A32AAF}" dt="2023-04-04T08:29:33.326" v="2728" actId="1076"/>
          <ac:spMkLst>
            <pc:docMk/>
            <pc:sldMk cId="1302606648" sldId="679"/>
            <ac:spMk id="14" creationId="{B7306838-A057-C0CD-B387-1DB022D67C05}"/>
          </ac:spMkLst>
        </pc:spChg>
        <pc:picChg chg="add mod">
          <ac:chgData name="Xu Zhen" userId="2cb4ecb2d6de1f1a" providerId="LiveId" clId="{8A8AE608-CE4F-47A6-B03F-A67311A32AAF}" dt="2023-04-04T08:12:20.156" v="1944" actId="1076"/>
          <ac:picMkLst>
            <pc:docMk/>
            <pc:sldMk cId="1302606648" sldId="679"/>
            <ac:picMk id="6" creationId="{AE475A6E-BE96-7CAC-F0F4-98AF7E68D144}"/>
          </ac:picMkLst>
        </pc:picChg>
        <pc:picChg chg="add mod">
          <ac:chgData name="Xu Zhen" userId="2cb4ecb2d6de1f1a" providerId="LiveId" clId="{8A8AE608-CE4F-47A6-B03F-A67311A32AAF}" dt="2023-04-04T08:15:33.951" v="2019" actId="1076"/>
          <ac:picMkLst>
            <pc:docMk/>
            <pc:sldMk cId="1302606648" sldId="679"/>
            <ac:picMk id="8" creationId="{7F5028C4-C9A3-E3C3-10A3-C1867EC08359}"/>
          </ac:picMkLst>
        </pc:picChg>
        <pc:picChg chg="add mod">
          <ac:chgData name="Xu Zhen" userId="2cb4ecb2d6de1f1a" providerId="LiveId" clId="{8A8AE608-CE4F-47A6-B03F-A67311A32AAF}" dt="2023-04-04T08:25:19.400" v="2461" actId="1076"/>
          <ac:picMkLst>
            <pc:docMk/>
            <pc:sldMk cId="1302606648" sldId="679"/>
            <ac:picMk id="10" creationId="{73D984C3-22FC-1600-F756-7244ECA722E7}"/>
          </ac:picMkLst>
        </pc:picChg>
        <pc:cxnChg chg="add mod">
          <ac:chgData name="Xu Zhen" userId="2cb4ecb2d6de1f1a" providerId="LiveId" clId="{8A8AE608-CE4F-47A6-B03F-A67311A32AAF}" dt="2023-04-04T08:48:41.513" v="3040" actId="1076"/>
          <ac:cxnSpMkLst>
            <pc:docMk/>
            <pc:sldMk cId="1302606648" sldId="679"/>
            <ac:cxnSpMk id="15" creationId="{7197D78D-2A8F-EC6A-BA18-B92CFECA5E05}"/>
          </ac:cxnSpMkLst>
        </pc:cxnChg>
        <pc:cxnChg chg="add mod">
          <ac:chgData name="Xu Zhen" userId="2cb4ecb2d6de1f1a" providerId="LiveId" clId="{8A8AE608-CE4F-47A6-B03F-A67311A32AAF}" dt="2023-04-04T08:48:54.350" v="3044" actId="1035"/>
          <ac:cxnSpMkLst>
            <pc:docMk/>
            <pc:sldMk cId="1302606648" sldId="679"/>
            <ac:cxnSpMk id="19" creationId="{22C1C717-0267-B740-F5DF-F5898429A491}"/>
          </ac:cxnSpMkLst>
        </pc:cxnChg>
      </pc:sldChg>
      <pc:sldChg chg="addSp delSp modSp add mod">
        <pc:chgData name="Xu Zhen" userId="2cb4ecb2d6de1f1a" providerId="LiveId" clId="{8A8AE608-CE4F-47A6-B03F-A67311A32AAF}" dt="2023-04-04T08:49:50.582" v="3058" actId="1036"/>
        <pc:sldMkLst>
          <pc:docMk/>
          <pc:sldMk cId="3487543478" sldId="680"/>
        </pc:sldMkLst>
        <pc:spChg chg="mod">
          <ac:chgData name="Xu Zhen" userId="2cb4ecb2d6de1f1a" providerId="LiveId" clId="{8A8AE608-CE4F-47A6-B03F-A67311A32AAF}" dt="2023-04-04T08:42:35.644" v="2882" actId="20577"/>
          <ac:spMkLst>
            <pc:docMk/>
            <pc:sldMk cId="3487543478" sldId="680"/>
            <ac:spMk id="3" creationId="{465BB4C6-6C18-6BA8-84D4-562A128F8566}"/>
          </ac:spMkLst>
        </pc:spChg>
        <pc:spChg chg="mod">
          <ac:chgData name="Xu Zhen" userId="2cb4ecb2d6de1f1a" providerId="LiveId" clId="{8A8AE608-CE4F-47A6-B03F-A67311A32AAF}" dt="2023-04-04T08:44:00.356" v="2929" actId="20577"/>
          <ac:spMkLst>
            <pc:docMk/>
            <pc:sldMk cId="3487543478" sldId="680"/>
            <ac:spMk id="11" creationId="{E390BA0B-FE06-D41E-D682-55AC6835C0EE}"/>
          </ac:spMkLst>
        </pc:spChg>
        <pc:spChg chg="mod">
          <ac:chgData name="Xu Zhen" userId="2cb4ecb2d6de1f1a" providerId="LiveId" clId="{8A8AE608-CE4F-47A6-B03F-A67311A32AAF}" dt="2023-04-04T08:41:43.454" v="2877" actId="1076"/>
          <ac:spMkLst>
            <pc:docMk/>
            <pc:sldMk cId="3487543478" sldId="680"/>
            <ac:spMk id="13" creationId="{819157CC-86E0-1C5F-3A52-BCA65D33971B}"/>
          </ac:spMkLst>
        </pc:spChg>
        <pc:spChg chg="mod">
          <ac:chgData name="Xu Zhen" userId="2cb4ecb2d6de1f1a" providerId="LiveId" clId="{8A8AE608-CE4F-47A6-B03F-A67311A32AAF}" dt="2023-04-04T08:41:56.054" v="2878" actId="1076"/>
          <ac:spMkLst>
            <pc:docMk/>
            <pc:sldMk cId="3487543478" sldId="680"/>
            <ac:spMk id="14" creationId="{B7306838-A057-C0CD-B387-1DB022D67C05}"/>
          </ac:spMkLst>
        </pc:spChg>
        <pc:spChg chg="add del mod">
          <ac:chgData name="Xu Zhen" userId="2cb4ecb2d6de1f1a" providerId="LiveId" clId="{8A8AE608-CE4F-47A6-B03F-A67311A32AAF}" dt="2023-04-04T08:38:38.065" v="2793" actId="478"/>
          <ac:spMkLst>
            <pc:docMk/>
            <pc:sldMk cId="3487543478" sldId="680"/>
            <ac:spMk id="19" creationId="{CE5EC076-DD79-D8A8-5AA2-78B1F5BEBFC3}"/>
          </ac:spMkLst>
        </pc:spChg>
        <pc:picChg chg="del">
          <ac:chgData name="Xu Zhen" userId="2cb4ecb2d6de1f1a" providerId="LiveId" clId="{8A8AE608-CE4F-47A6-B03F-A67311A32AAF}" dt="2023-04-04T08:30:42.626" v="2732" actId="478"/>
          <ac:picMkLst>
            <pc:docMk/>
            <pc:sldMk cId="3487543478" sldId="680"/>
            <ac:picMk id="6" creationId="{AE475A6E-BE96-7CAC-F0F4-98AF7E68D144}"/>
          </ac:picMkLst>
        </pc:picChg>
        <pc:picChg chg="add mod">
          <ac:chgData name="Xu Zhen" userId="2cb4ecb2d6de1f1a" providerId="LiveId" clId="{8A8AE608-CE4F-47A6-B03F-A67311A32AAF}" dt="2023-04-04T08:30:48.592" v="2734" actId="1076"/>
          <ac:picMkLst>
            <pc:docMk/>
            <pc:sldMk cId="3487543478" sldId="680"/>
            <ac:picMk id="7" creationId="{E341465D-95E6-9149-A43A-D336042986B5}"/>
          </ac:picMkLst>
        </pc:picChg>
        <pc:picChg chg="del">
          <ac:chgData name="Xu Zhen" userId="2cb4ecb2d6de1f1a" providerId="LiveId" clId="{8A8AE608-CE4F-47A6-B03F-A67311A32AAF}" dt="2023-04-04T08:31:04.273" v="2755" actId="478"/>
          <ac:picMkLst>
            <pc:docMk/>
            <pc:sldMk cId="3487543478" sldId="680"/>
            <ac:picMk id="8" creationId="{7F5028C4-C9A3-E3C3-10A3-C1867EC08359}"/>
          </ac:picMkLst>
        </pc:picChg>
        <pc:picChg chg="del">
          <ac:chgData name="Xu Zhen" userId="2cb4ecb2d6de1f1a" providerId="LiveId" clId="{8A8AE608-CE4F-47A6-B03F-A67311A32AAF}" dt="2023-04-04T08:37:40.071" v="2758" actId="478"/>
          <ac:picMkLst>
            <pc:docMk/>
            <pc:sldMk cId="3487543478" sldId="680"/>
            <ac:picMk id="10" creationId="{73D984C3-22FC-1600-F756-7244ECA722E7}"/>
          </ac:picMkLst>
        </pc:picChg>
        <pc:picChg chg="add mod">
          <ac:chgData name="Xu Zhen" userId="2cb4ecb2d6de1f1a" providerId="LiveId" clId="{8A8AE608-CE4F-47A6-B03F-A67311A32AAF}" dt="2023-04-04T08:31:27.171" v="2757" actId="1076"/>
          <ac:picMkLst>
            <pc:docMk/>
            <pc:sldMk cId="3487543478" sldId="680"/>
            <ac:picMk id="15" creationId="{0577F968-D994-B6D2-B8F6-9975173E9736}"/>
          </ac:picMkLst>
        </pc:picChg>
        <pc:picChg chg="add mod modCrop">
          <ac:chgData name="Xu Zhen" userId="2cb4ecb2d6de1f1a" providerId="LiveId" clId="{8A8AE608-CE4F-47A6-B03F-A67311A32AAF}" dt="2023-04-04T08:49:31.888" v="3052" actId="1076"/>
          <ac:picMkLst>
            <pc:docMk/>
            <pc:sldMk cId="3487543478" sldId="680"/>
            <ac:picMk id="17" creationId="{4D5A5FA6-FCFC-7999-4195-86A790A07C94}"/>
          </ac:picMkLst>
        </pc:picChg>
        <pc:picChg chg="add mod">
          <ac:chgData name="Xu Zhen" userId="2cb4ecb2d6de1f1a" providerId="LiveId" clId="{8A8AE608-CE4F-47A6-B03F-A67311A32AAF}" dt="2023-04-04T08:40:58.410" v="2856" actId="1076"/>
          <ac:picMkLst>
            <pc:docMk/>
            <pc:sldMk cId="3487543478" sldId="680"/>
            <ac:picMk id="21" creationId="{2DA60914-ADD7-73C9-7E45-9DB3AE18EF27}"/>
          </ac:picMkLst>
        </pc:picChg>
        <pc:cxnChg chg="add mod">
          <ac:chgData name="Xu Zhen" userId="2cb4ecb2d6de1f1a" providerId="LiveId" clId="{8A8AE608-CE4F-47A6-B03F-A67311A32AAF}" dt="2023-04-04T08:49:43.740" v="3056" actId="1076"/>
          <ac:cxnSpMkLst>
            <pc:docMk/>
            <pc:sldMk cId="3487543478" sldId="680"/>
            <ac:cxnSpMk id="22" creationId="{F8273F45-7661-F46B-5EC3-4D72264829FD}"/>
          </ac:cxnSpMkLst>
        </pc:cxnChg>
        <pc:cxnChg chg="add mod">
          <ac:chgData name="Xu Zhen" userId="2cb4ecb2d6de1f1a" providerId="LiveId" clId="{8A8AE608-CE4F-47A6-B03F-A67311A32AAF}" dt="2023-04-04T08:49:50.582" v="3058" actId="1036"/>
          <ac:cxnSpMkLst>
            <pc:docMk/>
            <pc:sldMk cId="3487543478" sldId="680"/>
            <ac:cxnSpMk id="23" creationId="{2ECF177E-7B1B-9A9C-E479-C30C0B9D6044}"/>
          </ac:cxnSpMkLst>
        </pc:cxnChg>
      </pc:sldChg>
      <pc:sldChg chg="addSp delSp modSp add mod">
        <pc:chgData name="Xu Zhen" userId="2cb4ecb2d6de1f1a" providerId="LiveId" clId="{8A8AE608-CE4F-47A6-B03F-A67311A32AAF}" dt="2023-04-04T12:34:52.636" v="6706"/>
        <pc:sldMkLst>
          <pc:docMk/>
          <pc:sldMk cId="2317289300" sldId="681"/>
        </pc:sldMkLst>
        <pc:spChg chg="mod">
          <ac:chgData name="Xu Zhen" userId="2cb4ecb2d6de1f1a" providerId="LiveId" clId="{8A8AE608-CE4F-47A6-B03F-A67311A32AAF}" dt="2023-04-04T08:42:45.400" v="2884" actId="20577"/>
          <ac:spMkLst>
            <pc:docMk/>
            <pc:sldMk cId="2317289300" sldId="681"/>
            <ac:spMk id="3" creationId="{465BB4C6-6C18-6BA8-84D4-562A128F8566}"/>
          </ac:spMkLst>
        </pc:spChg>
        <pc:spChg chg="mod">
          <ac:chgData name="Xu Zhen" userId="2cb4ecb2d6de1f1a" providerId="LiveId" clId="{8A8AE608-CE4F-47A6-B03F-A67311A32AAF}" dt="2023-04-04T08:45:39.393" v="2976" actId="1076"/>
          <ac:spMkLst>
            <pc:docMk/>
            <pc:sldMk cId="2317289300" sldId="681"/>
            <ac:spMk id="4" creationId="{0140049A-3384-8FDD-DE06-A286A3E58E48}"/>
          </ac:spMkLst>
        </pc:spChg>
        <pc:spChg chg="mod">
          <ac:chgData name="Xu Zhen" userId="2cb4ecb2d6de1f1a" providerId="LiveId" clId="{8A8AE608-CE4F-47A6-B03F-A67311A32AAF}" dt="2023-04-04T08:43:55.818" v="2922" actId="20577"/>
          <ac:spMkLst>
            <pc:docMk/>
            <pc:sldMk cId="2317289300" sldId="681"/>
            <ac:spMk id="11" creationId="{E390BA0B-FE06-D41E-D682-55AC6835C0EE}"/>
          </ac:spMkLst>
        </pc:spChg>
        <pc:spChg chg="mod">
          <ac:chgData name="Xu Zhen" userId="2cb4ecb2d6de1f1a" providerId="LiveId" clId="{8A8AE608-CE4F-47A6-B03F-A67311A32AAF}" dt="2023-04-04T08:46:38.656" v="3027" actId="1076"/>
          <ac:spMkLst>
            <pc:docMk/>
            <pc:sldMk cId="2317289300" sldId="681"/>
            <ac:spMk id="12" creationId="{52042E96-C9DE-6808-BC1B-52439BBFEEE8}"/>
          </ac:spMkLst>
        </pc:spChg>
        <pc:spChg chg="del">
          <ac:chgData name="Xu Zhen" userId="2cb4ecb2d6de1f1a" providerId="LiveId" clId="{8A8AE608-CE4F-47A6-B03F-A67311A32AAF}" dt="2023-04-04T08:45:24.176" v="2950" actId="478"/>
          <ac:spMkLst>
            <pc:docMk/>
            <pc:sldMk cId="2317289300" sldId="681"/>
            <ac:spMk id="13" creationId="{819157CC-86E0-1C5F-3A52-BCA65D33971B}"/>
          </ac:spMkLst>
        </pc:spChg>
        <pc:spChg chg="mod">
          <ac:chgData name="Xu Zhen" userId="2cb4ecb2d6de1f1a" providerId="LiveId" clId="{8A8AE608-CE4F-47A6-B03F-A67311A32AAF}" dt="2023-04-04T12:34:52.636" v="6706"/>
          <ac:spMkLst>
            <pc:docMk/>
            <pc:sldMk cId="2317289300" sldId="681"/>
            <ac:spMk id="14" creationId="{B7306838-A057-C0CD-B387-1DB022D67C05}"/>
          </ac:spMkLst>
        </pc:spChg>
        <pc:spChg chg="add mod">
          <ac:chgData name="Xu Zhen" userId="2cb4ecb2d6de1f1a" providerId="LiveId" clId="{8A8AE608-CE4F-47A6-B03F-A67311A32AAF}" dt="2023-04-04T08:53:52.857" v="3326" actId="20577"/>
          <ac:spMkLst>
            <pc:docMk/>
            <pc:sldMk cId="2317289300" sldId="681"/>
            <ac:spMk id="22" creationId="{AD314AEA-DAE5-4698-2343-B4821DCFCCBE}"/>
          </ac:spMkLst>
        </pc:spChg>
        <pc:spChg chg="add mod">
          <ac:chgData name="Xu Zhen" userId="2cb4ecb2d6de1f1a" providerId="LiveId" clId="{8A8AE608-CE4F-47A6-B03F-A67311A32AAF}" dt="2023-04-04T08:53:30.209" v="3319" actId="1076"/>
          <ac:spMkLst>
            <pc:docMk/>
            <pc:sldMk cId="2317289300" sldId="681"/>
            <ac:spMk id="23" creationId="{43F3E920-679F-0DED-6847-382DA4E37132}"/>
          </ac:spMkLst>
        </pc:spChg>
        <pc:spChg chg="add del mod">
          <ac:chgData name="Xu Zhen" userId="2cb4ecb2d6de1f1a" providerId="LiveId" clId="{8A8AE608-CE4F-47A6-B03F-A67311A32AAF}" dt="2023-04-04T08:52:11.109" v="3224"/>
          <ac:spMkLst>
            <pc:docMk/>
            <pc:sldMk cId="2317289300" sldId="681"/>
            <ac:spMk id="24" creationId="{1CC511B6-D663-EB47-D4FA-DF66D2BE871F}"/>
          </ac:spMkLst>
        </pc:spChg>
        <pc:spChg chg="add del mod">
          <ac:chgData name="Xu Zhen" userId="2cb4ecb2d6de1f1a" providerId="LiveId" clId="{8A8AE608-CE4F-47A6-B03F-A67311A32AAF}" dt="2023-04-04T08:52:14.265" v="3226" actId="478"/>
          <ac:spMkLst>
            <pc:docMk/>
            <pc:sldMk cId="2317289300" sldId="681"/>
            <ac:spMk id="25" creationId="{1F6AE664-FACB-BA8B-E97A-53B235A55183}"/>
          </ac:spMkLst>
        </pc:spChg>
        <pc:picChg chg="add mod">
          <ac:chgData name="Xu Zhen" userId="2cb4ecb2d6de1f1a" providerId="LiveId" clId="{8A8AE608-CE4F-47A6-B03F-A67311A32AAF}" dt="2023-04-04T08:43:39.836" v="2888" actId="1076"/>
          <ac:picMkLst>
            <pc:docMk/>
            <pc:sldMk cId="2317289300" sldId="681"/>
            <ac:picMk id="6" creationId="{8111216D-C36D-F34A-9E59-AB873745FDBE}"/>
          </ac:picMkLst>
        </pc:picChg>
        <pc:picChg chg="del mod">
          <ac:chgData name="Xu Zhen" userId="2cb4ecb2d6de1f1a" providerId="LiveId" clId="{8A8AE608-CE4F-47A6-B03F-A67311A32AAF}" dt="2023-04-04T08:43:33.299" v="2886" actId="478"/>
          <ac:picMkLst>
            <pc:docMk/>
            <pc:sldMk cId="2317289300" sldId="681"/>
            <ac:picMk id="7" creationId="{E341465D-95E6-9149-A43A-D336042986B5}"/>
          </ac:picMkLst>
        </pc:picChg>
        <pc:picChg chg="add mod">
          <ac:chgData name="Xu Zhen" userId="2cb4ecb2d6de1f1a" providerId="LiveId" clId="{8A8AE608-CE4F-47A6-B03F-A67311A32AAF}" dt="2023-04-04T08:46:38.656" v="3027" actId="1076"/>
          <ac:picMkLst>
            <pc:docMk/>
            <pc:sldMk cId="2317289300" sldId="681"/>
            <ac:picMk id="9" creationId="{65906215-45EC-0B06-ECA1-F2BC4AA27CDF}"/>
          </ac:picMkLst>
        </pc:picChg>
        <pc:picChg chg="del">
          <ac:chgData name="Xu Zhen" userId="2cb4ecb2d6de1f1a" providerId="LiveId" clId="{8A8AE608-CE4F-47A6-B03F-A67311A32AAF}" dt="2023-04-04T08:44:39.996" v="2940" actId="478"/>
          <ac:picMkLst>
            <pc:docMk/>
            <pc:sldMk cId="2317289300" sldId="681"/>
            <ac:picMk id="15" creationId="{0577F968-D994-B6D2-B8F6-9975173E9736}"/>
          </ac:picMkLst>
        </pc:picChg>
        <pc:picChg chg="add mod">
          <ac:chgData name="Xu Zhen" userId="2cb4ecb2d6de1f1a" providerId="LiveId" clId="{8A8AE608-CE4F-47A6-B03F-A67311A32AAF}" dt="2023-04-04T08:47:38.202" v="3031" actId="1076"/>
          <ac:picMkLst>
            <pc:docMk/>
            <pc:sldMk cId="2317289300" sldId="681"/>
            <ac:picMk id="16" creationId="{5ECFF59B-0194-A309-CE78-3ECADB29717C}"/>
          </ac:picMkLst>
        </pc:picChg>
        <pc:picChg chg="del">
          <ac:chgData name="Xu Zhen" userId="2cb4ecb2d6de1f1a" providerId="LiveId" clId="{8A8AE608-CE4F-47A6-B03F-A67311A32AAF}" dt="2023-04-04T08:45:28.386" v="2952" actId="478"/>
          <ac:picMkLst>
            <pc:docMk/>
            <pc:sldMk cId="2317289300" sldId="681"/>
            <ac:picMk id="17" creationId="{4D5A5FA6-FCFC-7999-4195-86A790A07C94}"/>
          </ac:picMkLst>
        </pc:picChg>
        <pc:picChg chg="del">
          <ac:chgData name="Xu Zhen" userId="2cb4ecb2d6de1f1a" providerId="LiveId" clId="{8A8AE608-CE4F-47A6-B03F-A67311A32AAF}" dt="2023-04-04T08:45:26.050" v="2951" actId="478"/>
          <ac:picMkLst>
            <pc:docMk/>
            <pc:sldMk cId="2317289300" sldId="681"/>
            <ac:picMk id="21" creationId="{2DA60914-ADD7-73C9-7E45-9DB3AE18EF27}"/>
          </ac:picMkLst>
        </pc:picChg>
        <pc:cxnChg chg="add mod">
          <ac:chgData name="Xu Zhen" userId="2cb4ecb2d6de1f1a" providerId="LiveId" clId="{8A8AE608-CE4F-47A6-B03F-A67311A32AAF}" dt="2023-04-04T08:53:46.953" v="3325" actId="1076"/>
          <ac:cxnSpMkLst>
            <pc:docMk/>
            <pc:sldMk cId="2317289300" sldId="681"/>
            <ac:cxnSpMk id="18" creationId="{605885D0-BF54-6007-360E-C41733167259}"/>
          </ac:cxnSpMkLst>
        </pc:cxnChg>
      </pc:sldChg>
      <pc:sldChg chg="addSp delSp modSp add mod">
        <pc:chgData name="Xu Zhen" userId="2cb4ecb2d6de1f1a" providerId="LiveId" clId="{8A8AE608-CE4F-47A6-B03F-A67311A32AAF}" dt="2023-04-04T09:11:16.049" v="4150" actId="20577"/>
        <pc:sldMkLst>
          <pc:docMk/>
          <pc:sldMk cId="2844531361" sldId="682"/>
        </pc:sldMkLst>
        <pc:spChg chg="mod">
          <ac:chgData name="Xu Zhen" userId="2cb4ecb2d6de1f1a" providerId="LiveId" clId="{8A8AE608-CE4F-47A6-B03F-A67311A32AAF}" dt="2023-04-04T08:54:27.792" v="3338" actId="20577"/>
          <ac:spMkLst>
            <pc:docMk/>
            <pc:sldMk cId="2844531361" sldId="682"/>
            <ac:spMk id="3" creationId="{465BB4C6-6C18-6BA8-84D4-562A128F8566}"/>
          </ac:spMkLst>
        </pc:spChg>
        <pc:spChg chg="mod">
          <ac:chgData name="Xu Zhen" userId="2cb4ecb2d6de1f1a" providerId="LiveId" clId="{8A8AE608-CE4F-47A6-B03F-A67311A32AAF}" dt="2023-04-04T08:54:35.097" v="3362" actId="20577"/>
          <ac:spMkLst>
            <pc:docMk/>
            <pc:sldMk cId="2844531361" sldId="682"/>
            <ac:spMk id="4" creationId="{0140049A-3384-8FDD-DE06-A286A3E58E48}"/>
          </ac:spMkLst>
        </pc:spChg>
        <pc:spChg chg="mod">
          <ac:chgData name="Xu Zhen" userId="2cb4ecb2d6de1f1a" providerId="LiveId" clId="{8A8AE608-CE4F-47A6-B03F-A67311A32AAF}" dt="2023-04-04T09:04:57.268" v="3657" actId="1076"/>
          <ac:spMkLst>
            <pc:docMk/>
            <pc:sldMk cId="2844531361" sldId="682"/>
            <ac:spMk id="11" creationId="{E390BA0B-FE06-D41E-D682-55AC6835C0EE}"/>
          </ac:spMkLst>
        </pc:spChg>
        <pc:spChg chg="mod">
          <ac:chgData name="Xu Zhen" userId="2cb4ecb2d6de1f1a" providerId="LiveId" clId="{8A8AE608-CE4F-47A6-B03F-A67311A32AAF}" dt="2023-04-04T09:04:47.616" v="3656" actId="1076"/>
          <ac:spMkLst>
            <pc:docMk/>
            <pc:sldMk cId="2844531361" sldId="682"/>
            <ac:spMk id="12" creationId="{52042E96-C9DE-6808-BC1B-52439BBFEEE8}"/>
          </ac:spMkLst>
        </pc:spChg>
        <pc:spChg chg="add mod">
          <ac:chgData name="Xu Zhen" userId="2cb4ecb2d6de1f1a" providerId="LiveId" clId="{8A8AE608-CE4F-47A6-B03F-A67311A32AAF}" dt="2023-04-04T09:01:08.639" v="3421" actId="1076"/>
          <ac:spMkLst>
            <pc:docMk/>
            <pc:sldMk cId="2844531361" sldId="682"/>
            <ac:spMk id="13" creationId="{7E5CF71C-67CE-9B1E-F245-9B8F723C307F}"/>
          </ac:spMkLst>
        </pc:spChg>
        <pc:spChg chg="mod">
          <ac:chgData name="Xu Zhen" userId="2cb4ecb2d6de1f1a" providerId="LiveId" clId="{8A8AE608-CE4F-47A6-B03F-A67311A32AAF}" dt="2023-04-04T09:11:16.049" v="4150" actId="20577"/>
          <ac:spMkLst>
            <pc:docMk/>
            <pc:sldMk cId="2844531361" sldId="682"/>
            <ac:spMk id="14" creationId="{B7306838-A057-C0CD-B387-1DB022D67C05}"/>
          </ac:spMkLst>
        </pc:spChg>
        <pc:spChg chg="add mod">
          <ac:chgData name="Xu Zhen" userId="2cb4ecb2d6de1f1a" providerId="LiveId" clId="{8A8AE608-CE4F-47A6-B03F-A67311A32AAF}" dt="2023-04-04T09:10:23.337" v="4109" actId="20577"/>
          <ac:spMkLst>
            <pc:docMk/>
            <pc:sldMk cId="2844531361" sldId="682"/>
            <ac:spMk id="19" creationId="{B67231DE-7B9C-93F8-948D-E07861ED810F}"/>
          </ac:spMkLst>
        </pc:spChg>
        <pc:spChg chg="del mod">
          <ac:chgData name="Xu Zhen" userId="2cb4ecb2d6de1f1a" providerId="LiveId" clId="{8A8AE608-CE4F-47A6-B03F-A67311A32AAF}" dt="2023-04-04T08:59:44.120" v="3387" actId="478"/>
          <ac:spMkLst>
            <pc:docMk/>
            <pc:sldMk cId="2844531361" sldId="682"/>
            <ac:spMk id="22" creationId="{AD314AEA-DAE5-4698-2343-B4821DCFCCBE}"/>
          </ac:spMkLst>
        </pc:spChg>
        <pc:spChg chg="del">
          <ac:chgData name="Xu Zhen" userId="2cb4ecb2d6de1f1a" providerId="LiveId" clId="{8A8AE608-CE4F-47A6-B03F-A67311A32AAF}" dt="2023-04-04T08:59:46.902" v="3388" actId="478"/>
          <ac:spMkLst>
            <pc:docMk/>
            <pc:sldMk cId="2844531361" sldId="682"/>
            <ac:spMk id="23" creationId="{43F3E920-679F-0DED-6847-382DA4E37132}"/>
          </ac:spMkLst>
        </pc:spChg>
        <pc:picChg chg="del">
          <ac:chgData name="Xu Zhen" userId="2cb4ecb2d6de1f1a" providerId="LiveId" clId="{8A8AE608-CE4F-47A6-B03F-A67311A32AAF}" dt="2023-04-04T08:59:13.730" v="3367" actId="478"/>
          <ac:picMkLst>
            <pc:docMk/>
            <pc:sldMk cId="2844531361" sldId="682"/>
            <ac:picMk id="6" creationId="{8111216D-C36D-F34A-9E59-AB873745FDBE}"/>
          </ac:picMkLst>
        </pc:picChg>
        <pc:picChg chg="add mod modCrop">
          <ac:chgData name="Xu Zhen" userId="2cb4ecb2d6de1f1a" providerId="LiveId" clId="{8A8AE608-CE4F-47A6-B03F-A67311A32AAF}" dt="2023-04-04T09:10:13.130" v="4102" actId="14100"/>
          <ac:picMkLst>
            <pc:docMk/>
            <pc:sldMk cId="2844531361" sldId="682"/>
            <ac:picMk id="7" creationId="{E3E47AEA-00B1-9BCF-08CC-5806489D931B}"/>
          </ac:picMkLst>
        </pc:picChg>
        <pc:picChg chg="del">
          <ac:chgData name="Xu Zhen" userId="2cb4ecb2d6de1f1a" providerId="LiveId" clId="{8A8AE608-CE4F-47A6-B03F-A67311A32AAF}" dt="2023-04-04T08:59:16.274" v="3369" actId="478"/>
          <ac:picMkLst>
            <pc:docMk/>
            <pc:sldMk cId="2844531361" sldId="682"/>
            <ac:picMk id="9" creationId="{65906215-45EC-0B06-ECA1-F2BC4AA27CDF}"/>
          </ac:picMkLst>
        </pc:picChg>
        <pc:picChg chg="add mod">
          <ac:chgData name="Xu Zhen" userId="2cb4ecb2d6de1f1a" providerId="LiveId" clId="{8A8AE608-CE4F-47A6-B03F-A67311A32AAF}" dt="2023-04-04T09:04:42.637" v="3655" actId="14100"/>
          <ac:picMkLst>
            <pc:docMk/>
            <pc:sldMk cId="2844531361" sldId="682"/>
            <ac:picMk id="10" creationId="{DE11F5B4-6D90-3BA3-F8AA-04BD05DCDB52}"/>
          </ac:picMkLst>
        </pc:picChg>
        <pc:picChg chg="del">
          <ac:chgData name="Xu Zhen" userId="2cb4ecb2d6de1f1a" providerId="LiveId" clId="{8A8AE608-CE4F-47A6-B03F-A67311A32AAF}" dt="2023-04-04T08:57:28.831" v="3363" actId="478"/>
          <ac:picMkLst>
            <pc:docMk/>
            <pc:sldMk cId="2844531361" sldId="682"/>
            <ac:picMk id="16" creationId="{5ECFF59B-0194-A309-CE78-3ECADB29717C}"/>
          </ac:picMkLst>
        </pc:picChg>
        <pc:picChg chg="add mod">
          <ac:chgData name="Xu Zhen" userId="2cb4ecb2d6de1f1a" providerId="LiveId" clId="{8A8AE608-CE4F-47A6-B03F-A67311A32AAF}" dt="2023-04-04T09:04:40.178" v="3654" actId="1076"/>
          <ac:picMkLst>
            <pc:docMk/>
            <pc:sldMk cId="2844531361" sldId="682"/>
            <ac:picMk id="17" creationId="{4071627F-D352-A964-9CF1-8DCAE0B35536}"/>
          </ac:picMkLst>
        </pc:picChg>
      </pc:sldChg>
      <pc:sldChg chg="addSp delSp modSp add mod">
        <pc:chgData name="Xu Zhen" userId="2cb4ecb2d6de1f1a" providerId="LiveId" clId="{8A8AE608-CE4F-47A6-B03F-A67311A32AAF}" dt="2023-04-04T09:43:42.989" v="4740" actId="113"/>
        <pc:sldMkLst>
          <pc:docMk/>
          <pc:sldMk cId="361293053" sldId="683"/>
        </pc:sldMkLst>
        <pc:spChg chg="mod">
          <ac:chgData name="Xu Zhen" userId="2cb4ecb2d6de1f1a" providerId="LiveId" clId="{8A8AE608-CE4F-47A6-B03F-A67311A32AAF}" dt="2023-04-04T09:12:20.212" v="4194" actId="20577"/>
          <ac:spMkLst>
            <pc:docMk/>
            <pc:sldMk cId="361293053" sldId="683"/>
            <ac:spMk id="3" creationId="{465BB4C6-6C18-6BA8-84D4-562A128F8566}"/>
          </ac:spMkLst>
        </pc:spChg>
        <pc:spChg chg="mod">
          <ac:chgData name="Xu Zhen" userId="2cb4ecb2d6de1f1a" providerId="LiveId" clId="{8A8AE608-CE4F-47A6-B03F-A67311A32AAF}" dt="2023-04-04T09:40:11.230" v="4373" actId="20577"/>
          <ac:spMkLst>
            <pc:docMk/>
            <pc:sldMk cId="361293053" sldId="683"/>
            <ac:spMk id="4" creationId="{0140049A-3384-8FDD-DE06-A286A3E58E48}"/>
          </ac:spMkLst>
        </pc:spChg>
        <pc:spChg chg="mod">
          <ac:chgData name="Xu Zhen" userId="2cb4ecb2d6de1f1a" providerId="LiveId" clId="{8A8AE608-CE4F-47A6-B03F-A67311A32AAF}" dt="2023-04-04T09:38:54.485" v="4360" actId="20577"/>
          <ac:spMkLst>
            <pc:docMk/>
            <pc:sldMk cId="361293053" sldId="683"/>
            <ac:spMk id="11" creationId="{E390BA0B-FE06-D41E-D682-55AC6835C0EE}"/>
          </ac:spMkLst>
        </pc:spChg>
        <pc:spChg chg="del">
          <ac:chgData name="Xu Zhen" userId="2cb4ecb2d6de1f1a" providerId="LiveId" clId="{8A8AE608-CE4F-47A6-B03F-A67311A32AAF}" dt="2023-04-04T09:27:50.952" v="4220" actId="478"/>
          <ac:spMkLst>
            <pc:docMk/>
            <pc:sldMk cId="361293053" sldId="683"/>
            <ac:spMk id="12" creationId="{52042E96-C9DE-6808-BC1B-52439BBFEEE8}"/>
          </ac:spMkLst>
        </pc:spChg>
        <pc:spChg chg="mod">
          <ac:chgData name="Xu Zhen" userId="2cb4ecb2d6de1f1a" providerId="LiveId" clId="{8A8AE608-CE4F-47A6-B03F-A67311A32AAF}" dt="2023-04-04T09:38:20.942" v="4314" actId="20577"/>
          <ac:spMkLst>
            <pc:docMk/>
            <pc:sldMk cId="361293053" sldId="683"/>
            <ac:spMk id="13" creationId="{7E5CF71C-67CE-9B1E-F245-9B8F723C307F}"/>
          </ac:spMkLst>
        </pc:spChg>
        <pc:spChg chg="del">
          <ac:chgData name="Xu Zhen" userId="2cb4ecb2d6de1f1a" providerId="LiveId" clId="{8A8AE608-CE4F-47A6-B03F-A67311A32AAF}" dt="2023-04-04T09:23:54.463" v="4214" actId="478"/>
          <ac:spMkLst>
            <pc:docMk/>
            <pc:sldMk cId="361293053" sldId="683"/>
            <ac:spMk id="14" creationId="{B7306838-A057-C0CD-B387-1DB022D67C05}"/>
          </ac:spMkLst>
        </pc:spChg>
        <pc:spChg chg="mod">
          <ac:chgData name="Xu Zhen" userId="2cb4ecb2d6de1f1a" providerId="LiveId" clId="{8A8AE608-CE4F-47A6-B03F-A67311A32AAF}" dt="2023-04-04T09:43:42.989" v="4740" actId="113"/>
          <ac:spMkLst>
            <pc:docMk/>
            <pc:sldMk cId="361293053" sldId="683"/>
            <ac:spMk id="19" creationId="{B67231DE-7B9C-93F8-948D-E07861ED810F}"/>
          </ac:spMkLst>
        </pc:spChg>
        <pc:spChg chg="add mod">
          <ac:chgData name="Xu Zhen" userId="2cb4ecb2d6de1f1a" providerId="LiveId" clId="{8A8AE608-CE4F-47A6-B03F-A67311A32AAF}" dt="2023-04-04T09:36:01.256" v="4249" actId="1076"/>
          <ac:spMkLst>
            <pc:docMk/>
            <pc:sldMk cId="361293053" sldId="683"/>
            <ac:spMk id="22" creationId="{8660249A-C0AE-A5CB-2E86-A5B9FB72F58F}"/>
          </ac:spMkLst>
        </pc:spChg>
        <pc:spChg chg="add mod">
          <ac:chgData name="Xu Zhen" userId="2cb4ecb2d6de1f1a" providerId="LiveId" clId="{8A8AE608-CE4F-47A6-B03F-A67311A32AAF}" dt="2023-04-04T09:37:08.478" v="4267" actId="1076"/>
          <ac:spMkLst>
            <pc:docMk/>
            <pc:sldMk cId="361293053" sldId="683"/>
            <ac:spMk id="23" creationId="{6BF3F808-9FFC-ED28-2EC2-1041CA38BC67}"/>
          </ac:spMkLst>
        </pc:spChg>
        <pc:picChg chg="add mod">
          <ac:chgData name="Xu Zhen" userId="2cb4ecb2d6de1f1a" providerId="LiveId" clId="{8A8AE608-CE4F-47A6-B03F-A67311A32AAF}" dt="2023-04-04T09:39:08" v="4361" actId="14100"/>
          <ac:picMkLst>
            <pc:docMk/>
            <pc:sldMk cId="361293053" sldId="683"/>
            <ac:picMk id="6" creationId="{B1DCC571-84C2-9CED-7008-FA21C57ECE61}"/>
          </ac:picMkLst>
        </pc:picChg>
        <pc:picChg chg="del">
          <ac:chgData name="Xu Zhen" userId="2cb4ecb2d6de1f1a" providerId="LiveId" clId="{8A8AE608-CE4F-47A6-B03F-A67311A32AAF}" dt="2023-04-04T09:16:13.969" v="4206" actId="478"/>
          <ac:picMkLst>
            <pc:docMk/>
            <pc:sldMk cId="361293053" sldId="683"/>
            <ac:picMk id="7" creationId="{E3E47AEA-00B1-9BCF-08CC-5806489D931B}"/>
          </ac:picMkLst>
        </pc:picChg>
        <pc:picChg chg="add mod">
          <ac:chgData name="Xu Zhen" userId="2cb4ecb2d6de1f1a" providerId="LiveId" clId="{8A8AE608-CE4F-47A6-B03F-A67311A32AAF}" dt="2023-04-04T09:36:56.315" v="4263" actId="14100"/>
          <ac:picMkLst>
            <pc:docMk/>
            <pc:sldMk cId="361293053" sldId="683"/>
            <ac:picMk id="9" creationId="{3B8431AC-1EE0-009A-F577-E9D806A700A5}"/>
          </ac:picMkLst>
        </pc:picChg>
        <pc:picChg chg="del">
          <ac:chgData name="Xu Zhen" userId="2cb4ecb2d6de1f1a" providerId="LiveId" clId="{8A8AE608-CE4F-47A6-B03F-A67311A32AAF}" dt="2023-04-04T09:23:56.120" v="4215" actId="478"/>
          <ac:picMkLst>
            <pc:docMk/>
            <pc:sldMk cId="361293053" sldId="683"/>
            <ac:picMk id="10" creationId="{DE11F5B4-6D90-3BA3-F8AA-04BD05DCDB52}"/>
          </ac:picMkLst>
        </pc:picChg>
        <pc:picChg chg="add mod">
          <ac:chgData name="Xu Zhen" userId="2cb4ecb2d6de1f1a" providerId="LiveId" clId="{8A8AE608-CE4F-47A6-B03F-A67311A32AAF}" dt="2023-04-04T09:24:03.549" v="4218" actId="1076"/>
          <ac:picMkLst>
            <pc:docMk/>
            <pc:sldMk cId="361293053" sldId="683"/>
            <ac:picMk id="16" creationId="{32743DA8-FDC9-4AF3-83B4-1335FCB7A39F}"/>
          </ac:picMkLst>
        </pc:picChg>
        <pc:picChg chg="del">
          <ac:chgData name="Xu Zhen" userId="2cb4ecb2d6de1f1a" providerId="LiveId" clId="{8A8AE608-CE4F-47A6-B03F-A67311A32AAF}" dt="2023-04-04T09:23:58.348" v="4216" actId="478"/>
          <ac:picMkLst>
            <pc:docMk/>
            <pc:sldMk cId="361293053" sldId="683"/>
            <ac:picMk id="17" creationId="{4071627F-D352-A964-9CF1-8DCAE0B35536}"/>
          </ac:picMkLst>
        </pc:picChg>
        <pc:picChg chg="add mod">
          <ac:chgData name="Xu Zhen" userId="2cb4ecb2d6de1f1a" providerId="LiveId" clId="{8A8AE608-CE4F-47A6-B03F-A67311A32AAF}" dt="2023-04-04T09:37:43.937" v="4275" actId="1076"/>
          <ac:picMkLst>
            <pc:docMk/>
            <pc:sldMk cId="361293053" sldId="683"/>
            <ac:picMk id="21" creationId="{8B5987C5-2CBA-812D-A98F-C70354A01038}"/>
          </ac:picMkLst>
        </pc:picChg>
        <pc:picChg chg="add mod">
          <ac:chgData name="Xu Zhen" userId="2cb4ecb2d6de1f1a" providerId="LiveId" clId="{8A8AE608-CE4F-47A6-B03F-A67311A32AAF}" dt="2023-04-04T09:37:41.213" v="4274" actId="1076"/>
          <ac:picMkLst>
            <pc:docMk/>
            <pc:sldMk cId="361293053" sldId="683"/>
            <ac:picMk id="25" creationId="{1A99EA17-75B0-4C34-E676-E24FEFA94D0B}"/>
          </ac:picMkLst>
        </pc:picChg>
      </pc:sldChg>
      <pc:sldChg chg="addSp delSp modSp new mod">
        <pc:chgData name="Xu Zhen" userId="2cb4ecb2d6de1f1a" providerId="LiveId" clId="{8A8AE608-CE4F-47A6-B03F-A67311A32AAF}" dt="2023-04-04T10:44:36.690" v="6680" actId="20577"/>
        <pc:sldMkLst>
          <pc:docMk/>
          <pc:sldMk cId="3824227302" sldId="684"/>
        </pc:sldMkLst>
        <pc:spChg chg="mod">
          <ac:chgData name="Xu Zhen" userId="2cb4ecb2d6de1f1a" providerId="LiveId" clId="{8A8AE608-CE4F-47A6-B03F-A67311A32AAF}" dt="2023-04-04T09:50:10.516" v="4969" actId="20577"/>
          <ac:spMkLst>
            <pc:docMk/>
            <pc:sldMk cId="3824227302" sldId="684"/>
            <ac:spMk id="2" creationId="{98F31AF7-4A25-B232-FE1D-7797C09BA6B9}"/>
          </ac:spMkLst>
        </pc:spChg>
        <pc:spChg chg="add mod">
          <ac:chgData name="Xu Zhen" userId="2cb4ecb2d6de1f1a" providerId="LiveId" clId="{8A8AE608-CE4F-47A6-B03F-A67311A32AAF}" dt="2023-04-04T09:45:29.046" v="4911" actId="20577"/>
          <ac:spMkLst>
            <pc:docMk/>
            <pc:sldMk cId="3824227302" sldId="684"/>
            <ac:spMk id="3" creationId="{4A835555-5AAB-D64F-BE74-09684CB71FA7}"/>
          </ac:spMkLst>
        </pc:spChg>
        <pc:spChg chg="add mod">
          <ac:chgData name="Xu Zhen" userId="2cb4ecb2d6de1f1a" providerId="LiveId" clId="{8A8AE608-CE4F-47A6-B03F-A67311A32AAF}" dt="2023-04-04T10:43:09.912" v="6639" actId="1076"/>
          <ac:spMkLst>
            <pc:docMk/>
            <pc:sldMk cId="3824227302" sldId="684"/>
            <ac:spMk id="4" creationId="{50E9B8DC-3CF8-D3BB-3D17-8A3689BFFECA}"/>
          </ac:spMkLst>
        </pc:spChg>
        <pc:spChg chg="add mod">
          <ac:chgData name="Xu Zhen" userId="2cb4ecb2d6de1f1a" providerId="LiveId" clId="{8A8AE608-CE4F-47A6-B03F-A67311A32AAF}" dt="2023-04-04T10:42:55.805" v="6636" actId="1076"/>
          <ac:spMkLst>
            <pc:docMk/>
            <pc:sldMk cId="3824227302" sldId="684"/>
            <ac:spMk id="5" creationId="{80282851-BD58-BFE3-CA67-B20CDB4DEC5B}"/>
          </ac:spMkLst>
        </pc:spChg>
        <pc:spChg chg="add mod">
          <ac:chgData name="Xu Zhen" userId="2cb4ecb2d6de1f1a" providerId="LiveId" clId="{8A8AE608-CE4F-47A6-B03F-A67311A32AAF}" dt="2023-04-04T10:42:55.805" v="6636" actId="1076"/>
          <ac:spMkLst>
            <pc:docMk/>
            <pc:sldMk cId="3824227302" sldId="684"/>
            <ac:spMk id="8" creationId="{E520464C-F885-723D-7CFD-3F2500880096}"/>
          </ac:spMkLst>
        </pc:spChg>
        <pc:spChg chg="add mod">
          <ac:chgData name="Xu Zhen" userId="2cb4ecb2d6de1f1a" providerId="LiveId" clId="{8A8AE608-CE4F-47A6-B03F-A67311A32AAF}" dt="2023-04-04T10:42:55.805" v="6636" actId="1076"/>
          <ac:spMkLst>
            <pc:docMk/>
            <pc:sldMk cId="3824227302" sldId="684"/>
            <ac:spMk id="10" creationId="{E0894BBC-5BF7-3ACB-C88B-AB92A7880A40}"/>
          </ac:spMkLst>
        </pc:spChg>
        <pc:spChg chg="add del mod">
          <ac:chgData name="Xu Zhen" userId="2cb4ecb2d6de1f1a" providerId="LiveId" clId="{8A8AE608-CE4F-47A6-B03F-A67311A32AAF}" dt="2023-04-04T09:59:23.071" v="5387" actId="478"/>
          <ac:spMkLst>
            <pc:docMk/>
            <pc:sldMk cId="3824227302" sldId="684"/>
            <ac:spMk id="11" creationId="{9D7C2036-0FAF-0D93-8F3D-7693EAC2B98E}"/>
          </ac:spMkLst>
        </pc:spChg>
        <pc:spChg chg="add mod">
          <ac:chgData name="Xu Zhen" userId="2cb4ecb2d6de1f1a" providerId="LiveId" clId="{8A8AE608-CE4F-47A6-B03F-A67311A32AAF}" dt="2023-04-04T10:43:06.921" v="6638" actId="1076"/>
          <ac:spMkLst>
            <pc:docMk/>
            <pc:sldMk cId="3824227302" sldId="684"/>
            <ac:spMk id="13" creationId="{145AAD92-7F7D-517B-CB83-41AFB99F370F}"/>
          </ac:spMkLst>
        </pc:spChg>
        <pc:spChg chg="add del mod">
          <ac:chgData name="Xu Zhen" userId="2cb4ecb2d6de1f1a" providerId="LiveId" clId="{8A8AE608-CE4F-47A6-B03F-A67311A32AAF}" dt="2023-04-04T10:31:31.581" v="6032"/>
          <ac:spMkLst>
            <pc:docMk/>
            <pc:sldMk cId="3824227302" sldId="684"/>
            <ac:spMk id="16" creationId="{110DDD19-A800-E9A1-D88F-0D518A5C7E63}"/>
          </ac:spMkLst>
        </pc:spChg>
        <pc:spChg chg="add mod">
          <ac:chgData name="Xu Zhen" userId="2cb4ecb2d6de1f1a" providerId="LiveId" clId="{8A8AE608-CE4F-47A6-B03F-A67311A32AAF}" dt="2023-04-04T10:44:36.690" v="6680" actId="20577"/>
          <ac:spMkLst>
            <pc:docMk/>
            <pc:sldMk cId="3824227302" sldId="684"/>
            <ac:spMk id="17" creationId="{B8FEAF86-5688-EC94-6EDA-EACCF4184A15}"/>
          </ac:spMkLst>
        </pc:spChg>
        <pc:picChg chg="add del mod">
          <ac:chgData name="Xu Zhen" userId="2cb4ecb2d6de1f1a" providerId="LiveId" clId="{8A8AE608-CE4F-47A6-B03F-A67311A32AAF}" dt="2023-04-04T10:31:09.517" v="6025" actId="478"/>
          <ac:picMkLst>
            <pc:docMk/>
            <pc:sldMk cId="3824227302" sldId="684"/>
            <ac:picMk id="15" creationId="{E8AC328D-21C2-2011-7CFE-2AB41602A359}"/>
          </ac:picMkLst>
        </pc:picChg>
        <pc:cxnChg chg="add mod">
          <ac:chgData name="Xu Zhen" userId="2cb4ecb2d6de1f1a" providerId="LiveId" clId="{8A8AE608-CE4F-47A6-B03F-A67311A32AAF}" dt="2023-04-04T10:42:55.805" v="6636" actId="1076"/>
          <ac:cxnSpMkLst>
            <pc:docMk/>
            <pc:sldMk cId="3824227302" sldId="684"/>
            <ac:cxnSpMk id="6" creationId="{004CC22C-FB49-C6A5-3918-19782B422C19}"/>
          </ac:cxnSpMkLst>
        </pc:cxnChg>
        <pc:cxnChg chg="add del mod">
          <ac:chgData name="Xu Zhen" userId="2cb4ecb2d6de1f1a" providerId="LiveId" clId="{8A8AE608-CE4F-47A6-B03F-A67311A32AAF}" dt="2023-04-04T09:58:13.727" v="5307"/>
          <ac:cxnSpMkLst>
            <pc:docMk/>
            <pc:sldMk cId="3824227302" sldId="684"/>
            <ac:cxnSpMk id="9" creationId="{38778B1C-FA4C-647F-DA2B-86788B2FDF26}"/>
          </ac:cxnSpMkLst>
        </pc:cxnChg>
        <pc:cxnChg chg="add mod">
          <ac:chgData name="Xu Zhen" userId="2cb4ecb2d6de1f1a" providerId="LiveId" clId="{8A8AE608-CE4F-47A6-B03F-A67311A32AAF}" dt="2023-04-04T10:42:55.805" v="6636" actId="1076"/>
          <ac:cxnSpMkLst>
            <pc:docMk/>
            <pc:sldMk cId="3824227302" sldId="684"/>
            <ac:cxnSpMk id="12" creationId="{D8870C28-9920-1586-0CD7-6FB6A6C40483}"/>
          </ac:cxnSpMkLst>
        </pc:cxnChg>
      </pc:sldChg>
      <pc:sldChg chg="addSp delSp modSp new mod">
        <pc:chgData name="Xu Zhen" userId="2cb4ecb2d6de1f1a" providerId="LiveId" clId="{8A8AE608-CE4F-47A6-B03F-A67311A32AAF}" dt="2023-04-04T13:55:33.985" v="8582" actId="20577"/>
        <pc:sldMkLst>
          <pc:docMk/>
          <pc:sldMk cId="2149904130" sldId="685"/>
        </pc:sldMkLst>
        <pc:spChg chg="mod">
          <ac:chgData name="Xu Zhen" userId="2cb4ecb2d6de1f1a" providerId="LiveId" clId="{8A8AE608-CE4F-47A6-B03F-A67311A32AAF}" dt="2023-04-04T12:34:27.593" v="6704" actId="20577"/>
          <ac:spMkLst>
            <pc:docMk/>
            <pc:sldMk cId="2149904130" sldId="685"/>
            <ac:spMk id="2" creationId="{89DE266A-FAB0-DDA6-EE7B-79E134F8DEB2}"/>
          </ac:spMkLst>
        </pc:spChg>
        <pc:spChg chg="add del mod">
          <ac:chgData name="Xu Zhen" userId="2cb4ecb2d6de1f1a" providerId="LiveId" clId="{8A8AE608-CE4F-47A6-B03F-A67311A32AAF}" dt="2023-04-04T12:36:03.960" v="6753" actId="478"/>
          <ac:spMkLst>
            <pc:docMk/>
            <pc:sldMk cId="2149904130" sldId="685"/>
            <ac:spMk id="3" creationId="{CE84B628-E404-A33D-C636-CD1DB42B2879}"/>
          </ac:spMkLst>
        </pc:spChg>
        <pc:spChg chg="add mod">
          <ac:chgData name="Xu Zhen" userId="2cb4ecb2d6de1f1a" providerId="LiveId" clId="{8A8AE608-CE4F-47A6-B03F-A67311A32AAF}" dt="2023-04-04T13:55:33.985" v="8582" actId="20577"/>
          <ac:spMkLst>
            <pc:docMk/>
            <pc:sldMk cId="2149904130" sldId="685"/>
            <ac:spMk id="4" creationId="{8A56C7A9-D410-C372-DE4C-97EA2B40D2B2}"/>
          </ac:spMkLst>
        </pc:spChg>
        <pc:spChg chg="add del">
          <ac:chgData name="Xu Zhen" userId="2cb4ecb2d6de1f1a" providerId="LiveId" clId="{8A8AE608-CE4F-47A6-B03F-A67311A32AAF}" dt="2023-04-04T12:58:24.447" v="7188"/>
          <ac:spMkLst>
            <pc:docMk/>
            <pc:sldMk cId="2149904130" sldId="685"/>
            <ac:spMk id="7" creationId="{733DC4E5-6CC7-B0D7-73AD-7E2F75249BD0}"/>
          </ac:spMkLst>
        </pc:spChg>
        <pc:spChg chg="add del">
          <ac:chgData name="Xu Zhen" userId="2cb4ecb2d6de1f1a" providerId="LiveId" clId="{8A8AE608-CE4F-47A6-B03F-A67311A32AAF}" dt="2023-04-04T12:58:31.068" v="7190" actId="478"/>
          <ac:spMkLst>
            <pc:docMk/>
            <pc:sldMk cId="2149904130" sldId="685"/>
            <ac:spMk id="8" creationId="{3730AFDE-6F4C-8313-BEE6-68151224873B}"/>
          </ac:spMkLst>
        </pc:spChg>
        <pc:spChg chg="add del">
          <ac:chgData name="Xu Zhen" userId="2cb4ecb2d6de1f1a" providerId="LiveId" clId="{8A8AE608-CE4F-47A6-B03F-A67311A32AAF}" dt="2023-04-04T13:02:12.906" v="7443"/>
          <ac:spMkLst>
            <pc:docMk/>
            <pc:sldMk cId="2149904130" sldId="685"/>
            <ac:spMk id="9" creationId="{41815047-4E3E-5F97-3E99-6B3BDDC49A2C}"/>
          </ac:spMkLst>
        </pc:spChg>
        <pc:picChg chg="add mod">
          <ac:chgData name="Xu Zhen" userId="2cb4ecb2d6de1f1a" providerId="LiveId" clId="{8A8AE608-CE4F-47A6-B03F-A67311A32AAF}" dt="2023-04-04T13:02:30.030" v="7460" actId="1076"/>
          <ac:picMkLst>
            <pc:docMk/>
            <pc:sldMk cId="2149904130" sldId="685"/>
            <ac:picMk id="6" creationId="{15CF63F3-07EE-AE1B-F25E-0B83956CC4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12B47-5446-4550-8AC4-605CE396DB62}"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01C95-8DA9-4844-9642-35C5B6EE1202}" type="slidenum">
              <a:rPr lang="en-US" smtClean="0"/>
              <a:t>‹#›</a:t>
            </a:fld>
            <a:endParaRPr lang="en-US"/>
          </a:p>
        </p:txBody>
      </p:sp>
    </p:spTree>
    <p:extLst>
      <p:ext uri="{BB962C8B-B14F-4D97-AF65-F5344CB8AC3E}">
        <p14:creationId xmlns:p14="http://schemas.microsoft.com/office/powerpoint/2010/main" val="103217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8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31375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2109348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9.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0.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7.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62.xml"/><Relationship Id="rId4" Type="http://schemas.openxmlformats.org/officeDocument/2006/relationships/image" Target="../media/image1.emf"/></Relationships>
</file>

<file path=ppt/slideLayouts/_rels/slideLayout7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63.xml"/><Relationship Id="rId4" Type="http://schemas.openxmlformats.org/officeDocument/2006/relationships/image" Target="../media/image1.emf"/></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7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84CC-A95C-84DB-B95E-731A4DE92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A71EE1-E7A9-F524-130D-CA207F523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6CD632-C89A-E623-86C1-B24176049B08}"/>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5" name="Footer Placeholder 4">
            <a:extLst>
              <a:ext uri="{FF2B5EF4-FFF2-40B4-BE49-F238E27FC236}">
                <a16:creationId xmlns:a16="http://schemas.microsoft.com/office/drawing/2014/main" id="{90CE1236-31DA-06A2-477B-2DE614F6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CEFFE-BDF8-2A19-B926-A7994E38960E}"/>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40938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7B8E-6C43-89CF-3655-EAD8C8334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D331F-1085-B00E-9714-E99BC4242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177E1-8F02-EA09-7837-5E1515B01E15}"/>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5" name="Footer Placeholder 4">
            <a:extLst>
              <a:ext uri="{FF2B5EF4-FFF2-40B4-BE49-F238E27FC236}">
                <a16:creationId xmlns:a16="http://schemas.microsoft.com/office/drawing/2014/main" id="{766B710D-A56B-98ED-92B2-72F6AAE24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8485A-3DB5-A771-6C58-EFC11D76FEA4}"/>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327248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7AEF3-B6DE-4F18-27D4-074DA4DD2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486423-8BAA-C854-4C44-05B075674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1503B-DE62-9025-B1B9-CABF4DBD49F8}"/>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5" name="Footer Placeholder 4">
            <a:extLst>
              <a:ext uri="{FF2B5EF4-FFF2-40B4-BE49-F238E27FC236}">
                <a16:creationId xmlns:a16="http://schemas.microsoft.com/office/drawing/2014/main" id="{FC8F28B8-351F-3D0D-84A8-4F1F866FC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01770-BF6F-DDBE-5D2F-FFF67210EDB7}"/>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3079814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88847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150000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85408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82790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333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43049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33023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14479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BF10-28B0-67BB-4F29-6DC449E28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07198-6400-D2EA-1051-0F7A43F2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0B13B-DAAF-5CB2-354F-2BAF66C56FB4}"/>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5" name="Footer Placeholder 4">
            <a:extLst>
              <a:ext uri="{FF2B5EF4-FFF2-40B4-BE49-F238E27FC236}">
                <a16:creationId xmlns:a16="http://schemas.microsoft.com/office/drawing/2014/main" id="{4385530D-0C32-B858-0ECE-AEB1F6ECC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C97C9-CC8F-C7AA-3F0A-CAF8F271586D}"/>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2429444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56893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96082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13370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42922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32979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34646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56945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799473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1422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60396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D203-6027-9C93-E290-603F22516D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C89A7B-7698-26C1-5067-592FC3CE2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AA8DD-7061-3FC1-4677-C02222ED6D3A}"/>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5" name="Footer Placeholder 4">
            <a:extLst>
              <a:ext uri="{FF2B5EF4-FFF2-40B4-BE49-F238E27FC236}">
                <a16:creationId xmlns:a16="http://schemas.microsoft.com/office/drawing/2014/main" id="{8F085816-0A2B-3EC6-CD21-2B83EA410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10EA7-C512-37DA-EE2F-E564A7CEED3F}"/>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19562418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56026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77550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852100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51840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4124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973220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5262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431480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8223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313871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0C3-4B1D-0405-8F8E-A9C9E1912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99D1F-7FB3-EF67-843D-14E3AE1CB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CC273-8EF3-B55C-A410-A2179E205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7CB404-668B-91DB-031B-E476EDD179B4}"/>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6" name="Footer Placeholder 5">
            <a:extLst>
              <a:ext uri="{FF2B5EF4-FFF2-40B4-BE49-F238E27FC236}">
                <a16:creationId xmlns:a16="http://schemas.microsoft.com/office/drawing/2014/main" id="{EE51A8FB-A934-C29A-5D4D-A94097255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D7A3E-B3BE-9B84-6E5A-46E038B0F426}"/>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322706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56555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7393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48035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208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10595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790498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66155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512671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17315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323868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0AD3-FDB9-1234-8CEA-758AD2A364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5942A2-A2F1-3B79-1080-01018522E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20441-E337-A0D5-5383-7CACC9E36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E1322-2250-5A3C-2506-1679EB3C2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69D57-292F-93ED-6F5F-2B4155A37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5174C2-D7B1-2275-AF1E-37CAAD03A960}"/>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8" name="Footer Placeholder 7">
            <a:extLst>
              <a:ext uri="{FF2B5EF4-FFF2-40B4-BE49-F238E27FC236}">
                <a16:creationId xmlns:a16="http://schemas.microsoft.com/office/drawing/2014/main" id="{985FB957-0E53-6376-E979-927975860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0C20E-6425-9F81-574D-9DFC4D16FC6D}"/>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37596379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72089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34737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06236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18844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48701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2324851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465383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496064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240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37531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F4DF-7BAD-9DF7-65B4-9D5C14A48B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9726CD-5AC4-6B41-8D45-C7CEAA6314B3}"/>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4" name="Footer Placeholder 3">
            <a:extLst>
              <a:ext uri="{FF2B5EF4-FFF2-40B4-BE49-F238E27FC236}">
                <a16:creationId xmlns:a16="http://schemas.microsoft.com/office/drawing/2014/main" id="{8DA6ED45-DB44-DD98-220D-5B88A634A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2D86DA-A743-AC91-4642-B32E7C394B48}"/>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34498710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85547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754715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58340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Slide examples_Killer slides_Final.pptx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74309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8923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03076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1002252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55336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4215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151881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CA290-67BF-6B89-69F8-58B2190865F1}"/>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3" name="Footer Placeholder 2">
            <a:extLst>
              <a:ext uri="{FF2B5EF4-FFF2-40B4-BE49-F238E27FC236}">
                <a16:creationId xmlns:a16="http://schemas.microsoft.com/office/drawing/2014/main" id="{865CBBF0-5987-ED09-A977-BE5530F0D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5471FA-D1DF-ACC1-A53A-F955FAF62108}"/>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23021720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10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36904676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93644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1273913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078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Slide examples_Killer slides_Final.pptx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2954330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Tree>
    <p:extLst>
      <p:ext uri="{BB962C8B-B14F-4D97-AF65-F5344CB8AC3E}">
        <p14:creationId xmlns:p14="http://schemas.microsoft.com/office/powerpoint/2010/main" val="1117274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Trebuchet MS" panose="020B0603020202020204" pitchFamily="34" charset="0"/>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dirty="0"/>
              <a:t>Click to edit Master title style</a:t>
            </a:r>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Slide examples_Killer slides_Final.pptx</a:t>
            </a:r>
            <a:endParaRPr lang="en-US" sz="700" dirty="0">
              <a:solidFill>
                <a:schemeClr val="bg1"/>
              </a:solidFill>
              <a:latin typeface="Trebuchet MS" panose="020B0603020202020204" pitchFamily="34" charset="0"/>
              <a:sym typeface="Trebuchet MS" panose="020B0603020202020204" pitchFamily="34" charset="0"/>
            </a:endParaRPr>
          </a:p>
        </p:txBody>
      </p:sp>
    </p:spTree>
    <p:extLst>
      <p:ext uri="{BB962C8B-B14F-4D97-AF65-F5344CB8AC3E}">
        <p14:creationId xmlns:p14="http://schemas.microsoft.com/office/powerpoint/2010/main" val="1222513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Quote box">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1247775" y="2067919"/>
            <a:ext cx="9665296" cy="3026664"/>
          </a:xfrm>
          <a:ln>
            <a:solidFill>
              <a:schemeClr val="bg1"/>
            </a:solidFill>
          </a:ln>
        </p:spPr>
        <p:txBody>
          <a:bodyPr lIns="182880" tIns="182880" rIns="182880" bIns="182880" anchor="ctr">
            <a:normAutofit/>
          </a:bodyPr>
          <a:lstStyle>
            <a:lvl1pPr>
              <a:lnSpc>
                <a:spcPct val="110000"/>
              </a:lnSpc>
              <a:buNone/>
              <a:defRPr sz="4400">
                <a:solidFill>
                  <a:schemeClr val="bg1"/>
                </a:solidFill>
              </a:defRPr>
            </a:lvl1pPr>
            <a:lvl2pPr marL="0" indent="0">
              <a:buNone/>
              <a:defRPr/>
            </a:lvl2pPr>
            <a:lvl3pPr marL="220154" indent="0">
              <a:buNone/>
              <a:defRPr/>
            </a:lvl3pPr>
            <a:lvl4pPr>
              <a:buNone/>
              <a:defRPr/>
            </a:lvl4pPr>
            <a:lvl5pPr marL="457200" indent="0">
              <a:buNone/>
              <a:defRPr/>
            </a:lvl5pPr>
          </a:lstStyle>
          <a:p>
            <a:pPr lvl="0"/>
            <a:r>
              <a:rPr lang="en-US" dirty="0"/>
              <a:t>Click </a:t>
            </a:r>
            <a:r>
              <a:rPr lang="en-US"/>
              <a:t>to add a quote</a:t>
            </a:r>
            <a:endParaRPr lang="en-US" dirty="0"/>
          </a:p>
        </p:txBody>
      </p:sp>
      <p:sp>
        <p:nvSpPr>
          <p:cNvPr id="15" name="Text Placeholder 14"/>
          <p:cNvSpPr>
            <a:spLocks noGrp="1"/>
          </p:cNvSpPr>
          <p:nvPr>
            <p:ph type="body" sz="quarter" idx="11" hasCustomPrompt="1"/>
          </p:nvPr>
        </p:nvSpPr>
        <p:spPr>
          <a:xfrm>
            <a:off x="4368800" y="5278438"/>
            <a:ext cx="4967288" cy="877361"/>
          </a:xfrm>
          <a:ln w="9525">
            <a:solidFill>
              <a:schemeClr val="bg1"/>
            </a:solidFill>
          </a:ln>
        </p:spPr>
        <p:txBody>
          <a:bodyPr lIns="274320" tIns="0" rIns="274320" bIns="0" anchor="ctr">
            <a:normAutofit/>
          </a:bodyPr>
          <a:lstStyle>
            <a:lvl1pPr>
              <a:buNone/>
              <a:defRPr sz="2000">
                <a:solidFill>
                  <a:schemeClr val="bg1"/>
                </a:solidFill>
              </a:defRPr>
            </a:lvl1pPr>
            <a:lvl2pPr>
              <a:buNone/>
              <a:defRPr/>
            </a:lvl2pPr>
            <a:lvl3pPr marL="0" indent="0">
              <a:buNone/>
              <a:defRPr/>
            </a:lvl3pPr>
            <a:lvl4pPr marL="228600" indent="0">
              <a:buNone/>
              <a:defRPr/>
            </a:lvl4pPr>
            <a:lvl5pPr marL="457200" indent="0">
              <a:buNone/>
              <a:defRPr/>
            </a:lvl5pPr>
          </a:lstStyle>
          <a:p>
            <a:pPr lvl="0"/>
            <a:r>
              <a:rPr lang="en-US" dirty="0"/>
              <a:t>Click to add a quote source</a:t>
            </a:r>
          </a:p>
        </p:txBody>
      </p:sp>
      <p:grpSp>
        <p:nvGrpSpPr>
          <p:cNvPr id="19" name="Group 18"/>
          <p:cNvGrpSpPr/>
          <p:nvPr/>
        </p:nvGrpSpPr>
        <p:grpSpPr bwMode="black">
          <a:xfrm>
            <a:off x="2226051" y="875856"/>
            <a:ext cx="924043" cy="990201"/>
            <a:chOff x="3854826" y="875856"/>
            <a:chExt cx="924043" cy="990201"/>
          </a:xfrm>
        </p:grpSpPr>
        <p:sp>
          <p:nvSpPr>
            <p:cNvPr id="20" name="Freeform 5"/>
            <p:cNvSpPr>
              <a:spLocks noEditPoints="1"/>
            </p:cNvSpPr>
            <p:nvPr/>
          </p:nvSpPr>
          <p:spPr bwMode="black">
            <a:xfrm>
              <a:off x="4142657" y="1239077"/>
              <a:ext cx="348380" cy="263758"/>
            </a:xfrm>
            <a:custGeom>
              <a:avLst/>
              <a:gdLst>
                <a:gd name="T0" fmla="*/ 101 w 266"/>
                <a:gd name="T1" fmla="*/ 153 h 200"/>
                <a:gd name="T2" fmla="*/ 90 w 266"/>
                <a:gd name="T3" fmla="*/ 185 h 200"/>
                <a:gd name="T4" fmla="*/ 54 w 266"/>
                <a:gd name="T5" fmla="*/ 200 h 200"/>
                <a:gd name="T6" fmla="*/ 14 w 266"/>
                <a:gd name="T7" fmla="*/ 181 h 200"/>
                <a:gd name="T8" fmla="*/ 0 w 266"/>
                <a:gd name="T9" fmla="*/ 126 h 200"/>
                <a:gd name="T10" fmla="*/ 9 w 266"/>
                <a:gd name="T11" fmla="*/ 80 h 200"/>
                <a:gd name="T12" fmla="*/ 34 w 266"/>
                <a:gd name="T13" fmla="*/ 44 h 200"/>
                <a:gd name="T14" fmla="*/ 71 w 266"/>
                <a:gd name="T15" fmla="*/ 17 h 200"/>
                <a:gd name="T16" fmla="*/ 114 w 266"/>
                <a:gd name="T17" fmla="*/ 0 h 200"/>
                <a:gd name="T18" fmla="*/ 126 w 266"/>
                <a:gd name="T19" fmla="*/ 24 h 200"/>
                <a:gd name="T20" fmla="*/ 68 w 266"/>
                <a:gd name="T21" fmla="*/ 56 h 200"/>
                <a:gd name="T22" fmla="*/ 46 w 266"/>
                <a:gd name="T23" fmla="*/ 109 h 200"/>
                <a:gd name="T24" fmla="*/ 47 w 266"/>
                <a:gd name="T25" fmla="*/ 109 h 200"/>
                <a:gd name="T26" fmla="*/ 86 w 266"/>
                <a:gd name="T27" fmla="*/ 118 h 200"/>
                <a:gd name="T28" fmla="*/ 101 w 266"/>
                <a:gd name="T29" fmla="*/ 153 h 200"/>
                <a:gd name="T30" fmla="*/ 241 w 266"/>
                <a:gd name="T31" fmla="*/ 153 h 200"/>
                <a:gd name="T32" fmla="*/ 230 w 266"/>
                <a:gd name="T33" fmla="*/ 185 h 200"/>
                <a:gd name="T34" fmla="*/ 194 w 266"/>
                <a:gd name="T35" fmla="*/ 200 h 200"/>
                <a:gd name="T36" fmla="*/ 154 w 266"/>
                <a:gd name="T37" fmla="*/ 181 h 200"/>
                <a:gd name="T38" fmla="*/ 140 w 266"/>
                <a:gd name="T39" fmla="*/ 126 h 200"/>
                <a:gd name="T40" fmla="*/ 149 w 266"/>
                <a:gd name="T41" fmla="*/ 80 h 200"/>
                <a:gd name="T42" fmla="*/ 174 w 266"/>
                <a:gd name="T43" fmla="*/ 44 h 200"/>
                <a:gd name="T44" fmla="*/ 210 w 266"/>
                <a:gd name="T45" fmla="*/ 17 h 200"/>
                <a:gd name="T46" fmla="*/ 254 w 266"/>
                <a:gd name="T47" fmla="*/ 0 h 200"/>
                <a:gd name="T48" fmla="*/ 266 w 266"/>
                <a:gd name="T49" fmla="*/ 24 h 200"/>
                <a:gd name="T50" fmla="*/ 208 w 266"/>
                <a:gd name="T51" fmla="*/ 56 h 200"/>
                <a:gd name="T52" fmla="*/ 185 w 266"/>
                <a:gd name="T53" fmla="*/ 109 h 200"/>
                <a:gd name="T54" fmla="*/ 187 w 266"/>
                <a:gd name="T55" fmla="*/ 109 h 200"/>
                <a:gd name="T56" fmla="*/ 226 w 266"/>
                <a:gd name="T57" fmla="*/ 118 h 200"/>
                <a:gd name="T58" fmla="*/ 241 w 266"/>
                <a:gd name="T59" fmla="*/ 15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00">
                  <a:moveTo>
                    <a:pt x="101" y="153"/>
                  </a:moveTo>
                  <a:cubicBezTo>
                    <a:pt x="101" y="164"/>
                    <a:pt x="98" y="175"/>
                    <a:pt x="90" y="185"/>
                  </a:cubicBezTo>
                  <a:cubicBezTo>
                    <a:pt x="83" y="195"/>
                    <a:pt x="71" y="200"/>
                    <a:pt x="54" y="200"/>
                  </a:cubicBezTo>
                  <a:cubicBezTo>
                    <a:pt x="37" y="200"/>
                    <a:pt x="24" y="193"/>
                    <a:pt x="14" y="181"/>
                  </a:cubicBezTo>
                  <a:cubicBezTo>
                    <a:pt x="5" y="168"/>
                    <a:pt x="0" y="150"/>
                    <a:pt x="0" y="126"/>
                  </a:cubicBezTo>
                  <a:cubicBezTo>
                    <a:pt x="0" y="109"/>
                    <a:pt x="3" y="94"/>
                    <a:pt x="9" y="80"/>
                  </a:cubicBezTo>
                  <a:cubicBezTo>
                    <a:pt x="15" y="66"/>
                    <a:pt x="24" y="54"/>
                    <a:pt x="34" y="44"/>
                  </a:cubicBezTo>
                  <a:cubicBezTo>
                    <a:pt x="45" y="33"/>
                    <a:pt x="57" y="24"/>
                    <a:pt x="71" y="17"/>
                  </a:cubicBezTo>
                  <a:cubicBezTo>
                    <a:pt x="84" y="9"/>
                    <a:pt x="99" y="4"/>
                    <a:pt x="114" y="0"/>
                  </a:cubicBezTo>
                  <a:cubicBezTo>
                    <a:pt x="126" y="24"/>
                    <a:pt x="126" y="24"/>
                    <a:pt x="126" y="24"/>
                  </a:cubicBezTo>
                  <a:cubicBezTo>
                    <a:pt x="103" y="32"/>
                    <a:pt x="84" y="43"/>
                    <a:pt x="68" y="56"/>
                  </a:cubicBezTo>
                  <a:cubicBezTo>
                    <a:pt x="53" y="70"/>
                    <a:pt x="46" y="88"/>
                    <a:pt x="46" y="109"/>
                  </a:cubicBezTo>
                  <a:cubicBezTo>
                    <a:pt x="47" y="109"/>
                    <a:pt x="47" y="109"/>
                    <a:pt x="47" y="109"/>
                  </a:cubicBezTo>
                  <a:cubicBezTo>
                    <a:pt x="63" y="109"/>
                    <a:pt x="76" y="112"/>
                    <a:pt x="86" y="118"/>
                  </a:cubicBezTo>
                  <a:cubicBezTo>
                    <a:pt x="96" y="125"/>
                    <a:pt x="101" y="136"/>
                    <a:pt x="101" y="153"/>
                  </a:cubicBezTo>
                  <a:close/>
                  <a:moveTo>
                    <a:pt x="241" y="153"/>
                  </a:moveTo>
                  <a:cubicBezTo>
                    <a:pt x="241" y="164"/>
                    <a:pt x="238" y="175"/>
                    <a:pt x="230" y="185"/>
                  </a:cubicBezTo>
                  <a:cubicBezTo>
                    <a:pt x="223" y="195"/>
                    <a:pt x="211" y="200"/>
                    <a:pt x="194" y="200"/>
                  </a:cubicBezTo>
                  <a:cubicBezTo>
                    <a:pt x="177" y="200"/>
                    <a:pt x="164" y="193"/>
                    <a:pt x="154" y="181"/>
                  </a:cubicBezTo>
                  <a:cubicBezTo>
                    <a:pt x="144" y="168"/>
                    <a:pt x="140" y="150"/>
                    <a:pt x="140" y="126"/>
                  </a:cubicBezTo>
                  <a:cubicBezTo>
                    <a:pt x="140" y="109"/>
                    <a:pt x="143" y="94"/>
                    <a:pt x="149" y="80"/>
                  </a:cubicBezTo>
                  <a:cubicBezTo>
                    <a:pt x="155" y="66"/>
                    <a:pt x="163" y="54"/>
                    <a:pt x="174" y="44"/>
                  </a:cubicBezTo>
                  <a:cubicBezTo>
                    <a:pt x="184" y="33"/>
                    <a:pt x="197" y="24"/>
                    <a:pt x="210" y="17"/>
                  </a:cubicBezTo>
                  <a:cubicBezTo>
                    <a:pt x="224" y="9"/>
                    <a:pt x="239" y="4"/>
                    <a:pt x="254" y="0"/>
                  </a:cubicBezTo>
                  <a:cubicBezTo>
                    <a:pt x="266" y="24"/>
                    <a:pt x="266" y="24"/>
                    <a:pt x="266" y="24"/>
                  </a:cubicBezTo>
                  <a:cubicBezTo>
                    <a:pt x="243" y="32"/>
                    <a:pt x="223" y="43"/>
                    <a:pt x="208" y="56"/>
                  </a:cubicBezTo>
                  <a:cubicBezTo>
                    <a:pt x="193" y="70"/>
                    <a:pt x="185" y="88"/>
                    <a:pt x="185" y="109"/>
                  </a:cubicBezTo>
                  <a:cubicBezTo>
                    <a:pt x="187" y="109"/>
                    <a:pt x="187" y="109"/>
                    <a:pt x="187" y="109"/>
                  </a:cubicBezTo>
                  <a:cubicBezTo>
                    <a:pt x="202" y="109"/>
                    <a:pt x="215" y="112"/>
                    <a:pt x="226" y="118"/>
                  </a:cubicBezTo>
                  <a:cubicBezTo>
                    <a:pt x="236" y="125"/>
                    <a:pt x="241" y="136"/>
                    <a:pt x="241" y="1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21" name="Rectangle 20"/>
            <p:cNvSpPr/>
            <p:nvPr/>
          </p:nvSpPr>
          <p:spPr bwMode="black">
            <a:xfrm>
              <a:off x="3854826" y="875856"/>
              <a:ext cx="924043" cy="990201"/>
            </a:xfrm>
            <a:prstGeom prst="rect">
              <a:avLst/>
            </a:prstGeom>
            <a:no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grpSp>
      <p:sp>
        <p:nvSpPr>
          <p:cNvPr id="7" name="TextBox 6"/>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rPr>
              <a:pPr algn="r">
                <a:defRPr/>
              </a:pPr>
              <a:t>‹#›</a:t>
            </a:fld>
            <a:endParaRPr lang="en-US" sz="1000">
              <a:solidFill>
                <a:prstClr val="white"/>
              </a:solidFill>
            </a:endParaRPr>
          </a:p>
        </p:txBody>
      </p:sp>
    </p:spTree>
    <p:extLst>
      <p:ext uri="{BB962C8B-B14F-4D97-AF65-F5344CB8AC3E}">
        <p14:creationId xmlns:p14="http://schemas.microsoft.com/office/powerpoint/2010/main" val="94248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DEA4-9886-854F-326A-238955FEF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BC3215-E49F-29C1-E11E-442741059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15A745-58E8-426C-EA87-B4FDEBB59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4DA21-BBC3-D94A-A576-41A552AC0242}"/>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6" name="Footer Placeholder 5">
            <a:extLst>
              <a:ext uri="{FF2B5EF4-FFF2-40B4-BE49-F238E27FC236}">
                <a16:creationId xmlns:a16="http://schemas.microsoft.com/office/drawing/2014/main" id="{F93B7128-A83F-A92D-09D5-EDDC1217D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E331C-CF53-B2F6-E61E-D56A09C82763}"/>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22798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F61D-978B-76D4-E2AB-8371440EE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04759-491C-2EB2-A688-825AC7B03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C59421-09B5-12D1-5A89-AC853419B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20C85-8992-A711-051A-7641F6830407}"/>
              </a:ext>
            </a:extLst>
          </p:cNvPr>
          <p:cNvSpPr>
            <a:spLocks noGrp="1"/>
          </p:cNvSpPr>
          <p:nvPr>
            <p:ph type="dt" sz="half" idx="10"/>
          </p:nvPr>
        </p:nvSpPr>
        <p:spPr/>
        <p:txBody>
          <a:bodyPr/>
          <a:lstStyle/>
          <a:p>
            <a:fld id="{DCAFD43A-663F-4A92-A292-D8EDA73F00B6}" type="datetimeFigureOut">
              <a:rPr lang="en-US" smtClean="0"/>
              <a:t>4/4/2023</a:t>
            </a:fld>
            <a:endParaRPr lang="en-US"/>
          </a:p>
        </p:txBody>
      </p:sp>
      <p:sp>
        <p:nvSpPr>
          <p:cNvPr id="6" name="Footer Placeholder 5">
            <a:extLst>
              <a:ext uri="{FF2B5EF4-FFF2-40B4-BE49-F238E27FC236}">
                <a16:creationId xmlns:a16="http://schemas.microsoft.com/office/drawing/2014/main" id="{CD81FE2F-7D38-5AA4-AF06-F4A11ED6B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2EF38-7FCB-9DDF-DDDD-777564E0EDF3}"/>
              </a:ext>
            </a:extLst>
          </p:cNvPr>
          <p:cNvSpPr>
            <a:spLocks noGrp="1"/>
          </p:cNvSpPr>
          <p:nvPr>
            <p:ph type="sldNum" sz="quarter" idx="12"/>
          </p:nvPr>
        </p:nvSpPr>
        <p:spPr/>
        <p:txBody>
          <a:bodyPr/>
          <a:lstStyle/>
          <a:p>
            <a:fld id="{2EE30602-477F-49EB-9371-72C7D77D4B6F}" type="slidenum">
              <a:rPr lang="en-US" smtClean="0"/>
              <a:t>‹#›</a:t>
            </a:fld>
            <a:endParaRPr lang="en-US"/>
          </a:p>
        </p:txBody>
      </p:sp>
    </p:spTree>
    <p:extLst>
      <p:ext uri="{BB962C8B-B14F-4D97-AF65-F5344CB8AC3E}">
        <p14:creationId xmlns:p14="http://schemas.microsoft.com/office/powerpoint/2010/main" val="150487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theme" Target="../theme/theme2.xml"/><Relationship Id="rId7" Type="http://schemas.openxmlformats.org/officeDocument/2006/relationships/slideLayout" Target="../slideLayouts/slideLayout18.xml"/><Relationship Id="rId71"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slideLayout" Target="../slideLayouts/slideLayout77.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tags" Target="../tags/tag1.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8CEFD-6DDE-11EE-A1DF-A36CC9CC9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44B0BB-2EF6-D7A6-1CB7-DB5D40767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24E55-2CF6-CE67-64F6-1F8AD0DE2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FD43A-663F-4A92-A292-D8EDA73F00B6}" type="datetimeFigureOut">
              <a:rPr lang="en-US" smtClean="0"/>
              <a:t>4/4/2023</a:t>
            </a:fld>
            <a:endParaRPr lang="en-US"/>
          </a:p>
        </p:txBody>
      </p:sp>
      <p:sp>
        <p:nvSpPr>
          <p:cNvPr id="5" name="Footer Placeholder 4">
            <a:extLst>
              <a:ext uri="{FF2B5EF4-FFF2-40B4-BE49-F238E27FC236}">
                <a16:creationId xmlns:a16="http://schemas.microsoft.com/office/drawing/2014/main" id="{7A512E70-7327-752E-3204-5F64EDFFB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96E451-3BB3-BF0B-F05A-C8B9D7A45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30602-477F-49EB-9371-72C7D77D4B6F}" type="slidenum">
              <a:rPr lang="en-US" smtClean="0"/>
              <a:t>‹#›</a:t>
            </a:fld>
            <a:endParaRPr lang="en-US"/>
          </a:p>
        </p:txBody>
      </p:sp>
    </p:spTree>
    <p:extLst>
      <p:ext uri="{BB962C8B-B14F-4D97-AF65-F5344CB8AC3E}">
        <p14:creationId xmlns:p14="http://schemas.microsoft.com/office/powerpoint/2010/main" val="1389063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163767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9.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8.emf"/><Relationship Id="rId5" Type="http://schemas.openxmlformats.org/officeDocument/2006/relationships/oleObject" Target="../embeddings/oleObject12.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9.xml"/><Relationship Id="rId1" Type="http://schemas.openxmlformats.org/officeDocument/2006/relationships/tags" Target="../tags/tag71.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3.bin"/><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E1F-CF5F-8695-0F08-0219BAE8A2C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DF6B4BF-0761-AA16-4C57-8E7E3275FBAD}"/>
              </a:ext>
            </a:extLst>
          </p:cNvPr>
          <p:cNvSpPr>
            <a:spLocks noGrp="1"/>
          </p:cNvSpPr>
          <p:nvPr>
            <p:ph type="subTitle" idx="1"/>
          </p:nvPr>
        </p:nvSpPr>
        <p:spPr/>
        <p:txBody>
          <a:bodyPr/>
          <a:lstStyle/>
          <a:p>
            <a:endParaRPr lang="en-US"/>
          </a:p>
        </p:txBody>
      </p:sp>
      <p:sp>
        <p:nvSpPr>
          <p:cNvPr id="4" name="AutoShape 2" descr="Nieuw Statendam Cruises | Holland America Line">
            <a:extLst>
              <a:ext uri="{FF2B5EF4-FFF2-40B4-BE49-F238E27FC236}">
                <a16:creationId xmlns:a16="http://schemas.microsoft.com/office/drawing/2014/main" id="{DE104D14-1B2C-7E74-59F3-CB15EF8B6B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D7035B7-AD30-7A99-0C9A-72A93D6040FB}"/>
              </a:ext>
            </a:extLst>
          </p:cNvPr>
          <p:cNvPicPr>
            <a:picLocks noChangeAspect="1"/>
          </p:cNvPicPr>
          <p:nvPr/>
        </p:nvPicPr>
        <p:blipFill>
          <a:blip r:embed="rId2"/>
          <a:stretch>
            <a:fillRect/>
          </a:stretch>
        </p:blipFill>
        <p:spPr>
          <a:xfrm>
            <a:off x="0" y="7753"/>
            <a:ext cx="12169785" cy="6850247"/>
          </a:xfrm>
          <a:prstGeom prst="rect">
            <a:avLst/>
          </a:prstGeom>
        </p:spPr>
      </p:pic>
      <p:sp>
        <p:nvSpPr>
          <p:cNvPr id="7" name="TextBox 6">
            <a:extLst>
              <a:ext uri="{FF2B5EF4-FFF2-40B4-BE49-F238E27FC236}">
                <a16:creationId xmlns:a16="http://schemas.microsoft.com/office/drawing/2014/main" id="{9FDB6324-8EF4-0716-30F5-789AB2BCF0D1}"/>
              </a:ext>
            </a:extLst>
          </p:cNvPr>
          <p:cNvSpPr txBox="1"/>
          <p:nvPr/>
        </p:nvSpPr>
        <p:spPr>
          <a:xfrm>
            <a:off x="7297946" y="2613804"/>
            <a:ext cx="4425351" cy="4891177"/>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bg1"/>
                </a:solidFill>
              </a:rPr>
              <a:t>Holland America Line Case Study</a:t>
            </a:r>
          </a:p>
          <a:p>
            <a:pPr algn="ctr"/>
            <a:endParaRPr lang="en-US" sz="3200" dirty="0">
              <a:solidFill>
                <a:schemeClr val="bg1"/>
              </a:solidFill>
            </a:endParaRPr>
          </a:p>
          <a:p>
            <a:pPr algn="ctr"/>
            <a:r>
              <a:rPr lang="en-US" dirty="0">
                <a:solidFill>
                  <a:schemeClr val="bg1"/>
                </a:solidFill>
              </a:rPr>
              <a:t>Zhen Xu</a:t>
            </a:r>
          </a:p>
          <a:p>
            <a:pPr algn="ctr"/>
            <a:r>
              <a:rPr lang="en-US" dirty="0">
                <a:solidFill>
                  <a:schemeClr val="bg1"/>
                </a:solidFill>
              </a:rPr>
              <a:t>04/04/2023</a:t>
            </a:r>
          </a:p>
        </p:txBody>
      </p:sp>
    </p:spTree>
    <p:extLst>
      <p:ext uri="{BB962C8B-B14F-4D97-AF65-F5344CB8AC3E}">
        <p14:creationId xmlns:p14="http://schemas.microsoft.com/office/powerpoint/2010/main" val="289588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1AF7-4A25-B232-FE1D-7797C09BA6B9}"/>
              </a:ext>
            </a:extLst>
          </p:cNvPr>
          <p:cNvSpPr>
            <a:spLocks noGrp="1"/>
          </p:cNvSpPr>
          <p:nvPr>
            <p:ph type="title"/>
          </p:nvPr>
        </p:nvSpPr>
        <p:spPr/>
        <p:txBody>
          <a:bodyPr/>
          <a:lstStyle/>
          <a:p>
            <a:r>
              <a:rPr lang="en-US" dirty="0"/>
              <a:t>Personalized Communication Strategy for “</a:t>
            </a:r>
            <a:r>
              <a:rPr lang="en-US" dirty="0" err="1"/>
              <a:t>Coastals</a:t>
            </a:r>
            <a:r>
              <a:rPr lang="en-US" dirty="0"/>
              <a:t>”</a:t>
            </a:r>
          </a:p>
        </p:txBody>
      </p:sp>
      <p:sp>
        <p:nvSpPr>
          <p:cNvPr id="3" name="TextBox 2">
            <a:extLst>
              <a:ext uri="{FF2B5EF4-FFF2-40B4-BE49-F238E27FC236}">
                <a16:creationId xmlns:a16="http://schemas.microsoft.com/office/drawing/2014/main" id="{4A835555-5AAB-D64F-BE74-09684CB71FA7}"/>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Here is an example!</a:t>
            </a:r>
          </a:p>
        </p:txBody>
      </p:sp>
      <p:sp>
        <p:nvSpPr>
          <p:cNvPr id="4" name="ee4pContent2">
            <a:extLst>
              <a:ext uri="{FF2B5EF4-FFF2-40B4-BE49-F238E27FC236}">
                <a16:creationId xmlns:a16="http://schemas.microsoft.com/office/drawing/2014/main" id="{50E9B8DC-3CF8-D3BB-3D17-8A3689BFFECA}"/>
              </a:ext>
            </a:extLst>
          </p:cNvPr>
          <p:cNvSpPr txBox="1"/>
          <p:nvPr/>
        </p:nvSpPr>
        <p:spPr>
          <a:xfrm>
            <a:off x="3157268" y="1268629"/>
            <a:ext cx="8333117" cy="907941"/>
          </a:xfrm>
          <a:prstGeom prst="rect">
            <a:avLst/>
          </a:prstGeom>
        </p:spPr>
        <p:txBody>
          <a:bodyPr vert="horz" wrap="square" lIns="0" tIns="0" rIns="0" bIns="0" rtlCol="0" anchorCtr="0">
            <a:spAutoFit/>
          </a:bodyPr>
          <a:lstStyle>
            <a:lvl1pPr lvl="0" indent="0">
              <a:lnSpc>
                <a:spcPct val="110000"/>
              </a:lnSpc>
              <a:spcBef>
                <a:spcPts val="600"/>
              </a:spcBef>
              <a:spcAft>
                <a:spcPts val="300"/>
              </a:spcAft>
              <a:buFont typeface="Arial" panose="020B0604020202020204" pitchFamily="34" charset="0"/>
              <a:buChar char="​"/>
              <a:defRPr lang="en-US" sz="1200">
                <a:latin typeface="Trebuchet MS" panose="020B0603020202020204" pitchFamily="34" charset="0"/>
                <a:sym typeface="Trebuchet MS" panose="020B0603020202020204" pitchFamily="34" charset="0"/>
              </a:defRPr>
            </a:lvl1pPr>
            <a:lvl2pPr marL="284400" lvl="1" indent="-172800">
              <a:lnSpc>
                <a:spcPct val="90000"/>
              </a:lnSpc>
              <a:spcBef>
                <a:spcPts val="0"/>
              </a:spcBef>
              <a:spcAft>
                <a:spcPts val="300"/>
              </a:spcAft>
              <a:buClr>
                <a:schemeClr val="tx2"/>
              </a:buClr>
              <a:buFont typeface="Arial" panose="020B0604020202020204" pitchFamily="34" charset="0"/>
              <a:buChar char="•"/>
              <a:defRPr lang="en-US" sz="1200">
                <a:latin typeface="Trebuchet MS" panose="020B0603020202020204" pitchFamily="34" charset="0"/>
                <a:sym typeface="Trebuchet MS" panose="020B0603020202020204" pitchFamily="34" charset="0"/>
              </a:defRPr>
            </a:lvl2pPr>
            <a:lvl3pPr marL="511200" lvl="2" indent="-165600">
              <a:lnSpc>
                <a:spcPct val="90000"/>
              </a:lnSpc>
              <a:spcBef>
                <a:spcPts val="0"/>
              </a:spcBef>
              <a:spcAft>
                <a:spcPts val="30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lang="en-US" sz="1600" b="1" smtClean="0">
                <a:latin typeface="Trebuchet MS" panose="020B0603020202020204" pitchFamily="34" charset="0"/>
                <a:sym typeface="Trebuchet MS" panose="020B0603020202020204" pitchFamily="34" charset="0"/>
              </a:defRPr>
            </a:lvl5pPr>
            <a:lvl6pPr marL="269875" lvl="5" indent="-152400">
              <a:lnSpc>
                <a:spcPct val="90000"/>
              </a:lnSpc>
              <a:spcBef>
                <a:spcPts val="0"/>
              </a:spcBef>
              <a:spcAft>
                <a:spcPts val="600"/>
              </a:spcAft>
              <a:buClr>
                <a:schemeClr val="tx2"/>
              </a:buClr>
              <a:buFont typeface="Arial" panose="020B0604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nSpc>
                <a:spcPct val="100000"/>
              </a:lnSpc>
              <a:spcBef>
                <a:spcPts val="0"/>
              </a:spcBef>
              <a:spcAft>
                <a:spcPts val="600"/>
              </a:spcAft>
              <a:buSzPct val="100000"/>
              <a:buFont typeface="Trebuchet MS" panose="020B0603020202020204" pitchFamily="34" charset="0"/>
              <a:buChar char="​"/>
            </a:pPr>
            <a:r>
              <a:rPr sz="1800" dirty="0">
                <a:solidFill>
                  <a:schemeClr val="tx1">
                    <a:lumMod val="100000"/>
                  </a:schemeClr>
                </a:solidFill>
                <a:effectLst>
                  <a:glow>
                    <a:srgbClr val="000000"/>
                  </a:glow>
                </a:effectLst>
              </a:rPr>
              <a:t>The peak booking month is October and the most off-season month is June</a:t>
            </a:r>
          </a:p>
          <a:p>
            <a:pPr>
              <a:lnSpc>
                <a:spcPct val="100000"/>
              </a:lnSpc>
              <a:spcBef>
                <a:spcPts val="0"/>
              </a:spcBef>
              <a:spcAft>
                <a:spcPts val="600"/>
              </a:spcAft>
              <a:buSzPct val="100000"/>
              <a:buFont typeface="Trebuchet MS" panose="020B0603020202020204" pitchFamily="34" charset="0"/>
              <a:buChar char="​"/>
            </a:pPr>
            <a:r>
              <a:rPr sz="1800" b="1" dirty="0">
                <a:solidFill>
                  <a:schemeClr val="tx1">
                    <a:lumMod val="100000"/>
                  </a:schemeClr>
                </a:solidFill>
                <a:effectLst>
                  <a:glow>
                    <a:srgbClr val="000000"/>
                  </a:glow>
                </a:effectLst>
              </a:rPr>
              <a:t>Strategy</a:t>
            </a:r>
            <a:r>
              <a:rPr sz="1800" dirty="0">
                <a:solidFill>
                  <a:schemeClr val="tx1">
                    <a:lumMod val="100000"/>
                  </a:schemeClr>
                </a:solidFill>
                <a:effectLst>
                  <a:glow>
                    <a:srgbClr val="000000"/>
                  </a:glow>
                </a:effectLst>
              </a:rPr>
              <a:t>: Contact guests in October (or a bit earlier than October) and reduce marketing effort near June.</a:t>
            </a:r>
          </a:p>
        </p:txBody>
      </p:sp>
      <p:sp>
        <p:nvSpPr>
          <p:cNvPr id="5" name="ee4pContent2">
            <a:extLst>
              <a:ext uri="{FF2B5EF4-FFF2-40B4-BE49-F238E27FC236}">
                <a16:creationId xmlns:a16="http://schemas.microsoft.com/office/drawing/2014/main" id="{80282851-BD58-BFE3-CA67-B20CDB4DEC5B}"/>
              </a:ext>
            </a:extLst>
          </p:cNvPr>
          <p:cNvSpPr txBox="1"/>
          <p:nvPr/>
        </p:nvSpPr>
        <p:spPr>
          <a:xfrm>
            <a:off x="1222174" y="1650767"/>
            <a:ext cx="2798897" cy="326903"/>
          </a:xfrm>
          <a:prstGeom prst="rect">
            <a:avLst/>
          </a:prstGeom>
        </p:spPr>
        <p:txBody>
          <a:bodyPr vert="horz" lIns="0" tIns="0" rIns="0" bIns="0" rtlCol="0">
            <a:noAutofit/>
          </a:bodyPr>
          <a:lstStyle>
            <a:lvl1pPr lvl="0" indent="0">
              <a:lnSpc>
                <a:spcPct val="110000"/>
              </a:lnSpc>
              <a:spcBef>
                <a:spcPts val="600"/>
              </a:spcBef>
              <a:spcAft>
                <a:spcPts val="300"/>
              </a:spcAft>
              <a:buFont typeface="Arial" panose="020B0604020202020204" pitchFamily="34" charset="0"/>
              <a:buChar char="​"/>
              <a:defRPr lang="en-US" sz="1200">
                <a:latin typeface="Trebuchet MS" panose="020B0603020202020204" pitchFamily="34" charset="0"/>
                <a:sym typeface="Trebuchet MS" panose="020B0603020202020204" pitchFamily="34" charset="0"/>
              </a:defRPr>
            </a:lvl1pPr>
            <a:lvl2pPr marL="284400" lvl="1" indent="-172800">
              <a:lnSpc>
                <a:spcPct val="90000"/>
              </a:lnSpc>
              <a:spcBef>
                <a:spcPts val="0"/>
              </a:spcBef>
              <a:spcAft>
                <a:spcPts val="300"/>
              </a:spcAft>
              <a:buClr>
                <a:schemeClr val="tx2"/>
              </a:buClr>
              <a:buFont typeface="Arial" panose="020B0604020202020204" pitchFamily="34" charset="0"/>
              <a:buChar char="•"/>
              <a:defRPr lang="en-US" sz="1200">
                <a:latin typeface="Trebuchet MS" panose="020B0603020202020204" pitchFamily="34" charset="0"/>
                <a:sym typeface="Trebuchet MS" panose="020B0603020202020204" pitchFamily="34" charset="0"/>
              </a:defRPr>
            </a:lvl2pPr>
            <a:lvl3pPr marL="511200" lvl="2" indent="-165600">
              <a:lnSpc>
                <a:spcPct val="90000"/>
              </a:lnSpc>
              <a:spcBef>
                <a:spcPts val="0"/>
              </a:spcBef>
              <a:spcAft>
                <a:spcPts val="30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lang="en-US" sz="1600" b="1" smtClean="0">
                <a:latin typeface="Trebuchet MS" panose="020B0603020202020204" pitchFamily="34" charset="0"/>
                <a:sym typeface="Trebuchet MS" panose="020B0603020202020204" pitchFamily="34" charset="0"/>
              </a:defRPr>
            </a:lvl5pPr>
            <a:lvl6pPr marL="269875" lvl="5" indent="-152400">
              <a:lnSpc>
                <a:spcPct val="90000"/>
              </a:lnSpc>
              <a:spcBef>
                <a:spcPts val="0"/>
              </a:spcBef>
              <a:spcAft>
                <a:spcPts val="600"/>
              </a:spcAft>
              <a:buClr>
                <a:schemeClr val="tx2"/>
              </a:buClr>
              <a:buFont typeface="Arial" panose="020B0604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altLang="zh-CN" sz="1800" dirty="0">
                <a:solidFill>
                  <a:srgbClr val="29BA74"/>
                </a:solidFill>
              </a:rPr>
              <a:t>When to Target</a:t>
            </a:r>
            <a:endParaRPr sz="1800" dirty="0">
              <a:solidFill>
                <a:srgbClr val="29BA74"/>
              </a:solidFill>
            </a:endParaRPr>
          </a:p>
        </p:txBody>
      </p:sp>
      <p:cxnSp>
        <p:nvCxnSpPr>
          <p:cNvPr id="6" name="Straight Connector 5">
            <a:extLst>
              <a:ext uri="{FF2B5EF4-FFF2-40B4-BE49-F238E27FC236}">
                <a16:creationId xmlns:a16="http://schemas.microsoft.com/office/drawing/2014/main" id="{004CC22C-FB49-C6A5-3918-19782B422C19}"/>
              </a:ext>
            </a:extLst>
          </p:cNvPr>
          <p:cNvCxnSpPr>
            <a:cxnSpLocks/>
          </p:cNvCxnSpPr>
          <p:nvPr/>
        </p:nvCxnSpPr>
        <p:spPr>
          <a:xfrm>
            <a:off x="701615" y="2287605"/>
            <a:ext cx="10749442" cy="0"/>
          </a:xfrm>
          <a:prstGeom prst="line">
            <a:avLst/>
          </a:prstGeom>
          <a:ln w="9525">
            <a:solidFill>
              <a:schemeClr val="tx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ee4pContent2">
            <a:extLst>
              <a:ext uri="{FF2B5EF4-FFF2-40B4-BE49-F238E27FC236}">
                <a16:creationId xmlns:a16="http://schemas.microsoft.com/office/drawing/2014/main" id="{E520464C-F885-723D-7CFD-3F2500880096}"/>
              </a:ext>
            </a:extLst>
          </p:cNvPr>
          <p:cNvSpPr txBox="1"/>
          <p:nvPr/>
        </p:nvSpPr>
        <p:spPr>
          <a:xfrm>
            <a:off x="1222171" y="3452357"/>
            <a:ext cx="2798897" cy="326903"/>
          </a:xfrm>
          <a:prstGeom prst="rect">
            <a:avLst/>
          </a:prstGeom>
        </p:spPr>
        <p:txBody>
          <a:bodyPr vert="horz" lIns="0" tIns="0" rIns="0" bIns="0" rtlCol="0">
            <a:noAutofit/>
          </a:bodyPr>
          <a:lstStyle>
            <a:lvl1pPr lvl="0" indent="0">
              <a:lnSpc>
                <a:spcPct val="110000"/>
              </a:lnSpc>
              <a:spcBef>
                <a:spcPts val="600"/>
              </a:spcBef>
              <a:spcAft>
                <a:spcPts val="300"/>
              </a:spcAft>
              <a:buFont typeface="Arial" panose="020B0604020202020204" pitchFamily="34" charset="0"/>
              <a:buChar char="​"/>
              <a:defRPr lang="en-US" sz="1200">
                <a:latin typeface="Trebuchet MS" panose="020B0603020202020204" pitchFamily="34" charset="0"/>
                <a:sym typeface="Trebuchet MS" panose="020B0603020202020204" pitchFamily="34" charset="0"/>
              </a:defRPr>
            </a:lvl1pPr>
            <a:lvl2pPr marL="284400" lvl="1" indent="-172800">
              <a:lnSpc>
                <a:spcPct val="90000"/>
              </a:lnSpc>
              <a:spcBef>
                <a:spcPts val="0"/>
              </a:spcBef>
              <a:spcAft>
                <a:spcPts val="300"/>
              </a:spcAft>
              <a:buClr>
                <a:schemeClr val="tx2"/>
              </a:buClr>
              <a:buFont typeface="Arial" panose="020B0604020202020204" pitchFamily="34" charset="0"/>
              <a:buChar char="•"/>
              <a:defRPr lang="en-US" sz="1200">
                <a:latin typeface="Trebuchet MS" panose="020B0603020202020204" pitchFamily="34" charset="0"/>
                <a:sym typeface="Trebuchet MS" panose="020B0603020202020204" pitchFamily="34" charset="0"/>
              </a:defRPr>
            </a:lvl2pPr>
            <a:lvl3pPr marL="511200" lvl="2" indent="-165600">
              <a:lnSpc>
                <a:spcPct val="90000"/>
              </a:lnSpc>
              <a:spcBef>
                <a:spcPts val="0"/>
              </a:spcBef>
              <a:spcAft>
                <a:spcPts val="30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lang="en-US" sz="1600" b="1" smtClean="0">
                <a:latin typeface="Trebuchet MS" panose="020B0603020202020204" pitchFamily="34" charset="0"/>
                <a:sym typeface="Trebuchet MS" panose="020B0603020202020204" pitchFamily="34" charset="0"/>
              </a:defRPr>
            </a:lvl5pPr>
            <a:lvl6pPr marL="269875" lvl="5" indent="-152400">
              <a:lnSpc>
                <a:spcPct val="90000"/>
              </a:lnSpc>
              <a:spcBef>
                <a:spcPts val="0"/>
              </a:spcBef>
              <a:spcAft>
                <a:spcPts val="600"/>
              </a:spcAft>
              <a:buClr>
                <a:schemeClr val="tx2"/>
              </a:buClr>
              <a:buFont typeface="Arial" panose="020B0604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altLang="zh-CN" sz="1800" dirty="0">
                <a:solidFill>
                  <a:srgbClr val="29BA74"/>
                </a:solidFill>
              </a:rPr>
              <a:t>Who to Target</a:t>
            </a:r>
            <a:endParaRPr sz="1800" dirty="0">
              <a:solidFill>
                <a:srgbClr val="29BA74"/>
              </a:solidFill>
            </a:endParaRPr>
          </a:p>
        </p:txBody>
      </p:sp>
      <p:sp>
        <p:nvSpPr>
          <p:cNvPr id="10" name="ee4pContent2">
            <a:extLst>
              <a:ext uri="{FF2B5EF4-FFF2-40B4-BE49-F238E27FC236}">
                <a16:creationId xmlns:a16="http://schemas.microsoft.com/office/drawing/2014/main" id="{E0894BBC-5BF7-3ACB-C88B-AB92A7880A40}"/>
              </a:ext>
            </a:extLst>
          </p:cNvPr>
          <p:cNvSpPr txBox="1"/>
          <p:nvPr/>
        </p:nvSpPr>
        <p:spPr>
          <a:xfrm>
            <a:off x="3157268" y="2369608"/>
            <a:ext cx="8643668" cy="2400657"/>
          </a:xfrm>
          <a:prstGeom prst="rect">
            <a:avLst/>
          </a:prstGeom>
        </p:spPr>
        <p:txBody>
          <a:bodyPr vert="horz" wrap="square" lIns="0" tIns="0" rIns="0" bIns="0" rtlCol="0" anchorCtr="0">
            <a:spAutoFit/>
          </a:bodyPr>
          <a:lstStyle>
            <a:lvl1pPr lvl="0" indent="0">
              <a:lnSpc>
                <a:spcPct val="110000"/>
              </a:lnSpc>
              <a:spcBef>
                <a:spcPts val="600"/>
              </a:spcBef>
              <a:spcAft>
                <a:spcPts val="300"/>
              </a:spcAft>
              <a:buFont typeface="Arial" panose="020B0604020202020204" pitchFamily="34" charset="0"/>
              <a:buChar char="​"/>
              <a:defRPr lang="en-US" sz="1200">
                <a:latin typeface="Trebuchet MS" panose="020B0603020202020204" pitchFamily="34" charset="0"/>
                <a:sym typeface="Trebuchet MS" panose="020B0603020202020204" pitchFamily="34" charset="0"/>
              </a:defRPr>
            </a:lvl1pPr>
            <a:lvl2pPr marL="284400" lvl="1" indent="-172800">
              <a:lnSpc>
                <a:spcPct val="90000"/>
              </a:lnSpc>
              <a:spcBef>
                <a:spcPts val="0"/>
              </a:spcBef>
              <a:spcAft>
                <a:spcPts val="300"/>
              </a:spcAft>
              <a:buClr>
                <a:schemeClr val="tx2"/>
              </a:buClr>
              <a:buFont typeface="Arial" panose="020B0604020202020204" pitchFamily="34" charset="0"/>
              <a:buChar char="•"/>
              <a:defRPr lang="en-US" sz="1200">
                <a:latin typeface="Trebuchet MS" panose="020B0603020202020204" pitchFamily="34" charset="0"/>
                <a:sym typeface="Trebuchet MS" panose="020B0603020202020204" pitchFamily="34" charset="0"/>
              </a:defRPr>
            </a:lvl2pPr>
            <a:lvl3pPr marL="511200" lvl="2" indent="-165600">
              <a:lnSpc>
                <a:spcPct val="90000"/>
              </a:lnSpc>
              <a:spcBef>
                <a:spcPts val="0"/>
              </a:spcBef>
              <a:spcAft>
                <a:spcPts val="30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lang="en-US" sz="1600" b="1" smtClean="0">
                <a:latin typeface="Trebuchet MS" panose="020B0603020202020204" pitchFamily="34" charset="0"/>
                <a:sym typeface="Trebuchet MS" panose="020B0603020202020204" pitchFamily="34" charset="0"/>
              </a:defRPr>
            </a:lvl5pPr>
            <a:lvl6pPr marL="269875" lvl="5" indent="-152400">
              <a:lnSpc>
                <a:spcPct val="90000"/>
              </a:lnSpc>
              <a:spcBef>
                <a:spcPts val="0"/>
              </a:spcBef>
              <a:spcAft>
                <a:spcPts val="600"/>
              </a:spcAft>
              <a:buClr>
                <a:schemeClr val="tx2"/>
              </a:buClr>
              <a:buFont typeface="Arial" panose="020B0604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nSpc>
                <a:spcPct val="100000"/>
              </a:lnSpc>
              <a:spcBef>
                <a:spcPts val="0"/>
              </a:spcBef>
              <a:spcAft>
                <a:spcPts val="600"/>
              </a:spcAft>
              <a:buSzPct val="100000"/>
              <a:buFont typeface="Trebuchet MS" panose="020B0603020202020204" pitchFamily="34" charset="0"/>
              <a:buChar char="​"/>
            </a:pPr>
            <a:r>
              <a:rPr sz="1800" dirty="0">
                <a:solidFill>
                  <a:schemeClr val="tx1">
                    <a:lumMod val="100000"/>
                  </a:schemeClr>
                </a:solidFill>
                <a:effectLst>
                  <a:glow>
                    <a:srgbClr val="000000"/>
                  </a:glow>
                </a:effectLst>
              </a:rPr>
              <a:t>Age Banding: Younger population</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Life Stage: Pre-family &amp; Family, focusing more on pre-family</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Mosaic Group: Aspiring Homemakers, Domestic Success etc.</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Mosaic Type: Alpha Families, Primary Ambitions, avoiding Classic Grandparents etc.</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Net Weekly HH Income: Between $434 - $553, with a focus on &gt; 488</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Total Children: People both with/without children</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Cruise Experience: Both, focusing more on newcomers.</a:t>
            </a:r>
          </a:p>
        </p:txBody>
      </p:sp>
      <p:cxnSp>
        <p:nvCxnSpPr>
          <p:cNvPr id="12" name="Straight Connector 11">
            <a:extLst>
              <a:ext uri="{FF2B5EF4-FFF2-40B4-BE49-F238E27FC236}">
                <a16:creationId xmlns:a16="http://schemas.microsoft.com/office/drawing/2014/main" id="{D8870C28-9920-1586-0CD7-6FB6A6C40483}"/>
              </a:ext>
            </a:extLst>
          </p:cNvPr>
          <p:cNvCxnSpPr>
            <a:cxnSpLocks/>
          </p:cNvCxnSpPr>
          <p:nvPr/>
        </p:nvCxnSpPr>
        <p:spPr>
          <a:xfrm>
            <a:off x="721279" y="4810781"/>
            <a:ext cx="10749442" cy="0"/>
          </a:xfrm>
          <a:prstGeom prst="line">
            <a:avLst/>
          </a:prstGeom>
          <a:ln w="9525">
            <a:solidFill>
              <a:schemeClr val="tx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ee4pContent2">
            <a:extLst>
              <a:ext uri="{FF2B5EF4-FFF2-40B4-BE49-F238E27FC236}">
                <a16:creationId xmlns:a16="http://schemas.microsoft.com/office/drawing/2014/main" id="{145AAD92-7F7D-517B-CB83-41AFB99F370F}"/>
              </a:ext>
            </a:extLst>
          </p:cNvPr>
          <p:cNvSpPr txBox="1"/>
          <p:nvPr/>
        </p:nvSpPr>
        <p:spPr>
          <a:xfrm>
            <a:off x="1140729" y="5592258"/>
            <a:ext cx="2798897" cy="326903"/>
          </a:xfrm>
          <a:prstGeom prst="rect">
            <a:avLst/>
          </a:prstGeom>
        </p:spPr>
        <p:txBody>
          <a:bodyPr vert="horz" lIns="0" tIns="0" rIns="0" bIns="0" rtlCol="0">
            <a:noAutofit/>
          </a:bodyPr>
          <a:lstStyle>
            <a:lvl1pPr lvl="0" indent="0">
              <a:lnSpc>
                <a:spcPct val="110000"/>
              </a:lnSpc>
              <a:spcBef>
                <a:spcPts val="600"/>
              </a:spcBef>
              <a:spcAft>
                <a:spcPts val="300"/>
              </a:spcAft>
              <a:buFont typeface="Arial" panose="020B0604020202020204" pitchFamily="34" charset="0"/>
              <a:buChar char="​"/>
              <a:defRPr lang="en-US" sz="1200">
                <a:latin typeface="Trebuchet MS" panose="020B0603020202020204" pitchFamily="34" charset="0"/>
                <a:sym typeface="Trebuchet MS" panose="020B0603020202020204" pitchFamily="34" charset="0"/>
              </a:defRPr>
            </a:lvl1pPr>
            <a:lvl2pPr marL="284400" lvl="1" indent="-172800">
              <a:lnSpc>
                <a:spcPct val="90000"/>
              </a:lnSpc>
              <a:spcBef>
                <a:spcPts val="0"/>
              </a:spcBef>
              <a:spcAft>
                <a:spcPts val="300"/>
              </a:spcAft>
              <a:buClr>
                <a:schemeClr val="tx2"/>
              </a:buClr>
              <a:buFont typeface="Arial" panose="020B0604020202020204" pitchFamily="34" charset="0"/>
              <a:buChar char="•"/>
              <a:defRPr lang="en-US" sz="1200">
                <a:latin typeface="Trebuchet MS" panose="020B0603020202020204" pitchFamily="34" charset="0"/>
                <a:sym typeface="Trebuchet MS" panose="020B0603020202020204" pitchFamily="34" charset="0"/>
              </a:defRPr>
            </a:lvl2pPr>
            <a:lvl3pPr marL="511200" lvl="2" indent="-165600">
              <a:lnSpc>
                <a:spcPct val="90000"/>
              </a:lnSpc>
              <a:spcBef>
                <a:spcPts val="0"/>
              </a:spcBef>
              <a:spcAft>
                <a:spcPts val="30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lang="en-US" sz="1600" b="1" smtClean="0">
                <a:latin typeface="Trebuchet MS" panose="020B0603020202020204" pitchFamily="34" charset="0"/>
                <a:sym typeface="Trebuchet MS" panose="020B0603020202020204" pitchFamily="34" charset="0"/>
              </a:defRPr>
            </a:lvl5pPr>
            <a:lvl6pPr marL="269875" lvl="5" indent="-152400">
              <a:lnSpc>
                <a:spcPct val="90000"/>
              </a:lnSpc>
              <a:spcBef>
                <a:spcPts val="0"/>
              </a:spcBef>
              <a:spcAft>
                <a:spcPts val="600"/>
              </a:spcAft>
              <a:buClr>
                <a:schemeClr val="tx2"/>
              </a:buClr>
              <a:buFont typeface="Arial" panose="020B0604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altLang="zh-CN" sz="1800" dirty="0">
                <a:solidFill>
                  <a:srgbClr val="29BA74"/>
                </a:solidFill>
              </a:rPr>
              <a:t>What to Target</a:t>
            </a:r>
            <a:endParaRPr sz="1800" dirty="0">
              <a:solidFill>
                <a:srgbClr val="29BA74"/>
              </a:solidFill>
            </a:endParaRPr>
          </a:p>
        </p:txBody>
      </p:sp>
      <p:sp>
        <p:nvSpPr>
          <p:cNvPr id="17" name="ee4pContent2">
            <a:extLst>
              <a:ext uri="{FF2B5EF4-FFF2-40B4-BE49-F238E27FC236}">
                <a16:creationId xmlns:a16="http://schemas.microsoft.com/office/drawing/2014/main" id="{B8FEAF86-5688-EC94-6EDA-EACCF4184A15}"/>
              </a:ext>
            </a:extLst>
          </p:cNvPr>
          <p:cNvSpPr txBox="1"/>
          <p:nvPr/>
        </p:nvSpPr>
        <p:spPr>
          <a:xfrm>
            <a:off x="3157268" y="4922790"/>
            <a:ext cx="8551044" cy="1969770"/>
          </a:xfrm>
          <a:prstGeom prst="rect">
            <a:avLst/>
          </a:prstGeom>
        </p:spPr>
        <p:txBody>
          <a:bodyPr vert="horz" wrap="square" lIns="0" tIns="0" rIns="0" bIns="0" rtlCol="0" anchorCtr="0">
            <a:spAutoFit/>
          </a:bodyPr>
          <a:lstStyle>
            <a:lvl1pPr lvl="0" indent="0">
              <a:lnSpc>
                <a:spcPct val="110000"/>
              </a:lnSpc>
              <a:spcBef>
                <a:spcPts val="600"/>
              </a:spcBef>
              <a:spcAft>
                <a:spcPts val="300"/>
              </a:spcAft>
              <a:buFont typeface="Arial" panose="020B0604020202020204" pitchFamily="34" charset="0"/>
              <a:buChar char="​"/>
              <a:defRPr lang="en-US" sz="1200">
                <a:latin typeface="Trebuchet MS" panose="020B0603020202020204" pitchFamily="34" charset="0"/>
                <a:sym typeface="Trebuchet MS" panose="020B0603020202020204" pitchFamily="34" charset="0"/>
              </a:defRPr>
            </a:lvl1pPr>
            <a:lvl2pPr marL="284400" lvl="1" indent="-172800">
              <a:lnSpc>
                <a:spcPct val="90000"/>
              </a:lnSpc>
              <a:spcBef>
                <a:spcPts val="0"/>
              </a:spcBef>
              <a:spcAft>
                <a:spcPts val="300"/>
              </a:spcAft>
              <a:buClr>
                <a:schemeClr val="tx2"/>
              </a:buClr>
              <a:buFont typeface="Arial" panose="020B0604020202020204" pitchFamily="34" charset="0"/>
              <a:buChar char="•"/>
              <a:defRPr lang="en-US" sz="1200">
                <a:latin typeface="Trebuchet MS" panose="020B0603020202020204" pitchFamily="34" charset="0"/>
                <a:sym typeface="Trebuchet MS" panose="020B0603020202020204" pitchFamily="34" charset="0"/>
              </a:defRPr>
            </a:lvl2pPr>
            <a:lvl3pPr marL="511200" lvl="2" indent="-165600">
              <a:lnSpc>
                <a:spcPct val="90000"/>
              </a:lnSpc>
              <a:spcBef>
                <a:spcPts val="0"/>
              </a:spcBef>
              <a:spcAft>
                <a:spcPts val="30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lang="en-US" sz="1600" b="1" smtClean="0">
                <a:latin typeface="Trebuchet MS" panose="020B0603020202020204" pitchFamily="34" charset="0"/>
                <a:sym typeface="Trebuchet MS" panose="020B0603020202020204" pitchFamily="34" charset="0"/>
              </a:defRPr>
            </a:lvl5pPr>
            <a:lvl6pPr marL="269875" lvl="5" indent="-152400">
              <a:lnSpc>
                <a:spcPct val="90000"/>
              </a:lnSpc>
              <a:spcBef>
                <a:spcPts val="0"/>
              </a:spcBef>
              <a:spcAft>
                <a:spcPts val="600"/>
              </a:spcAft>
              <a:buClr>
                <a:schemeClr val="tx2"/>
              </a:buClr>
              <a:buFont typeface="Arial" panose="020B0604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nSpc>
                <a:spcPct val="100000"/>
              </a:lnSpc>
              <a:spcBef>
                <a:spcPts val="0"/>
              </a:spcBef>
              <a:spcAft>
                <a:spcPts val="600"/>
              </a:spcAft>
              <a:buSzPct val="100000"/>
              <a:buFont typeface="Trebuchet MS" panose="020B0603020202020204" pitchFamily="34" charset="0"/>
              <a:buChar char="​"/>
            </a:pPr>
            <a:r>
              <a:rPr sz="1800" b="1" dirty="0">
                <a:solidFill>
                  <a:schemeClr val="tx1">
                    <a:lumMod val="100000"/>
                  </a:schemeClr>
                </a:solidFill>
                <a:effectLst>
                  <a:glow>
                    <a:srgbClr val="000000"/>
                  </a:glow>
                </a:effectLst>
              </a:rPr>
              <a:t>Strategy</a:t>
            </a:r>
            <a:r>
              <a:rPr sz="1800" dirty="0">
                <a:solidFill>
                  <a:schemeClr val="tx1">
                    <a:lumMod val="100000"/>
                  </a:schemeClr>
                </a:solidFill>
                <a:effectLst>
                  <a:glow>
                    <a:srgbClr val="000000"/>
                  </a:glow>
                </a:effectLst>
              </a:rPr>
              <a:t>: In personalized messages, stress how the journey/facilities on the ship are attractive to young people/ families with exquisite taste.</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Examples of further segmentation:</a:t>
            </a:r>
            <a:endParaRPr sz="1800" dirty="0">
              <a:solidFill>
                <a:schemeClr val="tx1">
                  <a:lumMod val="100000"/>
                </a:schemeClr>
              </a:solidFill>
              <a:effectLst>
                <a:glow>
                  <a:srgbClr val="000000"/>
                </a:glow>
              </a:effectLst>
            </a:endParaRP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 Fare Type: If guest’s income is from $434 -  $ 464 -&gt; promote “Early Saver”</a:t>
            </a:r>
          </a:p>
          <a:p>
            <a:pPr>
              <a:lnSpc>
                <a:spcPct val="100000"/>
              </a:lnSpc>
              <a:spcBef>
                <a:spcPts val="0"/>
              </a:spcBef>
              <a:spcAft>
                <a:spcPts val="600"/>
              </a:spcAft>
              <a:buSzPct val="100000"/>
              <a:buFont typeface="Trebuchet MS" panose="020B0603020202020204" pitchFamily="34" charset="0"/>
              <a:buChar char="​"/>
            </a:pPr>
            <a:r>
              <a:rPr lang="en-US" sz="1800" dirty="0">
                <a:solidFill>
                  <a:schemeClr val="tx1">
                    <a:lumMod val="100000"/>
                  </a:schemeClr>
                </a:solidFill>
                <a:effectLst>
                  <a:glow>
                    <a:srgbClr val="000000"/>
                  </a:glow>
                </a:effectLst>
              </a:rPr>
              <a:t>- Cabin Meta: If guest’s income is from $434 - $ 458 -&gt; promote “Inside”</a:t>
            </a:r>
          </a:p>
          <a:p>
            <a:pPr>
              <a:lnSpc>
                <a:spcPct val="100000"/>
              </a:lnSpc>
              <a:spcBef>
                <a:spcPts val="0"/>
              </a:spcBef>
              <a:spcAft>
                <a:spcPts val="600"/>
              </a:spcAft>
              <a:buSzPct val="100000"/>
              <a:buFont typeface="Trebuchet MS" panose="020B0603020202020204" pitchFamily="34" charset="0"/>
              <a:buChar char="​"/>
            </a:pPr>
            <a:endParaRPr sz="1800" dirty="0">
              <a:solidFill>
                <a:schemeClr val="tx1">
                  <a:lumMod val="100000"/>
                </a:schemeClr>
              </a:solidFill>
              <a:effectLst>
                <a:glow>
                  <a:srgbClr val="000000"/>
                </a:glow>
              </a:effectLst>
            </a:endParaRPr>
          </a:p>
        </p:txBody>
      </p:sp>
    </p:spTree>
    <p:extLst>
      <p:ext uri="{BB962C8B-B14F-4D97-AF65-F5344CB8AC3E}">
        <p14:creationId xmlns:p14="http://schemas.microsoft.com/office/powerpoint/2010/main" val="3824227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266A-FAB0-DDA6-EE7B-79E134F8DEB2}"/>
              </a:ext>
            </a:extLst>
          </p:cNvPr>
          <p:cNvSpPr>
            <a:spLocks noGrp="1"/>
          </p:cNvSpPr>
          <p:nvPr>
            <p:ph type="title"/>
          </p:nvPr>
        </p:nvSpPr>
        <p:spPr/>
        <p:txBody>
          <a:bodyPr/>
          <a:lstStyle/>
          <a:p>
            <a:r>
              <a:rPr lang="en-US" dirty="0"/>
              <a:t>Other Considerations</a:t>
            </a:r>
          </a:p>
        </p:txBody>
      </p:sp>
      <p:sp>
        <p:nvSpPr>
          <p:cNvPr id="4" name="TextBox 3">
            <a:extLst>
              <a:ext uri="{FF2B5EF4-FFF2-40B4-BE49-F238E27FC236}">
                <a16:creationId xmlns:a16="http://schemas.microsoft.com/office/drawing/2014/main" id="{8A56C7A9-D410-C372-DE4C-97EA2B40D2B2}"/>
              </a:ext>
            </a:extLst>
          </p:cNvPr>
          <p:cNvSpPr txBox="1"/>
          <p:nvPr/>
        </p:nvSpPr>
        <p:spPr>
          <a:xfrm>
            <a:off x="562774" y="1204220"/>
            <a:ext cx="11231439" cy="815607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29BA74"/>
                </a:solidFill>
              </a:rPr>
              <a:t>1. K-Prototype Clustering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575757"/>
                </a:solidFill>
                <a:effectLst/>
                <a:uLnTx/>
                <a:uFillTx/>
                <a:latin typeface="Trebuchet MS"/>
                <a:ea typeface="+mn-ea"/>
                <a:cs typeface="+mn-cs"/>
              </a:rPr>
              <a:t>Identified </a:t>
            </a:r>
            <a:r>
              <a:rPr lang="en-US" sz="1600" dirty="0">
                <a:solidFill>
                  <a:srgbClr val="575757"/>
                </a:solidFill>
                <a:latin typeface="Trebuchet MS"/>
              </a:rPr>
              <a:t>number of clusters through the elbow method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575757"/>
                </a:solidFill>
                <a:latin typeface="Trebuchet MS"/>
              </a:rPr>
              <a:t>Help better understand the composition of guest population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575757"/>
              </a:solidFill>
              <a:latin typeface="Trebuchet M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9BA74"/>
                </a:solidFill>
                <a:latin typeface="Trebuchet MS"/>
              </a:rPr>
              <a:t>2</a:t>
            </a:r>
            <a:r>
              <a:rPr kumimoji="0" lang="en-US" sz="1800" b="0" i="0" u="none" strike="noStrike" kern="1200" cap="none" spc="0" normalizeH="0" baseline="0" noProof="0" dirty="0">
                <a:ln>
                  <a:noFill/>
                </a:ln>
                <a:solidFill>
                  <a:srgbClr val="29BA74"/>
                </a:solidFill>
                <a:effectLst/>
                <a:uLnTx/>
                <a:uFillTx/>
                <a:latin typeface="Trebuchet MS"/>
                <a:ea typeface="+mn-ea"/>
                <a:cs typeface="+mn-cs"/>
              </a:rPr>
              <a:t>. Other Variables Helpful for Personalization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575757"/>
                </a:solidFill>
                <a:latin typeface="Trebuchet MS"/>
              </a:rPr>
              <a:t>Cruises Completed with HAL: a measure of loyalty -&gt; Targeting Priority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575757"/>
                </a:solidFill>
                <a:latin typeface="Trebuchet MS"/>
              </a:rPr>
              <a:t>Cruise Experience:</a:t>
            </a:r>
          </a:p>
          <a:p>
            <a:pPr marL="742950" lvl="1" indent="-285750">
              <a:buFont typeface="Arial" panose="020B0604020202020204" pitchFamily="34" charset="0"/>
              <a:buChar char="•"/>
              <a:defRPr/>
            </a:pPr>
            <a:r>
              <a:rPr lang="en-US" sz="1600" dirty="0">
                <a:solidFill>
                  <a:srgbClr val="575757"/>
                </a:solidFill>
                <a:latin typeface="Trebuchet MS"/>
              </a:rPr>
              <a:t>Newcomer: no information about the new guest -&gt; Recommend the most well-established cruise lines</a:t>
            </a:r>
          </a:p>
          <a:p>
            <a:pPr marL="742950" lvl="1" indent="-285750">
              <a:buFont typeface="Arial" panose="020B0604020202020204" pitchFamily="34" charset="0"/>
              <a:buChar char="•"/>
              <a:defRPr/>
            </a:pPr>
            <a:r>
              <a:rPr lang="en-US" sz="1600" dirty="0">
                <a:solidFill>
                  <a:srgbClr val="575757"/>
                </a:solidFill>
                <a:latin typeface="Trebuchet MS"/>
              </a:rPr>
              <a:t>Past Guest with high number of Cruises Completed with HAL -&gt; Whenever we have new cruises, make them top priorities of marketing effort.</a:t>
            </a:r>
          </a:p>
          <a:p>
            <a:pPr>
              <a:defRPr/>
            </a:pPr>
            <a:endParaRPr lang="en-US" sz="1600" dirty="0">
              <a:solidFill>
                <a:srgbClr val="575757"/>
              </a:solidFill>
              <a:latin typeface="Trebuchet M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9BA74"/>
                </a:solidFill>
                <a:latin typeface="Trebuchet MS"/>
              </a:rPr>
              <a:t>3</a:t>
            </a:r>
            <a:r>
              <a:rPr kumimoji="0" lang="en-US" sz="1800" b="0" i="0" u="none" strike="noStrike" kern="1200" cap="none" spc="0" normalizeH="0" baseline="0" noProof="0" dirty="0">
                <a:ln>
                  <a:noFill/>
                </a:ln>
                <a:solidFill>
                  <a:srgbClr val="29BA74"/>
                </a:solidFill>
                <a:effectLst/>
                <a:uLnTx/>
                <a:uFillTx/>
                <a:latin typeface="Trebuchet MS"/>
                <a:ea typeface="+mn-ea"/>
                <a:cs typeface="+mn-cs"/>
              </a:rPr>
              <a:t>. Other Means of Contact</a:t>
            </a:r>
          </a:p>
          <a:p>
            <a:pPr marL="285750" indent="-285750">
              <a:buFont typeface="Arial" panose="020B0604020202020204" pitchFamily="34" charset="0"/>
              <a:buChar char="•"/>
              <a:defRPr/>
            </a:pPr>
            <a:r>
              <a:rPr lang="en-US" sz="1600" dirty="0">
                <a:solidFill>
                  <a:srgbClr val="575757"/>
                </a:solidFill>
                <a:latin typeface="Trebuchet MS"/>
              </a:rPr>
              <a:t>Expanding means of contact to include apps, live chat, phone calls, text messages</a:t>
            </a:r>
          </a:p>
          <a:p>
            <a:pPr marL="285750" indent="-285750">
              <a:buFont typeface="Arial" panose="020B0604020202020204" pitchFamily="34" charset="0"/>
              <a:buChar char="•"/>
              <a:defRPr/>
            </a:pPr>
            <a:r>
              <a:rPr lang="en-US" sz="1600" dirty="0">
                <a:solidFill>
                  <a:srgbClr val="575757"/>
                </a:solidFill>
                <a:latin typeface="Trebuchet MS"/>
              </a:rPr>
              <a:t>It is important to balance conversion rate against cost</a:t>
            </a:r>
          </a:p>
          <a:p>
            <a:pPr marL="285750" indent="-285750">
              <a:buFont typeface="Arial" panose="020B0604020202020204" pitchFamily="34" charset="0"/>
              <a:buChar char="•"/>
              <a:defRPr/>
            </a:pPr>
            <a:endParaRPr lang="en-US" sz="1600" dirty="0">
              <a:solidFill>
                <a:srgbClr val="575757"/>
              </a:solidFill>
              <a:latin typeface="Trebuchet M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BA74"/>
                </a:solidFill>
                <a:effectLst/>
                <a:uLnTx/>
                <a:uFillTx/>
                <a:latin typeface="Trebuchet MS"/>
                <a:ea typeface="+mn-ea"/>
                <a:cs typeface="+mn-cs"/>
              </a:rPr>
              <a:t>3. Collect more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575757"/>
                </a:solidFill>
                <a:latin typeface="Trebuchet MS"/>
              </a:rPr>
              <a:t>To find the optimal frequency/time of sending mails/emails to increase response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575757"/>
                </a:solidFill>
                <a:latin typeface="Trebuchet MS"/>
              </a:rPr>
              <a:t>After launching the marketing campaigns, collect data on whether the guest responded to the email or not. With sufficient training data, we could build classification models to predict customer response. This will help HAL optimize ways of personalization in the future.</a:t>
            </a:r>
          </a:p>
          <a:p>
            <a:pPr>
              <a:defRPr/>
            </a:pPr>
            <a:endParaRPr lang="en-US" sz="1600" dirty="0">
              <a:solidFill>
                <a:srgbClr val="575757"/>
              </a:solidFill>
              <a:latin typeface="Trebuchet M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9BA74"/>
              </a:solidFill>
              <a:effectLst/>
              <a:uLnTx/>
              <a:uFillTx/>
              <a:latin typeface="Trebuchet MS"/>
              <a:ea typeface="+mn-ea"/>
              <a:cs typeface="+mn-cs"/>
            </a:endParaRPr>
          </a:p>
          <a:p>
            <a:pPr>
              <a:defRPr/>
            </a:pPr>
            <a:endParaRPr lang="en-US" sz="1600" dirty="0">
              <a:solidFill>
                <a:srgbClr val="575757"/>
              </a:solidFill>
              <a:latin typeface="Trebuchet M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575757"/>
              </a:solidFill>
              <a:latin typeface="Trebuchet M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29BA74"/>
              </a:solidFill>
              <a:effectLst/>
              <a:uLnTx/>
              <a:uFillTx/>
              <a:latin typeface="Trebuchet MS"/>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srgbClr val="575757"/>
              </a:solidFill>
              <a:latin typeface="Trebuchet M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575757"/>
              </a:solidFill>
              <a:effectLst/>
              <a:uLnTx/>
              <a:uFillTx/>
              <a:latin typeface="Trebuchet MS"/>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575757"/>
              </a:solidFill>
              <a:effectLst/>
              <a:uLnTx/>
              <a:uFillTx/>
              <a:latin typeface="Trebuchet MS"/>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srgbClr val="575757"/>
              </a:solidFill>
              <a:latin typeface="Trebuchet M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srgbClr val="575757"/>
              </a:solidFill>
              <a:latin typeface="Trebuchet M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575757"/>
              </a:solidFill>
              <a:effectLst/>
              <a:uLnTx/>
              <a:uFillTx/>
              <a:latin typeface="Trebuchet MS"/>
              <a:ea typeface="+mn-ea"/>
              <a:cs typeface="+mn-cs"/>
            </a:endParaRPr>
          </a:p>
        </p:txBody>
      </p:sp>
      <p:pic>
        <p:nvPicPr>
          <p:cNvPr id="6" name="Picture 5">
            <a:extLst>
              <a:ext uri="{FF2B5EF4-FFF2-40B4-BE49-F238E27FC236}">
                <a16:creationId xmlns:a16="http://schemas.microsoft.com/office/drawing/2014/main" id="{15CF63F3-07EE-AE1B-F25E-0B83956CC4C0}"/>
              </a:ext>
            </a:extLst>
          </p:cNvPr>
          <p:cNvPicPr>
            <a:picLocks noChangeAspect="1"/>
          </p:cNvPicPr>
          <p:nvPr/>
        </p:nvPicPr>
        <p:blipFill>
          <a:blip r:embed="rId2"/>
          <a:stretch>
            <a:fillRect/>
          </a:stretch>
        </p:blipFill>
        <p:spPr>
          <a:xfrm>
            <a:off x="7855128" y="1093698"/>
            <a:ext cx="2451226" cy="1790792"/>
          </a:xfrm>
          <a:prstGeom prst="rect">
            <a:avLst/>
          </a:prstGeom>
        </p:spPr>
      </p:pic>
    </p:spTree>
    <p:extLst>
      <p:ext uri="{BB962C8B-B14F-4D97-AF65-F5344CB8AC3E}">
        <p14:creationId xmlns:p14="http://schemas.microsoft.com/office/powerpoint/2010/main" val="2149904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16" imgH="216" progId="TCLayout.ActiveDocument.1">
                  <p:embed/>
                </p:oleObj>
              </mc:Choice>
              <mc:Fallback>
                <p:oleObj name="think-cell Slide" r:id="rId5" imgW="216" imgH="216"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Overview </a:t>
            </a:r>
          </a:p>
        </p:txBody>
      </p:sp>
      <p:cxnSp>
        <p:nvCxnSpPr>
          <p:cNvPr id="22" name="Straight Arrow Connector 21"/>
          <p:cNvCxnSpPr/>
          <p:nvPr/>
        </p:nvCxnSpPr>
        <p:spPr>
          <a:xfrm rot="10800000" flipV="1">
            <a:off x="630000" y="1429524"/>
            <a:ext cx="0" cy="220911"/>
          </a:xfrm>
          <a:prstGeom prst="straightConnector1">
            <a:avLst/>
          </a:prstGeom>
          <a:ln w="9525">
            <a:solidFill>
              <a:schemeClr val="accent5"/>
            </a:solidFill>
            <a:miter lim="800000"/>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rot="10800000">
            <a:off x="630000" y="1429524"/>
            <a:ext cx="10935900" cy="220911"/>
            <a:chOff x="746760" y="6055739"/>
            <a:chExt cx="10935900" cy="304800"/>
          </a:xfrm>
        </p:grpSpPr>
        <p:cxnSp>
          <p:nvCxnSpPr>
            <p:cNvPr id="34" name="Straight Connector 33"/>
            <p:cNvCxnSpPr/>
            <p:nvPr/>
          </p:nvCxnSpPr>
          <p:spPr>
            <a:xfrm rot="10800000">
              <a:off x="746760" y="6360539"/>
              <a:ext cx="10935900" cy="0"/>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46760" y="6055739"/>
              <a:ext cx="0" cy="304800"/>
            </a:xfrm>
            <a:prstGeom prst="straightConnector1">
              <a:avLst/>
            </a:prstGeom>
            <a:ln w="9525">
              <a:solidFill>
                <a:schemeClr val="accent5"/>
              </a:solidFill>
              <a:miter lim="800000"/>
              <a:tailEnd type="triangle" w="med" len="med"/>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507900" y="1274706"/>
            <a:ext cx="5180100" cy="332399"/>
          </a:xfrm>
          <a:prstGeom prst="rect">
            <a:avLst/>
          </a:prstGeom>
          <a:solidFill>
            <a:schemeClr val="bg2"/>
          </a:solidFill>
        </p:spPr>
        <p:txBody>
          <a:bodyPr wrap="square" lIns="0" tIns="0" rIns="0" bIns="0" rtlCol="0" anchor="t">
            <a:spAutoFit/>
          </a:bodyPr>
          <a:lstStyle/>
          <a:p>
            <a:pPr marL="271463" marR="0" lvl="0" indent="0" algn="ctr" defTabSz="914400" rtl="0" eaLnBrk="1" fontAlgn="auto" latinLnBrk="0" hangingPunct="1">
              <a:lnSpc>
                <a:spcPct val="90000"/>
              </a:lnSpc>
              <a:spcBef>
                <a:spcPts val="0"/>
              </a:spcBef>
              <a:spcAft>
                <a:spcPts val="600"/>
              </a:spcAft>
              <a:buClrTx/>
              <a:buSzTx/>
              <a:buFontTx/>
              <a:buNone/>
              <a:tabLst/>
              <a:defRPr/>
            </a:pPr>
            <a:r>
              <a:rPr lang="en-US" altLang="zh-CN" sz="2400" dirty="0">
                <a:solidFill>
                  <a:srgbClr val="29BA74"/>
                </a:solidFill>
                <a:latin typeface="Trebuchet MS"/>
              </a:rPr>
              <a:t>Goal of the Case Study</a:t>
            </a:r>
            <a:r>
              <a:rPr kumimoji="0" lang="en-AU" sz="2400" b="0" i="0" u="none" strike="noStrike" kern="1200" cap="none" spc="0" normalizeH="0" baseline="0" noProof="0" dirty="0">
                <a:ln>
                  <a:noFill/>
                </a:ln>
                <a:solidFill>
                  <a:srgbClr val="29BA74"/>
                </a:solidFill>
                <a:effectLst/>
                <a:uLnTx/>
                <a:uFillTx/>
                <a:latin typeface="Trebuchet MS"/>
                <a:ea typeface="+mn-ea"/>
                <a:cs typeface="+mn-cs"/>
              </a:rPr>
              <a:t> </a:t>
            </a:r>
          </a:p>
        </p:txBody>
      </p:sp>
      <p:sp>
        <p:nvSpPr>
          <p:cNvPr id="44" name="ee4pHeader2"/>
          <p:cNvSpPr txBox="1"/>
          <p:nvPr/>
        </p:nvSpPr>
        <p:spPr>
          <a:xfrm>
            <a:off x="4574284" y="2762375"/>
            <a:ext cx="3125941"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29BA74"/>
                </a:solidFill>
                <a:effectLst/>
                <a:uLnTx/>
                <a:uFillTx/>
                <a:latin typeface="Trebuchet MS"/>
                <a:ea typeface="+mn-ea"/>
                <a:cs typeface="+mn-cs"/>
              </a:rPr>
              <a:t>Who to Target</a:t>
            </a:r>
          </a:p>
        </p:txBody>
      </p:sp>
      <p:sp>
        <p:nvSpPr>
          <p:cNvPr id="41" name="ee4pContent2"/>
          <p:cNvSpPr txBox="1"/>
          <p:nvPr/>
        </p:nvSpPr>
        <p:spPr>
          <a:xfrm>
            <a:off x="836469" y="3694094"/>
            <a:ext cx="3125941" cy="975251"/>
          </a:xfrm>
          <a:prstGeom prst="rect">
            <a:avLst/>
          </a:prstGeom>
          <a:ln cap="rnd">
            <a:noFill/>
          </a:ln>
        </p:spPr>
        <p:txBody>
          <a:bodyPr vert="horz" wrap="square" lIns="0" tIns="0" rIns="0" bIns="0" rtlCol="0">
            <a:noAutofit/>
          </a:bodyPr>
          <a:lstStyle>
            <a:defPPr>
              <a:defRPr lang="en-US"/>
            </a:defPPr>
            <a:lvl1pPr lvl="0" indent="0">
              <a:lnSpc>
                <a:spcPct val="100000"/>
              </a:lnSpc>
              <a:spcBef>
                <a:spcPts val="0"/>
              </a:spcBef>
              <a:spcAft>
                <a:spcPts val="0"/>
              </a:spcAft>
              <a:buClr>
                <a:srgbClr val="000000"/>
              </a:buClr>
              <a:buSzPct val="100000"/>
              <a:buFont typeface="Trebuchet MS" panose="020B0603020202020204" pitchFamily="34" charset="0"/>
              <a:buNone/>
              <a:defRPr sz="2000">
                <a:solidFill>
                  <a:srgbClr val="575757"/>
                </a:solidFill>
                <a:latin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defRPr>
            </a:lvl9pPr>
          </a:lstStyle>
          <a:p>
            <a:pPr marL="0" marR="0" lvl="0" indent="0" algn="ctr" defTabSz="914400" rtl="0" eaLnBrk="1" fontAlgn="auto" latinLnBrk="0" hangingPunct="1">
              <a:lnSpc>
                <a:spcPct val="90000"/>
              </a:lnSpc>
              <a:spcBef>
                <a:spcPts val="0"/>
              </a:spcBef>
              <a:spcAft>
                <a:spcPts val="1200"/>
              </a:spcAft>
              <a:buClr>
                <a:srgbClr val="000000"/>
              </a:buClr>
              <a:buSzPct val="100000"/>
              <a:buFont typeface="Trebuchet MS" panose="020B0603020202020204" pitchFamily="34" charset="0"/>
              <a:buNone/>
              <a:tabLst/>
              <a:defRPr/>
            </a:pPr>
            <a:r>
              <a:rPr kumimoji="0" lang="en-AU" sz="2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rPr>
              <a:t>What are the most popular booking month for each subtrade?</a:t>
            </a:r>
          </a:p>
        </p:txBody>
      </p:sp>
      <p:sp>
        <p:nvSpPr>
          <p:cNvPr id="45" name="ee4pHeader3"/>
          <p:cNvSpPr txBox="1"/>
          <p:nvPr/>
        </p:nvSpPr>
        <p:spPr>
          <a:xfrm>
            <a:off x="8441463" y="2762375"/>
            <a:ext cx="3125941"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29BA74"/>
                </a:solidFill>
                <a:effectLst/>
                <a:uLnTx/>
                <a:uFillTx/>
                <a:latin typeface="Trebuchet MS"/>
                <a:ea typeface="+mn-ea"/>
                <a:cs typeface="+mn-cs"/>
              </a:rPr>
              <a:t>What to target</a:t>
            </a:r>
          </a:p>
        </p:txBody>
      </p:sp>
      <p:sp>
        <p:nvSpPr>
          <p:cNvPr id="43" name="ee4pHeader1"/>
          <p:cNvSpPr txBox="1"/>
          <p:nvPr/>
        </p:nvSpPr>
        <p:spPr>
          <a:xfrm>
            <a:off x="674379" y="2772246"/>
            <a:ext cx="312386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29BA74"/>
                </a:solidFill>
                <a:effectLst/>
                <a:uLnTx/>
                <a:uFillTx/>
                <a:latin typeface="Trebuchet MS"/>
                <a:ea typeface="+mn-ea"/>
                <a:cs typeface="+mn-cs"/>
              </a:rPr>
              <a:t>When to target</a:t>
            </a:r>
          </a:p>
        </p:txBody>
      </p:sp>
      <p:cxnSp>
        <p:nvCxnSpPr>
          <p:cNvPr id="76" name="Straight Connector 75"/>
          <p:cNvCxnSpPr>
            <a:cxnSpLocks/>
          </p:cNvCxnSpPr>
          <p:nvPr/>
        </p:nvCxnSpPr>
        <p:spPr>
          <a:xfrm flipV="1">
            <a:off x="836469" y="4869700"/>
            <a:ext cx="10492398" cy="18250"/>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 name="ee4pContent2">
            <a:extLst>
              <a:ext uri="{FF2B5EF4-FFF2-40B4-BE49-F238E27FC236}">
                <a16:creationId xmlns:a16="http://schemas.microsoft.com/office/drawing/2014/main" id="{568301FD-FCE7-4388-B012-9F2B235DE97D}"/>
              </a:ext>
            </a:extLst>
          </p:cNvPr>
          <p:cNvSpPr txBox="1"/>
          <p:nvPr/>
        </p:nvSpPr>
        <p:spPr>
          <a:xfrm>
            <a:off x="1046497" y="1704246"/>
            <a:ext cx="10578505" cy="1709533"/>
          </a:xfrm>
          <a:prstGeom prst="rect">
            <a:avLst/>
          </a:prstGeom>
          <a:ln cap="rnd">
            <a:noFill/>
          </a:ln>
        </p:spPr>
        <p:txBody>
          <a:bodyPr vert="horz" wrap="square" lIns="0" tIns="0" rIns="0" bIns="0" rtlCol="0">
            <a:noAutofit/>
          </a:bodyPr>
          <a:lstStyle>
            <a:defPPr>
              <a:defRPr lang="en-US"/>
            </a:defPPr>
            <a:lvl1pPr lvl="0" indent="0">
              <a:lnSpc>
                <a:spcPct val="100000"/>
              </a:lnSpc>
              <a:spcBef>
                <a:spcPts val="0"/>
              </a:spcBef>
              <a:spcAft>
                <a:spcPts val="0"/>
              </a:spcAft>
              <a:buClr>
                <a:srgbClr val="000000"/>
              </a:buClr>
              <a:buSzPct val="100000"/>
              <a:buFont typeface="Trebuchet MS" panose="020B0603020202020204" pitchFamily="34" charset="0"/>
              <a:buNone/>
              <a:defRPr sz="2000">
                <a:solidFill>
                  <a:srgbClr val="575757"/>
                </a:solidFill>
                <a:latin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defRPr>
            </a:lvl9pPr>
          </a:lstStyle>
          <a:p>
            <a:pPr marL="0" marR="0" lvl="0" indent="0" algn="ctr" defTabSz="914400" rtl="0" eaLnBrk="1" fontAlgn="auto" latinLnBrk="0" hangingPunct="1">
              <a:lnSpc>
                <a:spcPct val="90000"/>
              </a:lnSpc>
              <a:spcBef>
                <a:spcPts val="0"/>
              </a:spcBef>
              <a:spcAft>
                <a:spcPts val="1200"/>
              </a:spcAft>
              <a:buClr>
                <a:srgbClr val="000000"/>
              </a:buClr>
              <a:buSzPct val="100000"/>
              <a:buFont typeface="Trebuchet MS" panose="020B0603020202020204" pitchFamily="34" charset="0"/>
              <a:buNone/>
              <a:tabLst/>
              <a:defRPr/>
            </a:pPr>
            <a:r>
              <a:rPr kumimoji="0" lang="en-AU" sz="2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rPr>
              <a:t>Given a cruise line (subtrade) to be marketed, what kind of guests should HAL contact at what time with what content?</a:t>
            </a:r>
          </a:p>
        </p:txBody>
      </p:sp>
      <p:grpSp>
        <p:nvGrpSpPr>
          <p:cNvPr id="10" name="bcgIcons_LargeGroupMeeting">
            <a:extLst>
              <a:ext uri="{FF2B5EF4-FFF2-40B4-BE49-F238E27FC236}">
                <a16:creationId xmlns:a16="http://schemas.microsoft.com/office/drawing/2014/main" id="{15CB4E6B-6846-F342-9F33-E4B3AF6B1BB5}"/>
              </a:ext>
            </a:extLst>
          </p:cNvPr>
          <p:cNvGrpSpPr>
            <a:grpSpLocks/>
          </p:cNvGrpSpPr>
          <p:nvPr/>
        </p:nvGrpSpPr>
        <p:grpSpPr bwMode="auto">
          <a:xfrm>
            <a:off x="5680330" y="2189904"/>
            <a:ext cx="877924" cy="1036402"/>
            <a:chOff x="1682" y="0"/>
            <a:chExt cx="4316" cy="4320"/>
          </a:xfrm>
        </p:grpSpPr>
        <p:sp>
          <p:nvSpPr>
            <p:cNvPr id="11" name="AutoShape 33">
              <a:extLst>
                <a:ext uri="{FF2B5EF4-FFF2-40B4-BE49-F238E27FC236}">
                  <a16:creationId xmlns:a16="http://schemas.microsoft.com/office/drawing/2014/main" id="{44096BA6-2BD9-9185-CBE8-9E5542ECA72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75757"/>
                </a:solidFill>
                <a:effectLst/>
                <a:uLnTx/>
                <a:uFillTx/>
                <a:latin typeface="Trebuchet MS"/>
                <a:ea typeface="+mn-ea"/>
                <a:cs typeface="+mn-cs"/>
              </a:endParaRPr>
            </a:p>
          </p:txBody>
        </p:sp>
        <p:sp>
          <p:nvSpPr>
            <p:cNvPr id="12" name="Freeform 35">
              <a:extLst>
                <a:ext uri="{FF2B5EF4-FFF2-40B4-BE49-F238E27FC236}">
                  <a16:creationId xmlns:a16="http://schemas.microsoft.com/office/drawing/2014/main" id="{0FF88AFD-4BEA-1361-F083-1D82E136AA28}"/>
                </a:ext>
              </a:extLst>
            </p:cNvPr>
            <p:cNvSpPr>
              <a:spLocks noEditPoints="1"/>
            </p:cNvSpPr>
            <p:nvPr/>
          </p:nvSpPr>
          <p:spPr bwMode="auto">
            <a:xfrm>
              <a:off x="1929" y="2160"/>
              <a:ext cx="3833" cy="735"/>
            </a:xfrm>
            <a:custGeom>
              <a:avLst/>
              <a:gdLst>
                <a:gd name="T0" fmla="*/ 353 w 2046"/>
                <a:gd name="T1" fmla="*/ 382 h 392"/>
                <a:gd name="T2" fmla="*/ 561 w 2046"/>
                <a:gd name="T3" fmla="*/ 165 h 392"/>
                <a:gd name="T4" fmla="*/ 663 w 2046"/>
                <a:gd name="T5" fmla="*/ 197 h 392"/>
                <a:gd name="T6" fmla="*/ 762 w 2046"/>
                <a:gd name="T7" fmla="*/ 165 h 392"/>
                <a:gd name="T8" fmla="*/ 895 w 2046"/>
                <a:gd name="T9" fmla="*/ 188 h 392"/>
                <a:gd name="T10" fmla="*/ 963 w 2046"/>
                <a:gd name="T11" fmla="*/ 392 h 392"/>
                <a:gd name="T12" fmla="*/ 1679 w 2046"/>
                <a:gd name="T13" fmla="*/ 392 h 392"/>
                <a:gd name="T14" fmla="*/ 1612 w 2046"/>
                <a:gd name="T15" fmla="*/ 188 h 392"/>
                <a:gd name="T16" fmla="*/ 1479 w 2046"/>
                <a:gd name="T17" fmla="*/ 165 h 392"/>
                <a:gd name="T18" fmla="*/ 1380 w 2046"/>
                <a:gd name="T19" fmla="*/ 197 h 392"/>
                <a:gd name="T20" fmla="*/ 1278 w 2046"/>
                <a:gd name="T21" fmla="*/ 165 h 392"/>
                <a:gd name="T22" fmla="*/ 1070 w 2046"/>
                <a:gd name="T23" fmla="*/ 382 h 392"/>
                <a:gd name="T24" fmla="*/ 1679 w 2046"/>
                <a:gd name="T25" fmla="*/ 392 h 392"/>
                <a:gd name="T26" fmla="*/ 1262 w 2046"/>
                <a:gd name="T27" fmla="*/ 122 h 392"/>
                <a:gd name="T28" fmla="*/ 1238 w 2046"/>
                <a:gd name="T29" fmla="*/ 84 h 392"/>
                <a:gd name="T30" fmla="*/ 1187 w 2046"/>
                <a:gd name="T31" fmla="*/ 5 h 392"/>
                <a:gd name="T32" fmla="*/ 1120 w 2046"/>
                <a:gd name="T33" fmla="*/ 3 h 392"/>
                <a:gd name="T34" fmla="*/ 1126 w 2046"/>
                <a:gd name="T35" fmla="*/ 148 h 392"/>
                <a:gd name="T36" fmla="*/ 546 w 2046"/>
                <a:gd name="T37" fmla="*/ 122 h 392"/>
                <a:gd name="T38" fmla="*/ 522 w 2046"/>
                <a:gd name="T39" fmla="*/ 84 h 392"/>
                <a:gd name="T40" fmla="*/ 471 w 2046"/>
                <a:gd name="T41" fmla="*/ 5 h 392"/>
                <a:gd name="T42" fmla="*/ 304 w 2046"/>
                <a:gd name="T43" fmla="*/ 48 h 392"/>
                <a:gd name="T44" fmla="*/ 70 w 2046"/>
                <a:gd name="T45" fmla="*/ 23 h 392"/>
                <a:gd name="T46" fmla="*/ 363 w 2046"/>
                <a:gd name="T47" fmla="*/ 201 h 392"/>
                <a:gd name="T48" fmla="*/ 804 w 2046"/>
                <a:gd name="T49" fmla="*/ 78 h 392"/>
                <a:gd name="T50" fmla="*/ 793 w 2046"/>
                <a:gd name="T51" fmla="*/ 103 h 392"/>
                <a:gd name="T52" fmla="*/ 778 w 2046"/>
                <a:gd name="T53" fmla="*/ 122 h 392"/>
                <a:gd name="T54" fmla="*/ 945 w 2046"/>
                <a:gd name="T55" fmla="*/ 175 h 392"/>
                <a:gd name="T56" fmla="*/ 917 w 2046"/>
                <a:gd name="T57" fmla="*/ 0 h 392"/>
                <a:gd name="T58" fmla="*/ 804 w 2046"/>
                <a:gd name="T59" fmla="*/ 78 h 392"/>
                <a:gd name="T60" fmla="*/ 1970 w 2046"/>
                <a:gd name="T61" fmla="*/ 23 h 392"/>
                <a:gd name="T62" fmla="*/ 1836 w 2046"/>
                <a:gd name="T63" fmla="*/ 3 h 392"/>
                <a:gd name="T64" fmla="*/ 1728 w 2046"/>
                <a:gd name="T65" fmla="*/ 105 h 392"/>
                <a:gd name="T66" fmla="*/ 1633 w 2046"/>
                <a:gd name="T67" fmla="*/ 0 h 392"/>
                <a:gd name="T68" fmla="*/ 1520 w 2046"/>
                <a:gd name="T69" fmla="*/ 78 h 392"/>
                <a:gd name="T70" fmla="*/ 1509 w 2046"/>
                <a:gd name="T71" fmla="*/ 103 h 392"/>
                <a:gd name="T72" fmla="*/ 1494 w 2046"/>
                <a:gd name="T73" fmla="*/ 122 h 392"/>
                <a:gd name="T74" fmla="*/ 1686 w 2046"/>
                <a:gd name="T75" fmla="*/ 222 h 392"/>
                <a:gd name="T76" fmla="*/ 1784 w 2046"/>
                <a:gd name="T77" fmla="*/ 222 h 392"/>
                <a:gd name="T78" fmla="*/ 2045 w 2046"/>
                <a:gd name="T79" fmla="*/ 21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6" h="392">
                  <a:moveTo>
                    <a:pt x="361" y="392"/>
                  </a:moveTo>
                  <a:cubicBezTo>
                    <a:pt x="355" y="392"/>
                    <a:pt x="352" y="387"/>
                    <a:pt x="353" y="382"/>
                  </a:cubicBezTo>
                  <a:cubicBezTo>
                    <a:pt x="363" y="357"/>
                    <a:pt x="390" y="205"/>
                    <a:pt x="428" y="188"/>
                  </a:cubicBezTo>
                  <a:cubicBezTo>
                    <a:pt x="475" y="166"/>
                    <a:pt x="561" y="165"/>
                    <a:pt x="561" y="165"/>
                  </a:cubicBezTo>
                  <a:cubicBezTo>
                    <a:pt x="561" y="165"/>
                    <a:pt x="561" y="165"/>
                    <a:pt x="561" y="165"/>
                  </a:cubicBezTo>
                  <a:cubicBezTo>
                    <a:pt x="561" y="165"/>
                    <a:pt x="596" y="197"/>
                    <a:pt x="663" y="197"/>
                  </a:cubicBezTo>
                  <a:cubicBezTo>
                    <a:pt x="660" y="197"/>
                    <a:pt x="660" y="197"/>
                    <a:pt x="660" y="197"/>
                  </a:cubicBezTo>
                  <a:cubicBezTo>
                    <a:pt x="728" y="197"/>
                    <a:pt x="762" y="165"/>
                    <a:pt x="762" y="165"/>
                  </a:cubicBezTo>
                  <a:cubicBezTo>
                    <a:pt x="762" y="165"/>
                    <a:pt x="762" y="165"/>
                    <a:pt x="762" y="165"/>
                  </a:cubicBezTo>
                  <a:cubicBezTo>
                    <a:pt x="762" y="165"/>
                    <a:pt x="849" y="166"/>
                    <a:pt x="895" y="188"/>
                  </a:cubicBezTo>
                  <a:cubicBezTo>
                    <a:pt x="933" y="205"/>
                    <a:pt x="961" y="357"/>
                    <a:pt x="970" y="382"/>
                  </a:cubicBezTo>
                  <a:cubicBezTo>
                    <a:pt x="972" y="387"/>
                    <a:pt x="968" y="392"/>
                    <a:pt x="963" y="392"/>
                  </a:cubicBezTo>
                  <a:lnTo>
                    <a:pt x="361" y="392"/>
                  </a:lnTo>
                  <a:close/>
                  <a:moveTo>
                    <a:pt x="1679" y="392"/>
                  </a:moveTo>
                  <a:cubicBezTo>
                    <a:pt x="1685" y="392"/>
                    <a:pt x="1688" y="387"/>
                    <a:pt x="1687" y="382"/>
                  </a:cubicBezTo>
                  <a:cubicBezTo>
                    <a:pt x="1677" y="357"/>
                    <a:pt x="1650" y="205"/>
                    <a:pt x="1612" y="188"/>
                  </a:cubicBezTo>
                  <a:cubicBezTo>
                    <a:pt x="1565" y="166"/>
                    <a:pt x="1479" y="165"/>
                    <a:pt x="1479" y="165"/>
                  </a:cubicBezTo>
                  <a:cubicBezTo>
                    <a:pt x="1479" y="165"/>
                    <a:pt x="1479" y="165"/>
                    <a:pt x="1479" y="165"/>
                  </a:cubicBezTo>
                  <a:cubicBezTo>
                    <a:pt x="1479" y="165"/>
                    <a:pt x="1444" y="197"/>
                    <a:pt x="1377" y="197"/>
                  </a:cubicBezTo>
                  <a:cubicBezTo>
                    <a:pt x="1380" y="197"/>
                    <a:pt x="1380" y="197"/>
                    <a:pt x="1380" y="197"/>
                  </a:cubicBezTo>
                  <a:cubicBezTo>
                    <a:pt x="1312" y="197"/>
                    <a:pt x="1278" y="165"/>
                    <a:pt x="1278" y="165"/>
                  </a:cubicBezTo>
                  <a:cubicBezTo>
                    <a:pt x="1278" y="165"/>
                    <a:pt x="1278" y="165"/>
                    <a:pt x="1278" y="165"/>
                  </a:cubicBezTo>
                  <a:cubicBezTo>
                    <a:pt x="1278" y="165"/>
                    <a:pt x="1191" y="166"/>
                    <a:pt x="1145" y="188"/>
                  </a:cubicBezTo>
                  <a:cubicBezTo>
                    <a:pt x="1107" y="205"/>
                    <a:pt x="1079" y="357"/>
                    <a:pt x="1070" y="382"/>
                  </a:cubicBezTo>
                  <a:cubicBezTo>
                    <a:pt x="1068" y="387"/>
                    <a:pt x="1072" y="392"/>
                    <a:pt x="1077" y="392"/>
                  </a:cubicBezTo>
                  <a:lnTo>
                    <a:pt x="1679" y="392"/>
                  </a:lnTo>
                  <a:close/>
                  <a:moveTo>
                    <a:pt x="1126" y="148"/>
                  </a:moveTo>
                  <a:cubicBezTo>
                    <a:pt x="1169" y="128"/>
                    <a:pt x="1233" y="123"/>
                    <a:pt x="1262" y="122"/>
                  </a:cubicBezTo>
                  <a:cubicBezTo>
                    <a:pt x="1257" y="117"/>
                    <a:pt x="1253" y="112"/>
                    <a:pt x="1250" y="108"/>
                  </a:cubicBezTo>
                  <a:cubicBezTo>
                    <a:pt x="1244" y="99"/>
                    <a:pt x="1241" y="94"/>
                    <a:pt x="1238" y="84"/>
                  </a:cubicBezTo>
                  <a:cubicBezTo>
                    <a:pt x="1237" y="82"/>
                    <a:pt x="1237" y="80"/>
                    <a:pt x="1235" y="76"/>
                  </a:cubicBezTo>
                  <a:cubicBezTo>
                    <a:pt x="1219" y="59"/>
                    <a:pt x="1199" y="30"/>
                    <a:pt x="1187" y="5"/>
                  </a:cubicBezTo>
                  <a:cubicBezTo>
                    <a:pt x="1158" y="1"/>
                    <a:pt x="1132" y="0"/>
                    <a:pt x="1123" y="0"/>
                  </a:cubicBezTo>
                  <a:cubicBezTo>
                    <a:pt x="1122" y="0"/>
                    <a:pt x="1120" y="1"/>
                    <a:pt x="1120" y="3"/>
                  </a:cubicBezTo>
                  <a:cubicBezTo>
                    <a:pt x="1095" y="175"/>
                    <a:pt x="1095" y="175"/>
                    <a:pt x="1095" y="175"/>
                  </a:cubicBezTo>
                  <a:cubicBezTo>
                    <a:pt x="1104" y="162"/>
                    <a:pt x="1114" y="153"/>
                    <a:pt x="1126" y="148"/>
                  </a:cubicBezTo>
                  <a:close/>
                  <a:moveTo>
                    <a:pt x="410" y="148"/>
                  </a:moveTo>
                  <a:cubicBezTo>
                    <a:pt x="453" y="128"/>
                    <a:pt x="517" y="123"/>
                    <a:pt x="546" y="122"/>
                  </a:cubicBezTo>
                  <a:cubicBezTo>
                    <a:pt x="541" y="117"/>
                    <a:pt x="537" y="112"/>
                    <a:pt x="534" y="108"/>
                  </a:cubicBezTo>
                  <a:cubicBezTo>
                    <a:pt x="527" y="99"/>
                    <a:pt x="525" y="94"/>
                    <a:pt x="522" y="84"/>
                  </a:cubicBezTo>
                  <a:cubicBezTo>
                    <a:pt x="521" y="82"/>
                    <a:pt x="520" y="80"/>
                    <a:pt x="519" y="76"/>
                  </a:cubicBezTo>
                  <a:cubicBezTo>
                    <a:pt x="503" y="59"/>
                    <a:pt x="482" y="30"/>
                    <a:pt x="471" y="5"/>
                  </a:cubicBezTo>
                  <a:cubicBezTo>
                    <a:pt x="436" y="0"/>
                    <a:pt x="404" y="0"/>
                    <a:pt x="404" y="0"/>
                  </a:cubicBezTo>
                  <a:cubicBezTo>
                    <a:pt x="404" y="0"/>
                    <a:pt x="370" y="47"/>
                    <a:pt x="304" y="48"/>
                  </a:cubicBezTo>
                  <a:cubicBezTo>
                    <a:pt x="237" y="47"/>
                    <a:pt x="203" y="0"/>
                    <a:pt x="203" y="0"/>
                  </a:cubicBezTo>
                  <a:cubicBezTo>
                    <a:pt x="203" y="0"/>
                    <a:pt x="117" y="1"/>
                    <a:pt x="70" y="23"/>
                  </a:cubicBezTo>
                  <a:cubicBezTo>
                    <a:pt x="37" y="38"/>
                    <a:pt x="12" y="154"/>
                    <a:pt x="0" y="201"/>
                  </a:cubicBezTo>
                  <a:cubicBezTo>
                    <a:pt x="363" y="201"/>
                    <a:pt x="363" y="201"/>
                    <a:pt x="363" y="201"/>
                  </a:cubicBezTo>
                  <a:cubicBezTo>
                    <a:pt x="376" y="174"/>
                    <a:pt x="391" y="157"/>
                    <a:pt x="410" y="148"/>
                  </a:cubicBezTo>
                  <a:close/>
                  <a:moveTo>
                    <a:pt x="804" y="78"/>
                  </a:moveTo>
                  <a:cubicBezTo>
                    <a:pt x="803" y="81"/>
                    <a:pt x="802" y="83"/>
                    <a:pt x="802" y="84"/>
                  </a:cubicBezTo>
                  <a:cubicBezTo>
                    <a:pt x="799" y="92"/>
                    <a:pt x="798" y="95"/>
                    <a:pt x="793" y="103"/>
                  </a:cubicBezTo>
                  <a:cubicBezTo>
                    <a:pt x="792" y="105"/>
                    <a:pt x="792" y="105"/>
                    <a:pt x="792" y="105"/>
                  </a:cubicBezTo>
                  <a:cubicBezTo>
                    <a:pt x="789" y="110"/>
                    <a:pt x="784" y="116"/>
                    <a:pt x="778" y="122"/>
                  </a:cubicBezTo>
                  <a:cubicBezTo>
                    <a:pt x="807" y="123"/>
                    <a:pt x="871" y="128"/>
                    <a:pt x="914" y="148"/>
                  </a:cubicBezTo>
                  <a:cubicBezTo>
                    <a:pt x="926" y="153"/>
                    <a:pt x="936" y="162"/>
                    <a:pt x="945" y="175"/>
                  </a:cubicBezTo>
                  <a:cubicBezTo>
                    <a:pt x="920" y="3"/>
                    <a:pt x="920" y="3"/>
                    <a:pt x="920" y="3"/>
                  </a:cubicBezTo>
                  <a:cubicBezTo>
                    <a:pt x="920" y="1"/>
                    <a:pt x="918" y="0"/>
                    <a:pt x="917" y="0"/>
                  </a:cubicBezTo>
                  <a:cubicBezTo>
                    <a:pt x="908" y="0"/>
                    <a:pt x="882" y="1"/>
                    <a:pt x="853" y="5"/>
                  </a:cubicBezTo>
                  <a:cubicBezTo>
                    <a:pt x="842" y="28"/>
                    <a:pt x="823" y="59"/>
                    <a:pt x="804" y="78"/>
                  </a:cubicBezTo>
                  <a:close/>
                  <a:moveTo>
                    <a:pt x="2045" y="212"/>
                  </a:moveTo>
                  <a:cubicBezTo>
                    <a:pt x="2035" y="186"/>
                    <a:pt x="2008" y="40"/>
                    <a:pt x="1970" y="23"/>
                  </a:cubicBezTo>
                  <a:cubicBezTo>
                    <a:pt x="1928" y="3"/>
                    <a:pt x="1855" y="0"/>
                    <a:pt x="1839" y="0"/>
                  </a:cubicBezTo>
                  <a:cubicBezTo>
                    <a:pt x="1838" y="0"/>
                    <a:pt x="1836" y="1"/>
                    <a:pt x="1836" y="3"/>
                  </a:cubicBezTo>
                  <a:cubicBezTo>
                    <a:pt x="1744" y="105"/>
                    <a:pt x="1744" y="105"/>
                    <a:pt x="1744" y="105"/>
                  </a:cubicBezTo>
                  <a:cubicBezTo>
                    <a:pt x="1740" y="111"/>
                    <a:pt x="1732" y="111"/>
                    <a:pt x="1728" y="105"/>
                  </a:cubicBezTo>
                  <a:cubicBezTo>
                    <a:pt x="1636" y="3"/>
                    <a:pt x="1636" y="3"/>
                    <a:pt x="1636" y="3"/>
                  </a:cubicBezTo>
                  <a:cubicBezTo>
                    <a:pt x="1636" y="1"/>
                    <a:pt x="1635" y="0"/>
                    <a:pt x="1633" y="0"/>
                  </a:cubicBezTo>
                  <a:cubicBezTo>
                    <a:pt x="1625" y="0"/>
                    <a:pt x="1598" y="1"/>
                    <a:pt x="1569" y="5"/>
                  </a:cubicBezTo>
                  <a:cubicBezTo>
                    <a:pt x="1559" y="28"/>
                    <a:pt x="1539" y="59"/>
                    <a:pt x="1520" y="78"/>
                  </a:cubicBezTo>
                  <a:cubicBezTo>
                    <a:pt x="1519" y="81"/>
                    <a:pt x="1519" y="83"/>
                    <a:pt x="1518" y="84"/>
                  </a:cubicBezTo>
                  <a:cubicBezTo>
                    <a:pt x="1515" y="92"/>
                    <a:pt x="1514" y="95"/>
                    <a:pt x="1509" y="103"/>
                  </a:cubicBezTo>
                  <a:cubicBezTo>
                    <a:pt x="1508" y="105"/>
                    <a:pt x="1508" y="105"/>
                    <a:pt x="1508" y="105"/>
                  </a:cubicBezTo>
                  <a:cubicBezTo>
                    <a:pt x="1505" y="110"/>
                    <a:pt x="1500" y="116"/>
                    <a:pt x="1494" y="122"/>
                  </a:cubicBezTo>
                  <a:cubicBezTo>
                    <a:pt x="1524" y="123"/>
                    <a:pt x="1588" y="128"/>
                    <a:pt x="1630" y="148"/>
                  </a:cubicBezTo>
                  <a:cubicBezTo>
                    <a:pt x="1653" y="159"/>
                    <a:pt x="1670" y="183"/>
                    <a:pt x="1686" y="222"/>
                  </a:cubicBezTo>
                  <a:cubicBezTo>
                    <a:pt x="1688" y="222"/>
                    <a:pt x="1688" y="222"/>
                    <a:pt x="1688" y="222"/>
                  </a:cubicBezTo>
                  <a:cubicBezTo>
                    <a:pt x="1784" y="222"/>
                    <a:pt x="1784" y="222"/>
                    <a:pt x="1784" y="222"/>
                  </a:cubicBezTo>
                  <a:cubicBezTo>
                    <a:pt x="2038" y="222"/>
                    <a:pt x="2038" y="222"/>
                    <a:pt x="2038" y="222"/>
                  </a:cubicBezTo>
                  <a:cubicBezTo>
                    <a:pt x="2043" y="222"/>
                    <a:pt x="2046" y="217"/>
                    <a:pt x="2045" y="212"/>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75757"/>
                </a:solidFill>
                <a:effectLst/>
                <a:uLnTx/>
                <a:uFillTx/>
                <a:latin typeface="Trebuchet MS"/>
                <a:ea typeface="+mn-ea"/>
                <a:cs typeface="+mn-cs"/>
              </a:endParaRPr>
            </a:p>
          </p:txBody>
        </p:sp>
        <p:sp>
          <p:nvSpPr>
            <p:cNvPr id="13" name="Freeform 36">
              <a:extLst>
                <a:ext uri="{FF2B5EF4-FFF2-40B4-BE49-F238E27FC236}">
                  <a16:creationId xmlns:a16="http://schemas.microsoft.com/office/drawing/2014/main" id="{449B24BE-50ED-F1CC-A959-6729182CF289}"/>
                </a:ext>
              </a:extLst>
            </p:cNvPr>
            <p:cNvSpPr>
              <a:spLocks noEditPoints="1"/>
            </p:cNvSpPr>
            <p:nvPr/>
          </p:nvSpPr>
          <p:spPr bwMode="auto">
            <a:xfrm>
              <a:off x="1836" y="1279"/>
              <a:ext cx="4025" cy="1427"/>
            </a:xfrm>
            <a:custGeom>
              <a:avLst/>
              <a:gdLst>
                <a:gd name="T0" fmla="*/ 1233 w 2149"/>
                <a:gd name="T1" fmla="*/ 232 h 761"/>
                <a:gd name="T2" fmla="*/ 1201 w 2149"/>
                <a:gd name="T3" fmla="*/ 259 h 761"/>
                <a:gd name="T4" fmla="*/ 977 w 2149"/>
                <a:gd name="T5" fmla="*/ 139 h 761"/>
                <a:gd name="T6" fmla="*/ 925 w 2149"/>
                <a:gd name="T7" fmla="*/ 255 h 761"/>
                <a:gd name="T8" fmla="*/ 908 w 2149"/>
                <a:gd name="T9" fmla="*/ 234 h 761"/>
                <a:gd name="T10" fmla="*/ 1070 w 2149"/>
                <a:gd name="T11" fmla="*/ 0 h 761"/>
                <a:gd name="T12" fmla="*/ 1233 w 2149"/>
                <a:gd name="T13" fmla="*/ 232 h 761"/>
                <a:gd name="T14" fmla="*/ 354 w 2149"/>
                <a:gd name="T15" fmla="*/ 0 h 761"/>
                <a:gd name="T16" fmla="*/ 192 w 2149"/>
                <a:gd name="T17" fmla="*/ 234 h 761"/>
                <a:gd name="T18" fmla="*/ 208 w 2149"/>
                <a:gd name="T19" fmla="*/ 255 h 761"/>
                <a:gd name="T20" fmla="*/ 261 w 2149"/>
                <a:gd name="T21" fmla="*/ 139 h 761"/>
                <a:gd name="T22" fmla="*/ 485 w 2149"/>
                <a:gd name="T23" fmla="*/ 259 h 761"/>
                <a:gd name="T24" fmla="*/ 516 w 2149"/>
                <a:gd name="T25" fmla="*/ 232 h 761"/>
                <a:gd name="T26" fmla="*/ 523 w 2149"/>
                <a:gd name="T27" fmla="*/ 173 h 761"/>
                <a:gd name="T28" fmla="*/ 712 w 2149"/>
                <a:gd name="T29" fmla="*/ 218 h 761"/>
                <a:gd name="T30" fmla="*/ 554 w 2149"/>
                <a:gd name="T31" fmla="*/ 440 h 761"/>
                <a:gd name="T32" fmla="*/ 607 w 2149"/>
                <a:gd name="T33" fmla="*/ 522 h 761"/>
                <a:gd name="T34" fmla="*/ 712 w 2149"/>
                <a:gd name="T35" fmla="*/ 597 h 761"/>
                <a:gd name="T36" fmla="*/ 817 w 2149"/>
                <a:gd name="T37" fmla="*/ 522 h 761"/>
                <a:gd name="T38" fmla="*/ 868 w 2149"/>
                <a:gd name="T39" fmla="*/ 445 h 761"/>
                <a:gd name="T40" fmla="*/ 1056 w 2149"/>
                <a:gd name="T41" fmla="*/ 535 h 761"/>
                <a:gd name="T42" fmla="*/ 1033 w 2149"/>
                <a:gd name="T43" fmla="*/ 671 h 761"/>
                <a:gd name="T44" fmla="*/ 1084 w 2149"/>
                <a:gd name="T45" fmla="*/ 538 h 761"/>
                <a:gd name="T46" fmla="*/ 1106 w 2149"/>
                <a:gd name="T47" fmla="*/ 500 h 761"/>
                <a:gd name="T48" fmla="*/ 1071 w 2149"/>
                <a:gd name="T49" fmla="*/ 491 h 761"/>
                <a:gd name="T50" fmla="*/ 1034 w 2149"/>
                <a:gd name="T51" fmla="*/ 500 h 761"/>
                <a:gd name="T52" fmla="*/ 1597 w 2149"/>
                <a:gd name="T53" fmla="*/ 391 h 761"/>
                <a:gd name="T54" fmla="*/ 1259 w 2149"/>
                <a:gd name="T55" fmla="*/ 391 h 761"/>
                <a:gd name="T56" fmla="*/ 1271 w 2149"/>
                <a:gd name="T57" fmla="*/ 442 h 761"/>
                <a:gd name="T58" fmla="*/ 1336 w 2149"/>
                <a:gd name="T59" fmla="*/ 553 h 761"/>
                <a:gd name="T60" fmla="*/ 1520 w 2149"/>
                <a:gd name="T61" fmla="*/ 553 h 761"/>
                <a:gd name="T62" fmla="*/ 1584 w 2149"/>
                <a:gd name="T63" fmla="*/ 446 h 761"/>
                <a:gd name="T64" fmla="*/ 1597 w 2149"/>
                <a:gd name="T65" fmla="*/ 391 h 761"/>
                <a:gd name="T66" fmla="*/ 1786 w 2149"/>
                <a:gd name="T67" fmla="*/ 0 h 761"/>
                <a:gd name="T68" fmla="*/ 1624 w 2149"/>
                <a:gd name="T69" fmla="*/ 246 h 761"/>
                <a:gd name="T70" fmla="*/ 1691 w 2149"/>
                <a:gd name="T71" fmla="*/ 140 h 761"/>
                <a:gd name="T72" fmla="*/ 1919 w 2149"/>
                <a:gd name="T73" fmla="*/ 260 h 761"/>
                <a:gd name="T74" fmla="*/ 1931 w 2149"/>
                <a:gd name="T75" fmla="*/ 261 h 761"/>
                <a:gd name="T76" fmla="*/ 1952 w 2149"/>
                <a:gd name="T77" fmla="*/ 233 h 761"/>
                <a:gd name="T78" fmla="*/ 1958 w 2149"/>
                <a:gd name="T79" fmla="*/ 175 h 761"/>
                <a:gd name="T80" fmla="*/ 22 w 2149"/>
                <a:gd name="T81" fmla="*/ 717 h 761"/>
                <a:gd name="T82" fmla="*/ 22 w 2149"/>
                <a:gd name="T83" fmla="*/ 761 h 761"/>
                <a:gd name="T84" fmla="*/ 395 w 2149"/>
                <a:gd name="T85" fmla="*/ 717 h 761"/>
                <a:gd name="T86" fmla="*/ 1745 w 2149"/>
                <a:gd name="T87" fmla="*/ 717 h 761"/>
                <a:gd name="T88" fmla="*/ 2127 w 2149"/>
                <a:gd name="T89" fmla="*/ 761 h 761"/>
                <a:gd name="T90" fmla="*/ 2127 w 2149"/>
                <a:gd name="T91" fmla="*/ 717 h 761"/>
                <a:gd name="T92" fmla="*/ 1029 w 2149"/>
                <a:gd name="T93" fmla="*/ 717 h 761"/>
                <a:gd name="T94" fmla="*/ 1098 w 2149"/>
                <a:gd name="T95" fmla="*/ 761 h 761"/>
                <a:gd name="T96" fmla="*/ 1644 w 2149"/>
                <a:gd name="T97" fmla="*/ 449 h 761"/>
                <a:gd name="T98" fmla="*/ 1686 w 2149"/>
                <a:gd name="T99" fmla="*/ 445 h 761"/>
                <a:gd name="T100" fmla="*/ 1636 w 2149"/>
                <a:gd name="T101" fmla="*/ 304 h 761"/>
                <a:gd name="T102" fmla="*/ 1641 w 2149"/>
                <a:gd name="T103" fmla="*/ 391 h 761"/>
                <a:gd name="T104" fmla="*/ 1644 w 2149"/>
                <a:gd name="T105" fmla="*/ 449 h 761"/>
                <a:gd name="T106" fmla="*/ 1929 w 2149"/>
                <a:gd name="T107" fmla="*/ 449 h 761"/>
                <a:gd name="T108" fmla="*/ 1936 w 2149"/>
                <a:gd name="T109" fmla="*/ 304 h 761"/>
                <a:gd name="T110" fmla="*/ 1887 w 2149"/>
                <a:gd name="T111" fmla="*/ 445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49" h="761">
                  <a:moveTo>
                    <a:pt x="1233" y="232"/>
                  </a:moveTo>
                  <a:cubicBezTo>
                    <a:pt x="1233" y="232"/>
                    <a:pt x="1233" y="232"/>
                    <a:pt x="1233" y="232"/>
                  </a:cubicBezTo>
                  <a:cubicBezTo>
                    <a:pt x="1232" y="232"/>
                    <a:pt x="1229" y="241"/>
                    <a:pt x="1214" y="259"/>
                  </a:cubicBezTo>
                  <a:cubicBezTo>
                    <a:pt x="1214" y="259"/>
                    <a:pt x="1214" y="259"/>
                    <a:pt x="1201" y="259"/>
                  </a:cubicBezTo>
                  <a:cubicBezTo>
                    <a:pt x="1201" y="259"/>
                    <a:pt x="1201" y="252"/>
                    <a:pt x="1200" y="131"/>
                  </a:cubicBezTo>
                  <a:cubicBezTo>
                    <a:pt x="1180" y="228"/>
                    <a:pt x="977" y="139"/>
                    <a:pt x="977" y="139"/>
                  </a:cubicBezTo>
                  <a:cubicBezTo>
                    <a:pt x="927" y="155"/>
                    <a:pt x="936" y="256"/>
                    <a:pt x="936" y="256"/>
                  </a:cubicBezTo>
                  <a:cubicBezTo>
                    <a:pt x="936" y="256"/>
                    <a:pt x="936" y="256"/>
                    <a:pt x="925" y="255"/>
                  </a:cubicBezTo>
                  <a:cubicBezTo>
                    <a:pt x="925" y="255"/>
                    <a:pt x="925" y="249"/>
                    <a:pt x="908" y="234"/>
                  </a:cubicBezTo>
                  <a:cubicBezTo>
                    <a:pt x="908" y="234"/>
                    <a:pt x="908" y="234"/>
                    <a:pt x="908" y="234"/>
                  </a:cubicBezTo>
                  <a:cubicBezTo>
                    <a:pt x="901" y="215"/>
                    <a:pt x="901" y="195"/>
                    <a:pt x="901" y="173"/>
                  </a:cubicBezTo>
                  <a:cubicBezTo>
                    <a:pt x="901" y="78"/>
                    <a:pt x="974" y="0"/>
                    <a:pt x="1070" y="0"/>
                  </a:cubicBezTo>
                  <a:cubicBezTo>
                    <a:pt x="1166" y="0"/>
                    <a:pt x="1239" y="78"/>
                    <a:pt x="1239" y="173"/>
                  </a:cubicBezTo>
                  <a:cubicBezTo>
                    <a:pt x="1239" y="194"/>
                    <a:pt x="1239" y="214"/>
                    <a:pt x="1233" y="232"/>
                  </a:cubicBezTo>
                  <a:close/>
                  <a:moveTo>
                    <a:pt x="523" y="173"/>
                  </a:moveTo>
                  <a:cubicBezTo>
                    <a:pt x="523" y="78"/>
                    <a:pt x="449" y="0"/>
                    <a:pt x="354" y="0"/>
                  </a:cubicBezTo>
                  <a:cubicBezTo>
                    <a:pt x="258" y="0"/>
                    <a:pt x="185" y="78"/>
                    <a:pt x="185" y="173"/>
                  </a:cubicBezTo>
                  <a:cubicBezTo>
                    <a:pt x="185" y="195"/>
                    <a:pt x="185" y="215"/>
                    <a:pt x="192" y="234"/>
                  </a:cubicBezTo>
                  <a:cubicBezTo>
                    <a:pt x="192" y="234"/>
                    <a:pt x="192" y="234"/>
                    <a:pt x="192" y="234"/>
                  </a:cubicBezTo>
                  <a:cubicBezTo>
                    <a:pt x="208" y="249"/>
                    <a:pt x="208" y="255"/>
                    <a:pt x="208" y="255"/>
                  </a:cubicBezTo>
                  <a:cubicBezTo>
                    <a:pt x="220" y="256"/>
                    <a:pt x="220" y="256"/>
                    <a:pt x="220" y="256"/>
                  </a:cubicBezTo>
                  <a:cubicBezTo>
                    <a:pt x="220" y="256"/>
                    <a:pt x="211" y="155"/>
                    <a:pt x="261" y="139"/>
                  </a:cubicBezTo>
                  <a:cubicBezTo>
                    <a:pt x="261" y="139"/>
                    <a:pt x="464" y="228"/>
                    <a:pt x="483" y="131"/>
                  </a:cubicBezTo>
                  <a:cubicBezTo>
                    <a:pt x="485" y="252"/>
                    <a:pt x="485" y="259"/>
                    <a:pt x="485" y="259"/>
                  </a:cubicBezTo>
                  <a:cubicBezTo>
                    <a:pt x="497" y="259"/>
                    <a:pt x="497" y="259"/>
                    <a:pt x="497" y="259"/>
                  </a:cubicBezTo>
                  <a:cubicBezTo>
                    <a:pt x="513" y="241"/>
                    <a:pt x="516" y="232"/>
                    <a:pt x="516" y="232"/>
                  </a:cubicBezTo>
                  <a:cubicBezTo>
                    <a:pt x="516" y="232"/>
                    <a:pt x="516" y="232"/>
                    <a:pt x="517" y="232"/>
                  </a:cubicBezTo>
                  <a:cubicBezTo>
                    <a:pt x="523" y="214"/>
                    <a:pt x="523" y="194"/>
                    <a:pt x="523" y="173"/>
                  </a:cubicBezTo>
                  <a:close/>
                  <a:moveTo>
                    <a:pt x="881" y="391"/>
                  </a:moveTo>
                  <a:cubicBezTo>
                    <a:pt x="881" y="296"/>
                    <a:pt x="807" y="218"/>
                    <a:pt x="712" y="218"/>
                  </a:cubicBezTo>
                  <a:cubicBezTo>
                    <a:pt x="616" y="218"/>
                    <a:pt x="543" y="296"/>
                    <a:pt x="543" y="391"/>
                  </a:cubicBezTo>
                  <a:cubicBezTo>
                    <a:pt x="543" y="408"/>
                    <a:pt x="551" y="425"/>
                    <a:pt x="554" y="440"/>
                  </a:cubicBezTo>
                  <a:cubicBezTo>
                    <a:pt x="555" y="441"/>
                    <a:pt x="554" y="441"/>
                    <a:pt x="555" y="442"/>
                  </a:cubicBezTo>
                  <a:cubicBezTo>
                    <a:pt x="557" y="459"/>
                    <a:pt x="594" y="513"/>
                    <a:pt x="607" y="522"/>
                  </a:cubicBezTo>
                  <a:cubicBezTo>
                    <a:pt x="617" y="548"/>
                    <a:pt x="612" y="541"/>
                    <a:pt x="620" y="553"/>
                  </a:cubicBezTo>
                  <a:cubicBezTo>
                    <a:pt x="630" y="568"/>
                    <a:pt x="680" y="597"/>
                    <a:pt x="712" y="597"/>
                  </a:cubicBezTo>
                  <a:cubicBezTo>
                    <a:pt x="744" y="597"/>
                    <a:pt x="795" y="569"/>
                    <a:pt x="804" y="553"/>
                  </a:cubicBezTo>
                  <a:cubicBezTo>
                    <a:pt x="812" y="538"/>
                    <a:pt x="806" y="548"/>
                    <a:pt x="817" y="522"/>
                  </a:cubicBezTo>
                  <a:cubicBezTo>
                    <a:pt x="836" y="509"/>
                    <a:pt x="867" y="454"/>
                    <a:pt x="868" y="446"/>
                  </a:cubicBezTo>
                  <a:cubicBezTo>
                    <a:pt x="868" y="445"/>
                    <a:pt x="868" y="445"/>
                    <a:pt x="868" y="445"/>
                  </a:cubicBezTo>
                  <a:cubicBezTo>
                    <a:pt x="873" y="428"/>
                    <a:pt x="881" y="410"/>
                    <a:pt x="881" y="391"/>
                  </a:cubicBezTo>
                  <a:close/>
                  <a:moveTo>
                    <a:pt x="1056" y="535"/>
                  </a:moveTo>
                  <a:cubicBezTo>
                    <a:pt x="1056" y="536"/>
                    <a:pt x="1056" y="537"/>
                    <a:pt x="1056" y="538"/>
                  </a:cubicBezTo>
                  <a:cubicBezTo>
                    <a:pt x="1033" y="671"/>
                    <a:pt x="1033" y="671"/>
                    <a:pt x="1033" y="671"/>
                  </a:cubicBezTo>
                  <a:cubicBezTo>
                    <a:pt x="1105" y="671"/>
                    <a:pt x="1105" y="671"/>
                    <a:pt x="1105" y="671"/>
                  </a:cubicBezTo>
                  <a:cubicBezTo>
                    <a:pt x="1084" y="538"/>
                    <a:pt x="1084" y="538"/>
                    <a:pt x="1084" y="538"/>
                  </a:cubicBezTo>
                  <a:cubicBezTo>
                    <a:pt x="1084" y="537"/>
                    <a:pt x="1084" y="536"/>
                    <a:pt x="1084" y="535"/>
                  </a:cubicBezTo>
                  <a:cubicBezTo>
                    <a:pt x="1106" y="500"/>
                    <a:pt x="1106" y="500"/>
                    <a:pt x="1106" y="500"/>
                  </a:cubicBezTo>
                  <a:cubicBezTo>
                    <a:pt x="1107" y="498"/>
                    <a:pt x="1106" y="496"/>
                    <a:pt x="1104" y="496"/>
                  </a:cubicBezTo>
                  <a:cubicBezTo>
                    <a:pt x="1097" y="494"/>
                    <a:pt x="1083" y="491"/>
                    <a:pt x="1071" y="491"/>
                  </a:cubicBezTo>
                  <a:cubicBezTo>
                    <a:pt x="1059" y="491"/>
                    <a:pt x="1044" y="494"/>
                    <a:pt x="1036" y="496"/>
                  </a:cubicBezTo>
                  <a:cubicBezTo>
                    <a:pt x="1034" y="496"/>
                    <a:pt x="1033" y="499"/>
                    <a:pt x="1034" y="500"/>
                  </a:cubicBezTo>
                  <a:lnTo>
                    <a:pt x="1056" y="535"/>
                  </a:lnTo>
                  <a:close/>
                  <a:moveTo>
                    <a:pt x="1597" y="391"/>
                  </a:moveTo>
                  <a:cubicBezTo>
                    <a:pt x="1597" y="296"/>
                    <a:pt x="1524" y="218"/>
                    <a:pt x="1428" y="218"/>
                  </a:cubicBezTo>
                  <a:cubicBezTo>
                    <a:pt x="1333" y="218"/>
                    <a:pt x="1259" y="296"/>
                    <a:pt x="1259" y="391"/>
                  </a:cubicBezTo>
                  <a:cubicBezTo>
                    <a:pt x="1259" y="408"/>
                    <a:pt x="1267" y="425"/>
                    <a:pt x="1271" y="440"/>
                  </a:cubicBezTo>
                  <a:cubicBezTo>
                    <a:pt x="1271" y="441"/>
                    <a:pt x="1271" y="441"/>
                    <a:pt x="1271" y="442"/>
                  </a:cubicBezTo>
                  <a:cubicBezTo>
                    <a:pt x="1274" y="459"/>
                    <a:pt x="1310" y="513"/>
                    <a:pt x="1323" y="522"/>
                  </a:cubicBezTo>
                  <a:cubicBezTo>
                    <a:pt x="1333" y="548"/>
                    <a:pt x="1328" y="541"/>
                    <a:pt x="1336" y="553"/>
                  </a:cubicBezTo>
                  <a:cubicBezTo>
                    <a:pt x="1346" y="568"/>
                    <a:pt x="1396" y="597"/>
                    <a:pt x="1428" y="597"/>
                  </a:cubicBezTo>
                  <a:cubicBezTo>
                    <a:pt x="1460" y="597"/>
                    <a:pt x="1511" y="569"/>
                    <a:pt x="1520" y="553"/>
                  </a:cubicBezTo>
                  <a:cubicBezTo>
                    <a:pt x="1529" y="538"/>
                    <a:pt x="1523" y="548"/>
                    <a:pt x="1533" y="522"/>
                  </a:cubicBezTo>
                  <a:cubicBezTo>
                    <a:pt x="1552" y="509"/>
                    <a:pt x="1583" y="454"/>
                    <a:pt x="1584" y="446"/>
                  </a:cubicBezTo>
                  <a:cubicBezTo>
                    <a:pt x="1584" y="445"/>
                    <a:pt x="1584" y="445"/>
                    <a:pt x="1584" y="445"/>
                  </a:cubicBezTo>
                  <a:cubicBezTo>
                    <a:pt x="1589" y="428"/>
                    <a:pt x="1597" y="410"/>
                    <a:pt x="1597" y="391"/>
                  </a:cubicBezTo>
                  <a:close/>
                  <a:moveTo>
                    <a:pt x="1958" y="175"/>
                  </a:moveTo>
                  <a:cubicBezTo>
                    <a:pt x="1958" y="78"/>
                    <a:pt x="1883" y="0"/>
                    <a:pt x="1786" y="0"/>
                  </a:cubicBezTo>
                  <a:cubicBezTo>
                    <a:pt x="1689" y="0"/>
                    <a:pt x="1614" y="78"/>
                    <a:pt x="1614" y="175"/>
                  </a:cubicBezTo>
                  <a:cubicBezTo>
                    <a:pt x="1614" y="196"/>
                    <a:pt x="1617" y="227"/>
                    <a:pt x="1624" y="246"/>
                  </a:cubicBezTo>
                  <a:cubicBezTo>
                    <a:pt x="1624" y="246"/>
                    <a:pt x="1624" y="246"/>
                    <a:pt x="1624" y="246"/>
                  </a:cubicBezTo>
                  <a:cubicBezTo>
                    <a:pt x="1641" y="261"/>
                    <a:pt x="1641" y="157"/>
                    <a:pt x="1691" y="140"/>
                  </a:cubicBezTo>
                  <a:cubicBezTo>
                    <a:pt x="1692" y="140"/>
                    <a:pt x="1692" y="140"/>
                    <a:pt x="1693" y="141"/>
                  </a:cubicBezTo>
                  <a:cubicBezTo>
                    <a:pt x="1919" y="260"/>
                    <a:pt x="1919" y="260"/>
                    <a:pt x="1919" y="260"/>
                  </a:cubicBezTo>
                  <a:cubicBezTo>
                    <a:pt x="1920" y="261"/>
                    <a:pt x="1920" y="261"/>
                    <a:pt x="1920" y="261"/>
                  </a:cubicBezTo>
                  <a:cubicBezTo>
                    <a:pt x="1931" y="261"/>
                    <a:pt x="1931" y="261"/>
                    <a:pt x="1931" y="261"/>
                  </a:cubicBezTo>
                  <a:cubicBezTo>
                    <a:pt x="1932" y="261"/>
                    <a:pt x="1933" y="260"/>
                    <a:pt x="1933" y="260"/>
                  </a:cubicBezTo>
                  <a:cubicBezTo>
                    <a:pt x="1949" y="242"/>
                    <a:pt x="1951" y="234"/>
                    <a:pt x="1952" y="233"/>
                  </a:cubicBezTo>
                  <a:cubicBezTo>
                    <a:pt x="1952" y="233"/>
                    <a:pt x="1952" y="234"/>
                    <a:pt x="1952" y="234"/>
                  </a:cubicBezTo>
                  <a:cubicBezTo>
                    <a:pt x="1959" y="215"/>
                    <a:pt x="1958" y="195"/>
                    <a:pt x="1958" y="175"/>
                  </a:cubicBezTo>
                  <a:close/>
                  <a:moveTo>
                    <a:pt x="395" y="717"/>
                  </a:moveTo>
                  <a:cubicBezTo>
                    <a:pt x="22" y="717"/>
                    <a:pt x="22" y="717"/>
                    <a:pt x="22" y="717"/>
                  </a:cubicBezTo>
                  <a:cubicBezTo>
                    <a:pt x="9" y="717"/>
                    <a:pt x="0" y="727"/>
                    <a:pt x="0" y="739"/>
                  </a:cubicBezTo>
                  <a:cubicBezTo>
                    <a:pt x="0" y="752"/>
                    <a:pt x="9" y="761"/>
                    <a:pt x="22" y="761"/>
                  </a:cubicBezTo>
                  <a:cubicBezTo>
                    <a:pt x="382" y="761"/>
                    <a:pt x="382" y="761"/>
                    <a:pt x="382" y="761"/>
                  </a:cubicBezTo>
                  <a:cubicBezTo>
                    <a:pt x="386" y="745"/>
                    <a:pt x="391" y="731"/>
                    <a:pt x="395" y="717"/>
                  </a:cubicBezTo>
                  <a:close/>
                  <a:moveTo>
                    <a:pt x="2127" y="717"/>
                  </a:moveTo>
                  <a:cubicBezTo>
                    <a:pt x="1745" y="717"/>
                    <a:pt x="1745" y="717"/>
                    <a:pt x="1745" y="717"/>
                  </a:cubicBezTo>
                  <a:cubicBezTo>
                    <a:pt x="1749" y="731"/>
                    <a:pt x="1754" y="745"/>
                    <a:pt x="1758" y="761"/>
                  </a:cubicBezTo>
                  <a:cubicBezTo>
                    <a:pt x="2127" y="761"/>
                    <a:pt x="2127" y="761"/>
                    <a:pt x="2127" y="761"/>
                  </a:cubicBezTo>
                  <a:cubicBezTo>
                    <a:pt x="2139" y="761"/>
                    <a:pt x="2149" y="752"/>
                    <a:pt x="2149" y="739"/>
                  </a:cubicBezTo>
                  <a:cubicBezTo>
                    <a:pt x="2149" y="727"/>
                    <a:pt x="2139" y="717"/>
                    <a:pt x="2127" y="717"/>
                  </a:cubicBezTo>
                  <a:close/>
                  <a:moveTo>
                    <a:pt x="1111" y="717"/>
                  </a:moveTo>
                  <a:cubicBezTo>
                    <a:pt x="1029" y="717"/>
                    <a:pt x="1029" y="717"/>
                    <a:pt x="1029" y="717"/>
                  </a:cubicBezTo>
                  <a:cubicBezTo>
                    <a:pt x="1033" y="731"/>
                    <a:pt x="1037" y="745"/>
                    <a:pt x="1042" y="761"/>
                  </a:cubicBezTo>
                  <a:cubicBezTo>
                    <a:pt x="1098" y="761"/>
                    <a:pt x="1098" y="761"/>
                    <a:pt x="1098" y="761"/>
                  </a:cubicBezTo>
                  <a:cubicBezTo>
                    <a:pt x="1103" y="745"/>
                    <a:pt x="1107" y="731"/>
                    <a:pt x="1111" y="717"/>
                  </a:cubicBezTo>
                  <a:close/>
                  <a:moveTo>
                    <a:pt x="1644" y="449"/>
                  </a:moveTo>
                  <a:cubicBezTo>
                    <a:pt x="1662" y="447"/>
                    <a:pt x="1676" y="447"/>
                    <a:pt x="1682" y="447"/>
                  </a:cubicBezTo>
                  <a:cubicBezTo>
                    <a:pt x="1684" y="446"/>
                    <a:pt x="1686" y="445"/>
                    <a:pt x="1686" y="445"/>
                  </a:cubicBezTo>
                  <a:cubicBezTo>
                    <a:pt x="1686" y="412"/>
                    <a:pt x="1686" y="412"/>
                    <a:pt x="1686" y="412"/>
                  </a:cubicBezTo>
                  <a:cubicBezTo>
                    <a:pt x="1686" y="412"/>
                    <a:pt x="1643" y="333"/>
                    <a:pt x="1636" y="304"/>
                  </a:cubicBezTo>
                  <a:cubicBezTo>
                    <a:pt x="1633" y="304"/>
                    <a:pt x="1633" y="314"/>
                    <a:pt x="1632" y="328"/>
                  </a:cubicBezTo>
                  <a:cubicBezTo>
                    <a:pt x="1638" y="348"/>
                    <a:pt x="1641" y="369"/>
                    <a:pt x="1641" y="391"/>
                  </a:cubicBezTo>
                  <a:cubicBezTo>
                    <a:pt x="1641" y="412"/>
                    <a:pt x="1635" y="430"/>
                    <a:pt x="1630" y="445"/>
                  </a:cubicBezTo>
                  <a:cubicBezTo>
                    <a:pt x="1635" y="447"/>
                    <a:pt x="1640" y="448"/>
                    <a:pt x="1644" y="449"/>
                  </a:cubicBezTo>
                  <a:close/>
                  <a:moveTo>
                    <a:pt x="1891" y="447"/>
                  </a:moveTo>
                  <a:cubicBezTo>
                    <a:pt x="1898" y="447"/>
                    <a:pt x="1912" y="447"/>
                    <a:pt x="1929" y="449"/>
                  </a:cubicBezTo>
                  <a:cubicBezTo>
                    <a:pt x="1944" y="446"/>
                    <a:pt x="1963" y="438"/>
                    <a:pt x="1982" y="418"/>
                  </a:cubicBezTo>
                  <a:cubicBezTo>
                    <a:pt x="1928" y="413"/>
                    <a:pt x="1946" y="304"/>
                    <a:pt x="1936" y="304"/>
                  </a:cubicBezTo>
                  <a:cubicBezTo>
                    <a:pt x="1929" y="335"/>
                    <a:pt x="1887" y="412"/>
                    <a:pt x="1887" y="412"/>
                  </a:cubicBezTo>
                  <a:cubicBezTo>
                    <a:pt x="1887" y="445"/>
                    <a:pt x="1887" y="445"/>
                    <a:pt x="1887" y="445"/>
                  </a:cubicBezTo>
                  <a:cubicBezTo>
                    <a:pt x="1887" y="445"/>
                    <a:pt x="1889" y="446"/>
                    <a:pt x="1891" y="447"/>
                  </a:cubicBezTo>
                  <a:close/>
                </a:path>
              </a:pathLst>
            </a:custGeom>
            <a:solidFill>
              <a:srgbClr val="29BA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75757"/>
                </a:solidFill>
                <a:effectLst/>
                <a:uLnTx/>
                <a:uFillTx/>
                <a:latin typeface="Trebuchet MS"/>
                <a:ea typeface="+mn-ea"/>
                <a:cs typeface="+mn-cs"/>
              </a:endParaRPr>
            </a:p>
          </p:txBody>
        </p:sp>
      </p:grpSp>
      <p:grpSp>
        <p:nvGrpSpPr>
          <p:cNvPr id="14" name="bcgIcons_MagnifyingGlassSearch">
            <a:extLst>
              <a:ext uri="{FF2B5EF4-FFF2-40B4-BE49-F238E27FC236}">
                <a16:creationId xmlns:a16="http://schemas.microsoft.com/office/drawing/2014/main" id="{FD694682-117A-E69D-9654-8C15AFCA7700}"/>
              </a:ext>
            </a:extLst>
          </p:cNvPr>
          <p:cNvGrpSpPr>
            <a:grpSpLocks/>
          </p:cNvGrpSpPr>
          <p:nvPr/>
        </p:nvGrpSpPr>
        <p:grpSpPr bwMode="auto">
          <a:xfrm>
            <a:off x="9731787" y="2361775"/>
            <a:ext cx="780186" cy="780949"/>
            <a:chOff x="1682" y="0"/>
            <a:chExt cx="4316" cy="4320"/>
          </a:xfrm>
        </p:grpSpPr>
        <p:sp>
          <p:nvSpPr>
            <p:cNvPr id="15" name="AutoShape 8">
              <a:extLst>
                <a:ext uri="{FF2B5EF4-FFF2-40B4-BE49-F238E27FC236}">
                  <a16:creationId xmlns:a16="http://schemas.microsoft.com/office/drawing/2014/main" id="{7EB16BC1-9850-CB59-AAFD-93F05B31A18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575757"/>
                </a:solidFill>
                <a:effectLst/>
                <a:uLnTx/>
                <a:uFillTx/>
                <a:latin typeface="Trebuchet MS"/>
                <a:ea typeface="+mn-ea"/>
                <a:cs typeface="+mn-cs"/>
              </a:endParaRPr>
            </a:p>
          </p:txBody>
        </p:sp>
        <p:sp>
          <p:nvSpPr>
            <p:cNvPr id="16" name="Freeform 10">
              <a:extLst>
                <a:ext uri="{FF2B5EF4-FFF2-40B4-BE49-F238E27FC236}">
                  <a16:creationId xmlns:a16="http://schemas.microsoft.com/office/drawing/2014/main" id="{F6E4DC9F-0D78-4AD8-64B3-18728D678D28}"/>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rgbClr val="29BA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575757"/>
                </a:solidFill>
                <a:effectLst/>
                <a:uLnTx/>
                <a:uFillTx/>
                <a:latin typeface="Trebuchet MS"/>
                <a:ea typeface="+mn-ea"/>
                <a:cs typeface="+mn-cs"/>
              </a:endParaRPr>
            </a:p>
          </p:txBody>
        </p:sp>
        <p:sp>
          <p:nvSpPr>
            <p:cNvPr id="17" name="Freeform 11">
              <a:extLst>
                <a:ext uri="{FF2B5EF4-FFF2-40B4-BE49-F238E27FC236}">
                  <a16:creationId xmlns:a16="http://schemas.microsoft.com/office/drawing/2014/main" id="{038E1E4D-2B60-DB5E-17FF-D46D37E8B43A}"/>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575757"/>
                </a:solidFill>
                <a:effectLst/>
                <a:uLnTx/>
                <a:uFillTx/>
                <a:latin typeface="Trebuchet MS"/>
                <a:ea typeface="+mn-ea"/>
                <a:cs typeface="+mn-cs"/>
              </a:endParaRPr>
            </a:p>
          </p:txBody>
        </p:sp>
      </p:grpSp>
      <p:sp>
        <p:nvSpPr>
          <p:cNvPr id="18" name="ee4pHeader2">
            <a:extLst>
              <a:ext uri="{FF2B5EF4-FFF2-40B4-BE49-F238E27FC236}">
                <a16:creationId xmlns:a16="http://schemas.microsoft.com/office/drawing/2014/main" id="{559C676F-30B7-5FB4-865B-1E46D540DB85}"/>
              </a:ext>
            </a:extLst>
          </p:cNvPr>
          <p:cNvSpPr txBox="1"/>
          <p:nvPr/>
        </p:nvSpPr>
        <p:spPr>
          <a:xfrm>
            <a:off x="630000" y="4004140"/>
            <a:ext cx="3125941"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srgbClr val="29BA74"/>
              </a:solidFill>
              <a:effectLst/>
              <a:uLnTx/>
              <a:uFillTx/>
              <a:latin typeface="Trebuchet MS"/>
              <a:ea typeface="+mn-ea"/>
              <a:cs typeface="+mn-cs"/>
            </a:endParaRPr>
          </a:p>
        </p:txBody>
      </p:sp>
      <p:sp>
        <p:nvSpPr>
          <p:cNvPr id="19" name="ee4pContent2">
            <a:extLst>
              <a:ext uri="{FF2B5EF4-FFF2-40B4-BE49-F238E27FC236}">
                <a16:creationId xmlns:a16="http://schemas.microsoft.com/office/drawing/2014/main" id="{CF7C211A-22F0-2EA4-47B7-0A20CC338A08}"/>
              </a:ext>
            </a:extLst>
          </p:cNvPr>
          <p:cNvSpPr txBox="1"/>
          <p:nvPr/>
        </p:nvSpPr>
        <p:spPr>
          <a:xfrm>
            <a:off x="4668152" y="3716752"/>
            <a:ext cx="3125941" cy="1709533"/>
          </a:xfrm>
          <a:prstGeom prst="rect">
            <a:avLst/>
          </a:prstGeom>
          <a:ln cap="rnd">
            <a:noFill/>
          </a:ln>
        </p:spPr>
        <p:txBody>
          <a:bodyPr vert="horz" wrap="square" lIns="0" tIns="0" rIns="0" bIns="0" rtlCol="0">
            <a:noAutofit/>
          </a:bodyPr>
          <a:lstStyle>
            <a:defPPr>
              <a:defRPr lang="en-US"/>
            </a:defPPr>
            <a:lvl1pPr lvl="0" indent="0">
              <a:lnSpc>
                <a:spcPct val="100000"/>
              </a:lnSpc>
              <a:spcBef>
                <a:spcPts val="0"/>
              </a:spcBef>
              <a:spcAft>
                <a:spcPts val="0"/>
              </a:spcAft>
              <a:buClr>
                <a:srgbClr val="000000"/>
              </a:buClr>
              <a:buSzPct val="100000"/>
              <a:buFont typeface="Trebuchet MS" panose="020B0603020202020204" pitchFamily="34" charset="0"/>
              <a:buNone/>
              <a:defRPr sz="2000">
                <a:solidFill>
                  <a:srgbClr val="575757"/>
                </a:solidFill>
                <a:latin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defRPr>
            </a:lvl9pPr>
          </a:lstStyle>
          <a:p>
            <a:pPr marL="0" marR="0" lvl="0" indent="0" algn="ctr" defTabSz="914400" rtl="0" eaLnBrk="1" fontAlgn="auto" latinLnBrk="0" hangingPunct="1">
              <a:lnSpc>
                <a:spcPct val="90000"/>
              </a:lnSpc>
              <a:spcBef>
                <a:spcPts val="0"/>
              </a:spcBef>
              <a:spcAft>
                <a:spcPts val="1200"/>
              </a:spcAft>
              <a:buClr>
                <a:srgbClr val="000000"/>
              </a:buClr>
              <a:buSzPct val="100000"/>
              <a:buFont typeface="Trebuchet MS" panose="020B0603020202020204" pitchFamily="34" charset="0"/>
              <a:buNone/>
              <a:tabLst/>
              <a:defRPr/>
            </a:pPr>
            <a:r>
              <a:rPr kumimoji="0" lang="en-AU" sz="2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rPr>
              <a:t>With a given subtrade, what guest segmentation should we target?</a:t>
            </a:r>
          </a:p>
        </p:txBody>
      </p:sp>
      <p:pic>
        <p:nvPicPr>
          <p:cNvPr id="28" name="Picture 27">
            <a:extLst>
              <a:ext uri="{FF2B5EF4-FFF2-40B4-BE49-F238E27FC236}">
                <a16:creationId xmlns:a16="http://schemas.microsoft.com/office/drawing/2014/main" id="{5B8B5466-2263-60AE-9D04-E74FD348E006}"/>
              </a:ext>
            </a:extLst>
          </p:cNvPr>
          <p:cNvPicPr>
            <a:picLocks noChangeAspect="1"/>
          </p:cNvPicPr>
          <p:nvPr/>
        </p:nvPicPr>
        <p:blipFill>
          <a:blip r:embed="rId7"/>
          <a:stretch>
            <a:fillRect/>
          </a:stretch>
        </p:blipFill>
        <p:spPr>
          <a:xfrm rot="5400000" flipV="1">
            <a:off x="8565848" y="3262922"/>
            <a:ext cx="6858000" cy="332156"/>
          </a:xfrm>
          <a:prstGeom prst="rect">
            <a:avLst/>
          </a:prstGeom>
        </p:spPr>
      </p:pic>
      <p:grpSp>
        <p:nvGrpSpPr>
          <p:cNvPr id="20" name="Group 14">
            <a:extLst>
              <a:ext uri="{FF2B5EF4-FFF2-40B4-BE49-F238E27FC236}">
                <a16:creationId xmlns:a16="http://schemas.microsoft.com/office/drawing/2014/main" id="{1F82B91E-4CC8-9AB3-423D-C532AB994698}"/>
              </a:ext>
            </a:extLst>
          </p:cNvPr>
          <p:cNvGrpSpPr>
            <a:grpSpLocks/>
          </p:cNvGrpSpPr>
          <p:nvPr/>
        </p:nvGrpSpPr>
        <p:grpSpPr bwMode="auto">
          <a:xfrm>
            <a:off x="1804325" y="2315748"/>
            <a:ext cx="780186" cy="780949"/>
            <a:chOff x="1682" y="0"/>
            <a:chExt cx="4316" cy="4320"/>
          </a:xfrm>
        </p:grpSpPr>
        <p:sp>
          <p:nvSpPr>
            <p:cNvPr id="21" name="AutoShape 13">
              <a:extLst>
                <a:ext uri="{FF2B5EF4-FFF2-40B4-BE49-F238E27FC236}">
                  <a16:creationId xmlns:a16="http://schemas.microsoft.com/office/drawing/2014/main" id="{B9ED96B0-BB9E-ACEE-CE99-EC917244055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75757"/>
                </a:solidFill>
                <a:effectLst/>
                <a:uLnTx/>
                <a:uFillTx/>
                <a:latin typeface="Trebuchet MS"/>
              </a:endParaRPr>
            </a:p>
          </p:txBody>
        </p:sp>
        <p:sp>
          <p:nvSpPr>
            <p:cNvPr id="23" name="Freeform 15">
              <a:extLst>
                <a:ext uri="{FF2B5EF4-FFF2-40B4-BE49-F238E27FC236}">
                  <a16:creationId xmlns:a16="http://schemas.microsoft.com/office/drawing/2014/main" id="{ABECF8C5-4E47-CEE6-0E3F-165FDC4F25FE}"/>
                </a:ext>
              </a:extLst>
            </p:cNvPr>
            <p:cNvSpPr>
              <a:spLocks noEditPoints="1"/>
            </p:cNvSpPr>
            <p:nvPr/>
          </p:nvSpPr>
          <p:spPr bwMode="auto">
            <a:xfrm>
              <a:off x="2862" y="501"/>
              <a:ext cx="1956" cy="330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75757"/>
                </a:solidFill>
                <a:effectLst/>
                <a:uLnTx/>
                <a:uFillTx/>
                <a:latin typeface="Trebuchet MS"/>
              </a:endParaRPr>
            </a:p>
          </p:txBody>
        </p:sp>
        <p:sp>
          <p:nvSpPr>
            <p:cNvPr id="24" name="Freeform 16">
              <a:extLst>
                <a:ext uri="{FF2B5EF4-FFF2-40B4-BE49-F238E27FC236}">
                  <a16:creationId xmlns:a16="http://schemas.microsoft.com/office/drawing/2014/main" id="{61BAC7CD-22C5-F3E1-74EB-EFE0297F2448}"/>
                </a:ext>
              </a:extLst>
            </p:cNvPr>
            <p:cNvSpPr>
              <a:spLocks/>
            </p:cNvSpPr>
            <p:nvPr/>
          </p:nvSpPr>
          <p:spPr bwMode="auto">
            <a:xfrm>
              <a:off x="3021" y="660"/>
              <a:ext cx="1638" cy="21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rgbClr val="29BA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75757"/>
                </a:solidFill>
                <a:effectLst/>
                <a:uLnTx/>
                <a:uFillTx/>
                <a:latin typeface="Trebuchet MS"/>
              </a:endParaRPr>
            </a:p>
          </p:txBody>
        </p:sp>
      </p:grpSp>
      <p:sp>
        <p:nvSpPr>
          <p:cNvPr id="32" name="ee4pContent2">
            <a:extLst>
              <a:ext uri="{FF2B5EF4-FFF2-40B4-BE49-F238E27FC236}">
                <a16:creationId xmlns:a16="http://schemas.microsoft.com/office/drawing/2014/main" id="{06674048-AA5C-CF6C-B60C-27ED52818FF0}"/>
              </a:ext>
            </a:extLst>
          </p:cNvPr>
          <p:cNvSpPr txBox="1"/>
          <p:nvPr/>
        </p:nvSpPr>
        <p:spPr>
          <a:xfrm>
            <a:off x="8499447" y="3716752"/>
            <a:ext cx="3125941" cy="1709533"/>
          </a:xfrm>
          <a:prstGeom prst="rect">
            <a:avLst/>
          </a:prstGeom>
          <a:ln cap="rnd">
            <a:noFill/>
          </a:ln>
        </p:spPr>
        <p:txBody>
          <a:bodyPr vert="horz" wrap="square" lIns="0" tIns="0" rIns="0" bIns="0" rtlCol="0">
            <a:noAutofit/>
          </a:bodyPr>
          <a:lstStyle>
            <a:defPPr>
              <a:defRPr lang="en-US"/>
            </a:defPPr>
            <a:lvl1pPr lvl="0" indent="0">
              <a:lnSpc>
                <a:spcPct val="100000"/>
              </a:lnSpc>
              <a:spcBef>
                <a:spcPts val="0"/>
              </a:spcBef>
              <a:spcAft>
                <a:spcPts val="0"/>
              </a:spcAft>
              <a:buClr>
                <a:srgbClr val="000000"/>
              </a:buClr>
              <a:buSzPct val="100000"/>
              <a:buFont typeface="Trebuchet MS" panose="020B0603020202020204" pitchFamily="34" charset="0"/>
              <a:buNone/>
              <a:defRPr sz="2000">
                <a:solidFill>
                  <a:srgbClr val="575757"/>
                </a:solidFill>
                <a:latin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defRPr>
            </a:lvl9pPr>
          </a:lstStyle>
          <a:p>
            <a:pPr marL="0" marR="0" lvl="0" indent="0" algn="ctr" defTabSz="914400" rtl="0" eaLnBrk="1" fontAlgn="auto" latinLnBrk="0" hangingPunct="1">
              <a:lnSpc>
                <a:spcPct val="90000"/>
              </a:lnSpc>
              <a:spcBef>
                <a:spcPts val="0"/>
              </a:spcBef>
              <a:spcAft>
                <a:spcPts val="1200"/>
              </a:spcAft>
              <a:buClr>
                <a:srgbClr val="000000"/>
              </a:buClr>
              <a:buSzPct val="100000"/>
              <a:buFont typeface="Trebuchet MS" panose="020B0603020202020204" pitchFamily="34" charset="0"/>
              <a:buNone/>
              <a:tabLst/>
              <a:defRPr/>
            </a:pPr>
            <a:r>
              <a:rPr kumimoji="0" lang="en-AU" sz="2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rPr>
              <a:t>What message should we deliver to the targeted audience?</a:t>
            </a:r>
          </a:p>
        </p:txBody>
      </p:sp>
      <p:sp>
        <p:nvSpPr>
          <p:cNvPr id="36" name="ee4pHeader1">
            <a:extLst>
              <a:ext uri="{FF2B5EF4-FFF2-40B4-BE49-F238E27FC236}">
                <a16:creationId xmlns:a16="http://schemas.microsoft.com/office/drawing/2014/main" id="{CB6FC408-2BCA-84EA-0F8E-032C09647B5D}"/>
              </a:ext>
            </a:extLst>
          </p:cNvPr>
          <p:cNvSpPr txBox="1"/>
          <p:nvPr/>
        </p:nvSpPr>
        <p:spPr>
          <a:xfrm>
            <a:off x="780147" y="4697215"/>
            <a:ext cx="312386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rgbClr val="29BA74"/>
                </a:solidFill>
                <a:effectLst/>
                <a:uLnTx/>
                <a:uFillTx/>
                <a:latin typeface="Trebuchet MS"/>
                <a:ea typeface="+mn-ea"/>
                <a:cs typeface="+mn-cs"/>
              </a:rPr>
              <a:t>Other Considerations</a:t>
            </a:r>
          </a:p>
        </p:txBody>
      </p:sp>
      <p:sp>
        <p:nvSpPr>
          <p:cNvPr id="39" name="ee4pHeader2">
            <a:extLst>
              <a:ext uri="{FF2B5EF4-FFF2-40B4-BE49-F238E27FC236}">
                <a16:creationId xmlns:a16="http://schemas.microsoft.com/office/drawing/2014/main" id="{67C39E41-DC58-8C0E-9A12-2AE122213094}"/>
              </a:ext>
            </a:extLst>
          </p:cNvPr>
          <p:cNvSpPr txBox="1"/>
          <p:nvPr/>
        </p:nvSpPr>
        <p:spPr>
          <a:xfrm>
            <a:off x="807655" y="3972347"/>
            <a:ext cx="3125941"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srgbClr val="29BA74"/>
              </a:solidFill>
              <a:effectLst/>
              <a:uLnTx/>
              <a:uFillTx/>
              <a:latin typeface="Trebuchet MS"/>
              <a:ea typeface="+mn-ea"/>
              <a:cs typeface="+mn-cs"/>
            </a:endParaRPr>
          </a:p>
        </p:txBody>
      </p:sp>
      <p:sp>
        <p:nvSpPr>
          <p:cNvPr id="46" name="ee4pContent2">
            <a:extLst>
              <a:ext uri="{FF2B5EF4-FFF2-40B4-BE49-F238E27FC236}">
                <a16:creationId xmlns:a16="http://schemas.microsoft.com/office/drawing/2014/main" id="{102B6C1B-9D35-C265-C6A3-56860C3B3C27}"/>
              </a:ext>
            </a:extLst>
          </p:cNvPr>
          <p:cNvSpPr txBox="1"/>
          <p:nvPr/>
        </p:nvSpPr>
        <p:spPr>
          <a:xfrm>
            <a:off x="1266148" y="5686748"/>
            <a:ext cx="8928849" cy="1709533"/>
          </a:xfrm>
          <a:prstGeom prst="rect">
            <a:avLst/>
          </a:prstGeom>
          <a:ln cap="rnd">
            <a:noFill/>
          </a:ln>
        </p:spPr>
        <p:txBody>
          <a:bodyPr vert="horz" wrap="square" lIns="0" tIns="0" rIns="0" bIns="0" rtlCol="0">
            <a:noAutofit/>
          </a:bodyPr>
          <a:lstStyle>
            <a:defPPr>
              <a:defRPr lang="en-US"/>
            </a:defPPr>
            <a:lvl1pPr lvl="0" indent="0">
              <a:lnSpc>
                <a:spcPct val="100000"/>
              </a:lnSpc>
              <a:spcBef>
                <a:spcPts val="0"/>
              </a:spcBef>
              <a:spcAft>
                <a:spcPts val="0"/>
              </a:spcAft>
              <a:buClr>
                <a:srgbClr val="000000"/>
              </a:buClr>
              <a:buSzPct val="100000"/>
              <a:buFont typeface="Trebuchet MS" panose="020B0603020202020204" pitchFamily="34" charset="0"/>
              <a:buNone/>
              <a:defRPr sz="2000">
                <a:solidFill>
                  <a:srgbClr val="575757"/>
                </a:solidFill>
                <a:latin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defRPr>
            </a:lvl9pPr>
          </a:lstStyle>
          <a:p>
            <a:pPr marL="342900" marR="0" lvl="0" indent="-342900" defTabSz="914400" rtl="0" eaLnBrk="1" fontAlgn="auto" latinLnBrk="0" hangingPunct="1">
              <a:lnSpc>
                <a:spcPct val="90000"/>
              </a:lnSpc>
              <a:spcBef>
                <a:spcPts val="0"/>
              </a:spcBef>
              <a:spcAft>
                <a:spcPts val="1200"/>
              </a:spcAft>
              <a:buClr>
                <a:srgbClr val="000000"/>
              </a:buClr>
              <a:buSzPct val="100000"/>
              <a:buFont typeface="Arial" panose="020B0604020202020204" pitchFamily="34" charset="0"/>
              <a:buChar char="•"/>
              <a:tabLst/>
              <a:defRPr/>
            </a:pPr>
            <a:r>
              <a:rPr kumimoji="0" lang="en-AU" sz="2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rPr>
              <a:t>Identifying customer personas with clustering model</a:t>
            </a:r>
          </a:p>
          <a:p>
            <a:pPr marL="342900" marR="0" lvl="0" indent="-342900" defTabSz="914400" rtl="0" eaLnBrk="1" fontAlgn="auto" latinLnBrk="0" hangingPunct="1">
              <a:lnSpc>
                <a:spcPct val="90000"/>
              </a:lnSpc>
              <a:spcBef>
                <a:spcPts val="0"/>
              </a:spcBef>
              <a:spcAft>
                <a:spcPts val="1200"/>
              </a:spcAft>
              <a:buClr>
                <a:srgbClr val="000000"/>
              </a:buClr>
              <a:buSzPct val="100000"/>
              <a:buFont typeface="Arial" panose="020B0604020202020204" pitchFamily="34" charset="0"/>
              <a:buChar char="•"/>
              <a:tabLst/>
              <a:defRPr/>
            </a:pPr>
            <a:r>
              <a:rPr lang="en-AU" dirty="0"/>
              <a:t>Looking forward…</a:t>
            </a:r>
            <a:endParaRPr kumimoji="0" lang="en-AU" sz="2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endParaRPr>
          </a:p>
        </p:txBody>
      </p:sp>
    </p:spTree>
    <p:custDataLst>
      <p:tags r:id="rId1"/>
    </p:custDataLst>
    <p:extLst>
      <p:ext uri="{BB962C8B-B14F-4D97-AF65-F5344CB8AC3E}">
        <p14:creationId xmlns:p14="http://schemas.microsoft.com/office/powerpoint/2010/main" val="115131917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a:xfrm>
            <a:off x="471610" y="183109"/>
            <a:ext cx="3127881" cy="1495794"/>
          </a:xfrm>
        </p:spPr>
        <p:txBody>
          <a:bodyPr/>
          <a:lstStyle/>
          <a:p>
            <a:r>
              <a:rPr lang="en-US" dirty="0"/>
              <a:t>Data Cleaning</a:t>
            </a:r>
          </a:p>
        </p:txBody>
      </p:sp>
      <p:sp>
        <p:nvSpPr>
          <p:cNvPr id="6" name="TextBox 5"/>
          <p:cNvSpPr txBox="1"/>
          <p:nvPr/>
        </p:nvSpPr>
        <p:spPr>
          <a:xfrm>
            <a:off x="4516432" y="1381637"/>
            <a:ext cx="5426557" cy="594532"/>
          </a:xfrm>
          <a:prstGeom prst="rect">
            <a:avLst/>
          </a:prstGeom>
          <a:noFill/>
        </p:spPr>
        <p:txBody>
          <a:bodyPr wrap="square" lIns="0" tIns="0" rIns="144000" bIns="0" rtlCol="0" anchor="ctr">
            <a:noAutofit/>
          </a:bodyPr>
          <a:lstStyle/>
          <a:p>
            <a:pPr>
              <a:lnSpc>
                <a:spcPct val="90000"/>
              </a:lnSpc>
              <a:spcAft>
                <a:spcPts val="600"/>
              </a:spcAft>
            </a:pPr>
            <a:r>
              <a:rPr lang="en-US" sz="1600" i="1" dirty="0">
                <a:solidFill>
                  <a:schemeClr val="bg2">
                    <a:lumMod val="50000"/>
                  </a:schemeClr>
                </a:solidFill>
              </a:rPr>
              <a:t>Overall Distribution of Multiple Variables</a:t>
            </a:r>
          </a:p>
        </p:txBody>
      </p:sp>
      <p:sp>
        <p:nvSpPr>
          <p:cNvPr id="5" name="TextBox 4">
            <a:extLst>
              <a:ext uri="{FF2B5EF4-FFF2-40B4-BE49-F238E27FC236}">
                <a16:creationId xmlns:a16="http://schemas.microsoft.com/office/drawing/2014/main" id="{C5B896CC-2C3F-44F9-8F47-2A7AFBFDDACC}"/>
              </a:ext>
            </a:extLst>
          </p:cNvPr>
          <p:cNvSpPr txBox="1"/>
          <p:nvPr/>
        </p:nvSpPr>
        <p:spPr>
          <a:xfrm>
            <a:off x="396638" y="1819003"/>
            <a:ext cx="3563892" cy="3365473"/>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solidFill>
                  <a:schemeClr val="bg1"/>
                </a:solidFill>
              </a:rPr>
              <a:t>1. Checking </a:t>
            </a:r>
            <a:r>
              <a:rPr lang="en-US" dirty="0">
                <a:solidFill>
                  <a:schemeClr val="bg1"/>
                </a:solidFill>
              </a:rPr>
              <a:t>data type</a:t>
            </a:r>
            <a:endParaRPr lang="en-US" sz="1600" dirty="0">
              <a:solidFill>
                <a:schemeClr val="bg1"/>
              </a:solidFill>
              <a:latin typeface="Trebuchet MS"/>
            </a:endParaRPr>
          </a:p>
          <a:p>
            <a:pPr marR="0" lvl="0" algn="l" defTabSz="914400" rtl="0" eaLnBrk="1" fontAlgn="auto" latinLnBrk="0" hangingPunct="1">
              <a:lnSpc>
                <a:spcPct val="150000"/>
              </a:lnSpc>
              <a:spcBef>
                <a:spcPts val="0"/>
              </a:spcBef>
              <a:spcAft>
                <a:spcPts val="0"/>
              </a:spcAft>
              <a:buClrTx/>
              <a:buSzTx/>
              <a:tabLst/>
              <a:defRPr/>
            </a:pPr>
            <a:r>
              <a:rPr lang="en-US" dirty="0">
                <a:solidFill>
                  <a:schemeClr val="bg1"/>
                </a:solidFill>
              </a:rPr>
              <a:t>2. Checking data range of numerical variables</a:t>
            </a:r>
          </a:p>
          <a:p>
            <a:pPr marR="0" lvl="0" algn="l" defTabSz="914400" rtl="0" eaLnBrk="1" fontAlgn="auto" latinLnBrk="0" hangingPunct="1">
              <a:lnSpc>
                <a:spcPct val="150000"/>
              </a:lnSpc>
              <a:spcBef>
                <a:spcPts val="0"/>
              </a:spcBef>
              <a:spcAft>
                <a:spcPts val="0"/>
              </a:spcAft>
              <a:buClrTx/>
              <a:buSzTx/>
              <a:tabLst/>
              <a:defRPr/>
            </a:pPr>
            <a:r>
              <a:rPr lang="en-US" dirty="0">
                <a:solidFill>
                  <a:schemeClr val="bg1"/>
                </a:solidFill>
              </a:rPr>
              <a:t>3. Checking the consistencies of categorical variables</a:t>
            </a:r>
          </a:p>
          <a:p>
            <a:pPr marR="0" lvl="0" algn="l" defTabSz="914400" rtl="0" eaLnBrk="1" fontAlgn="auto" latinLnBrk="0" hangingPunct="1">
              <a:lnSpc>
                <a:spcPct val="150000"/>
              </a:lnSpc>
              <a:spcBef>
                <a:spcPts val="0"/>
              </a:spcBef>
              <a:spcAft>
                <a:spcPts val="0"/>
              </a:spcAft>
              <a:buClrTx/>
              <a:buSzTx/>
              <a:tabLst/>
              <a:defRPr/>
            </a:pPr>
            <a:r>
              <a:rPr lang="en-US" dirty="0">
                <a:solidFill>
                  <a:schemeClr val="bg1"/>
                </a:solidFill>
              </a:rPr>
              <a:t>4. Cleaning Texts</a:t>
            </a:r>
          </a:p>
          <a:p>
            <a:pPr marR="0" lvl="0" algn="l" defTabSz="914400" rtl="0" eaLnBrk="1" fontAlgn="auto" latinLnBrk="0" hangingPunct="1">
              <a:lnSpc>
                <a:spcPct val="150000"/>
              </a:lnSpc>
              <a:spcBef>
                <a:spcPts val="0"/>
              </a:spcBef>
              <a:spcAft>
                <a:spcPts val="0"/>
              </a:spcAft>
              <a:buClrTx/>
              <a:buSzTx/>
              <a:tabLst/>
              <a:defRPr/>
            </a:pPr>
            <a:r>
              <a:rPr lang="en-US" dirty="0">
                <a:solidFill>
                  <a:schemeClr val="bg1"/>
                </a:solidFill>
              </a:rPr>
              <a:t>5. Checking missing values</a:t>
            </a:r>
          </a:p>
          <a:p>
            <a:pPr marR="0" lvl="0" algn="l" defTabSz="914400" rtl="0" eaLnBrk="1" fontAlgn="auto" latinLnBrk="0" hangingPunct="1">
              <a:lnSpc>
                <a:spcPct val="150000"/>
              </a:lnSpc>
              <a:spcBef>
                <a:spcPts val="0"/>
              </a:spcBef>
              <a:spcAft>
                <a:spcPts val="0"/>
              </a:spcAft>
              <a:buClrTx/>
              <a:buSzTx/>
              <a:tabLst/>
              <a:defRPr/>
            </a:pPr>
            <a:r>
              <a:rPr lang="en-US" dirty="0">
                <a:solidFill>
                  <a:schemeClr val="bg1"/>
                </a:solidFill>
              </a:rPr>
              <a:t>6. Checking duplicate values</a:t>
            </a:r>
          </a:p>
        </p:txBody>
      </p:sp>
      <p:sp>
        <p:nvSpPr>
          <p:cNvPr id="10" name="Title 1">
            <a:extLst>
              <a:ext uri="{FF2B5EF4-FFF2-40B4-BE49-F238E27FC236}">
                <a16:creationId xmlns:a16="http://schemas.microsoft.com/office/drawing/2014/main" id="{D8600583-F63D-BDB5-ED6A-FFB47E74F175}"/>
              </a:ext>
            </a:extLst>
          </p:cNvPr>
          <p:cNvSpPr txBox="1">
            <a:spLocks/>
          </p:cNvSpPr>
          <p:nvPr/>
        </p:nvSpPr>
        <p:spPr>
          <a:xfrm>
            <a:off x="4391200" y="695557"/>
            <a:ext cx="10933200" cy="470898"/>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sym typeface="Trebuchet MS" panose="020B0603020202020204" pitchFamily="34" charset="0"/>
              </a:defRPr>
            </a:lvl1pPr>
          </a:lstStyle>
          <a:p>
            <a:r>
              <a:rPr lang="en-US" dirty="0">
                <a:solidFill>
                  <a:srgbClr val="29BA74"/>
                </a:solidFill>
              </a:rPr>
              <a:t>Simple Exploratory Data Analysis</a:t>
            </a:r>
          </a:p>
        </p:txBody>
      </p:sp>
      <p:pic>
        <p:nvPicPr>
          <p:cNvPr id="13" name="Picture 12">
            <a:extLst>
              <a:ext uri="{FF2B5EF4-FFF2-40B4-BE49-F238E27FC236}">
                <a16:creationId xmlns:a16="http://schemas.microsoft.com/office/drawing/2014/main" id="{5B3685BE-6D7E-DE93-AA9A-A7365DE3F259}"/>
              </a:ext>
            </a:extLst>
          </p:cNvPr>
          <p:cNvPicPr>
            <a:picLocks noChangeAspect="1"/>
          </p:cNvPicPr>
          <p:nvPr/>
        </p:nvPicPr>
        <p:blipFill rotWithShape="1">
          <a:blip r:embed="rId6"/>
          <a:srcRect l="1839"/>
          <a:stretch/>
        </p:blipFill>
        <p:spPr>
          <a:xfrm>
            <a:off x="4398233" y="1976169"/>
            <a:ext cx="5335276" cy="1958424"/>
          </a:xfrm>
          <a:prstGeom prst="rect">
            <a:avLst/>
          </a:prstGeom>
        </p:spPr>
      </p:pic>
      <p:pic>
        <p:nvPicPr>
          <p:cNvPr id="15" name="Picture 14">
            <a:extLst>
              <a:ext uri="{FF2B5EF4-FFF2-40B4-BE49-F238E27FC236}">
                <a16:creationId xmlns:a16="http://schemas.microsoft.com/office/drawing/2014/main" id="{7726FE2A-3115-203D-F421-6BB86A110046}"/>
              </a:ext>
            </a:extLst>
          </p:cNvPr>
          <p:cNvPicPr>
            <a:picLocks noChangeAspect="1"/>
          </p:cNvPicPr>
          <p:nvPr/>
        </p:nvPicPr>
        <p:blipFill>
          <a:blip r:embed="rId7"/>
          <a:stretch>
            <a:fillRect/>
          </a:stretch>
        </p:blipFill>
        <p:spPr>
          <a:xfrm>
            <a:off x="4410497" y="4204019"/>
            <a:ext cx="5328303" cy="1948086"/>
          </a:xfrm>
          <a:prstGeom prst="rect">
            <a:avLst/>
          </a:prstGeom>
        </p:spPr>
      </p:pic>
      <p:pic>
        <p:nvPicPr>
          <p:cNvPr id="17" name="Picture 16">
            <a:extLst>
              <a:ext uri="{FF2B5EF4-FFF2-40B4-BE49-F238E27FC236}">
                <a16:creationId xmlns:a16="http://schemas.microsoft.com/office/drawing/2014/main" id="{7A4FCEF1-AABF-51FD-3F7D-7AB0D962DF4D}"/>
              </a:ext>
            </a:extLst>
          </p:cNvPr>
          <p:cNvPicPr>
            <a:picLocks noChangeAspect="1"/>
          </p:cNvPicPr>
          <p:nvPr/>
        </p:nvPicPr>
        <p:blipFill>
          <a:blip r:embed="rId8"/>
          <a:stretch>
            <a:fillRect/>
          </a:stretch>
        </p:blipFill>
        <p:spPr>
          <a:xfrm>
            <a:off x="9818698" y="1976169"/>
            <a:ext cx="1803228" cy="1958423"/>
          </a:xfrm>
          <a:prstGeom prst="rect">
            <a:avLst/>
          </a:prstGeom>
        </p:spPr>
      </p:pic>
      <p:pic>
        <p:nvPicPr>
          <p:cNvPr id="19" name="Picture 18">
            <a:extLst>
              <a:ext uri="{FF2B5EF4-FFF2-40B4-BE49-F238E27FC236}">
                <a16:creationId xmlns:a16="http://schemas.microsoft.com/office/drawing/2014/main" id="{AC8D2C64-C7A7-F6AD-9B54-7837A74CBE9E}"/>
              </a:ext>
            </a:extLst>
          </p:cNvPr>
          <p:cNvPicPr>
            <a:picLocks noChangeAspect="1"/>
          </p:cNvPicPr>
          <p:nvPr/>
        </p:nvPicPr>
        <p:blipFill>
          <a:blip r:embed="rId9"/>
          <a:stretch>
            <a:fillRect/>
          </a:stretch>
        </p:blipFill>
        <p:spPr>
          <a:xfrm>
            <a:off x="9818698" y="4234589"/>
            <a:ext cx="1858965" cy="1917516"/>
          </a:xfrm>
          <a:prstGeom prst="rect">
            <a:avLst/>
          </a:prstGeom>
        </p:spPr>
      </p:pic>
      <p:sp>
        <p:nvSpPr>
          <p:cNvPr id="23" name="Freeform 94">
            <a:extLst>
              <a:ext uri="{FF2B5EF4-FFF2-40B4-BE49-F238E27FC236}">
                <a16:creationId xmlns:a16="http://schemas.microsoft.com/office/drawing/2014/main" id="{3234443F-9827-F7F3-6F7B-6F03E19C541A}"/>
              </a:ext>
            </a:extLst>
          </p:cNvPr>
          <p:cNvSpPr>
            <a:spLocks/>
          </p:cNvSpPr>
          <p:nvPr/>
        </p:nvSpPr>
        <p:spPr bwMode="gray">
          <a:xfrm rot="11586153">
            <a:off x="3500079" y="785139"/>
            <a:ext cx="306171" cy="291735"/>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bg1"/>
          </a:solidFill>
          <a:ln>
            <a:no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4" name="Freeform 95">
            <a:extLst>
              <a:ext uri="{FF2B5EF4-FFF2-40B4-BE49-F238E27FC236}">
                <a16:creationId xmlns:a16="http://schemas.microsoft.com/office/drawing/2014/main" id="{EC3B7088-1ED8-A69D-16D2-42792C8D279E}"/>
              </a:ext>
            </a:extLst>
          </p:cNvPr>
          <p:cNvSpPr>
            <a:spLocks/>
          </p:cNvSpPr>
          <p:nvPr/>
        </p:nvSpPr>
        <p:spPr bwMode="gray">
          <a:xfrm rot="166379">
            <a:off x="3611307" y="824196"/>
            <a:ext cx="120251" cy="213618"/>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29BA74"/>
          </a:solidFill>
          <a:ln>
            <a:noFill/>
          </a:ln>
        </p:spPr>
        <p:txBody>
          <a:bodyPr vert="horz" wrap="square" lIns="88641" tIns="44321" rIns="88641" bIns="44321" numCol="1" anchor="t" anchorCtr="0" compatLnSpc="1">
            <a:prstTxWarp prst="textNoShape">
              <a:avLst/>
            </a:prstTxWarp>
          </a:bodyPr>
          <a:lstStyle/>
          <a:p>
            <a:endParaRPr lang="en-US" dirty="0">
              <a:solidFill>
                <a:srgbClr val="29BA74"/>
              </a:solidFill>
            </a:endParaRPr>
          </a:p>
        </p:txBody>
      </p:sp>
    </p:spTree>
    <p:extLst>
      <p:ext uri="{BB962C8B-B14F-4D97-AF65-F5344CB8AC3E}">
        <p14:creationId xmlns:p14="http://schemas.microsoft.com/office/powerpoint/2010/main" val="28858725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D96A-FA7C-D8F4-1022-F54CDFAFBEB1}"/>
              </a:ext>
            </a:extLst>
          </p:cNvPr>
          <p:cNvSpPr>
            <a:spLocks noGrp="1"/>
          </p:cNvSpPr>
          <p:nvPr>
            <p:ph type="title"/>
          </p:nvPr>
        </p:nvSpPr>
        <p:spPr/>
        <p:txBody>
          <a:bodyPr/>
          <a:lstStyle/>
          <a:p>
            <a:r>
              <a:rPr lang="en-US" dirty="0"/>
              <a:t>When to Target</a:t>
            </a:r>
          </a:p>
        </p:txBody>
      </p:sp>
      <p:pic>
        <p:nvPicPr>
          <p:cNvPr id="4" name="Picture 3">
            <a:extLst>
              <a:ext uri="{FF2B5EF4-FFF2-40B4-BE49-F238E27FC236}">
                <a16:creationId xmlns:a16="http://schemas.microsoft.com/office/drawing/2014/main" id="{0803F5EC-B9B5-BB13-5516-844662BAAE66}"/>
              </a:ext>
            </a:extLst>
          </p:cNvPr>
          <p:cNvPicPr>
            <a:picLocks noChangeAspect="1"/>
          </p:cNvPicPr>
          <p:nvPr/>
        </p:nvPicPr>
        <p:blipFill>
          <a:blip r:embed="rId2"/>
          <a:stretch>
            <a:fillRect/>
          </a:stretch>
        </p:blipFill>
        <p:spPr>
          <a:xfrm>
            <a:off x="630000" y="1345449"/>
            <a:ext cx="4506910" cy="1473300"/>
          </a:xfrm>
          <a:prstGeom prst="rect">
            <a:avLst/>
          </a:prstGeom>
        </p:spPr>
      </p:pic>
      <p:pic>
        <p:nvPicPr>
          <p:cNvPr id="6" name="Picture 5">
            <a:extLst>
              <a:ext uri="{FF2B5EF4-FFF2-40B4-BE49-F238E27FC236}">
                <a16:creationId xmlns:a16="http://schemas.microsoft.com/office/drawing/2014/main" id="{1F47ACB1-1C38-5366-AD47-2F0AA293A53A}"/>
              </a:ext>
            </a:extLst>
          </p:cNvPr>
          <p:cNvPicPr>
            <a:picLocks noChangeAspect="1"/>
          </p:cNvPicPr>
          <p:nvPr/>
        </p:nvPicPr>
        <p:blipFill>
          <a:blip r:embed="rId3"/>
          <a:stretch>
            <a:fillRect/>
          </a:stretch>
        </p:blipFill>
        <p:spPr>
          <a:xfrm>
            <a:off x="6950271" y="1345449"/>
            <a:ext cx="4756394" cy="4889751"/>
          </a:xfrm>
          <a:prstGeom prst="rect">
            <a:avLst/>
          </a:prstGeom>
        </p:spPr>
      </p:pic>
      <p:cxnSp>
        <p:nvCxnSpPr>
          <p:cNvPr id="7" name="Straight Connector 6">
            <a:extLst>
              <a:ext uri="{FF2B5EF4-FFF2-40B4-BE49-F238E27FC236}">
                <a16:creationId xmlns:a16="http://schemas.microsoft.com/office/drawing/2014/main" id="{25E1BE30-4BC6-11F5-4C31-4DE65A8F9198}"/>
              </a:ext>
            </a:extLst>
          </p:cNvPr>
          <p:cNvCxnSpPr>
            <a:cxnSpLocks/>
          </p:cNvCxnSpPr>
          <p:nvPr/>
        </p:nvCxnSpPr>
        <p:spPr>
          <a:xfrm>
            <a:off x="5281750" y="1269235"/>
            <a:ext cx="0" cy="1682097"/>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4F2FB9-6DFB-86B5-FF73-A36367F76CB9}"/>
              </a:ext>
            </a:extLst>
          </p:cNvPr>
          <p:cNvPicPr>
            <a:picLocks noChangeAspect="1"/>
          </p:cNvPicPr>
          <p:nvPr/>
        </p:nvPicPr>
        <p:blipFill>
          <a:blip r:embed="rId4"/>
          <a:stretch>
            <a:fillRect/>
          </a:stretch>
        </p:blipFill>
        <p:spPr>
          <a:xfrm>
            <a:off x="5425904" y="1536803"/>
            <a:ext cx="1421477" cy="1281946"/>
          </a:xfrm>
          <a:prstGeom prst="rect">
            <a:avLst/>
          </a:prstGeom>
        </p:spPr>
      </p:pic>
      <p:sp>
        <p:nvSpPr>
          <p:cNvPr id="13" name="TextBox 12">
            <a:extLst>
              <a:ext uri="{FF2B5EF4-FFF2-40B4-BE49-F238E27FC236}">
                <a16:creationId xmlns:a16="http://schemas.microsoft.com/office/drawing/2014/main" id="{000DE64D-B401-CCDD-4814-FC9760802CE3}"/>
              </a:ext>
            </a:extLst>
          </p:cNvPr>
          <p:cNvSpPr txBox="1"/>
          <p:nvPr/>
        </p:nvSpPr>
        <p:spPr>
          <a:xfrm>
            <a:off x="7405317" y="807235"/>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Monthly Booking for Each Subtrade</a:t>
            </a:r>
          </a:p>
        </p:txBody>
      </p:sp>
      <p:sp>
        <p:nvSpPr>
          <p:cNvPr id="14" name="TextBox 13">
            <a:extLst>
              <a:ext uri="{FF2B5EF4-FFF2-40B4-BE49-F238E27FC236}">
                <a16:creationId xmlns:a16="http://schemas.microsoft.com/office/drawing/2014/main" id="{357A0BB7-27FB-5FBB-8BFD-9B1FD95CDF38}"/>
              </a:ext>
            </a:extLst>
          </p:cNvPr>
          <p:cNvSpPr txBox="1"/>
          <p:nvPr/>
        </p:nvSpPr>
        <p:spPr>
          <a:xfrm>
            <a:off x="5781164" y="1047930"/>
            <a:ext cx="77433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Average</a:t>
            </a:r>
          </a:p>
        </p:txBody>
      </p:sp>
      <p:sp>
        <p:nvSpPr>
          <p:cNvPr id="16" name="TextBox 15">
            <a:extLst>
              <a:ext uri="{FF2B5EF4-FFF2-40B4-BE49-F238E27FC236}">
                <a16:creationId xmlns:a16="http://schemas.microsoft.com/office/drawing/2014/main" id="{55E71E00-A7DB-CD8A-A290-EC8846F026BA}"/>
              </a:ext>
            </a:extLst>
          </p:cNvPr>
          <p:cNvSpPr txBox="1"/>
          <p:nvPr/>
        </p:nvSpPr>
        <p:spPr>
          <a:xfrm>
            <a:off x="485335" y="2943804"/>
            <a:ext cx="6551360" cy="353943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 from the upper chart:</a:t>
            </a:r>
          </a:p>
          <a:p>
            <a:r>
              <a:rPr lang="en-US" sz="1600" dirty="0">
                <a:solidFill>
                  <a:srgbClr val="575757"/>
                </a:solidFill>
              </a:rPr>
              <a:t>Months such as January and September have higher volume of booking while months such as December have low booking volume.</a:t>
            </a:r>
          </a:p>
          <a:p>
            <a:pPr marL="285750" indent="-285750">
              <a:buFontTx/>
              <a:buChar char="-"/>
            </a:pPr>
            <a:r>
              <a:rPr lang="en-US" sz="1600" dirty="0">
                <a:solidFill>
                  <a:srgbClr val="575757"/>
                </a:solidFill>
              </a:rPr>
              <a:t>Possible Reasons</a:t>
            </a:r>
          </a:p>
          <a:p>
            <a:pPr marL="285750" indent="-285750">
              <a:buFontTx/>
              <a:buChar char="-"/>
            </a:pPr>
            <a:r>
              <a:rPr lang="en-US" sz="1600" dirty="0">
                <a:solidFill>
                  <a:srgbClr val="575757"/>
                </a:solidFill>
              </a:rPr>
              <a:t>Strategy: </a:t>
            </a:r>
          </a:p>
          <a:p>
            <a:pPr marL="742950" lvl="1" indent="-285750">
              <a:buFontTx/>
              <a:buChar char="-"/>
            </a:pPr>
            <a:r>
              <a:rPr lang="en-US" sz="1600" dirty="0">
                <a:solidFill>
                  <a:srgbClr val="575757"/>
                </a:solidFill>
              </a:rPr>
              <a:t>Offer discounts in off-season months to increase booking</a:t>
            </a:r>
          </a:p>
          <a:p>
            <a:pPr marL="742950" lvl="1" indent="-285750">
              <a:buFontTx/>
              <a:buChar char="-"/>
            </a:pPr>
            <a:r>
              <a:rPr lang="en-US" sz="1600" dirty="0">
                <a:solidFill>
                  <a:srgbClr val="575757"/>
                </a:solidFill>
              </a:rPr>
              <a:t>Send more personalized communications during peak months to increase marketing efficiency</a:t>
            </a:r>
          </a:p>
          <a:p>
            <a:r>
              <a:rPr lang="en-US" sz="1600" b="1" dirty="0">
                <a:solidFill>
                  <a:srgbClr val="575757"/>
                </a:solidFill>
              </a:rPr>
              <a:t>Insights from the right chart:</a:t>
            </a:r>
          </a:p>
          <a:p>
            <a:r>
              <a:rPr lang="en-US" sz="1600" dirty="0">
                <a:solidFill>
                  <a:srgbClr val="575757"/>
                </a:solidFill>
              </a:rPr>
              <a:t>We could derive insights on: For each subtrade, which month(s) witness higher likelihood of booking compared to average.</a:t>
            </a:r>
          </a:p>
          <a:p>
            <a:pPr marL="285750" indent="-285750">
              <a:buFontTx/>
              <a:buChar char="-"/>
            </a:pPr>
            <a:r>
              <a:rPr lang="en-US" sz="1600" dirty="0">
                <a:solidFill>
                  <a:srgbClr val="575757"/>
                </a:solidFill>
              </a:rPr>
              <a:t>Strategy:</a:t>
            </a:r>
          </a:p>
          <a:p>
            <a:pPr marL="742950" lvl="1" indent="-285750">
              <a:buFontTx/>
              <a:buChar char="-"/>
            </a:pPr>
            <a:r>
              <a:rPr lang="en-US" sz="1600" dirty="0">
                <a:solidFill>
                  <a:srgbClr val="575757"/>
                </a:solidFill>
              </a:rPr>
              <a:t>To do marketing for a specific subtrade, send marketing communications during/before high-booking months.</a:t>
            </a:r>
          </a:p>
        </p:txBody>
      </p:sp>
      <p:sp>
        <p:nvSpPr>
          <p:cNvPr id="17" name="TextBox 16">
            <a:extLst>
              <a:ext uri="{FF2B5EF4-FFF2-40B4-BE49-F238E27FC236}">
                <a16:creationId xmlns:a16="http://schemas.microsoft.com/office/drawing/2014/main" id="{788AC627-649C-31E1-4A57-72B868A078DE}"/>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Q: Given a particular subtrade, when should we reach out to guests?</a:t>
            </a:r>
          </a:p>
        </p:txBody>
      </p:sp>
    </p:spTree>
    <p:extLst>
      <p:ext uri="{BB962C8B-B14F-4D97-AF65-F5344CB8AC3E}">
        <p14:creationId xmlns:p14="http://schemas.microsoft.com/office/powerpoint/2010/main" val="2528843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C811-2C87-053E-7143-6B79AA0FFDAC}"/>
              </a:ext>
            </a:extLst>
          </p:cNvPr>
          <p:cNvSpPr>
            <a:spLocks noGrp="1"/>
          </p:cNvSpPr>
          <p:nvPr>
            <p:ph type="title"/>
          </p:nvPr>
        </p:nvSpPr>
        <p:spPr/>
        <p:txBody>
          <a:bodyPr/>
          <a:lstStyle/>
          <a:p>
            <a:r>
              <a:rPr lang="en-US" dirty="0"/>
              <a:t>Who to Target &amp; What to Target</a:t>
            </a:r>
          </a:p>
        </p:txBody>
      </p:sp>
      <p:sp>
        <p:nvSpPr>
          <p:cNvPr id="3" name="TextBox 2">
            <a:extLst>
              <a:ext uri="{FF2B5EF4-FFF2-40B4-BE49-F238E27FC236}">
                <a16:creationId xmlns:a16="http://schemas.microsoft.com/office/drawing/2014/main" id="{465BB4C6-6C18-6BA8-84D4-562A128F8566}"/>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Q: Given a particular subtrade, what kind of guests will be most interested?</a:t>
            </a:r>
          </a:p>
        </p:txBody>
      </p:sp>
      <p:sp>
        <p:nvSpPr>
          <p:cNvPr id="4" name="TextBox 3">
            <a:extLst>
              <a:ext uri="{FF2B5EF4-FFF2-40B4-BE49-F238E27FC236}">
                <a16:creationId xmlns:a16="http://schemas.microsoft.com/office/drawing/2014/main" id="{0140049A-3384-8FDD-DE06-A286A3E58E48}"/>
              </a:ext>
            </a:extLst>
          </p:cNvPr>
          <p:cNvSpPr txBox="1"/>
          <p:nvPr/>
        </p:nvSpPr>
        <p:spPr>
          <a:xfrm>
            <a:off x="607989" y="1217332"/>
            <a:ext cx="6551360" cy="5847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Subtrade</a:t>
            </a:r>
          </a:p>
          <a:p>
            <a:endParaRPr lang="en-US" sz="1600" dirty="0">
              <a:solidFill>
                <a:srgbClr val="575757"/>
              </a:solidFill>
            </a:endParaRPr>
          </a:p>
        </p:txBody>
      </p:sp>
      <p:pic>
        <p:nvPicPr>
          <p:cNvPr id="6" name="Picture 5">
            <a:extLst>
              <a:ext uri="{FF2B5EF4-FFF2-40B4-BE49-F238E27FC236}">
                <a16:creationId xmlns:a16="http://schemas.microsoft.com/office/drawing/2014/main" id="{AE475A6E-BE96-7CAC-F0F4-98AF7E68D144}"/>
              </a:ext>
            </a:extLst>
          </p:cNvPr>
          <p:cNvPicPr>
            <a:picLocks noChangeAspect="1"/>
          </p:cNvPicPr>
          <p:nvPr/>
        </p:nvPicPr>
        <p:blipFill>
          <a:blip r:embed="rId2"/>
          <a:stretch>
            <a:fillRect/>
          </a:stretch>
        </p:blipFill>
        <p:spPr>
          <a:xfrm>
            <a:off x="7041248" y="1313726"/>
            <a:ext cx="4769095" cy="4851649"/>
          </a:xfrm>
          <a:prstGeom prst="rect">
            <a:avLst/>
          </a:prstGeom>
        </p:spPr>
      </p:pic>
      <p:pic>
        <p:nvPicPr>
          <p:cNvPr id="8" name="Picture 7">
            <a:extLst>
              <a:ext uri="{FF2B5EF4-FFF2-40B4-BE49-F238E27FC236}">
                <a16:creationId xmlns:a16="http://schemas.microsoft.com/office/drawing/2014/main" id="{7F5028C4-C9A3-E3C3-10A3-C1867EC08359}"/>
              </a:ext>
            </a:extLst>
          </p:cNvPr>
          <p:cNvPicPr>
            <a:picLocks noChangeAspect="1"/>
          </p:cNvPicPr>
          <p:nvPr/>
        </p:nvPicPr>
        <p:blipFill>
          <a:blip r:embed="rId3"/>
          <a:stretch>
            <a:fillRect/>
          </a:stretch>
        </p:blipFill>
        <p:spPr>
          <a:xfrm>
            <a:off x="5515609" y="4782080"/>
            <a:ext cx="1282766" cy="1092256"/>
          </a:xfrm>
          <a:prstGeom prst="rect">
            <a:avLst/>
          </a:prstGeom>
        </p:spPr>
      </p:pic>
      <p:pic>
        <p:nvPicPr>
          <p:cNvPr id="10" name="Picture 9">
            <a:extLst>
              <a:ext uri="{FF2B5EF4-FFF2-40B4-BE49-F238E27FC236}">
                <a16:creationId xmlns:a16="http://schemas.microsoft.com/office/drawing/2014/main" id="{73D984C3-22FC-1600-F756-7244ECA722E7}"/>
              </a:ext>
            </a:extLst>
          </p:cNvPr>
          <p:cNvPicPr>
            <a:picLocks noChangeAspect="1"/>
          </p:cNvPicPr>
          <p:nvPr/>
        </p:nvPicPr>
        <p:blipFill>
          <a:blip r:embed="rId4"/>
          <a:stretch>
            <a:fillRect/>
          </a:stretch>
        </p:blipFill>
        <p:spPr>
          <a:xfrm>
            <a:off x="514905" y="1776852"/>
            <a:ext cx="3657788" cy="2355971"/>
          </a:xfrm>
          <a:prstGeom prst="rect">
            <a:avLst/>
          </a:prstGeom>
        </p:spPr>
      </p:pic>
      <p:sp>
        <p:nvSpPr>
          <p:cNvPr id="11" name="TextBox 10">
            <a:extLst>
              <a:ext uri="{FF2B5EF4-FFF2-40B4-BE49-F238E27FC236}">
                <a16:creationId xmlns:a16="http://schemas.microsoft.com/office/drawing/2014/main" id="{E390BA0B-FE06-D41E-D682-55AC6835C0EE}"/>
              </a:ext>
            </a:extLst>
          </p:cNvPr>
          <p:cNvSpPr txBox="1"/>
          <p:nvPr/>
        </p:nvSpPr>
        <p:spPr>
          <a:xfrm>
            <a:off x="7912474" y="858249"/>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Age for Each Subtrade</a:t>
            </a:r>
          </a:p>
        </p:txBody>
      </p:sp>
      <p:sp>
        <p:nvSpPr>
          <p:cNvPr id="12" name="TextBox 11">
            <a:extLst>
              <a:ext uri="{FF2B5EF4-FFF2-40B4-BE49-F238E27FC236}">
                <a16:creationId xmlns:a16="http://schemas.microsoft.com/office/drawing/2014/main" id="{52042E96-C9DE-6808-BC1B-52439BBFEEE8}"/>
              </a:ext>
            </a:extLst>
          </p:cNvPr>
          <p:cNvSpPr txBox="1"/>
          <p:nvPr/>
        </p:nvSpPr>
        <p:spPr>
          <a:xfrm>
            <a:off x="5876055" y="5775205"/>
            <a:ext cx="77433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Average</a:t>
            </a:r>
          </a:p>
        </p:txBody>
      </p:sp>
      <p:sp>
        <p:nvSpPr>
          <p:cNvPr id="13" name="TextBox 12">
            <a:extLst>
              <a:ext uri="{FF2B5EF4-FFF2-40B4-BE49-F238E27FC236}">
                <a16:creationId xmlns:a16="http://schemas.microsoft.com/office/drawing/2014/main" id="{819157CC-86E0-1C5F-3A52-BCA65D33971B}"/>
              </a:ext>
            </a:extLst>
          </p:cNvPr>
          <p:cNvSpPr txBox="1"/>
          <p:nvPr/>
        </p:nvSpPr>
        <p:spPr>
          <a:xfrm>
            <a:off x="608465" y="4271064"/>
            <a:ext cx="4769095" cy="2062103"/>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 from the upper chart:</a:t>
            </a:r>
          </a:p>
          <a:p>
            <a:r>
              <a:rPr lang="en-US" sz="1600" dirty="0">
                <a:solidFill>
                  <a:srgbClr val="575757"/>
                </a:solidFill>
              </a:rPr>
              <a:t>We can also break down life stage by subtrade.</a:t>
            </a:r>
          </a:p>
          <a:p>
            <a:r>
              <a:rPr lang="en-US" sz="1600" dirty="0">
                <a:solidFill>
                  <a:srgbClr val="575757"/>
                </a:solidFill>
              </a:rPr>
              <a:t>This chart shows for each life stage, what subtrades interest them most.</a:t>
            </a:r>
          </a:p>
          <a:p>
            <a:pPr marL="285750" indent="-285750">
              <a:buFontTx/>
              <a:buChar char="-"/>
            </a:pPr>
            <a:r>
              <a:rPr lang="en-US" sz="1600" dirty="0">
                <a:solidFill>
                  <a:srgbClr val="575757"/>
                </a:solidFill>
              </a:rPr>
              <a:t>Families like subtrade “Alaska RT Seattle”; Pre-families like subtrade “Coastal” etc.</a:t>
            </a:r>
          </a:p>
          <a:p>
            <a:r>
              <a:rPr lang="en-US" sz="1600" dirty="0">
                <a:solidFill>
                  <a:srgbClr val="575757"/>
                </a:solidFill>
              </a:rPr>
              <a:t>Strategy: Target guests who are in life stages that show preference for a particular subtrade.</a:t>
            </a:r>
          </a:p>
        </p:txBody>
      </p:sp>
      <p:sp>
        <p:nvSpPr>
          <p:cNvPr id="14" name="TextBox 13">
            <a:extLst>
              <a:ext uri="{FF2B5EF4-FFF2-40B4-BE49-F238E27FC236}">
                <a16:creationId xmlns:a16="http://schemas.microsoft.com/office/drawing/2014/main" id="{B7306838-A057-C0CD-B387-1DB022D67C05}"/>
              </a:ext>
            </a:extLst>
          </p:cNvPr>
          <p:cNvSpPr txBox="1"/>
          <p:nvPr/>
        </p:nvSpPr>
        <p:spPr>
          <a:xfrm>
            <a:off x="4265777" y="1690193"/>
            <a:ext cx="2841368" cy="255454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 from right chart</a:t>
            </a:r>
          </a:p>
          <a:p>
            <a:r>
              <a:rPr lang="en-US" sz="1600" dirty="0">
                <a:solidFill>
                  <a:srgbClr val="575757"/>
                </a:solidFill>
              </a:rPr>
              <a:t>We can identify the best age segment to target given a specific subtrade.</a:t>
            </a:r>
          </a:p>
          <a:p>
            <a:pPr marL="285750" indent="-285750">
              <a:buFontTx/>
              <a:buChar char="-"/>
            </a:pPr>
            <a:r>
              <a:rPr lang="en-US" sz="1600" dirty="0">
                <a:solidFill>
                  <a:srgbClr val="575757"/>
                </a:solidFill>
              </a:rPr>
              <a:t>For example, Canada/ New England has a population heavily skewed towards the elderly.</a:t>
            </a:r>
          </a:p>
          <a:p>
            <a:pPr marL="285750" indent="-285750">
              <a:buFontTx/>
              <a:buChar char="-"/>
            </a:pPr>
            <a:r>
              <a:rPr lang="en-US" sz="1600" dirty="0">
                <a:solidFill>
                  <a:srgbClr val="575757"/>
                </a:solidFill>
              </a:rPr>
              <a:t>Strategy</a:t>
            </a:r>
          </a:p>
        </p:txBody>
      </p:sp>
      <p:cxnSp>
        <p:nvCxnSpPr>
          <p:cNvPr id="15" name="Straight Connector 14">
            <a:extLst>
              <a:ext uri="{FF2B5EF4-FFF2-40B4-BE49-F238E27FC236}">
                <a16:creationId xmlns:a16="http://schemas.microsoft.com/office/drawing/2014/main" id="{7197D78D-2A8F-EC6A-BA18-B92CFECA5E05}"/>
              </a:ext>
            </a:extLst>
          </p:cNvPr>
          <p:cNvCxnSpPr>
            <a:cxnSpLocks/>
          </p:cNvCxnSpPr>
          <p:nvPr/>
        </p:nvCxnSpPr>
        <p:spPr>
          <a:xfrm>
            <a:off x="3927008" y="4271064"/>
            <a:ext cx="1427057" cy="0"/>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2C1C717-0267-B740-F5DF-F5898429A491}"/>
              </a:ext>
            </a:extLst>
          </p:cNvPr>
          <p:cNvCxnSpPr>
            <a:cxnSpLocks/>
          </p:cNvCxnSpPr>
          <p:nvPr/>
        </p:nvCxnSpPr>
        <p:spPr>
          <a:xfrm>
            <a:off x="5354065" y="4279690"/>
            <a:ext cx="0" cy="1898192"/>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60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C811-2C87-053E-7143-6B79AA0FFDAC}"/>
              </a:ext>
            </a:extLst>
          </p:cNvPr>
          <p:cNvSpPr>
            <a:spLocks noGrp="1"/>
          </p:cNvSpPr>
          <p:nvPr>
            <p:ph type="title"/>
          </p:nvPr>
        </p:nvSpPr>
        <p:spPr/>
        <p:txBody>
          <a:bodyPr/>
          <a:lstStyle/>
          <a:p>
            <a:r>
              <a:rPr lang="en-US" dirty="0"/>
              <a:t>Who to Target &amp; What to Target</a:t>
            </a:r>
          </a:p>
        </p:txBody>
      </p:sp>
      <p:sp>
        <p:nvSpPr>
          <p:cNvPr id="3" name="TextBox 2">
            <a:extLst>
              <a:ext uri="{FF2B5EF4-FFF2-40B4-BE49-F238E27FC236}">
                <a16:creationId xmlns:a16="http://schemas.microsoft.com/office/drawing/2014/main" id="{465BB4C6-6C18-6BA8-84D4-562A128F8566}"/>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Q: Given a particular subtrade, what kind of guests will be most interested?</a:t>
            </a:r>
          </a:p>
        </p:txBody>
      </p:sp>
      <p:sp>
        <p:nvSpPr>
          <p:cNvPr id="4" name="TextBox 3">
            <a:extLst>
              <a:ext uri="{FF2B5EF4-FFF2-40B4-BE49-F238E27FC236}">
                <a16:creationId xmlns:a16="http://schemas.microsoft.com/office/drawing/2014/main" id="{0140049A-3384-8FDD-DE06-A286A3E58E48}"/>
              </a:ext>
            </a:extLst>
          </p:cNvPr>
          <p:cNvSpPr txBox="1"/>
          <p:nvPr/>
        </p:nvSpPr>
        <p:spPr>
          <a:xfrm>
            <a:off x="607989" y="1217332"/>
            <a:ext cx="6551360" cy="5847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Subtrade</a:t>
            </a:r>
          </a:p>
          <a:p>
            <a:endParaRPr lang="en-US" sz="1600" dirty="0">
              <a:solidFill>
                <a:srgbClr val="575757"/>
              </a:solidFill>
            </a:endParaRPr>
          </a:p>
        </p:txBody>
      </p:sp>
      <p:sp>
        <p:nvSpPr>
          <p:cNvPr id="11" name="TextBox 10">
            <a:extLst>
              <a:ext uri="{FF2B5EF4-FFF2-40B4-BE49-F238E27FC236}">
                <a16:creationId xmlns:a16="http://schemas.microsoft.com/office/drawing/2014/main" id="{E390BA0B-FE06-D41E-D682-55AC6835C0EE}"/>
              </a:ext>
            </a:extLst>
          </p:cNvPr>
          <p:cNvSpPr txBox="1"/>
          <p:nvPr/>
        </p:nvSpPr>
        <p:spPr>
          <a:xfrm>
            <a:off x="7615081" y="871109"/>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Mosaic Group for Each Subtrade</a:t>
            </a:r>
          </a:p>
        </p:txBody>
      </p:sp>
      <p:sp>
        <p:nvSpPr>
          <p:cNvPr id="12" name="TextBox 11">
            <a:extLst>
              <a:ext uri="{FF2B5EF4-FFF2-40B4-BE49-F238E27FC236}">
                <a16:creationId xmlns:a16="http://schemas.microsoft.com/office/drawing/2014/main" id="{52042E96-C9DE-6808-BC1B-52439BBFEEE8}"/>
              </a:ext>
            </a:extLst>
          </p:cNvPr>
          <p:cNvSpPr txBox="1"/>
          <p:nvPr/>
        </p:nvSpPr>
        <p:spPr>
          <a:xfrm>
            <a:off x="5876055" y="5775205"/>
            <a:ext cx="77433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Average</a:t>
            </a:r>
          </a:p>
        </p:txBody>
      </p:sp>
      <p:sp>
        <p:nvSpPr>
          <p:cNvPr id="13" name="TextBox 12">
            <a:extLst>
              <a:ext uri="{FF2B5EF4-FFF2-40B4-BE49-F238E27FC236}">
                <a16:creationId xmlns:a16="http://schemas.microsoft.com/office/drawing/2014/main" id="{819157CC-86E0-1C5F-3A52-BCA65D33971B}"/>
              </a:ext>
            </a:extLst>
          </p:cNvPr>
          <p:cNvSpPr txBox="1"/>
          <p:nvPr/>
        </p:nvSpPr>
        <p:spPr>
          <a:xfrm>
            <a:off x="2509564" y="4073568"/>
            <a:ext cx="2910759" cy="2308324"/>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 from the upper/left charts:</a:t>
            </a:r>
          </a:p>
          <a:p>
            <a:r>
              <a:rPr lang="en-US" sz="1600" dirty="0">
                <a:solidFill>
                  <a:srgbClr val="575757"/>
                </a:solidFill>
              </a:rPr>
              <a:t>The weekly HH income distribution across subtrades does not differ much. </a:t>
            </a:r>
          </a:p>
          <a:p>
            <a:pPr marL="285750" indent="-285750">
              <a:buFontTx/>
              <a:buChar char="-"/>
            </a:pPr>
            <a:r>
              <a:rPr lang="en-US" sz="1600" dirty="0">
                <a:solidFill>
                  <a:srgbClr val="575757"/>
                </a:solidFill>
              </a:rPr>
              <a:t>Alaska RT YVR has the lowest median income while Greenland has the highest.</a:t>
            </a:r>
          </a:p>
          <a:p>
            <a:pPr marL="285750" indent="-285750">
              <a:buFontTx/>
              <a:buChar char="-"/>
            </a:pPr>
            <a:endParaRPr lang="en-US" sz="1600" dirty="0">
              <a:solidFill>
                <a:srgbClr val="575757"/>
              </a:solidFill>
            </a:endParaRPr>
          </a:p>
        </p:txBody>
      </p:sp>
      <p:sp>
        <p:nvSpPr>
          <p:cNvPr id="14" name="TextBox 13">
            <a:extLst>
              <a:ext uri="{FF2B5EF4-FFF2-40B4-BE49-F238E27FC236}">
                <a16:creationId xmlns:a16="http://schemas.microsoft.com/office/drawing/2014/main" id="{B7306838-A057-C0CD-B387-1DB022D67C05}"/>
              </a:ext>
            </a:extLst>
          </p:cNvPr>
          <p:cNvSpPr txBox="1"/>
          <p:nvPr/>
        </p:nvSpPr>
        <p:spPr>
          <a:xfrm>
            <a:off x="5367794" y="1696944"/>
            <a:ext cx="1832044" cy="2308324"/>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a:t>
            </a:r>
          </a:p>
          <a:p>
            <a:r>
              <a:rPr lang="en-US" sz="1600" dirty="0">
                <a:solidFill>
                  <a:srgbClr val="575757"/>
                </a:solidFill>
              </a:rPr>
              <a:t>Strategy:</a:t>
            </a:r>
          </a:p>
          <a:p>
            <a:pPr marL="285750" indent="-285750">
              <a:buFontTx/>
              <a:buChar char="-"/>
            </a:pPr>
            <a:r>
              <a:rPr lang="en-US" sz="1600" dirty="0">
                <a:solidFill>
                  <a:srgbClr val="575757"/>
                </a:solidFill>
              </a:rPr>
              <a:t>Identify the best mosaic groups to target given a specific subtrade.</a:t>
            </a:r>
          </a:p>
          <a:p>
            <a:endParaRPr lang="en-US" sz="1600" dirty="0">
              <a:solidFill>
                <a:srgbClr val="575757"/>
              </a:solidFill>
            </a:endParaRPr>
          </a:p>
        </p:txBody>
      </p:sp>
      <p:pic>
        <p:nvPicPr>
          <p:cNvPr id="7" name="Picture 6">
            <a:extLst>
              <a:ext uri="{FF2B5EF4-FFF2-40B4-BE49-F238E27FC236}">
                <a16:creationId xmlns:a16="http://schemas.microsoft.com/office/drawing/2014/main" id="{E341465D-95E6-9149-A43A-D336042986B5}"/>
              </a:ext>
            </a:extLst>
          </p:cNvPr>
          <p:cNvPicPr>
            <a:picLocks noChangeAspect="1"/>
          </p:cNvPicPr>
          <p:nvPr/>
        </p:nvPicPr>
        <p:blipFill>
          <a:blip r:embed="rId2"/>
          <a:stretch>
            <a:fillRect/>
          </a:stretch>
        </p:blipFill>
        <p:spPr>
          <a:xfrm>
            <a:off x="7106124" y="1408952"/>
            <a:ext cx="4743694" cy="4826248"/>
          </a:xfrm>
          <a:prstGeom prst="rect">
            <a:avLst/>
          </a:prstGeom>
        </p:spPr>
      </p:pic>
      <p:pic>
        <p:nvPicPr>
          <p:cNvPr id="15" name="Picture 14">
            <a:extLst>
              <a:ext uri="{FF2B5EF4-FFF2-40B4-BE49-F238E27FC236}">
                <a16:creationId xmlns:a16="http://schemas.microsoft.com/office/drawing/2014/main" id="{0577F968-D994-B6D2-B8F6-9975173E9736}"/>
              </a:ext>
            </a:extLst>
          </p:cNvPr>
          <p:cNvPicPr>
            <a:picLocks noChangeAspect="1"/>
          </p:cNvPicPr>
          <p:nvPr/>
        </p:nvPicPr>
        <p:blipFill>
          <a:blip r:embed="rId3"/>
          <a:stretch>
            <a:fillRect/>
          </a:stretch>
        </p:blipFill>
        <p:spPr>
          <a:xfrm>
            <a:off x="5686461" y="4702009"/>
            <a:ext cx="1174810" cy="1200212"/>
          </a:xfrm>
          <a:prstGeom prst="rect">
            <a:avLst/>
          </a:prstGeom>
        </p:spPr>
      </p:pic>
      <p:pic>
        <p:nvPicPr>
          <p:cNvPr id="17" name="Picture 16">
            <a:extLst>
              <a:ext uri="{FF2B5EF4-FFF2-40B4-BE49-F238E27FC236}">
                <a16:creationId xmlns:a16="http://schemas.microsoft.com/office/drawing/2014/main" id="{4D5A5FA6-FCFC-7999-4195-86A790A07C94}"/>
              </a:ext>
            </a:extLst>
          </p:cNvPr>
          <p:cNvPicPr>
            <a:picLocks noChangeAspect="1"/>
          </p:cNvPicPr>
          <p:nvPr/>
        </p:nvPicPr>
        <p:blipFill rotWithShape="1">
          <a:blip r:embed="rId4"/>
          <a:srcRect l="907" r="-1"/>
          <a:stretch/>
        </p:blipFill>
        <p:spPr>
          <a:xfrm>
            <a:off x="628800" y="1693819"/>
            <a:ext cx="4564302" cy="2235315"/>
          </a:xfrm>
          <a:prstGeom prst="rect">
            <a:avLst/>
          </a:prstGeom>
        </p:spPr>
      </p:pic>
      <p:pic>
        <p:nvPicPr>
          <p:cNvPr id="21" name="Picture 20">
            <a:extLst>
              <a:ext uri="{FF2B5EF4-FFF2-40B4-BE49-F238E27FC236}">
                <a16:creationId xmlns:a16="http://schemas.microsoft.com/office/drawing/2014/main" id="{2DA60914-ADD7-73C9-7E45-9DB3AE18EF27}"/>
              </a:ext>
            </a:extLst>
          </p:cNvPr>
          <p:cNvPicPr>
            <a:picLocks noChangeAspect="1"/>
          </p:cNvPicPr>
          <p:nvPr/>
        </p:nvPicPr>
        <p:blipFill>
          <a:blip r:embed="rId5"/>
          <a:stretch>
            <a:fillRect/>
          </a:stretch>
        </p:blipFill>
        <p:spPr>
          <a:xfrm>
            <a:off x="607989" y="3802036"/>
            <a:ext cx="1886047" cy="2724290"/>
          </a:xfrm>
          <a:prstGeom prst="rect">
            <a:avLst/>
          </a:prstGeom>
        </p:spPr>
      </p:pic>
      <p:cxnSp>
        <p:nvCxnSpPr>
          <p:cNvPr id="22" name="Straight Connector 21">
            <a:extLst>
              <a:ext uri="{FF2B5EF4-FFF2-40B4-BE49-F238E27FC236}">
                <a16:creationId xmlns:a16="http://schemas.microsoft.com/office/drawing/2014/main" id="{F8273F45-7661-F46B-5EC3-4D72264829FD}"/>
              </a:ext>
            </a:extLst>
          </p:cNvPr>
          <p:cNvCxnSpPr>
            <a:cxnSpLocks/>
          </p:cNvCxnSpPr>
          <p:nvPr/>
        </p:nvCxnSpPr>
        <p:spPr>
          <a:xfrm>
            <a:off x="5193102" y="3933249"/>
            <a:ext cx="273107" cy="0"/>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CF177E-7B1B-9A9C-E479-C30C0B9D6044}"/>
              </a:ext>
            </a:extLst>
          </p:cNvPr>
          <p:cNvCxnSpPr>
            <a:cxnSpLocks/>
          </p:cNvCxnSpPr>
          <p:nvPr/>
        </p:nvCxnSpPr>
        <p:spPr>
          <a:xfrm>
            <a:off x="5451890" y="3959960"/>
            <a:ext cx="0" cy="2283866"/>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543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C811-2C87-053E-7143-6B79AA0FFDAC}"/>
              </a:ext>
            </a:extLst>
          </p:cNvPr>
          <p:cNvSpPr>
            <a:spLocks noGrp="1"/>
          </p:cNvSpPr>
          <p:nvPr>
            <p:ph type="title"/>
          </p:nvPr>
        </p:nvSpPr>
        <p:spPr/>
        <p:txBody>
          <a:bodyPr/>
          <a:lstStyle/>
          <a:p>
            <a:r>
              <a:rPr lang="en-US" dirty="0"/>
              <a:t>Who to Target &amp; What to Target</a:t>
            </a:r>
          </a:p>
        </p:txBody>
      </p:sp>
      <p:sp>
        <p:nvSpPr>
          <p:cNvPr id="3" name="TextBox 2">
            <a:extLst>
              <a:ext uri="{FF2B5EF4-FFF2-40B4-BE49-F238E27FC236}">
                <a16:creationId xmlns:a16="http://schemas.microsoft.com/office/drawing/2014/main" id="{465BB4C6-6C18-6BA8-84D4-562A128F8566}"/>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Q: Given a particular subtrade, what kind of guests will be most interested?</a:t>
            </a:r>
          </a:p>
        </p:txBody>
      </p:sp>
      <p:sp>
        <p:nvSpPr>
          <p:cNvPr id="4" name="TextBox 3">
            <a:extLst>
              <a:ext uri="{FF2B5EF4-FFF2-40B4-BE49-F238E27FC236}">
                <a16:creationId xmlns:a16="http://schemas.microsoft.com/office/drawing/2014/main" id="{0140049A-3384-8FDD-DE06-A286A3E58E48}"/>
              </a:ext>
            </a:extLst>
          </p:cNvPr>
          <p:cNvSpPr txBox="1"/>
          <p:nvPr/>
        </p:nvSpPr>
        <p:spPr>
          <a:xfrm>
            <a:off x="607989" y="1217332"/>
            <a:ext cx="6551360" cy="5847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Subtrade</a:t>
            </a:r>
          </a:p>
          <a:p>
            <a:endParaRPr lang="en-US" sz="1600" dirty="0">
              <a:solidFill>
                <a:srgbClr val="575757"/>
              </a:solidFill>
            </a:endParaRPr>
          </a:p>
        </p:txBody>
      </p:sp>
      <p:sp>
        <p:nvSpPr>
          <p:cNvPr id="11" name="TextBox 10">
            <a:extLst>
              <a:ext uri="{FF2B5EF4-FFF2-40B4-BE49-F238E27FC236}">
                <a16:creationId xmlns:a16="http://schemas.microsoft.com/office/drawing/2014/main" id="{E390BA0B-FE06-D41E-D682-55AC6835C0EE}"/>
              </a:ext>
            </a:extLst>
          </p:cNvPr>
          <p:cNvSpPr txBox="1"/>
          <p:nvPr/>
        </p:nvSpPr>
        <p:spPr>
          <a:xfrm>
            <a:off x="7615081" y="871109"/>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Children Number for Each Subtrade</a:t>
            </a:r>
          </a:p>
        </p:txBody>
      </p:sp>
      <p:sp>
        <p:nvSpPr>
          <p:cNvPr id="12" name="TextBox 11">
            <a:extLst>
              <a:ext uri="{FF2B5EF4-FFF2-40B4-BE49-F238E27FC236}">
                <a16:creationId xmlns:a16="http://schemas.microsoft.com/office/drawing/2014/main" id="{52042E96-C9DE-6808-BC1B-52439BBFEEE8}"/>
              </a:ext>
            </a:extLst>
          </p:cNvPr>
          <p:cNvSpPr txBox="1"/>
          <p:nvPr/>
        </p:nvSpPr>
        <p:spPr>
          <a:xfrm>
            <a:off x="6531662" y="6110049"/>
            <a:ext cx="77433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Average</a:t>
            </a:r>
          </a:p>
        </p:txBody>
      </p:sp>
      <p:sp>
        <p:nvSpPr>
          <p:cNvPr id="14" name="TextBox 13">
            <a:extLst>
              <a:ext uri="{FF2B5EF4-FFF2-40B4-BE49-F238E27FC236}">
                <a16:creationId xmlns:a16="http://schemas.microsoft.com/office/drawing/2014/main" id="{B7306838-A057-C0CD-B387-1DB022D67C05}"/>
              </a:ext>
            </a:extLst>
          </p:cNvPr>
          <p:cNvSpPr txBox="1"/>
          <p:nvPr/>
        </p:nvSpPr>
        <p:spPr>
          <a:xfrm>
            <a:off x="604662" y="1527585"/>
            <a:ext cx="6849836" cy="255454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a:solidFill>
                  <a:srgbClr val="575757"/>
                </a:solidFill>
              </a:rPr>
              <a:t>Insights from the right chart:</a:t>
            </a:r>
          </a:p>
          <a:p>
            <a:r>
              <a:rPr lang="en-US" sz="1600">
                <a:solidFill>
                  <a:srgbClr val="575757"/>
                </a:solidFill>
              </a:rPr>
              <a:t>The population on subtrades such as "British Isles", "Canada / New England", "Greenland" have fewer children than average (almost all adults). The population on other subtrades such as "Japan", "Alaska RT Seattle", "Norway Fjord" have more children than average. In particular,  "Norway Fjord" is the subtrade with the highest three children proportion.</a:t>
            </a:r>
          </a:p>
          <a:p>
            <a:r>
              <a:rPr lang="en-US" sz="1600">
                <a:solidFill>
                  <a:srgbClr val="575757"/>
                </a:solidFill>
              </a:rPr>
              <a:t>Strategy:</a:t>
            </a:r>
          </a:p>
          <a:p>
            <a:pPr marL="285750" indent="-285750">
              <a:buFontTx/>
              <a:buChar char="-"/>
            </a:pPr>
            <a:r>
              <a:rPr lang="en-US" sz="1600">
                <a:solidFill>
                  <a:srgbClr val="575757"/>
                </a:solidFill>
              </a:rPr>
              <a:t>Given a subtrade and its appealing to families with children, we can send customized emails/mails based on a family’s children number</a:t>
            </a:r>
            <a:endParaRPr lang="en-US" sz="1600" dirty="0">
              <a:solidFill>
                <a:srgbClr val="575757"/>
              </a:solidFill>
            </a:endParaRPr>
          </a:p>
        </p:txBody>
      </p:sp>
      <p:pic>
        <p:nvPicPr>
          <p:cNvPr id="6" name="Picture 5">
            <a:extLst>
              <a:ext uri="{FF2B5EF4-FFF2-40B4-BE49-F238E27FC236}">
                <a16:creationId xmlns:a16="http://schemas.microsoft.com/office/drawing/2014/main" id="{8111216D-C36D-F34A-9E59-AB873745FDBE}"/>
              </a:ext>
            </a:extLst>
          </p:cNvPr>
          <p:cNvPicPr>
            <a:picLocks noChangeAspect="1"/>
          </p:cNvPicPr>
          <p:nvPr/>
        </p:nvPicPr>
        <p:blipFill>
          <a:blip r:embed="rId2"/>
          <a:stretch>
            <a:fillRect/>
          </a:stretch>
        </p:blipFill>
        <p:spPr>
          <a:xfrm>
            <a:off x="7465976" y="1388912"/>
            <a:ext cx="4121362" cy="5137414"/>
          </a:xfrm>
          <a:prstGeom prst="rect">
            <a:avLst/>
          </a:prstGeom>
        </p:spPr>
      </p:pic>
      <p:pic>
        <p:nvPicPr>
          <p:cNvPr id="9" name="Picture 8">
            <a:extLst>
              <a:ext uri="{FF2B5EF4-FFF2-40B4-BE49-F238E27FC236}">
                <a16:creationId xmlns:a16="http://schemas.microsoft.com/office/drawing/2014/main" id="{65906215-45EC-0B06-ECA1-F2BC4AA27CDF}"/>
              </a:ext>
            </a:extLst>
          </p:cNvPr>
          <p:cNvPicPr>
            <a:picLocks noChangeAspect="1"/>
          </p:cNvPicPr>
          <p:nvPr/>
        </p:nvPicPr>
        <p:blipFill>
          <a:blip r:embed="rId3"/>
          <a:stretch>
            <a:fillRect/>
          </a:stretch>
        </p:blipFill>
        <p:spPr>
          <a:xfrm>
            <a:off x="6405604" y="5248042"/>
            <a:ext cx="984301" cy="965250"/>
          </a:xfrm>
          <a:prstGeom prst="rect">
            <a:avLst/>
          </a:prstGeom>
        </p:spPr>
      </p:pic>
      <p:pic>
        <p:nvPicPr>
          <p:cNvPr id="16" name="Picture 15">
            <a:extLst>
              <a:ext uri="{FF2B5EF4-FFF2-40B4-BE49-F238E27FC236}">
                <a16:creationId xmlns:a16="http://schemas.microsoft.com/office/drawing/2014/main" id="{5ECFF59B-0194-A309-CE78-3ECADB29717C}"/>
              </a:ext>
            </a:extLst>
          </p:cNvPr>
          <p:cNvPicPr>
            <a:picLocks noChangeAspect="1"/>
          </p:cNvPicPr>
          <p:nvPr/>
        </p:nvPicPr>
        <p:blipFill>
          <a:blip r:embed="rId4"/>
          <a:stretch>
            <a:fillRect/>
          </a:stretch>
        </p:blipFill>
        <p:spPr>
          <a:xfrm>
            <a:off x="628800" y="4120678"/>
            <a:ext cx="3600635" cy="2419474"/>
          </a:xfrm>
          <a:prstGeom prst="rect">
            <a:avLst/>
          </a:prstGeom>
        </p:spPr>
      </p:pic>
      <p:cxnSp>
        <p:nvCxnSpPr>
          <p:cNvPr id="18" name="Straight Connector 17">
            <a:extLst>
              <a:ext uri="{FF2B5EF4-FFF2-40B4-BE49-F238E27FC236}">
                <a16:creationId xmlns:a16="http://schemas.microsoft.com/office/drawing/2014/main" id="{605885D0-BF54-6007-360E-C41733167259}"/>
              </a:ext>
            </a:extLst>
          </p:cNvPr>
          <p:cNvCxnSpPr>
            <a:cxnSpLocks/>
          </p:cNvCxnSpPr>
          <p:nvPr/>
        </p:nvCxnSpPr>
        <p:spPr>
          <a:xfrm>
            <a:off x="4349702" y="4184800"/>
            <a:ext cx="2809647" cy="0"/>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314AEA-DAE5-4698-2343-B4821DCFCCBE}"/>
              </a:ext>
            </a:extLst>
          </p:cNvPr>
          <p:cNvSpPr txBox="1"/>
          <p:nvPr/>
        </p:nvSpPr>
        <p:spPr>
          <a:xfrm>
            <a:off x="4217324" y="4269438"/>
            <a:ext cx="3276833" cy="830997"/>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 from the left chart:</a:t>
            </a:r>
          </a:p>
          <a:p>
            <a:r>
              <a:rPr lang="en-US" sz="1600" dirty="0">
                <a:solidFill>
                  <a:srgbClr val="575757"/>
                </a:solidFill>
              </a:rPr>
              <a:t>The choice of subtrades does not differ much for new/old guests.</a:t>
            </a:r>
          </a:p>
        </p:txBody>
      </p:sp>
      <p:sp>
        <p:nvSpPr>
          <p:cNvPr id="23" name="TextBox 22">
            <a:extLst>
              <a:ext uri="{FF2B5EF4-FFF2-40B4-BE49-F238E27FC236}">
                <a16:creationId xmlns:a16="http://schemas.microsoft.com/office/drawing/2014/main" id="{43F3E920-679F-0DED-6847-382DA4E37132}"/>
              </a:ext>
            </a:extLst>
          </p:cNvPr>
          <p:cNvSpPr txBox="1"/>
          <p:nvPr/>
        </p:nvSpPr>
        <p:spPr>
          <a:xfrm>
            <a:off x="4240913" y="5100435"/>
            <a:ext cx="2176169" cy="1077218"/>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285750" indent="-285750">
              <a:buFontTx/>
              <a:buChar char="-"/>
            </a:pPr>
            <a:r>
              <a:rPr lang="en-US" sz="1600" dirty="0">
                <a:solidFill>
                  <a:srgbClr val="575757"/>
                </a:solidFill>
              </a:rPr>
              <a:t>There are some minor differences in “Coastal” and “Norway Fjord”.</a:t>
            </a:r>
          </a:p>
        </p:txBody>
      </p:sp>
    </p:spTree>
    <p:extLst>
      <p:ext uri="{BB962C8B-B14F-4D97-AF65-F5344CB8AC3E}">
        <p14:creationId xmlns:p14="http://schemas.microsoft.com/office/powerpoint/2010/main" val="2317289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C811-2C87-053E-7143-6B79AA0FFDAC}"/>
              </a:ext>
            </a:extLst>
          </p:cNvPr>
          <p:cNvSpPr>
            <a:spLocks noGrp="1"/>
          </p:cNvSpPr>
          <p:nvPr>
            <p:ph type="title"/>
          </p:nvPr>
        </p:nvSpPr>
        <p:spPr/>
        <p:txBody>
          <a:bodyPr/>
          <a:lstStyle/>
          <a:p>
            <a:r>
              <a:rPr lang="en-US" dirty="0"/>
              <a:t>Who to Target &amp; What to Target</a:t>
            </a:r>
          </a:p>
        </p:txBody>
      </p:sp>
      <p:sp>
        <p:nvSpPr>
          <p:cNvPr id="3" name="TextBox 2">
            <a:extLst>
              <a:ext uri="{FF2B5EF4-FFF2-40B4-BE49-F238E27FC236}">
                <a16:creationId xmlns:a16="http://schemas.microsoft.com/office/drawing/2014/main" id="{465BB4C6-6C18-6BA8-84D4-562A128F8566}"/>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Q: Given a particular cruise ship, what kind of guests will be most interested?</a:t>
            </a:r>
          </a:p>
        </p:txBody>
      </p:sp>
      <p:sp>
        <p:nvSpPr>
          <p:cNvPr id="4" name="TextBox 3">
            <a:extLst>
              <a:ext uri="{FF2B5EF4-FFF2-40B4-BE49-F238E27FC236}">
                <a16:creationId xmlns:a16="http://schemas.microsoft.com/office/drawing/2014/main" id="{0140049A-3384-8FDD-DE06-A286A3E58E48}"/>
              </a:ext>
            </a:extLst>
          </p:cNvPr>
          <p:cNvSpPr txBox="1"/>
          <p:nvPr/>
        </p:nvSpPr>
        <p:spPr>
          <a:xfrm>
            <a:off x="607989" y="1217332"/>
            <a:ext cx="6551360" cy="5847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Cruise Ship Name</a:t>
            </a:r>
          </a:p>
          <a:p>
            <a:endParaRPr lang="en-US" sz="1600" dirty="0">
              <a:solidFill>
                <a:srgbClr val="575757"/>
              </a:solidFill>
            </a:endParaRPr>
          </a:p>
        </p:txBody>
      </p:sp>
      <p:sp>
        <p:nvSpPr>
          <p:cNvPr id="11" name="TextBox 10">
            <a:extLst>
              <a:ext uri="{FF2B5EF4-FFF2-40B4-BE49-F238E27FC236}">
                <a16:creationId xmlns:a16="http://schemas.microsoft.com/office/drawing/2014/main" id="{E390BA0B-FE06-D41E-D682-55AC6835C0EE}"/>
              </a:ext>
            </a:extLst>
          </p:cNvPr>
          <p:cNvSpPr txBox="1"/>
          <p:nvPr/>
        </p:nvSpPr>
        <p:spPr>
          <a:xfrm>
            <a:off x="6980487" y="1423783"/>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Children Number for Each Cruise Ship</a:t>
            </a:r>
          </a:p>
        </p:txBody>
      </p:sp>
      <p:sp>
        <p:nvSpPr>
          <p:cNvPr id="12" name="TextBox 11">
            <a:extLst>
              <a:ext uri="{FF2B5EF4-FFF2-40B4-BE49-F238E27FC236}">
                <a16:creationId xmlns:a16="http://schemas.microsoft.com/office/drawing/2014/main" id="{52042E96-C9DE-6808-BC1B-52439BBFEEE8}"/>
              </a:ext>
            </a:extLst>
          </p:cNvPr>
          <p:cNvSpPr txBox="1"/>
          <p:nvPr/>
        </p:nvSpPr>
        <p:spPr>
          <a:xfrm>
            <a:off x="10832627" y="5937934"/>
            <a:ext cx="77433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Average</a:t>
            </a:r>
          </a:p>
        </p:txBody>
      </p:sp>
      <p:sp>
        <p:nvSpPr>
          <p:cNvPr id="14" name="TextBox 13">
            <a:extLst>
              <a:ext uri="{FF2B5EF4-FFF2-40B4-BE49-F238E27FC236}">
                <a16:creationId xmlns:a16="http://schemas.microsoft.com/office/drawing/2014/main" id="{B7306838-A057-C0CD-B387-1DB022D67C05}"/>
              </a:ext>
            </a:extLst>
          </p:cNvPr>
          <p:cNvSpPr txBox="1"/>
          <p:nvPr/>
        </p:nvSpPr>
        <p:spPr>
          <a:xfrm>
            <a:off x="6239318" y="4579690"/>
            <a:ext cx="4474690" cy="2062103"/>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a:t>
            </a:r>
          </a:p>
          <a:p>
            <a:r>
              <a:rPr lang="en-US" sz="1600" dirty="0">
                <a:solidFill>
                  <a:srgbClr val="575757"/>
                </a:solidFill>
              </a:rPr>
              <a:t>Some ships, such as "Prinsendam" and "</a:t>
            </a:r>
            <a:r>
              <a:rPr lang="en-US" sz="1600" dirty="0" err="1">
                <a:solidFill>
                  <a:srgbClr val="575757"/>
                </a:solidFill>
              </a:rPr>
              <a:t>Veendam</a:t>
            </a:r>
            <a:r>
              <a:rPr lang="en-US" sz="1600" dirty="0">
                <a:solidFill>
                  <a:srgbClr val="575757"/>
                </a:solidFill>
              </a:rPr>
              <a:t>", have higher adult population, while others, such as "</a:t>
            </a:r>
            <a:r>
              <a:rPr lang="en-US" sz="1600" dirty="0" err="1">
                <a:solidFill>
                  <a:srgbClr val="575757"/>
                </a:solidFill>
              </a:rPr>
              <a:t>Nieuw</a:t>
            </a:r>
            <a:r>
              <a:rPr lang="en-US" sz="1600" dirty="0">
                <a:solidFill>
                  <a:srgbClr val="575757"/>
                </a:solidFill>
              </a:rPr>
              <a:t> Statendam" and "</a:t>
            </a:r>
            <a:r>
              <a:rPr lang="en-US" sz="1600" dirty="0" err="1">
                <a:solidFill>
                  <a:srgbClr val="575757"/>
                </a:solidFill>
              </a:rPr>
              <a:t>Eurodam</a:t>
            </a:r>
            <a:r>
              <a:rPr lang="en-US" sz="1600" dirty="0">
                <a:solidFill>
                  <a:srgbClr val="575757"/>
                </a:solidFill>
              </a:rPr>
              <a:t>", have higher children population compared to average. </a:t>
            </a:r>
          </a:p>
          <a:p>
            <a:pPr marL="285750" indent="-285750">
              <a:buFontTx/>
              <a:buChar char="-"/>
            </a:pPr>
            <a:r>
              <a:rPr lang="en-US" sz="1600" dirty="0">
                <a:solidFill>
                  <a:srgbClr val="575757"/>
                </a:solidFill>
              </a:rPr>
              <a:t>Strategy: Send emails/mails based on a ship’s attractiveness to children.</a:t>
            </a:r>
          </a:p>
        </p:txBody>
      </p:sp>
      <p:cxnSp>
        <p:nvCxnSpPr>
          <p:cNvPr id="18" name="Straight Connector 17">
            <a:extLst>
              <a:ext uri="{FF2B5EF4-FFF2-40B4-BE49-F238E27FC236}">
                <a16:creationId xmlns:a16="http://schemas.microsoft.com/office/drawing/2014/main" id="{605885D0-BF54-6007-360E-C41733167259}"/>
              </a:ext>
            </a:extLst>
          </p:cNvPr>
          <p:cNvCxnSpPr>
            <a:cxnSpLocks/>
          </p:cNvCxnSpPr>
          <p:nvPr/>
        </p:nvCxnSpPr>
        <p:spPr>
          <a:xfrm>
            <a:off x="4349702" y="4184800"/>
            <a:ext cx="2809647" cy="0"/>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3E47AEA-00B1-9BCF-08CC-5806489D931B}"/>
              </a:ext>
            </a:extLst>
          </p:cNvPr>
          <p:cNvPicPr>
            <a:picLocks noChangeAspect="1"/>
          </p:cNvPicPr>
          <p:nvPr/>
        </p:nvPicPr>
        <p:blipFill rotWithShape="1">
          <a:blip r:embed="rId2"/>
          <a:srcRect t="3235" r="1292"/>
          <a:stretch/>
        </p:blipFill>
        <p:spPr>
          <a:xfrm>
            <a:off x="763332" y="1852342"/>
            <a:ext cx="4908072" cy="2673487"/>
          </a:xfrm>
          <a:prstGeom prst="rect">
            <a:avLst/>
          </a:prstGeom>
        </p:spPr>
      </p:pic>
      <p:pic>
        <p:nvPicPr>
          <p:cNvPr id="10" name="Picture 9">
            <a:extLst>
              <a:ext uri="{FF2B5EF4-FFF2-40B4-BE49-F238E27FC236}">
                <a16:creationId xmlns:a16="http://schemas.microsoft.com/office/drawing/2014/main" id="{DE11F5B4-6D90-3BA3-F8AA-04BD05DCDB52}"/>
              </a:ext>
            </a:extLst>
          </p:cNvPr>
          <p:cNvPicPr>
            <a:picLocks noChangeAspect="1"/>
          </p:cNvPicPr>
          <p:nvPr/>
        </p:nvPicPr>
        <p:blipFill>
          <a:blip r:embed="rId3"/>
          <a:stretch>
            <a:fillRect/>
          </a:stretch>
        </p:blipFill>
        <p:spPr>
          <a:xfrm>
            <a:off x="6279059" y="1852342"/>
            <a:ext cx="5571365" cy="2673487"/>
          </a:xfrm>
          <a:prstGeom prst="rect">
            <a:avLst/>
          </a:prstGeom>
        </p:spPr>
      </p:pic>
      <p:sp>
        <p:nvSpPr>
          <p:cNvPr id="13" name="TextBox 12">
            <a:extLst>
              <a:ext uri="{FF2B5EF4-FFF2-40B4-BE49-F238E27FC236}">
                <a16:creationId xmlns:a16="http://schemas.microsoft.com/office/drawing/2014/main" id="{7E5CF71C-67CE-9B1E-F245-9B8F723C307F}"/>
              </a:ext>
            </a:extLst>
          </p:cNvPr>
          <p:cNvSpPr txBox="1"/>
          <p:nvPr/>
        </p:nvSpPr>
        <p:spPr>
          <a:xfrm>
            <a:off x="1553930" y="1436244"/>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Age for Each Cruise Ship</a:t>
            </a:r>
          </a:p>
        </p:txBody>
      </p:sp>
      <p:pic>
        <p:nvPicPr>
          <p:cNvPr id="17" name="Picture 16">
            <a:extLst>
              <a:ext uri="{FF2B5EF4-FFF2-40B4-BE49-F238E27FC236}">
                <a16:creationId xmlns:a16="http://schemas.microsoft.com/office/drawing/2014/main" id="{4071627F-D352-A964-9CF1-8DCAE0B35536}"/>
              </a:ext>
            </a:extLst>
          </p:cNvPr>
          <p:cNvPicPr>
            <a:picLocks noChangeAspect="1"/>
          </p:cNvPicPr>
          <p:nvPr/>
        </p:nvPicPr>
        <p:blipFill>
          <a:blip r:embed="rId4"/>
          <a:stretch>
            <a:fillRect/>
          </a:stretch>
        </p:blipFill>
        <p:spPr>
          <a:xfrm>
            <a:off x="10510506" y="4671829"/>
            <a:ext cx="1339919" cy="1327218"/>
          </a:xfrm>
          <a:prstGeom prst="rect">
            <a:avLst/>
          </a:prstGeom>
        </p:spPr>
      </p:pic>
      <p:sp>
        <p:nvSpPr>
          <p:cNvPr id="19" name="TextBox 18">
            <a:extLst>
              <a:ext uri="{FF2B5EF4-FFF2-40B4-BE49-F238E27FC236}">
                <a16:creationId xmlns:a16="http://schemas.microsoft.com/office/drawing/2014/main" id="{B67231DE-7B9C-93F8-948D-E07861ED810F}"/>
              </a:ext>
            </a:extLst>
          </p:cNvPr>
          <p:cNvSpPr txBox="1"/>
          <p:nvPr/>
        </p:nvSpPr>
        <p:spPr>
          <a:xfrm>
            <a:off x="763332" y="4630211"/>
            <a:ext cx="5189351" cy="2062103"/>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a:t>
            </a:r>
          </a:p>
          <a:p>
            <a:r>
              <a:rPr lang="en-US" sz="1600" dirty="0">
                <a:solidFill>
                  <a:srgbClr val="575757"/>
                </a:solidFill>
              </a:rPr>
              <a:t>Compared to average, the population of some ships (e.g. </a:t>
            </a:r>
            <a:r>
              <a:rPr lang="en-US" sz="1600" dirty="0" err="1">
                <a:solidFill>
                  <a:srgbClr val="575757"/>
                </a:solidFill>
              </a:rPr>
              <a:t>Nieuw</a:t>
            </a:r>
            <a:r>
              <a:rPr lang="en-US" sz="1600" dirty="0">
                <a:solidFill>
                  <a:srgbClr val="575757"/>
                </a:solidFill>
              </a:rPr>
              <a:t> Statendam, </a:t>
            </a:r>
            <a:r>
              <a:rPr lang="en-US" sz="1600" dirty="0" err="1">
                <a:solidFill>
                  <a:srgbClr val="575757"/>
                </a:solidFill>
              </a:rPr>
              <a:t>Eurodam</a:t>
            </a:r>
            <a:r>
              <a:rPr lang="en-US" sz="1600" dirty="0">
                <a:solidFill>
                  <a:srgbClr val="575757"/>
                </a:solidFill>
              </a:rPr>
              <a:t>, </a:t>
            </a:r>
            <a:r>
              <a:rPr lang="en-US" sz="1600" dirty="0" err="1">
                <a:solidFill>
                  <a:srgbClr val="575757"/>
                </a:solidFill>
              </a:rPr>
              <a:t>Koningsdam</a:t>
            </a:r>
            <a:r>
              <a:rPr lang="en-US" sz="1600" dirty="0">
                <a:solidFill>
                  <a:srgbClr val="575757"/>
                </a:solidFill>
              </a:rPr>
              <a:t>) are skewed towards the younger population while others (e.g. </a:t>
            </a:r>
            <a:r>
              <a:rPr lang="en-US" sz="1600" dirty="0" err="1">
                <a:solidFill>
                  <a:srgbClr val="575757"/>
                </a:solidFill>
              </a:rPr>
              <a:t>Veendam</a:t>
            </a:r>
            <a:r>
              <a:rPr lang="en-US" sz="1600" dirty="0">
                <a:solidFill>
                  <a:srgbClr val="575757"/>
                </a:solidFill>
              </a:rPr>
              <a:t>, Zaandam, Prinsendam) are skewed towards the older.</a:t>
            </a:r>
          </a:p>
          <a:p>
            <a:pPr marL="285750" indent="-285750">
              <a:buFontTx/>
              <a:buChar char="-"/>
            </a:pPr>
            <a:r>
              <a:rPr lang="en-US" sz="1600" dirty="0">
                <a:solidFill>
                  <a:srgbClr val="575757"/>
                </a:solidFill>
              </a:rPr>
              <a:t>Strategy: Contact guests based on a ship’s attractiveness to younger/older population</a:t>
            </a:r>
          </a:p>
        </p:txBody>
      </p:sp>
    </p:spTree>
    <p:extLst>
      <p:ext uri="{BB962C8B-B14F-4D97-AF65-F5344CB8AC3E}">
        <p14:creationId xmlns:p14="http://schemas.microsoft.com/office/powerpoint/2010/main" val="2844531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C811-2C87-053E-7143-6B79AA0FFDAC}"/>
              </a:ext>
            </a:extLst>
          </p:cNvPr>
          <p:cNvSpPr>
            <a:spLocks noGrp="1"/>
          </p:cNvSpPr>
          <p:nvPr>
            <p:ph type="title"/>
          </p:nvPr>
        </p:nvSpPr>
        <p:spPr/>
        <p:txBody>
          <a:bodyPr/>
          <a:lstStyle/>
          <a:p>
            <a:r>
              <a:rPr lang="en-US" dirty="0"/>
              <a:t>Who to Target &amp; What to Target</a:t>
            </a:r>
          </a:p>
        </p:txBody>
      </p:sp>
      <p:sp>
        <p:nvSpPr>
          <p:cNvPr id="3" name="TextBox 2">
            <a:extLst>
              <a:ext uri="{FF2B5EF4-FFF2-40B4-BE49-F238E27FC236}">
                <a16:creationId xmlns:a16="http://schemas.microsoft.com/office/drawing/2014/main" id="{465BB4C6-6C18-6BA8-84D4-562A128F8566}"/>
              </a:ext>
            </a:extLst>
          </p:cNvPr>
          <p:cNvSpPr txBox="1"/>
          <p:nvPr/>
        </p:nvSpPr>
        <p:spPr>
          <a:xfrm>
            <a:off x="628800" y="153419"/>
            <a:ext cx="10085208"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Q: Given a particular fare type/cabin meta, what kind of guests will be most interested?</a:t>
            </a:r>
          </a:p>
        </p:txBody>
      </p:sp>
      <p:sp>
        <p:nvSpPr>
          <p:cNvPr id="4" name="TextBox 3">
            <a:extLst>
              <a:ext uri="{FF2B5EF4-FFF2-40B4-BE49-F238E27FC236}">
                <a16:creationId xmlns:a16="http://schemas.microsoft.com/office/drawing/2014/main" id="{0140049A-3384-8FDD-DE06-A286A3E58E48}"/>
              </a:ext>
            </a:extLst>
          </p:cNvPr>
          <p:cNvSpPr txBox="1"/>
          <p:nvPr/>
        </p:nvSpPr>
        <p:spPr>
          <a:xfrm>
            <a:off x="607989" y="1251838"/>
            <a:ext cx="6551360" cy="58477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Cabin Meta &amp; Fare Type</a:t>
            </a:r>
          </a:p>
          <a:p>
            <a:endParaRPr lang="en-US" sz="1600" dirty="0">
              <a:solidFill>
                <a:srgbClr val="575757"/>
              </a:solidFill>
            </a:endParaRPr>
          </a:p>
        </p:txBody>
      </p:sp>
      <p:sp>
        <p:nvSpPr>
          <p:cNvPr id="11" name="TextBox 10">
            <a:extLst>
              <a:ext uri="{FF2B5EF4-FFF2-40B4-BE49-F238E27FC236}">
                <a16:creationId xmlns:a16="http://schemas.microsoft.com/office/drawing/2014/main" id="{E390BA0B-FE06-D41E-D682-55AC6835C0EE}"/>
              </a:ext>
            </a:extLst>
          </p:cNvPr>
          <p:cNvSpPr txBox="1"/>
          <p:nvPr/>
        </p:nvSpPr>
        <p:spPr>
          <a:xfrm>
            <a:off x="6980487" y="1423783"/>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Cabin Meta for Each Mosaic Group</a:t>
            </a:r>
          </a:p>
        </p:txBody>
      </p:sp>
      <p:cxnSp>
        <p:nvCxnSpPr>
          <p:cNvPr id="18" name="Straight Connector 17">
            <a:extLst>
              <a:ext uri="{FF2B5EF4-FFF2-40B4-BE49-F238E27FC236}">
                <a16:creationId xmlns:a16="http://schemas.microsoft.com/office/drawing/2014/main" id="{605885D0-BF54-6007-360E-C41733167259}"/>
              </a:ext>
            </a:extLst>
          </p:cNvPr>
          <p:cNvCxnSpPr>
            <a:cxnSpLocks/>
          </p:cNvCxnSpPr>
          <p:nvPr/>
        </p:nvCxnSpPr>
        <p:spPr>
          <a:xfrm>
            <a:off x="4349702" y="4184800"/>
            <a:ext cx="2809647" cy="0"/>
          </a:xfrm>
          <a:prstGeom prst="line">
            <a:avLst/>
          </a:prstGeom>
          <a:ln w="9525" cap="rnd">
            <a:solidFill>
              <a:schemeClr val="tx1">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5CF71C-67CE-9B1E-F245-9B8F723C307F}"/>
              </a:ext>
            </a:extLst>
          </p:cNvPr>
          <p:cNvSpPr txBox="1"/>
          <p:nvPr/>
        </p:nvSpPr>
        <p:spPr>
          <a:xfrm>
            <a:off x="1549157" y="1446375"/>
            <a:ext cx="5426557" cy="594532"/>
          </a:xfrm>
          <a:prstGeom prst="rect">
            <a:avLst/>
          </a:prstGeom>
          <a:noFill/>
        </p:spPr>
        <p:txBody>
          <a:bodyPr wrap="square" lIns="0" tIns="0" rIns="144000" bIns="0" rtlCol="0" anchor="ctr">
            <a:noAutofit/>
          </a:bodyPr>
          <a:lstStyle/>
          <a:p>
            <a:pPr>
              <a:lnSpc>
                <a:spcPct val="90000"/>
              </a:lnSpc>
              <a:spcAft>
                <a:spcPts val="600"/>
              </a:spcAft>
            </a:pPr>
            <a:r>
              <a:rPr lang="en-US" sz="1400" i="1" dirty="0">
                <a:solidFill>
                  <a:schemeClr val="bg2">
                    <a:lumMod val="50000"/>
                  </a:schemeClr>
                </a:solidFill>
              </a:rPr>
              <a:t>Distribution of Income for Each Cabin Meta</a:t>
            </a:r>
          </a:p>
        </p:txBody>
      </p:sp>
      <p:sp>
        <p:nvSpPr>
          <p:cNvPr id="19" name="TextBox 18">
            <a:extLst>
              <a:ext uri="{FF2B5EF4-FFF2-40B4-BE49-F238E27FC236}">
                <a16:creationId xmlns:a16="http://schemas.microsoft.com/office/drawing/2014/main" id="{B67231DE-7B9C-93F8-948D-E07861ED810F}"/>
              </a:ext>
            </a:extLst>
          </p:cNvPr>
          <p:cNvSpPr txBox="1"/>
          <p:nvPr/>
        </p:nvSpPr>
        <p:spPr>
          <a:xfrm>
            <a:off x="6687189" y="4618946"/>
            <a:ext cx="5189351" cy="181588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1" dirty="0">
                <a:solidFill>
                  <a:srgbClr val="575757"/>
                </a:solidFill>
              </a:rPr>
              <a:t>Insights:</a:t>
            </a:r>
          </a:p>
          <a:p>
            <a:r>
              <a:rPr lang="en-US" sz="1600" b="1" dirty="0">
                <a:solidFill>
                  <a:srgbClr val="575757"/>
                </a:solidFill>
              </a:rPr>
              <a:t>Income</a:t>
            </a:r>
            <a:r>
              <a:rPr lang="en-US" sz="1600" dirty="0">
                <a:solidFill>
                  <a:srgbClr val="575757"/>
                </a:solidFill>
              </a:rPr>
              <a:t>: For Cabin Meta, the income level of guests gradually increases from “Inside” to “Suite”. The same phenomenon is also seen in Fare Type.</a:t>
            </a:r>
          </a:p>
          <a:p>
            <a:r>
              <a:rPr lang="en-US" sz="1600" b="1" dirty="0">
                <a:solidFill>
                  <a:srgbClr val="575757"/>
                </a:solidFill>
              </a:rPr>
              <a:t>Mosaic Group</a:t>
            </a:r>
            <a:r>
              <a:rPr lang="en-US" sz="1600" dirty="0">
                <a:solidFill>
                  <a:srgbClr val="575757"/>
                </a:solidFill>
              </a:rPr>
              <a:t>: Certain mosaic groups (e.g. City Prosperity, Municipal Challenge) have strong preference for certain cabin </a:t>
            </a:r>
            <a:r>
              <a:rPr lang="en-US" sz="1600" dirty="0" err="1">
                <a:solidFill>
                  <a:srgbClr val="575757"/>
                </a:solidFill>
              </a:rPr>
              <a:t>metas</a:t>
            </a:r>
            <a:r>
              <a:rPr lang="en-US" sz="1600" dirty="0">
                <a:solidFill>
                  <a:srgbClr val="575757"/>
                </a:solidFill>
              </a:rPr>
              <a:t> (e.g. Balcony).</a:t>
            </a:r>
          </a:p>
        </p:txBody>
      </p:sp>
      <p:pic>
        <p:nvPicPr>
          <p:cNvPr id="6" name="Picture 5">
            <a:extLst>
              <a:ext uri="{FF2B5EF4-FFF2-40B4-BE49-F238E27FC236}">
                <a16:creationId xmlns:a16="http://schemas.microsoft.com/office/drawing/2014/main" id="{B1DCC571-84C2-9CED-7008-FA21C57ECE61}"/>
              </a:ext>
            </a:extLst>
          </p:cNvPr>
          <p:cNvPicPr>
            <a:picLocks noChangeAspect="1"/>
          </p:cNvPicPr>
          <p:nvPr/>
        </p:nvPicPr>
        <p:blipFill>
          <a:blip r:embed="rId2"/>
          <a:stretch>
            <a:fillRect/>
          </a:stretch>
        </p:blipFill>
        <p:spPr>
          <a:xfrm>
            <a:off x="6603795" y="1906985"/>
            <a:ext cx="4775445" cy="2548896"/>
          </a:xfrm>
          <a:prstGeom prst="rect">
            <a:avLst/>
          </a:prstGeom>
        </p:spPr>
      </p:pic>
      <p:pic>
        <p:nvPicPr>
          <p:cNvPr id="9" name="Picture 8">
            <a:extLst>
              <a:ext uri="{FF2B5EF4-FFF2-40B4-BE49-F238E27FC236}">
                <a16:creationId xmlns:a16="http://schemas.microsoft.com/office/drawing/2014/main" id="{3B8431AC-1EE0-009A-F577-E9D806A700A5}"/>
              </a:ext>
            </a:extLst>
          </p:cNvPr>
          <p:cNvPicPr>
            <a:picLocks noChangeAspect="1"/>
          </p:cNvPicPr>
          <p:nvPr/>
        </p:nvPicPr>
        <p:blipFill>
          <a:blip r:embed="rId3"/>
          <a:stretch>
            <a:fillRect/>
          </a:stretch>
        </p:blipFill>
        <p:spPr>
          <a:xfrm>
            <a:off x="680486" y="4784441"/>
            <a:ext cx="1795296" cy="1352620"/>
          </a:xfrm>
          <a:prstGeom prst="rect">
            <a:avLst/>
          </a:prstGeom>
        </p:spPr>
      </p:pic>
      <p:pic>
        <p:nvPicPr>
          <p:cNvPr id="16" name="Picture 15">
            <a:extLst>
              <a:ext uri="{FF2B5EF4-FFF2-40B4-BE49-F238E27FC236}">
                <a16:creationId xmlns:a16="http://schemas.microsoft.com/office/drawing/2014/main" id="{32743DA8-FDC9-4AF3-83B4-1335FCB7A39F}"/>
              </a:ext>
            </a:extLst>
          </p:cNvPr>
          <p:cNvPicPr>
            <a:picLocks noChangeAspect="1"/>
          </p:cNvPicPr>
          <p:nvPr/>
        </p:nvPicPr>
        <p:blipFill>
          <a:blip r:embed="rId4"/>
          <a:stretch>
            <a:fillRect/>
          </a:stretch>
        </p:blipFill>
        <p:spPr>
          <a:xfrm>
            <a:off x="674143" y="1935516"/>
            <a:ext cx="5727994" cy="2457576"/>
          </a:xfrm>
          <a:prstGeom prst="rect">
            <a:avLst/>
          </a:prstGeom>
        </p:spPr>
      </p:pic>
      <p:pic>
        <p:nvPicPr>
          <p:cNvPr id="21" name="Picture 20">
            <a:extLst>
              <a:ext uri="{FF2B5EF4-FFF2-40B4-BE49-F238E27FC236}">
                <a16:creationId xmlns:a16="http://schemas.microsoft.com/office/drawing/2014/main" id="{8B5987C5-2CBA-812D-A98F-C70354A01038}"/>
              </a:ext>
            </a:extLst>
          </p:cNvPr>
          <p:cNvPicPr>
            <a:picLocks noChangeAspect="1"/>
          </p:cNvPicPr>
          <p:nvPr/>
        </p:nvPicPr>
        <p:blipFill>
          <a:blip r:embed="rId5"/>
          <a:stretch>
            <a:fillRect/>
          </a:stretch>
        </p:blipFill>
        <p:spPr>
          <a:xfrm>
            <a:off x="5073318" y="5155288"/>
            <a:ext cx="1482896" cy="901746"/>
          </a:xfrm>
          <a:prstGeom prst="rect">
            <a:avLst/>
          </a:prstGeom>
        </p:spPr>
      </p:pic>
      <p:sp>
        <p:nvSpPr>
          <p:cNvPr id="22" name="TextBox 21">
            <a:extLst>
              <a:ext uri="{FF2B5EF4-FFF2-40B4-BE49-F238E27FC236}">
                <a16:creationId xmlns:a16="http://schemas.microsoft.com/office/drawing/2014/main" id="{8660249A-C0AE-A5CB-2E86-A5B9FB72F58F}"/>
              </a:ext>
            </a:extLst>
          </p:cNvPr>
          <p:cNvSpPr txBox="1"/>
          <p:nvPr/>
        </p:nvSpPr>
        <p:spPr>
          <a:xfrm>
            <a:off x="620449" y="4455880"/>
            <a:ext cx="1283865" cy="553998"/>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b="1" dirty="0">
                <a:solidFill>
                  <a:srgbClr val="575757"/>
                </a:solidFill>
              </a:rPr>
              <a:t>Cabin Meta</a:t>
            </a:r>
          </a:p>
          <a:p>
            <a:endParaRPr lang="en-US" sz="1600" dirty="0">
              <a:solidFill>
                <a:srgbClr val="575757"/>
              </a:solidFill>
            </a:endParaRPr>
          </a:p>
        </p:txBody>
      </p:sp>
      <p:sp>
        <p:nvSpPr>
          <p:cNvPr id="23" name="TextBox 22">
            <a:extLst>
              <a:ext uri="{FF2B5EF4-FFF2-40B4-BE49-F238E27FC236}">
                <a16:creationId xmlns:a16="http://schemas.microsoft.com/office/drawing/2014/main" id="{6BF3F808-9FFC-ED28-2EC2-1041CA38BC67}"/>
              </a:ext>
            </a:extLst>
          </p:cNvPr>
          <p:cNvSpPr txBox="1"/>
          <p:nvPr/>
        </p:nvSpPr>
        <p:spPr>
          <a:xfrm>
            <a:off x="2512198" y="4491995"/>
            <a:ext cx="1283865" cy="553998"/>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b="1" dirty="0">
                <a:solidFill>
                  <a:srgbClr val="575757"/>
                </a:solidFill>
              </a:rPr>
              <a:t>Fare Type</a:t>
            </a:r>
          </a:p>
          <a:p>
            <a:endParaRPr lang="en-US" sz="1600" dirty="0">
              <a:solidFill>
                <a:srgbClr val="575757"/>
              </a:solidFill>
            </a:endParaRPr>
          </a:p>
        </p:txBody>
      </p:sp>
      <p:pic>
        <p:nvPicPr>
          <p:cNvPr id="25" name="Picture 24">
            <a:extLst>
              <a:ext uri="{FF2B5EF4-FFF2-40B4-BE49-F238E27FC236}">
                <a16:creationId xmlns:a16="http://schemas.microsoft.com/office/drawing/2014/main" id="{1A99EA17-75B0-4C34-E676-E24FEFA94D0B}"/>
              </a:ext>
            </a:extLst>
          </p:cNvPr>
          <p:cNvPicPr>
            <a:picLocks noChangeAspect="1"/>
          </p:cNvPicPr>
          <p:nvPr/>
        </p:nvPicPr>
        <p:blipFill>
          <a:blip r:embed="rId6"/>
          <a:stretch>
            <a:fillRect/>
          </a:stretch>
        </p:blipFill>
        <p:spPr>
          <a:xfrm>
            <a:off x="2569715" y="4784441"/>
            <a:ext cx="2446086" cy="1588571"/>
          </a:xfrm>
          <a:prstGeom prst="rect">
            <a:avLst/>
          </a:prstGeom>
        </p:spPr>
      </p:pic>
    </p:spTree>
    <p:extLst>
      <p:ext uri="{BB962C8B-B14F-4D97-AF65-F5344CB8AC3E}">
        <p14:creationId xmlns:p14="http://schemas.microsoft.com/office/powerpoint/2010/main" val="361293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7DE1840D-40E5-4DD3-8666-4EC8EEE59EF1}" vid="{D291E9DA-DAB5-4DDA-B239-C416CC34F6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1310</Words>
  <Application>Microsoft Office PowerPoint</Application>
  <PresentationFormat>Widescreen</PresentationFormat>
  <Paragraphs>145</Paragraphs>
  <Slides>11</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Trebuchet MS</vt:lpstr>
      <vt:lpstr>Office Theme</vt:lpstr>
      <vt:lpstr>BCG Grid 16:9</vt:lpstr>
      <vt:lpstr>think-cell Slide</vt:lpstr>
      <vt:lpstr>PowerPoint Presentation</vt:lpstr>
      <vt:lpstr>Overview </vt:lpstr>
      <vt:lpstr>Data Cleaning</vt:lpstr>
      <vt:lpstr>When to Target</vt:lpstr>
      <vt:lpstr>Who to Target &amp; What to Target</vt:lpstr>
      <vt:lpstr>Who to Target &amp; What to Target</vt:lpstr>
      <vt:lpstr>Who to Target &amp; What to Target</vt:lpstr>
      <vt:lpstr>Who to Target &amp; What to Target</vt:lpstr>
      <vt:lpstr>Who to Target &amp; What to Target</vt:lpstr>
      <vt:lpstr>Personalized Communication Strategy for “Coastals”</vt:lpstr>
      <vt:lpstr>Other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Zhen</dc:creator>
  <cp:lastModifiedBy>Xu Zhen</cp:lastModifiedBy>
  <cp:revision>1</cp:revision>
  <dcterms:created xsi:type="dcterms:W3CDTF">2023-04-04T07:01:05Z</dcterms:created>
  <dcterms:modified xsi:type="dcterms:W3CDTF">2023-04-04T14:02:14Z</dcterms:modified>
</cp:coreProperties>
</file>