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3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AB2A-2F27-4349-8D10-2B1194DBA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A61E6-96CA-4FB4-A0DE-6688D3F9B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6F84-5133-420B-A360-0B40112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E31B-ABC6-4036-98DF-F58085C2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A37C-2826-4032-B9FA-9A3B94D4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5C66-40EE-441C-A14E-98EBAC73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F6DB5-01CD-49AD-A953-A7877E14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5DB5-F7A5-4276-82C4-25FC8B4C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9C12-CC2D-4801-B45C-4391CFA2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9EBC-84F8-47FA-8B57-6172F3C0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D8DB4-78B6-4FC6-976E-A55FCEFE2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B85A-7E0D-4354-A429-A52336DE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B497-A61D-4011-B4E6-A0F26BB6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0376-24DD-4468-BACD-7B743FB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536D-5AB3-4430-A737-0B307B14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BA09-603B-44DD-BF8B-D944700B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AC66-16A9-4400-B98F-7E667E85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589AE-FA41-493A-BFF4-6E2C5968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D9D1-7655-44AF-825C-2F04A703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5062-56BC-45F3-8285-4D9CC83F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874B-0BF8-4F74-9BB1-A6D111ED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8B2F-F28D-4B62-81A9-33EF2BB04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6AB6-0AB8-41CD-962A-B7C988E1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2906-DB44-4A25-BFBA-35C8037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22A1-80D8-477E-9D7F-207F0EF8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132D-3FAC-40A5-AE5B-05277BCC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2C01-12B1-4350-A7E3-60D8DDA1A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051F4-BD3A-4E72-B010-A318689D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459A-7023-4337-98B3-4E4887CD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B5D0-7CCC-4E9A-B505-8171D793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E7177-657A-4DE4-855E-745E3563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147E-B731-4945-BC5E-121A4EAA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096F-20A6-4D79-BF6E-3E7AE1A9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125B2-BA2A-462A-A2BD-51309E4F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11352-53BF-4451-83C3-05DB521C4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CA16F-51CF-4E5C-8BFD-A68BAA1A5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524CE-A25C-42C3-A529-0174DED1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EA206-7C79-41F2-A9EC-0EC14B60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D662A-1FDB-43D9-A317-6BBF239E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E21B-F2D0-40AB-A100-061841DE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CE1D1-9642-4CD4-8172-C7A08C53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61270-6C3B-4E03-97C6-6D07B7BE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9A772-1238-4790-BFD3-A79CCD5A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A4EC2-DD67-4EA0-A19B-D4AF452B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86E-4B82-413D-A6D5-71F60154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864F6-31A4-4A0A-99BB-66F582A8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7ED7-BF80-4119-BD2D-8D0C9835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082F-29AC-4540-81A1-23859444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5BB1F-63BA-4E79-A972-3FAB0ACC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2733-27BE-4519-888B-B0CF52E0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688E2-A255-41A7-BEB3-0D372208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117A4-6371-4847-BDC7-C8E52935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361F-B557-4D58-843A-C86793F8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0CBC8-3488-4B75-8A98-2CC69A86B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92A8-35D9-42D6-95D3-E335CCE09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C83C7-0206-44DC-B7A7-A4D35D9F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1AEAF-D620-4EF0-8D53-4B7DC981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8114E-1638-40A4-BBA1-C1D9B40C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0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ADF33-6E71-4EE9-90F2-24BF8CDE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422B-3D90-4936-BAF1-6859EABF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1F8C-C363-4E57-9CA9-75050E644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AC8C-11E8-4AA1-903C-9681B9A638C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DAA1-0099-4462-8708-34A813204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DD11-DE83-4E0C-85FD-18129962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DFC9-1B56-4478-A584-3E9A2E76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9EC2-17DD-4347-9379-3D08DD4A6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Midnight Diner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4CE8E-5F24-4DBE-89AB-826DBF870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Alaa TAAN</a:t>
            </a:r>
          </a:p>
          <a:p>
            <a:r>
              <a:rPr lang="en-US" dirty="0"/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254216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7F17-756A-41CE-9087-40E694A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Midnight Diner – The TV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0D60-A0D0-4292-8D39-4FA13F93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Japanese anthology TV series </a:t>
            </a:r>
          </a:p>
          <a:p>
            <a:pPr marL="0" indent="0">
              <a:buNone/>
            </a:pPr>
            <a:r>
              <a:rPr lang="en-US" sz="2000" dirty="0"/>
              <a:t>strange opening hours, 12 am to 7 am</a:t>
            </a:r>
          </a:p>
          <a:p>
            <a:pPr marL="0" indent="0">
              <a:buNone/>
            </a:pPr>
            <a:r>
              <a:rPr lang="en-US" sz="2000" dirty="0"/>
              <a:t>IMDB rating 8.4</a:t>
            </a:r>
          </a:p>
          <a:p>
            <a:pPr marL="0" indent="0">
              <a:buNone/>
            </a:pPr>
            <a:r>
              <a:rPr lang="en-US" sz="2000" dirty="0"/>
              <a:t>Streams on Netflix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Midnight Diner (2019)">
            <a:extLst>
              <a:ext uri="{FF2B5EF4-FFF2-40B4-BE49-F238E27FC236}">
                <a16:creationId xmlns:a16="http://schemas.microsoft.com/office/drawing/2014/main" id="{D422C6C2-8AD0-4CE9-88D1-BC3B393CE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r="2208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F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5334-C4DF-4EB9-A272-C86FB94C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New York Midnight Diner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1044-39BE-4CAA-8766-2940A5AC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The popularity of the show inspired one businessman to open a midnight diner in Manhattan, New York.</a:t>
            </a:r>
          </a:p>
          <a:p>
            <a:r>
              <a:rPr lang="en-US" sz="2000"/>
              <a:t>This report aims to find the best location for such a diner.</a:t>
            </a:r>
          </a:p>
          <a:p>
            <a:r>
              <a:rPr lang="en-US" sz="2000"/>
              <a:t>The selected location must be in a neighborhood with active night life scene, and maybe with some Asian culture influences.</a:t>
            </a:r>
          </a:p>
          <a:p>
            <a:endParaRPr lang="en-US" sz="2000"/>
          </a:p>
        </p:txBody>
      </p:sp>
      <p:pic>
        <p:nvPicPr>
          <p:cNvPr id="2050" name="Picture 2" descr="A Night in Times Square - Manhattan | A combination of vario… | Flickr">
            <a:extLst>
              <a:ext uri="{FF2B5EF4-FFF2-40B4-BE49-F238E27FC236}">
                <a16:creationId xmlns:a16="http://schemas.microsoft.com/office/drawing/2014/main" id="{D92BDF9F-C995-4A63-9801-D93BE431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9" r="1931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2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7D4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6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A1207-C0ED-4C0B-A3F0-7B74BB43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372668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Manhattan's Nightlife Spots Count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09EBE51-8F6F-4612-AE84-D908983A57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230" y="3783852"/>
            <a:ext cx="5306268" cy="1512286"/>
          </a:xfrm>
          <a:prstGeom prst="rect">
            <a:avLst/>
          </a:prstGeom>
        </p:spPr>
      </p:pic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E084987B-4775-4B16-BEEF-EB78BE0547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99" y="1752436"/>
            <a:ext cx="5496888" cy="4520347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7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A1207-C0ED-4C0B-A3F0-7B74BB43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372668"/>
            <a:ext cx="9144000" cy="13797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Manhattan’s Asian Restaurants Count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4F58B0-F4AA-4054-8E21-7ED2AD7D6D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099" y="2941505"/>
            <a:ext cx="4542381" cy="1744345"/>
          </a:xfrm>
          <a:prstGeom prst="rect">
            <a:avLst/>
          </a:prstGeom>
        </p:spPr>
      </p:pic>
      <p:pic>
        <p:nvPicPr>
          <p:cNvPr id="30" name="Content Placeholder 3" descr="A picture containing bird, animal, parrot&#10;&#10;Description automatically generated">
            <a:extLst>
              <a:ext uri="{FF2B5EF4-FFF2-40B4-BE49-F238E27FC236}">
                <a16:creationId xmlns:a16="http://schemas.microsoft.com/office/drawing/2014/main" id="{806A9AE3-2F47-4054-BDBA-49FC923C97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40" y="1668780"/>
            <a:ext cx="7145424" cy="5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C077C-BC47-4DF0-8A0A-5A6A5C53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Clustering Neighborhoods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243B0A-8BB3-4A96-B3B0-9329EA84A84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7" b="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01133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E18A6-96F4-4659-A9E1-ABF522B2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Clustering Neighborhoods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978DA-9372-4332-9EC4-994C64F9733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353" r="18449" b="-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291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58550-D95A-4A94-A1BA-36461D62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Winning Cluster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CD0011-70D6-40BD-B281-77B3E27FDFB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2060" r="7494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048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New York Midnight Diner</vt:lpstr>
      <vt:lpstr>Midnight Diner – The TV Show</vt:lpstr>
      <vt:lpstr>New York Midnight Diner</vt:lpstr>
      <vt:lpstr>Manhattan's Nightlife Spots Count</vt:lpstr>
      <vt:lpstr>Manhattan’s Asian Restaurants Count</vt:lpstr>
      <vt:lpstr>Clustering Neighborhoods</vt:lpstr>
      <vt:lpstr>Clustering Neighborhoods </vt:lpstr>
      <vt:lpstr>The Winning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Midnight Diner</dc:title>
  <dc:creator>Alaa TAAN</dc:creator>
  <cp:lastModifiedBy>Alaa TAAN</cp:lastModifiedBy>
  <cp:revision>1</cp:revision>
  <dcterms:created xsi:type="dcterms:W3CDTF">2020-04-05T14:54:39Z</dcterms:created>
  <dcterms:modified xsi:type="dcterms:W3CDTF">2020-04-05T14:54:42Z</dcterms:modified>
</cp:coreProperties>
</file>