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DBEF-37FF-472B-A4ED-4CFD187FB03A}" type="datetimeFigureOut">
              <a:rPr lang="zh-CN" altLang="en-US" smtClean="0"/>
              <a:t>2018\8\20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22EA-2905-4F12-8B71-F95CC4D40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85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DBEF-37FF-472B-A4ED-4CFD187FB03A}" type="datetimeFigureOut">
              <a:rPr lang="zh-CN" altLang="en-US" smtClean="0"/>
              <a:t>2018\8\20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22EA-2905-4F12-8B71-F95CC4D40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95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DBEF-37FF-472B-A4ED-4CFD187FB03A}" type="datetimeFigureOut">
              <a:rPr lang="zh-CN" altLang="en-US" smtClean="0"/>
              <a:t>2018\8\20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22EA-2905-4F12-8B71-F95CC4D40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36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DBEF-37FF-472B-A4ED-4CFD187FB03A}" type="datetimeFigureOut">
              <a:rPr lang="zh-CN" altLang="en-US" smtClean="0"/>
              <a:t>2018\8\20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22EA-2905-4F12-8B71-F95CC4D40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00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DBEF-37FF-472B-A4ED-4CFD187FB03A}" type="datetimeFigureOut">
              <a:rPr lang="zh-CN" altLang="en-US" smtClean="0"/>
              <a:t>2018\8\20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22EA-2905-4F12-8B71-F95CC4D40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2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DBEF-37FF-472B-A4ED-4CFD187FB03A}" type="datetimeFigureOut">
              <a:rPr lang="zh-CN" altLang="en-US" smtClean="0"/>
              <a:t>2018\8\20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22EA-2905-4F12-8B71-F95CC4D40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99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DBEF-37FF-472B-A4ED-4CFD187FB03A}" type="datetimeFigureOut">
              <a:rPr lang="zh-CN" altLang="en-US" smtClean="0"/>
              <a:t>2018\8\20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22EA-2905-4F12-8B71-F95CC4D40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56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DBEF-37FF-472B-A4ED-4CFD187FB03A}" type="datetimeFigureOut">
              <a:rPr lang="zh-CN" altLang="en-US" smtClean="0"/>
              <a:t>2018\8\20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22EA-2905-4F12-8B71-F95CC4D40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23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DBEF-37FF-472B-A4ED-4CFD187FB03A}" type="datetimeFigureOut">
              <a:rPr lang="zh-CN" altLang="en-US" smtClean="0"/>
              <a:t>2018\8\20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22EA-2905-4F12-8B71-F95CC4D40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02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DBEF-37FF-472B-A4ED-4CFD187FB03A}" type="datetimeFigureOut">
              <a:rPr lang="zh-CN" altLang="en-US" smtClean="0"/>
              <a:t>2018\8\20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22EA-2905-4F12-8B71-F95CC4D40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69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DBEF-37FF-472B-A4ED-4CFD187FB03A}" type="datetimeFigureOut">
              <a:rPr lang="zh-CN" altLang="en-US" smtClean="0"/>
              <a:t>2018\8\20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22EA-2905-4F12-8B71-F95CC4D40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03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9DBEF-37FF-472B-A4ED-4CFD187FB03A}" type="datetimeFigureOut">
              <a:rPr lang="zh-CN" altLang="en-US" smtClean="0"/>
              <a:t>2018\8\20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122EA-2905-4F12-8B71-F95CC4D40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85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信号処理　</a:t>
            </a:r>
            <a:r>
              <a:rPr lang="en-US" altLang="zh-CN" dirty="0" smtClean="0"/>
              <a:t>Signal processing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信号雑音比</a:t>
            </a:r>
            <a:r>
              <a:rPr lang="ja-JP" altLang="en-US" dirty="0"/>
              <a:t>改善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Improves signal-to-noise ratio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ja-JP" altLang="en-US" dirty="0" smtClean="0"/>
              <a:t>外れ値除外（</a:t>
            </a:r>
            <a:r>
              <a:rPr lang="en-US" altLang="zh-CN" dirty="0" smtClean="0"/>
              <a:t>Eliminates the outliers</a:t>
            </a:r>
            <a:r>
              <a:rPr lang="ja-JP" altLang="en-US" dirty="0" smtClean="0"/>
              <a:t>）</a:t>
            </a:r>
            <a:endParaRPr lang="en-US" altLang="zh-CN" dirty="0" smtClean="0"/>
          </a:p>
          <a:p>
            <a:r>
              <a:rPr lang="ja-JP" altLang="en-US" b="1" dirty="0"/>
              <a:t>データ</a:t>
            </a:r>
            <a:r>
              <a:rPr lang="ja-JP" altLang="en-US" dirty="0"/>
              <a:t>・</a:t>
            </a:r>
            <a:r>
              <a:rPr lang="ja-JP" altLang="en-US" b="1" dirty="0"/>
              <a:t>ボリュー</a:t>
            </a:r>
            <a:r>
              <a:rPr lang="ja-JP" altLang="en-US" b="1" dirty="0" smtClean="0"/>
              <a:t>ム能率化</a:t>
            </a:r>
            <a:r>
              <a:rPr lang="zh-CN" altLang="en-US" b="1" dirty="0" smtClean="0"/>
              <a:t>（</a:t>
            </a:r>
            <a:r>
              <a:rPr lang="en-US" altLang="zh-CN" dirty="0" smtClean="0"/>
              <a:t>Streamlines the data volume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ja-JP" altLang="en-US" dirty="0" smtClean="0"/>
              <a:t>データクリーン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Creates clean data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070212" y="4162567"/>
            <a:ext cx="551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without requiring any human </a:t>
            </a:r>
            <a:r>
              <a:rPr lang="en-US" altLang="zh-CN" dirty="0" smtClean="0"/>
              <a:t>intervention</a:t>
            </a:r>
            <a:r>
              <a:rPr lang="ja-JP" altLang="en-US" dirty="0" smtClean="0"/>
              <a:t>（自動化処理）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3789" y="4622072"/>
            <a:ext cx="1051787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 smtClean="0"/>
              <a:t>機能紹介</a:t>
            </a:r>
            <a:r>
              <a:rPr lang="en-US" altLang="zh-CN" sz="2800" dirty="0" smtClean="0"/>
              <a:t>   The </a:t>
            </a:r>
            <a:r>
              <a:rPr lang="en-US" altLang="zh-CN" sz="2800" dirty="0"/>
              <a:t>way signal processing transforms data into mathematical wave functions allows it to analyze data sets of any size – you can still get actionable insights from your data even if you don’t have enough relevant data for conventional big data analytics or data science.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1498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BinahNOW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60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111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MS PGothic</vt:lpstr>
      <vt:lpstr>宋体</vt:lpstr>
      <vt:lpstr>Arial</vt:lpstr>
      <vt:lpstr>Calibri</vt:lpstr>
      <vt:lpstr>Calibri Light</vt:lpstr>
      <vt:lpstr>Office 主题</vt:lpstr>
      <vt:lpstr>信号処理　Signal processing </vt:lpstr>
      <vt:lpstr>BinahNOW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 meiteki</dc:creator>
  <cp:lastModifiedBy>so meiteki</cp:lastModifiedBy>
  <cp:revision>6</cp:revision>
  <dcterms:created xsi:type="dcterms:W3CDTF">2018-08-20T13:49:09Z</dcterms:created>
  <dcterms:modified xsi:type="dcterms:W3CDTF">2018-08-20T15:51:58Z</dcterms:modified>
</cp:coreProperties>
</file>