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0589-3373-4FBA-9C7A-85F11D06379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90" y="3059934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hubsan 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06" y="3115716"/>
            <a:ext cx="1221151" cy="122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7582727" y="3403190"/>
            <a:ext cx="1048726" cy="646207"/>
          </a:xfrm>
          <a:prstGeom prst="roundRect">
            <a:avLst/>
          </a:prstGeom>
          <a:gradFill rotWithShape="1">
            <a:gsLst>
              <a:gs pos="0">
                <a:srgbClr val="2D2D8A">
                  <a:tint val="50000"/>
                  <a:satMod val="300000"/>
                </a:srgbClr>
              </a:gs>
              <a:gs pos="35000">
                <a:srgbClr val="2D2D8A">
                  <a:tint val="37000"/>
                  <a:satMod val="300000"/>
                </a:srgbClr>
              </a:gs>
              <a:gs pos="100000">
                <a:srgbClr val="2D2D8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8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Ground Station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767313" y="3587144"/>
            <a:ext cx="318044" cy="278296"/>
          </a:xfrm>
          <a:prstGeom prst="rightArrow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15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67" y="3504173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6885024" y="3686204"/>
            <a:ext cx="561843" cy="278296"/>
          </a:xfrm>
          <a:prstGeom prst="rightArrow">
            <a:avLst/>
          </a:prstGeom>
          <a:gradFill rotWithShape="1">
            <a:gsLst>
              <a:gs pos="0">
                <a:srgbClr val="2D2D8A">
                  <a:tint val="50000"/>
                  <a:satMod val="300000"/>
                </a:srgbClr>
              </a:gs>
              <a:gs pos="35000">
                <a:srgbClr val="2D2D8A">
                  <a:tint val="37000"/>
                  <a:satMod val="300000"/>
                </a:srgbClr>
              </a:gs>
              <a:gs pos="100000">
                <a:srgbClr val="2D2D8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8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17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21" y="3948412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6862164" y="3540350"/>
            <a:ext cx="5085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366391" y="4064261"/>
            <a:ext cx="1433384" cy="732397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A7105 2.4 GHz Receiver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(Hubsan X4 H107L)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27168" y="5316143"/>
            <a:ext cx="1327664" cy="831508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A7105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2.4 GHz Transmitter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(2.0-3.6V)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97776" y="1603513"/>
            <a:ext cx="5437589" cy="4710123"/>
          </a:xfrm>
          <a:prstGeom prst="rect">
            <a:avLst/>
          </a:prstGeom>
          <a:noFill/>
          <a:ln w="38100" cap="flat" cmpd="sng" algn="ctr">
            <a:solidFill>
              <a:srgbClr val="2D2D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86177" y="1834975"/>
            <a:ext cx="1327664" cy="584673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Bluetooth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Receiver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44305" y="1664338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Ground Station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96139" y="3280679"/>
            <a:ext cx="4505739" cy="1517762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ATmega328P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(3.3V</a:t>
            </a:r>
            <a:r>
              <a:rPr lang="en-US" sz="1600" kern="0" dirty="0">
                <a:solidFill>
                  <a:srgbClr val="FFFFFF"/>
                </a:solidFill>
                <a:latin typeface="Arial"/>
                <a:ea typeface="ＭＳ Ｐゴシック"/>
              </a:rPr>
              <a:t> 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| 8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MHz)</a:t>
            </a:r>
          </a:p>
        </p:txBody>
      </p:sp>
      <p:cxnSp>
        <p:nvCxnSpPr>
          <p:cNvPr id="62" name="Elbow Connector 61"/>
          <p:cNvCxnSpPr>
            <a:stCxn id="58" idx="2"/>
            <a:endCxn id="61" idx="1"/>
          </p:cNvCxnSpPr>
          <p:nvPr/>
        </p:nvCxnSpPr>
        <p:spPr>
          <a:xfrm rot="5400000">
            <a:off x="3313118" y="3002669"/>
            <a:ext cx="1619912" cy="453870"/>
          </a:xfrm>
          <a:prstGeom prst="bentConnector4">
            <a:avLst>
              <a:gd name="adj1" fmla="val 26576"/>
              <a:gd name="adj2" fmla="val 150367"/>
            </a:avLst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61" idx="3"/>
            <a:endCxn id="56" idx="3"/>
          </p:cNvCxnSpPr>
          <p:nvPr/>
        </p:nvCxnSpPr>
        <p:spPr>
          <a:xfrm flipH="1">
            <a:off x="4854832" y="4039560"/>
            <a:ext cx="3547046" cy="1692337"/>
          </a:xfrm>
          <a:prstGeom prst="bentConnector3">
            <a:avLst>
              <a:gd name="adj1" fmla="val -6445"/>
            </a:avLst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Elbow Connector 64"/>
          <p:cNvCxnSpPr>
            <a:stCxn id="56" idx="1"/>
            <a:endCxn id="55" idx="3"/>
          </p:cNvCxnSpPr>
          <p:nvPr/>
        </p:nvCxnSpPr>
        <p:spPr>
          <a:xfrm rot="10800000">
            <a:off x="2799776" y="4430461"/>
            <a:ext cx="727393" cy="130143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2D2D8A"/>
            </a:solidFill>
            <a:prstDash val="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Rectangle 65"/>
          <p:cNvSpPr/>
          <p:nvPr/>
        </p:nvSpPr>
        <p:spPr>
          <a:xfrm>
            <a:off x="331687" y="3565360"/>
            <a:ext cx="2739808" cy="1371750"/>
          </a:xfrm>
          <a:prstGeom prst="rect">
            <a:avLst/>
          </a:prstGeom>
          <a:noFill/>
          <a:ln w="38100" cap="flat" cmpd="sng" algn="ctr">
            <a:solidFill>
              <a:srgbClr val="2D2D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1687" y="3577206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Hubsan X4 (H107L)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32185" y="1834975"/>
            <a:ext cx="761456" cy="57708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2D2D8A"/>
            </a:solidFill>
            <a:prstDash val="lg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QoBUP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2185" y="2552670"/>
            <a:ext cx="761456" cy="57708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2D2D8A"/>
            </a:solidFill>
            <a:prstDash val="lg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QoBUP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73" name="Elbow Connector 72"/>
          <p:cNvCxnSpPr>
            <a:stCxn id="71" idx="3"/>
            <a:endCxn id="58" idx="1"/>
          </p:cNvCxnSpPr>
          <p:nvPr/>
        </p:nvCxnSpPr>
        <p:spPr>
          <a:xfrm flipV="1">
            <a:off x="2493641" y="2127312"/>
            <a:ext cx="1192536" cy="713898"/>
          </a:xfrm>
          <a:prstGeom prst="bentConnector3">
            <a:avLst>
              <a:gd name="adj1" fmla="val 62224"/>
            </a:avLst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Straight Arrow Connector 73"/>
          <p:cNvCxnSpPr>
            <a:stCxn id="68" idx="3"/>
            <a:endCxn id="58" idx="1"/>
          </p:cNvCxnSpPr>
          <p:nvPr/>
        </p:nvCxnSpPr>
        <p:spPr>
          <a:xfrm>
            <a:off x="2493641" y="2123515"/>
            <a:ext cx="1192536" cy="3797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Rectangle 74"/>
          <p:cNvSpPr/>
          <p:nvPr/>
        </p:nvSpPr>
        <p:spPr>
          <a:xfrm>
            <a:off x="5188946" y="2002741"/>
            <a:ext cx="524031" cy="245344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FFFFFF"/>
                </a:solidFill>
                <a:latin typeface="Arial"/>
                <a:ea typeface="ＭＳ Ｐゴシック"/>
              </a:rPr>
              <a:t>3.3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V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76" name="Straight Arrow Connector 75"/>
          <p:cNvCxnSpPr>
            <a:stCxn id="75" idx="1"/>
            <a:endCxn id="58" idx="3"/>
          </p:cNvCxnSpPr>
          <p:nvPr/>
        </p:nvCxnSpPr>
        <p:spPr>
          <a:xfrm flipH="1">
            <a:off x="5013841" y="2125413"/>
            <a:ext cx="175105" cy="1899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77" name="Picture 2" descr="Image result for hubsan 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2" y="3970478"/>
            <a:ext cx="882049" cy="8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5275884" y="4939312"/>
            <a:ext cx="655984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3.3V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25649" y="2465028"/>
            <a:ext cx="8999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UART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(RX/TX)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115200 baud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Lucida Grande" pitchFamily="-106" charset="0"/>
              <a:ea typeface="ＭＳ Ｐゴシック" panose="020B0600070205080204" pitchFamily="34" charset="-128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069991" y="3668965"/>
            <a:ext cx="798202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Protocol Parser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059271" y="3668965"/>
            <a:ext cx="1020552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Translation Layer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969945" y="3668877"/>
            <a:ext cx="911844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Bluetooth UART Interface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70901" y="3668877"/>
            <a:ext cx="975262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A7105 SPI Interface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84" name="Elbow Connector 83"/>
          <p:cNvCxnSpPr>
            <a:stCxn id="78" idx="1"/>
            <a:endCxn id="56" idx="0"/>
          </p:cNvCxnSpPr>
          <p:nvPr/>
        </p:nvCxnSpPr>
        <p:spPr>
          <a:xfrm rot="10800000" flipV="1">
            <a:off x="4191000" y="5137407"/>
            <a:ext cx="1084884" cy="178736"/>
          </a:xfrm>
          <a:prstGeom prst="bentConnector2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6" name="TextBox 85"/>
          <p:cNvSpPr txBox="1"/>
          <p:nvPr/>
        </p:nvSpPr>
        <p:spPr>
          <a:xfrm>
            <a:off x="6147875" y="4820216"/>
            <a:ext cx="24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SPI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(SCK, MISO, MOSI, SS)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8 Mbps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84221" y="2530303"/>
            <a:ext cx="24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/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42195" y="3758519"/>
            <a:ext cx="24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/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442986" y="2435489"/>
            <a:ext cx="441709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RST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53415" y="2326568"/>
            <a:ext cx="755216" cy="623572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Quad LED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Btn</a:t>
            </a:r>
          </a:p>
        </p:txBody>
      </p:sp>
      <p:cxnSp>
        <p:nvCxnSpPr>
          <p:cNvPr id="92" name="Straight Arrow Connector 91"/>
          <p:cNvCxnSpPr>
            <a:stCxn id="90" idx="2"/>
          </p:cNvCxnSpPr>
          <p:nvPr/>
        </p:nvCxnSpPr>
        <p:spPr>
          <a:xfrm flipH="1">
            <a:off x="6663840" y="2831679"/>
            <a:ext cx="1" cy="448999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Arrow Connector 92"/>
          <p:cNvCxnSpPr>
            <a:stCxn id="91" idx="2"/>
          </p:cNvCxnSpPr>
          <p:nvPr/>
        </p:nvCxnSpPr>
        <p:spPr>
          <a:xfrm>
            <a:off x="7431023" y="2950140"/>
            <a:ext cx="0" cy="322188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Straight Arrow Connector 93"/>
          <p:cNvCxnSpPr>
            <a:stCxn id="82" idx="3"/>
            <a:endCxn id="80" idx="1"/>
          </p:cNvCxnSpPr>
          <p:nvPr/>
        </p:nvCxnSpPr>
        <p:spPr>
          <a:xfrm>
            <a:off x="4881789" y="4114691"/>
            <a:ext cx="188202" cy="88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Straight Arrow Connector 94"/>
          <p:cNvCxnSpPr>
            <a:stCxn id="80" idx="3"/>
            <a:endCxn id="81" idx="1"/>
          </p:cNvCxnSpPr>
          <p:nvPr/>
        </p:nvCxnSpPr>
        <p:spPr>
          <a:xfrm>
            <a:off x="5868193" y="4114779"/>
            <a:ext cx="191078" cy="0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Arrow Connector 95"/>
          <p:cNvCxnSpPr>
            <a:stCxn id="81" idx="3"/>
            <a:endCxn id="83" idx="1"/>
          </p:cNvCxnSpPr>
          <p:nvPr/>
        </p:nvCxnSpPr>
        <p:spPr>
          <a:xfrm flipV="1">
            <a:off x="7079823" y="4114691"/>
            <a:ext cx="191078" cy="88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7" name="Rectangle 96"/>
          <p:cNvSpPr/>
          <p:nvPr/>
        </p:nvSpPr>
        <p:spPr>
          <a:xfrm>
            <a:off x="438886" y="5639593"/>
            <a:ext cx="1642069" cy="577198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0175" y="5692784"/>
            <a:ext cx="96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Wireless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Wired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439633" y="5840129"/>
            <a:ext cx="481780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99"/>
          <p:cNvCxnSpPr/>
          <p:nvPr/>
        </p:nvCxnSpPr>
        <p:spPr>
          <a:xfrm>
            <a:off x="1421980" y="6061962"/>
            <a:ext cx="495290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Rectangle 100"/>
          <p:cNvSpPr/>
          <p:nvPr/>
        </p:nvSpPr>
        <p:spPr>
          <a:xfrm>
            <a:off x="2198960" y="5118048"/>
            <a:ext cx="655984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3.7V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102" name="Elbow Connector 101"/>
          <p:cNvCxnSpPr>
            <a:stCxn id="101" idx="1"/>
            <a:endCxn id="66" idx="2"/>
          </p:cNvCxnSpPr>
          <p:nvPr/>
        </p:nvCxnSpPr>
        <p:spPr>
          <a:xfrm rot="10800000">
            <a:off x="1701592" y="4937111"/>
            <a:ext cx="497369" cy="379033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 rot="5400000">
            <a:off x="846844" y="2243715"/>
            <a:ext cx="69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…</a:t>
            </a:r>
          </a:p>
        </p:txBody>
      </p:sp>
      <p:pic>
        <p:nvPicPr>
          <p:cNvPr id="104" name="Picture 2" descr="Image result for glo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762" y="1758942"/>
            <a:ext cx="555225" cy="6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Image result for rc control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44" y="2414110"/>
            <a:ext cx="779998" cy="6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768626" y="2123515"/>
            <a:ext cx="963559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71"/>
          <p:cNvCxnSpPr>
            <a:endCxn id="71" idx="1"/>
          </p:cNvCxnSpPr>
          <p:nvPr/>
        </p:nvCxnSpPr>
        <p:spPr>
          <a:xfrm>
            <a:off x="768626" y="2841210"/>
            <a:ext cx="963559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6" name="Rectangle 105"/>
          <p:cNvSpPr/>
          <p:nvPr/>
        </p:nvSpPr>
        <p:spPr>
          <a:xfrm>
            <a:off x="7957550" y="2327134"/>
            <a:ext cx="755216" cy="623572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Quad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LED State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107" name="Straight Arrow Connector 106"/>
          <p:cNvCxnSpPr>
            <a:stCxn id="106" idx="2"/>
          </p:cNvCxnSpPr>
          <p:nvPr/>
        </p:nvCxnSpPr>
        <p:spPr>
          <a:xfrm>
            <a:off x="8335158" y="2950706"/>
            <a:ext cx="0" cy="322188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headEnd type="triangle" w="sm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9" name="Rectangle 108"/>
          <p:cNvSpPr/>
          <p:nvPr/>
        </p:nvSpPr>
        <p:spPr>
          <a:xfrm>
            <a:off x="5868193" y="2435489"/>
            <a:ext cx="441709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Bind LED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110" name="Straight Arrow Connector 109"/>
          <p:cNvCxnSpPr>
            <a:endCxn id="109" idx="2"/>
          </p:cNvCxnSpPr>
          <p:nvPr/>
        </p:nvCxnSpPr>
        <p:spPr>
          <a:xfrm flipV="1">
            <a:off x="6084032" y="2831679"/>
            <a:ext cx="5016" cy="440649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Straight Arrow Connector 112"/>
          <p:cNvCxnSpPr>
            <a:stCxn id="75" idx="2"/>
          </p:cNvCxnSpPr>
          <p:nvPr/>
        </p:nvCxnSpPr>
        <p:spPr>
          <a:xfrm flipH="1">
            <a:off x="5441465" y="2248085"/>
            <a:ext cx="9497" cy="1032593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31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Mercer</dc:creator>
  <cp:lastModifiedBy>Kyle Mercer</cp:lastModifiedBy>
  <cp:revision>13</cp:revision>
  <dcterms:created xsi:type="dcterms:W3CDTF">2018-02-25T16:15:19Z</dcterms:created>
  <dcterms:modified xsi:type="dcterms:W3CDTF">2018-05-09T01:51:38Z</dcterms:modified>
</cp:coreProperties>
</file>