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95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4C0B-BBE7-4EFA-BC59-5E3386349474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4ABD-71CD-4E2C-9392-9122A200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2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4C0B-BBE7-4EFA-BC59-5E3386349474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4ABD-71CD-4E2C-9392-9122A200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7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4C0B-BBE7-4EFA-BC59-5E3386349474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4ABD-71CD-4E2C-9392-9122A200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4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4C0B-BBE7-4EFA-BC59-5E3386349474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4ABD-71CD-4E2C-9392-9122A200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1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4C0B-BBE7-4EFA-BC59-5E3386349474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4ABD-71CD-4E2C-9392-9122A200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7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4C0B-BBE7-4EFA-BC59-5E3386349474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4ABD-71CD-4E2C-9392-9122A200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1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4C0B-BBE7-4EFA-BC59-5E3386349474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4ABD-71CD-4E2C-9392-9122A200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7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4C0B-BBE7-4EFA-BC59-5E3386349474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4ABD-71CD-4E2C-9392-9122A200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1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4C0B-BBE7-4EFA-BC59-5E3386349474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4ABD-71CD-4E2C-9392-9122A200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7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4C0B-BBE7-4EFA-BC59-5E3386349474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4ABD-71CD-4E2C-9392-9122A200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3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4C0B-BBE7-4EFA-BC59-5E3386349474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4ABD-71CD-4E2C-9392-9122A200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8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54C0B-BBE7-4EFA-BC59-5E3386349474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04ABD-71CD-4E2C-9392-9122A200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3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44519" y="2098159"/>
            <a:ext cx="1580445" cy="7829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SoC</a:t>
            </a:r>
            <a:endParaRPr lang="en-US" dirty="0" smtClean="0"/>
          </a:p>
          <a:p>
            <a:pPr algn="ctr"/>
            <a:r>
              <a:rPr lang="en-US" sz="1200" dirty="0" smtClean="0"/>
              <a:t>ATmega328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370820" y="703560"/>
            <a:ext cx="1067830" cy="703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Push Button 2</a:t>
            </a:r>
          </a:p>
          <a:p>
            <a:pPr algn="ctr"/>
            <a:r>
              <a:rPr lang="en-US" sz="1200" dirty="0"/>
              <a:t>C</a:t>
            </a:r>
            <a:r>
              <a:rPr lang="en-US" sz="1200" dirty="0" smtClean="0"/>
              <a:t>alibration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062673" y="703562"/>
            <a:ext cx="1006305" cy="70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Push Button 1</a:t>
            </a:r>
          </a:p>
          <a:p>
            <a:pPr algn="ctr"/>
            <a:r>
              <a:rPr lang="en-US" sz="1200" dirty="0" smtClean="0"/>
              <a:t>Scan Mode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66067" y="3116305"/>
            <a:ext cx="1264767" cy="597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Flex Sensor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294746" y="2178393"/>
            <a:ext cx="1327664" cy="615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Bluetooth</a:t>
            </a:r>
          </a:p>
          <a:p>
            <a:pPr algn="ctr"/>
            <a:r>
              <a:rPr lang="en-US" sz="1600" dirty="0" smtClean="0"/>
              <a:t>Transmitter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508428" y="597498"/>
            <a:ext cx="1122406" cy="809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IMU</a:t>
            </a:r>
            <a:endParaRPr lang="en-US" dirty="0" smtClean="0"/>
          </a:p>
          <a:p>
            <a:pPr algn="ctr"/>
            <a:r>
              <a:rPr lang="en-US" sz="1200" dirty="0" smtClean="0"/>
              <a:t>MPU-6050</a:t>
            </a:r>
            <a:endParaRPr lang="en-US" sz="1200" dirty="0"/>
          </a:p>
          <a:p>
            <a:pPr algn="ctr"/>
            <a:r>
              <a:rPr lang="en-US" sz="1200" dirty="0" smtClean="0"/>
              <a:t>(3.3-5V)</a:t>
            </a:r>
            <a:endParaRPr lang="en-US" sz="1200" dirty="0"/>
          </a:p>
        </p:txBody>
      </p:sp>
      <p:cxnSp>
        <p:nvCxnSpPr>
          <p:cNvPr id="13" name="Elbow Connector 12"/>
          <p:cNvCxnSpPr>
            <a:stCxn id="7" idx="3"/>
            <a:endCxn id="4" idx="1"/>
          </p:cNvCxnSpPr>
          <p:nvPr/>
        </p:nvCxnSpPr>
        <p:spPr>
          <a:xfrm flipV="1">
            <a:off x="1630834" y="2489628"/>
            <a:ext cx="613685" cy="9252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2"/>
          </p:cNvCxnSpPr>
          <p:nvPr/>
        </p:nvCxnSpPr>
        <p:spPr>
          <a:xfrm rot="16200000" flipH="1">
            <a:off x="1260136" y="1216361"/>
            <a:ext cx="793878" cy="11748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2"/>
          </p:cNvCxnSpPr>
          <p:nvPr/>
        </p:nvCxnSpPr>
        <p:spPr>
          <a:xfrm rot="16200000" flipH="1">
            <a:off x="2291354" y="1681340"/>
            <a:ext cx="691292" cy="142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5" idx="2"/>
          </p:cNvCxnSpPr>
          <p:nvPr/>
        </p:nvCxnSpPr>
        <p:spPr>
          <a:xfrm rot="5400000">
            <a:off x="3321612" y="1515038"/>
            <a:ext cx="691294" cy="4749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" idx="3"/>
            <a:endCxn id="8" idx="1"/>
          </p:cNvCxnSpPr>
          <p:nvPr/>
        </p:nvCxnSpPr>
        <p:spPr>
          <a:xfrm flipV="1">
            <a:off x="3824964" y="2485939"/>
            <a:ext cx="469782" cy="36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40039" y="187707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3827137" y="5647548"/>
            <a:ext cx="1433384" cy="7323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2.4 GHz Receiver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Hubsan</a:t>
            </a:r>
            <a:r>
              <a:rPr lang="en-US" sz="1200" dirty="0" smtClean="0"/>
              <a:t> X4 H107L)</a:t>
            </a:r>
          </a:p>
        </p:txBody>
      </p:sp>
      <p:cxnSp>
        <p:nvCxnSpPr>
          <p:cNvPr id="41" name="Elbow Connector 40"/>
          <p:cNvCxnSpPr>
            <a:stCxn id="8" idx="2"/>
            <a:endCxn id="95" idx="1"/>
          </p:cNvCxnSpPr>
          <p:nvPr/>
        </p:nvCxnSpPr>
        <p:spPr>
          <a:xfrm rot="16200000" flipH="1">
            <a:off x="6334843" y="1417219"/>
            <a:ext cx="2239085" cy="499161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61926" y="85726"/>
            <a:ext cx="5695950" cy="3819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11607" y="145409"/>
            <a:ext cx="171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Glove Controller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302419" y="2154072"/>
            <a:ext cx="1580445" cy="7829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SoC</a:t>
            </a:r>
            <a:endParaRPr lang="en-US" dirty="0" smtClean="0"/>
          </a:p>
          <a:p>
            <a:pPr algn="ctr"/>
            <a:r>
              <a:rPr lang="en-US" sz="1200" dirty="0" smtClean="0"/>
              <a:t>ATmega328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9428720" y="759473"/>
            <a:ext cx="1067830" cy="703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Joystick 2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7930073" y="684817"/>
            <a:ext cx="1006305" cy="70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Joystick 1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>
            <a:off x="10496550" y="1551078"/>
            <a:ext cx="1327664" cy="831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Bluetooth</a:t>
            </a:r>
          </a:p>
          <a:p>
            <a:pPr algn="ctr"/>
            <a:r>
              <a:rPr lang="en-US" sz="1600" dirty="0" smtClean="0"/>
              <a:t>Transmitter</a:t>
            </a:r>
          </a:p>
        </p:txBody>
      </p:sp>
      <p:cxnSp>
        <p:nvCxnSpPr>
          <p:cNvPr id="67" name="Elbow Connector 66"/>
          <p:cNvCxnSpPr>
            <a:stCxn id="61" idx="2"/>
            <a:endCxn id="59" idx="1"/>
          </p:cNvCxnSpPr>
          <p:nvPr/>
        </p:nvCxnSpPr>
        <p:spPr>
          <a:xfrm rot="5400000">
            <a:off x="7789114" y="1901429"/>
            <a:ext cx="1157418" cy="130807"/>
          </a:xfrm>
          <a:prstGeom prst="bentConnector4">
            <a:avLst>
              <a:gd name="adj1" fmla="val 33089"/>
              <a:gd name="adj2" fmla="val 2747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60" idx="2"/>
          </p:cNvCxnSpPr>
          <p:nvPr/>
        </p:nvCxnSpPr>
        <p:spPr>
          <a:xfrm rot="5400000">
            <a:off x="9379512" y="1570951"/>
            <a:ext cx="691294" cy="4749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9" idx="3"/>
            <a:endCxn id="63" idx="1"/>
          </p:cNvCxnSpPr>
          <p:nvPr/>
        </p:nvCxnSpPr>
        <p:spPr>
          <a:xfrm flipV="1">
            <a:off x="9882864" y="1966832"/>
            <a:ext cx="613686" cy="578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405822" y="112233"/>
            <a:ext cx="4638674" cy="380668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550396" y="154120"/>
            <a:ext cx="270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Traditional-Style Controller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513374" y="3208790"/>
            <a:ext cx="1264767" cy="597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Power</a:t>
            </a:r>
            <a:endParaRPr lang="en-US" sz="1200" dirty="0" smtClean="0"/>
          </a:p>
          <a:p>
            <a:pPr algn="ctr"/>
            <a:r>
              <a:rPr lang="en-US" sz="1200" dirty="0" smtClean="0"/>
              <a:t>3.7V </a:t>
            </a:r>
            <a:r>
              <a:rPr lang="en-US" sz="1200" dirty="0" err="1" smtClean="0"/>
              <a:t>LiPo</a:t>
            </a:r>
            <a:r>
              <a:rPr lang="en-US" sz="1200" dirty="0" smtClean="0"/>
              <a:t> Battery</a:t>
            </a:r>
            <a:endParaRPr lang="en-US" sz="1200" dirty="0"/>
          </a:p>
        </p:txBody>
      </p:sp>
      <p:cxnSp>
        <p:nvCxnSpPr>
          <p:cNvPr id="79" name="Elbow Connector 78"/>
          <p:cNvCxnSpPr>
            <a:stCxn id="75" idx="0"/>
            <a:endCxn id="4" idx="2"/>
          </p:cNvCxnSpPr>
          <p:nvPr/>
        </p:nvCxnSpPr>
        <p:spPr>
          <a:xfrm rot="16200000" flipV="1">
            <a:off x="2926404" y="2989436"/>
            <a:ext cx="327693" cy="1110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222732" y="5407102"/>
            <a:ext cx="1327664" cy="8315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2.4 GHz Transmitter</a:t>
            </a:r>
          </a:p>
          <a:p>
            <a:pPr algn="ctr"/>
            <a:r>
              <a:rPr lang="en-US" sz="1200" dirty="0" smtClean="0"/>
              <a:t>(2.0-3.6V)</a:t>
            </a:r>
            <a:endParaRPr lang="en-US" sz="1200" dirty="0"/>
          </a:p>
        </p:txBody>
      </p:sp>
      <p:sp>
        <p:nvSpPr>
          <p:cNvPr id="88" name="Rectangle 87"/>
          <p:cNvSpPr/>
          <p:nvPr/>
        </p:nvSpPr>
        <p:spPr>
          <a:xfrm>
            <a:off x="8163953" y="3225061"/>
            <a:ext cx="1264767" cy="597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Power</a:t>
            </a:r>
            <a:endParaRPr lang="en-US" sz="1200" dirty="0" smtClean="0"/>
          </a:p>
        </p:txBody>
      </p:sp>
      <p:cxnSp>
        <p:nvCxnSpPr>
          <p:cNvPr id="89" name="Elbow Connector 88"/>
          <p:cNvCxnSpPr>
            <a:stCxn id="88" idx="0"/>
            <a:endCxn id="59" idx="2"/>
          </p:cNvCxnSpPr>
          <p:nvPr/>
        </p:nvCxnSpPr>
        <p:spPr>
          <a:xfrm rot="5400000" flipH="1" flipV="1">
            <a:off x="8800464" y="2932884"/>
            <a:ext cx="288051" cy="296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105525" y="4555566"/>
            <a:ext cx="5437589" cy="214050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950192" y="4740232"/>
            <a:ext cx="1327664" cy="5846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Bluetooth</a:t>
            </a:r>
          </a:p>
          <a:p>
            <a:pPr algn="ctr"/>
            <a:r>
              <a:rPr lang="en-US" sz="1600" dirty="0" smtClean="0"/>
              <a:t>Receiver</a:t>
            </a:r>
          </a:p>
        </p:txBody>
      </p:sp>
      <p:cxnSp>
        <p:nvCxnSpPr>
          <p:cNvPr id="97" name="Elbow Connector 96"/>
          <p:cNvCxnSpPr>
            <a:stCxn id="63" idx="2"/>
            <a:endCxn id="95" idx="0"/>
          </p:cNvCxnSpPr>
          <p:nvPr/>
        </p:nvCxnSpPr>
        <p:spPr>
          <a:xfrm rot="5400000">
            <a:off x="9708380" y="3288230"/>
            <a:ext cx="2357646" cy="546358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190065" y="4555566"/>
            <a:ext cx="16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Ground Station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10419440" y="5724711"/>
            <a:ext cx="935525" cy="396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Power</a:t>
            </a:r>
            <a:endParaRPr lang="en-US" sz="1200" dirty="0" smtClean="0"/>
          </a:p>
        </p:txBody>
      </p:sp>
      <p:sp>
        <p:nvSpPr>
          <p:cNvPr id="103" name="Rectangle 102"/>
          <p:cNvSpPr/>
          <p:nvPr/>
        </p:nvSpPr>
        <p:spPr>
          <a:xfrm>
            <a:off x="8872539" y="5641696"/>
            <a:ext cx="1264767" cy="6439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SoC</a:t>
            </a:r>
            <a:endParaRPr lang="en-US" sz="1600" dirty="0" smtClean="0"/>
          </a:p>
          <a:p>
            <a:pPr algn="ctr"/>
            <a:r>
              <a:rPr lang="en-US" sz="1600" smtClean="0"/>
              <a:t>ATmega328P</a:t>
            </a:r>
            <a:endParaRPr lang="en-US" sz="1600" dirty="0" smtClean="0"/>
          </a:p>
        </p:txBody>
      </p:sp>
      <p:cxnSp>
        <p:nvCxnSpPr>
          <p:cNvPr id="106" name="Elbow Connector 105"/>
          <p:cNvCxnSpPr>
            <a:stCxn id="95" idx="2"/>
            <a:endCxn id="103" idx="0"/>
          </p:cNvCxnSpPr>
          <p:nvPr/>
        </p:nvCxnSpPr>
        <p:spPr>
          <a:xfrm rot="5400000">
            <a:off x="9901079" y="4928750"/>
            <a:ext cx="316791" cy="11091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02" idx="1"/>
            <a:endCxn id="103" idx="3"/>
          </p:cNvCxnSpPr>
          <p:nvPr/>
        </p:nvCxnSpPr>
        <p:spPr>
          <a:xfrm rot="10800000" flipV="1">
            <a:off x="10137306" y="5922806"/>
            <a:ext cx="282134" cy="408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03" idx="1"/>
            <a:endCxn id="47" idx="3"/>
          </p:cNvCxnSpPr>
          <p:nvPr/>
        </p:nvCxnSpPr>
        <p:spPr>
          <a:xfrm rot="10800000">
            <a:off x="8657115" y="5822114"/>
            <a:ext cx="215424" cy="1415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83" idx="1"/>
            <a:endCxn id="39" idx="3"/>
          </p:cNvCxnSpPr>
          <p:nvPr/>
        </p:nvCxnSpPr>
        <p:spPr>
          <a:xfrm rot="10800000" flipV="1">
            <a:off x="5260522" y="5822855"/>
            <a:ext cx="962211" cy="19089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2992671" y="5113402"/>
            <a:ext cx="2565509" cy="139181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3022591" y="5141762"/>
            <a:ext cx="130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Quadcopter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61926" y="6049744"/>
            <a:ext cx="1443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Blue is Corrie</a:t>
            </a:r>
          </a:p>
          <a:p>
            <a:r>
              <a:rPr lang="en-US" b="1" dirty="0" smtClean="0">
                <a:solidFill>
                  <a:schemeClr val="accent6"/>
                </a:solidFill>
              </a:rPr>
              <a:t>Green is Kyle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362450" y="4140068"/>
            <a:ext cx="1218122" cy="415498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6"/>
                </a:solidFill>
              </a:rPr>
              <a:t>Common Derived Protocol</a:t>
            </a:r>
            <a:endParaRPr lang="en-US" sz="1050" b="1" dirty="0">
              <a:solidFill>
                <a:schemeClr val="accent6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008436" y="4006029"/>
            <a:ext cx="1224387" cy="415498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6"/>
                </a:solidFill>
              </a:rPr>
              <a:t>Common Derived Protocol</a:t>
            </a:r>
            <a:endParaRPr lang="en-US" sz="1050" b="1" dirty="0">
              <a:solidFill>
                <a:schemeClr val="accent6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721590" y="5490285"/>
            <a:ext cx="935525" cy="6636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Level Shifter</a:t>
            </a:r>
          </a:p>
          <a:p>
            <a:pPr algn="ctr"/>
            <a:r>
              <a:rPr lang="en-US" sz="1200" dirty="0" smtClean="0"/>
              <a:t>5V</a:t>
            </a:r>
            <a:r>
              <a:rPr lang="en-US" sz="1200" dirty="0" smtClean="0">
                <a:latin typeface="Calibri"/>
                <a:cs typeface="Calibri"/>
              </a:rPr>
              <a:t>→</a:t>
            </a:r>
            <a:r>
              <a:rPr lang="en-US" sz="1200" dirty="0" smtClean="0"/>
              <a:t> 3.3V</a:t>
            </a:r>
          </a:p>
        </p:txBody>
      </p:sp>
      <p:cxnSp>
        <p:nvCxnSpPr>
          <p:cNvPr id="53" name="Elbow Connector 52"/>
          <p:cNvCxnSpPr>
            <a:stCxn id="47" idx="1"/>
            <a:endCxn id="83" idx="3"/>
          </p:cNvCxnSpPr>
          <p:nvPr/>
        </p:nvCxnSpPr>
        <p:spPr>
          <a:xfrm rot="10800000" flipV="1">
            <a:off x="7550396" y="5822112"/>
            <a:ext cx="171194" cy="7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773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2767</TotalTime>
  <Words>77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Northrop Grumman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Russell, Corrie A [US] (MS)</dc:creator>
  <cp:lastModifiedBy>Kyle Mercer</cp:lastModifiedBy>
  <cp:revision>15</cp:revision>
  <dcterms:created xsi:type="dcterms:W3CDTF">2018-02-05T20:54:48Z</dcterms:created>
  <dcterms:modified xsi:type="dcterms:W3CDTF">2018-02-10T21:20:02Z</dcterms:modified>
</cp:coreProperties>
</file>