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20" y="-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0589-3373-4FBA-9C7A-85F11D06379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4412-6ED7-4042-B4D0-0C183F8D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0589-3373-4FBA-9C7A-85F11D06379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4412-6ED7-4042-B4D0-0C183F8D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9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0589-3373-4FBA-9C7A-85F11D06379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4412-6ED7-4042-B4D0-0C183F8D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2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0589-3373-4FBA-9C7A-85F11D06379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4412-6ED7-4042-B4D0-0C183F8D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0589-3373-4FBA-9C7A-85F11D06379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4412-6ED7-4042-B4D0-0C183F8D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2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0589-3373-4FBA-9C7A-85F11D06379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4412-6ED7-4042-B4D0-0C183F8D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5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0589-3373-4FBA-9C7A-85F11D06379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4412-6ED7-4042-B4D0-0C183F8D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9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0589-3373-4FBA-9C7A-85F11D06379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4412-6ED7-4042-B4D0-0C183F8D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6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0589-3373-4FBA-9C7A-85F11D06379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4412-6ED7-4042-B4D0-0C183F8D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4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0589-3373-4FBA-9C7A-85F11D06379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4412-6ED7-4042-B4D0-0C183F8D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5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0589-3373-4FBA-9C7A-85F11D06379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4412-6ED7-4042-B4D0-0C183F8D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3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B0589-3373-4FBA-9C7A-85F11D06379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24412-6ED7-4042-B4D0-0C183F8D4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2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Image result for bluetoot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490" y="3059934"/>
            <a:ext cx="596298" cy="44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hubsan x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706" y="3115716"/>
            <a:ext cx="1221151" cy="122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7582727" y="3403190"/>
            <a:ext cx="1048726" cy="646207"/>
          </a:xfrm>
          <a:prstGeom prst="roundRect">
            <a:avLst/>
          </a:prstGeom>
          <a:gradFill rotWithShape="1">
            <a:gsLst>
              <a:gs pos="0">
                <a:srgbClr val="2D2D8A">
                  <a:tint val="50000"/>
                  <a:satMod val="300000"/>
                </a:srgbClr>
              </a:gs>
              <a:gs pos="35000">
                <a:srgbClr val="2D2D8A">
                  <a:tint val="37000"/>
                  <a:satMod val="300000"/>
                </a:srgbClr>
              </a:gs>
              <a:gs pos="100000">
                <a:srgbClr val="2D2D8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D2D8A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Ground Station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767313" y="3587144"/>
            <a:ext cx="318044" cy="278296"/>
          </a:xfrm>
          <a:prstGeom prst="rightArrow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pic>
        <p:nvPicPr>
          <p:cNvPr id="15" name="Picture 2" descr="Image result for bluetoot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867" y="3504173"/>
            <a:ext cx="596298" cy="44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6885024" y="3686204"/>
            <a:ext cx="561843" cy="278296"/>
          </a:xfrm>
          <a:prstGeom prst="rightArrow">
            <a:avLst/>
          </a:prstGeom>
          <a:gradFill rotWithShape="1">
            <a:gsLst>
              <a:gs pos="0">
                <a:srgbClr val="2D2D8A">
                  <a:tint val="50000"/>
                  <a:satMod val="300000"/>
                </a:srgbClr>
              </a:gs>
              <a:gs pos="35000">
                <a:srgbClr val="2D2D8A">
                  <a:tint val="37000"/>
                  <a:satMod val="300000"/>
                </a:srgbClr>
              </a:gs>
              <a:gs pos="100000">
                <a:srgbClr val="2D2D8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D2D8A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pic>
        <p:nvPicPr>
          <p:cNvPr id="17" name="Picture 2" descr="Image result for bluetoot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421" y="3948412"/>
            <a:ext cx="596298" cy="44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 flipH="1">
            <a:off x="6862164" y="3540350"/>
            <a:ext cx="5085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66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1366391" y="4064261"/>
            <a:ext cx="1433384" cy="732397"/>
          </a:xfrm>
          <a:prstGeom prst="rect">
            <a:avLst/>
          </a:prstGeom>
          <a:solidFill>
            <a:srgbClr val="2D2D8A"/>
          </a:solidFill>
          <a:ln w="25400" cap="flat" cmpd="sng" algn="ctr">
            <a:solidFill>
              <a:srgbClr val="2D2D8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A7105 2.4 GHz Receiver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(Hubsan X4 H107L)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527168" y="5316143"/>
            <a:ext cx="1327664" cy="831508"/>
          </a:xfrm>
          <a:prstGeom prst="rect">
            <a:avLst/>
          </a:prstGeom>
          <a:solidFill>
            <a:srgbClr val="2D2D8A"/>
          </a:solidFill>
          <a:ln w="25400" cap="flat" cmpd="sng" algn="ctr">
            <a:solidFill>
              <a:srgbClr val="2D2D8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A7105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2.4 GHz Transmitter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(2.0-3.6V)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397776" y="1603513"/>
            <a:ext cx="5437589" cy="4710123"/>
          </a:xfrm>
          <a:prstGeom prst="rect">
            <a:avLst/>
          </a:prstGeom>
          <a:noFill/>
          <a:ln w="38100" cap="flat" cmpd="sng" algn="ctr">
            <a:solidFill>
              <a:srgbClr val="2D2D8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86177" y="1834975"/>
            <a:ext cx="1327664" cy="584673"/>
          </a:xfrm>
          <a:prstGeom prst="rect">
            <a:avLst/>
          </a:prstGeom>
          <a:solidFill>
            <a:srgbClr val="2D2D8A"/>
          </a:solidFill>
          <a:ln w="25400" cap="flat" cmpd="sng" algn="ctr">
            <a:solidFill>
              <a:srgbClr val="2D2D8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Bluetooth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Receiver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44305" y="1664338"/>
            <a:ext cx="160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Lucida Grande" pitchFamily="-106" charset="0"/>
                <a:ea typeface="ＭＳ Ｐゴシック" panose="020B0600070205080204" pitchFamily="34" charset="-128"/>
              </a:rPr>
              <a:t>Ground Station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896139" y="3280679"/>
            <a:ext cx="4505739" cy="1517762"/>
          </a:xfrm>
          <a:prstGeom prst="rect">
            <a:avLst/>
          </a:prstGeom>
          <a:solidFill>
            <a:srgbClr val="2D2D8A"/>
          </a:solidFill>
          <a:ln w="25400" cap="flat" cmpd="sng" algn="ctr">
            <a:solidFill>
              <a:srgbClr val="2D2D8A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ATmega328P (16 MHz)</a:t>
            </a:r>
          </a:p>
        </p:txBody>
      </p:sp>
      <p:cxnSp>
        <p:nvCxnSpPr>
          <p:cNvPr id="62" name="Elbow Connector 61"/>
          <p:cNvCxnSpPr>
            <a:stCxn id="58" idx="2"/>
            <a:endCxn id="61" idx="1"/>
          </p:cNvCxnSpPr>
          <p:nvPr/>
        </p:nvCxnSpPr>
        <p:spPr>
          <a:xfrm rot="5400000">
            <a:off x="3313118" y="3002669"/>
            <a:ext cx="1619912" cy="453870"/>
          </a:xfrm>
          <a:prstGeom prst="bentConnector4">
            <a:avLst>
              <a:gd name="adj1" fmla="val 26576"/>
              <a:gd name="adj2" fmla="val 150367"/>
            </a:avLst>
          </a:prstGeom>
          <a:noFill/>
          <a:ln w="25400" cap="flat" cmpd="sng" algn="ctr">
            <a:solidFill>
              <a:srgbClr val="333399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4" name="Elbow Connector 63"/>
          <p:cNvCxnSpPr>
            <a:stCxn id="61" idx="3"/>
            <a:endCxn id="69" idx="3"/>
          </p:cNvCxnSpPr>
          <p:nvPr/>
        </p:nvCxnSpPr>
        <p:spPr>
          <a:xfrm flipH="1">
            <a:off x="7348852" y="4039560"/>
            <a:ext cx="1053026" cy="1707602"/>
          </a:xfrm>
          <a:prstGeom prst="bentConnector3">
            <a:avLst>
              <a:gd name="adj1" fmla="val -21709"/>
            </a:avLst>
          </a:prstGeom>
          <a:noFill/>
          <a:ln w="25400" cap="flat" cmpd="sng" algn="ctr">
            <a:solidFill>
              <a:srgbClr val="333399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5" name="Elbow Connector 64"/>
          <p:cNvCxnSpPr>
            <a:stCxn id="56" idx="1"/>
            <a:endCxn id="55" idx="3"/>
          </p:cNvCxnSpPr>
          <p:nvPr/>
        </p:nvCxnSpPr>
        <p:spPr>
          <a:xfrm rot="10800000">
            <a:off x="2799776" y="4430461"/>
            <a:ext cx="727393" cy="1301437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2D2D8A"/>
            </a:solidFill>
            <a:prstDash val="dash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6" name="Rectangle 65"/>
          <p:cNvSpPr/>
          <p:nvPr/>
        </p:nvSpPr>
        <p:spPr>
          <a:xfrm>
            <a:off x="331687" y="3565360"/>
            <a:ext cx="2739808" cy="1371750"/>
          </a:xfrm>
          <a:prstGeom prst="rect">
            <a:avLst/>
          </a:prstGeom>
          <a:noFill/>
          <a:ln w="38100" cap="flat" cmpd="sng" algn="ctr">
            <a:solidFill>
              <a:srgbClr val="2D2D8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1687" y="3577206"/>
            <a:ext cx="2451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Lucida Grande" pitchFamily="-106" charset="0"/>
                <a:ea typeface="ＭＳ Ｐゴシック" panose="020B0600070205080204" pitchFamily="34" charset="-128"/>
              </a:rPr>
              <a:t>Hubsan X4 (H107L)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732185" y="1834975"/>
            <a:ext cx="761456" cy="57708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2D2D8A"/>
            </a:solidFill>
            <a:prstDash val="lgDash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D2D8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QoBUP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2D2D8A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413327" y="5415334"/>
            <a:ext cx="935525" cy="663655"/>
          </a:xfrm>
          <a:prstGeom prst="rect">
            <a:avLst/>
          </a:prstGeom>
          <a:solidFill>
            <a:srgbClr val="2D2D8A"/>
          </a:solidFill>
          <a:ln w="25400" cap="flat" cmpd="sng" algn="ctr">
            <a:solidFill>
              <a:srgbClr val="2D2D8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Level Shifter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5V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Calibri"/>
              </a:rPr>
              <a:t>→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 3.3V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32185" y="2552670"/>
            <a:ext cx="761456" cy="57708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2D2D8A"/>
            </a:solidFill>
            <a:prstDash val="lgDash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2D2D8A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QoBUP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2D2D8A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cxnSp>
        <p:nvCxnSpPr>
          <p:cNvPr id="73" name="Elbow Connector 72"/>
          <p:cNvCxnSpPr>
            <a:stCxn id="71" idx="3"/>
            <a:endCxn id="58" idx="1"/>
          </p:cNvCxnSpPr>
          <p:nvPr/>
        </p:nvCxnSpPr>
        <p:spPr>
          <a:xfrm flipV="1">
            <a:off x="2493641" y="2127312"/>
            <a:ext cx="1192536" cy="713898"/>
          </a:xfrm>
          <a:prstGeom prst="bentConnector3">
            <a:avLst>
              <a:gd name="adj1" fmla="val 62224"/>
            </a:avLst>
          </a:prstGeom>
          <a:noFill/>
          <a:ln w="25400" cap="flat" cmpd="sng" algn="ctr">
            <a:solidFill>
              <a:srgbClr val="333399"/>
            </a:solidFill>
            <a:prstDash val="dash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4" name="Straight Arrow Connector 73"/>
          <p:cNvCxnSpPr>
            <a:stCxn id="68" idx="3"/>
            <a:endCxn id="58" idx="1"/>
          </p:cNvCxnSpPr>
          <p:nvPr/>
        </p:nvCxnSpPr>
        <p:spPr>
          <a:xfrm>
            <a:off x="2493641" y="2123515"/>
            <a:ext cx="1192536" cy="3797"/>
          </a:xfrm>
          <a:prstGeom prst="straightConnector1">
            <a:avLst/>
          </a:prstGeom>
          <a:noFill/>
          <a:ln w="25400" cap="flat" cmpd="sng" algn="ctr">
            <a:solidFill>
              <a:srgbClr val="333399"/>
            </a:solidFill>
            <a:prstDash val="dash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5" name="Rectangle 74"/>
          <p:cNvSpPr/>
          <p:nvPr/>
        </p:nvSpPr>
        <p:spPr>
          <a:xfrm>
            <a:off x="5188947" y="2002741"/>
            <a:ext cx="441710" cy="245344"/>
          </a:xfrm>
          <a:prstGeom prst="rect">
            <a:avLst/>
          </a:prstGeom>
          <a:solidFill>
            <a:srgbClr val="2D2D8A"/>
          </a:solidFill>
          <a:ln w="25400" cap="flat" cmpd="sng" algn="ctr">
            <a:solidFill>
              <a:srgbClr val="2D2D8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5V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cxnSp>
        <p:nvCxnSpPr>
          <p:cNvPr id="76" name="Straight Arrow Connector 75"/>
          <p:cNvCxnSpPr>
            <a:stCxn id="75" idx="1"/>
            <a:endCxn id="58" idx="3"/>
          </p:cNvCxnSpPr>
          <p:nvPr/>
        </p:nvCxnSpPr>
        <p:spPr>
          <a:xfrm flipH="1">
            <a:off x="5013841" y="2125413"/>
            <a:ext cx="175106" cy="1899"/>
          </a:xfrm>
          <a:prstGeom prst="straightConnector1">
            <a:avLst/>
          </a:prstGeom>
          <a:noFill/>
          <a:ln w="25400" cap="flat" cmpd="sng" algn="ctr">
            <a:solidFill>
              <a:srgbClr val="333399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77" name="Picture 2" descr="Image result for hubsan x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2" y="3970478"/>
            <a:ext cx="882049" cy="88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/>
          <p:cNvSpPr/>
          <p:nvPr/>
        </p:nvSpPr>
        <p:spPr>
          <a:xfrm>
            <a:off x="5275884" y="4939312"/>
            <a:ext cx="655984" cy="396190"/>
          </a:xfrm>
          <a:prstGeom prst="rect">
            <a:avLst/>
          </a:prstGeom>
          <a:solidFill>
            <a:srgbClr val="2D2D8A"/>
          </a:solidFill>
          <a:ln w="25400" cap="flat" cmpd="sng" algn="ctr">
            <a:solidFill>
              <a:srgbClr val="2D2D8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3.3V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325649" y="2465028"/>
            <a:ext cx="8999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Lucida Grande" pitchFamily="-106" charset="0"/>
                <a:ea typeface="ＭＳ Ｐゴシック" panose="020B0600070205080204" pitchFamily="34" charset="-128"/>
              </a:rPr>
              <a:t>UART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Lucida Grande" pitchFamily="-106" charset="0"/>
                <a:ea typeface="ＭＳ Ｐゴシック" panose="020B0600070205080204" pitchFamily="34" charset="-128"/>
              </a:rPr>
              <a:t>(RX/TX)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Lucida Grande" pitchFamily="-106" charset="0"/>
                <a:ea typeface="ＭＳ Ｐゴシック" panose="020B0600070205080204" pitchFamily="34" charset="-128"/>
              </a:rPr>
              <a:t>115200 baud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Lucida Grande" pitchFamily="-106" charset="0"/>
              <a:ea typeface="ＭＳ Ｐゴシック" panose="020B0600070205080204" pitchFamily="34" charset="-128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5069991" y="3668965"/>
            <a:ext cx="798202" cy="891627"/>
          </a:xfrm>
          <a:prstGeom prst="round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Protocol Parser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6059271" y="3668965"/>
            <a:ext cx="1020552" cy="891627"/>
          </a:xfrm>
          <a:prstGeom prst="round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Translation Layer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3969945" y="3668877"/>
            <a:ext cx="911844" cy="891627"/>
          </a:xfrm>
          <a:prstGeom prst="round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Bluetooth UART Interface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7270901" y="3668877"/>
            <a:ext cx="975262" cy="891627"/>
          </a:xfrm>
          <a:prstGeom prst="round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A7105 SPI Interface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cxnSp>
        <p:nvCxnSpPr>
          <p:cNvPr id="84" name="Elbow Connector 83"/>
          <p:cNvCxnSpPr>
            <a:stCxn id="78" idx="1"/>
            <a:endCxn id="56" idx="0"/>
          </p:cNvCxnSpPr>
          <p:nvPr/>
        </p:nvCxnSpPr>
        <p:spPr>
          <a:xfrm rot="10800000" flipV="1">
            <a:off x="4191000" y="5137407"/>
            <a:ext cx="1084884" cy="178736"/>
          </a:xfrm>
          <a:prstGeom prst="bentConnector2">
            <a:avLst/>
          </a:prstGeom>
          <a:noFill/>
          <a:ln w="25400" cap="flat" cmpd="sng" algn="ctr">
            <a:solidFill>
              <a:srgbClr val="333399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5" name="Straight Arrow Connector 84"/>
          <p:cNvCxnSpPr>
            <a:stCxn id="69" idx="1"/>
            <a:endCxn id="56" idx="3"/>
          </p:cNvCxnSpPr>
          <p:nvPr/>
        </p:nvCxnSpPr>
        <p:spPr>
          <a:xfrm flipH="1" flipV="1">
            <a:off x="4854832" y="5731897"/>
            <a:ext cx="1558495" cy="15265"/>
          </a:xfrm>
          <a:prstGeom prst="straightConnector1">
            <a:avLst/>
          </a:prstGeom>
          <a:noFill/>
          <a:ln w="25400" cap="flat" cmpd="sng" algn="ctr">
            <a:solidFill>
              <a:srgbClr val="333399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6" name="TextBox 85"/>
          <p:cNvSpPr txBox="1"/>
          <p:nvPr/>
        </p:nvSpPr>
        <p:spPr>
          <a:xfrm>
            <a:off x="6147875" y="4820216"/>
            <a:ext cx="2443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Lucida Grande" pitchFamily="-106" charset="0"/>
                <a:ea typeface="ＭＳ Ｐゴシック" panose="020B0600070205080204" pitchFamily="34" charset="-128"/>
              </a:rPr>
              <a:t>SPI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Lucida Grande" pitchFamily="-106" charset="0"/>
                <a:ea typeface="ＭＳ Ｐゴシック" panose="020B0600070205080204" pitchFamily="34" charset="-128"/>
              </a:rPr>
              <a:t>(SCK</a:t>
            </a:r>
            <a:r>
              <a:rPr lang="en-US" sz="1600" dirty="0">
                <a:solidFill>
                  <a:srgbClr val="000000"/>
                </a:solidFill>
                <a:latin typeface="Lucida Grande" pitchFamily="-106" charset="0"/>
                <a:ea typeface="ＭＳ Ｐゴシック" panose="020B0600070205080204" pitchFamily="34" charset="-128"/>
              </a:rPr>
              <a:t>, MISO, MOSI, </a:t>
            </a:r>
            <a:r>
              <a:rPr lang="en-US" sz="1600" dirty="0">
                <a:solidFill>
                  <a:srgbClr val="000000"/>
                </a:solidFill>
                <a:latin typeface="Lucida Grande" pitchFamily="-106" charset="0"/>
                <a:ea typeface="ＭＳ Ｐゴシック" panose="020B0600070205080204" pitchFamily="34" charset="-128"/>
              </a:rPr>
              <a:t>SS)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Lucida Grande" pitchFamily="-106" charset="0"/>
                <a:ea typeface="ＭＳ Ｐゴシック" panose="020B0600070205080204" pitchFamily="34" charset="-128"/>
              </a:rPr>
              <a:t>8 Mbps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784221" y="2530303"/>
            <a:ext cx="247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Lucida Grande" pitchFamily="-106" charset="0"/>
                <a:ea typeface="ＭＳ Ｐゴシック" panose="020B0600070205080204" pitchFamily="34" charset="-128"/>
              </a:rPr>
              <a:t>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Lucida Grande" pitchFamily="-106" charset="0"/>
                <a:ea typeface="ＭＳ Ｐゴシック" panose="020B0600070205080204" pitchFamily="34" charset="-128"/>
              </a:rPr>
              <a:t>/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442195" y="3758519"/>
            <a:ext cx="247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Lucida Grande" pitchFamily="-106" charset="0"/>
                <a:ea typeface="ＭＳ Ｐゴシック" panose="020B0600070205080204" pitchFamily="34" charset="-128"/>
              </a:rPr>
              <a:t>4</a:t>
            </a:r>
            <a:endParaRPr lang="en-US" sz="1000" dirty="0">
              <a:solidFill>
                <a:srgbClr val="000000"/>
              </a:solidFill>
              <a:latin typeface="Lucida Grande" pitchFamily="-106" charset="0"/>
              <a:ea typeface="ＭＳ Ｐゴシック" panose="020B060007020508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Lucida Grande" pitchFamily="-106" charset="0"/>
                <a:ea typeface="ＭＳ Ｐゴシック" panose="020B0600070205080204" pitchFamily="34" charset="-128"/>
              </a:rPr>
              <a:t>/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573652" y="5419223"/>
            <a:ext cx="247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Lucida Grande" pitchFamily="-106" charset="0"/>
                <a:ea typeface="ＭＳ Ｐゴシック" panose="020B0600070205080204" pitchFamily="34" charset="-128"/>
              </a:rPr>
              <a:t>4</a:t>
            </a:r>
            <a:endParaRPr lang="en-US" sz="1200" dirty="0">
              <a:solidFill>
                <a:srgbClr val="000000"/>
              </a:solidFill>
              <a:latin typeface="Lucida Grande" pitchFamily="-106" charset="0"/>
              <a:ea typeface="ＭＳ Ｐゴシック" panose="020B060007020508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Lucida Grande" pitchFamily="-106" charset="0"/>
                <a:ea typeface="ＭＳ Ｐゴシック" panose="020B0600070205080204" pitchFamily="34" charset="-128"/>
              </a:rPr>
              <a:t>/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442986" y="2435489"/>
            <a:ext cx="441709" cy="396190"/>
          </a:xfrm>
          <a:prstGeom prst="rect">
            <a:avLst/>
          </a:prstGeom>
          <a:solidFill>
            <a:srgbClr val="2D2D8A"/>
          </a:solidFill>
          <a:ln w="25400" cap="flat" cmpd="sng" algn="ctr">
            <a:solidFill>
              <a:srgbClr val="2D2D8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RST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053415" y="2326568"/>
            <a:ext cx="755216" cy="623572"/>
          </a:xfrm>
          <a:prstGeom prst="rect">
            <a:avLst/>
          </a:prstGeom>
          <a:solidFill>
            <a:srgbClr val="2D2D8A"/>
          </a:solidFill>
          <a:ln w="25400" cap="flat" cmpd="sng" algn="ctr">
            <a:solidFill>
              <a:srgbClr val="2D2D8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Training Mode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Btn</a:t>
            </a:r>
          </a:p>
        </p:txBody>
      </p:sp>
      <p:cxnSp>
        <p:nvCxnSpPr>
          <p:cNvPr id="92" name="Straight Arrow Connector 91"/>
          <p:cNvCxnSpPr>
            <a:stCxn id="90" idx="2"/>
          </p:cNvCxnSpPr>
          <p:nvPr/>
        </p:nvCxnSpPr>
        <p:spPr>
          <a:xfrm flipH="1">
            <a:off x="6663840" y="2831679"/>
            <a:ext cx="1" cy="448999"/>
          </a:xfrm>
          <a:prstGeom prst="straightConnector1">
            <a:avLst/>
          </a:prstGeom>
          <a:noFill/>
          <a:ln w="25400" cap="flat" cmpd="sng" algn="ctr">
            <a:solidFill>
              <a:srgbClr val="333399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3" name="Straight Arrow Connector 92"/>
          <p:cNvCxnSpPr>
            <a:stCxn id="91" idx="2"/>
          </p:cNvCxnSpPr>
          <p:nvPr/>
        </p:nvCxnSpPr>
        <p:spPr>
          <a:xfrm>
            <a:off x="7431023" y="2950140"/>
            <a:ext cx="0" cy="322188"/>
          </a:xfrm>
          <a:prstGeom prst="straightConnector1">
            <a:avLst/>
          </a:prstGeom>
          <a:noFill/>
          <a:ln w="25400" cap="flat" cmpd="sng" algn="ctr">
            <a:solidFill>
              <a:srgbClr val="333399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4" name="Straight Arrow Connector 93"/>
          <p:cNvCxnSpPr>
            <a:stCxn id="82" idx="3"/>
            <a:endCxn id="80" idx="1"/>
          </p:cNvCxnSpPr>
          <p:nvPr/>
        </p:nvCxnSpPr>
        <p:spPr>
          <a:xfrm>
            <a:off x="4881789" y="4114691"/>
            <a:ext cx="188202" cy="88"/>
          </a:xfrm>
          <a:prstGeom prst="straightConnector1">
            <a:avLst/>
          </a:prstGeom>
          <a:noFill/>
          <a:ln w="25400" cap="flat" cmpd="sng" algn="ctr">
            <a:solidFill>
              <a:srgbClr val="BBE0E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5" name="Straight Arrow Connector 94"/>
          <p:cNvCxnSpPr>
            <a:stCxn id="80" idx="3"/>
            <a:endCxn id="81" idx="1"/>
          </p:cNvCxnSpPr>
          <p:nvPr/>
        </p:nvCxnSpPr>
        <p:spPr>
          <a:xfrm>
            <a:off x="5868193" y="4114779"/>
            <a:ext cx="191078" cy="0"/>
          </a:xfrm>
          <a:prstGeom prst="straightConnector1">
            <a:avLst/>
          </a:prstGeom>
          <a:noFill/>
          <a:ln w="25400" cap="flat" cmpd="sng" algn="ctr">
            <a:solidFill>
              <a:srgbClr val="BBE0E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6" name="Straight Arrow Connector 95"/>
          <p:cNvCxnSpPr>
            <a:stCxn id="81" idx="3"/>
            <a:endCxn id="83" idx="1"/>
          </p:cNvCxnSpPr>
          <p:nvPr/>
        </p:nvCxnSpPr>
        <p:spPr>
          <a:xfrm flipV="1">
            <a:off x="7079823" y="4114691"/>
            <a:ext cx="191078" cy="88"/>
          </a:xfrm>
          <a:prstGeom prst="straightConnector1">
            <a:avLst/>
          </a:prstGeom>
          <a:noFill/>
          <a:ln w="25400" cap="flat" cmpd="sng" algn="ctr">
            <a:solidFill>
              <a:srgbClr val="BBE0E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7" name="Rectangle 96"/>
          <p:cNvSpPr/>
          <p:nvPr/>
        </p:nvSpPr>
        <p:spPr>
          <a:xfrm>
            <a:off x="438886" y="5639593"/>
            <a:ext cx="1642069" cy="577198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10175" y="5692784"/>
            <a:ext cx="968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Lucida Grande" pitchFamily="-106" charset="0"/>
                <a:ea typeface="ＭＳ Ｐゴシック" panose="020B0600070205080204" pitchFamily="34" charset="-128"/>
              </a:rPr>
              <a:t>Wireless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Lucida Grande" pitchFamily="-106" charset="0"/>
                <a:ea typeface="ＭＳ Ｐゴシック" panose="020B0600070205080204" pitchFamily="34" charset="-128"/>
              </a:rPr>
              <a:t>Wired</a:t>
            </a:r>
            <a:endParaRPr lang="en-US" sz="1400" dirty="0">
              <a:solidFill>
                <a:srgbClr val="000000"/>
              </a:solidFill>
              <a:latin typeface="Lucida Grande" pitchFamily="-106" charset="0"/>
              <a:ea typeface="ＭＳ Ｐゴシック" panose="020B0600070205080204" pitchFamily="34" charset="-128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1439633" y="5840129"/>
            <a:ext cx="481780" cy="0"/>
          </a:xfrm>
          <a:prstGeom prst="straightConnector1">
            <a:avLst/>
          </a:prstGeom>
          <a:noFill/>
          <a:ln w="25400" cap="flat" cmpd="sng" algn="ctr">
            <a:solidFill>
              <a:srgbClr val="333399"/>
            </a:solidFill>
            <a:prstDash val="dash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0" name="Straight Arrow Connector 99"/>
          <p:cNvCxnSpPr/>
          <p:nvPr/>
        </p:nvCxnSpPr>
        <p:spPr>
          <a:xfrm>
            <a:off x="1421980" y="6061962"/>
            <a:ext cx="495290" cy="0"/>
          </a:xfrm>
          <a:prstGeom prst="straightConnector1">
            <a:avLst/>
          </a:prstGeom>
          <a:noFill/>
          <a:ln w="25400" cap="flat" cmpd="sng" algn="ctr">
            <a:solidFill>
              <a:srgbClr val="333399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1" name="Rectangle 100"/>
          <p:cNvSpPr/>
          <p:nvPr/>
        </p:nvSpPr>
        <p:spPr>
          <a:xfrm>
            <a:off x="2198960" y="5118048"/>
            <a:ext cx="655984" cy="396190"/>
          </a:xfrm>
          <a:prstGeom prst="rect">
            <a:avLst/>
          </a:prstGeom>
          <a:solidFill>
            <a:srgbClr val="2D2D8A"/>
          </a:solidFill>
          <a:ln w="25400" cap="flat" cmpd="sng" algn="ctr">
            <a:solidFill>
              <a:srgbClr val="2D2D8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3.7V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cxnSp>
        <p:nvCxnSpPr>
          <p:cNvPr id="102" name="Elbow Connector 101"/>
          <p:cNvCxnSpPr>
            <a:stCxn id="101" idx="1"/>
            <a:endCxn id="66" idx="2"/>
          </p:cNvCxnSpPr>
          <p:nvPr/>
        </p:nvCxnSpPr>
        <p:spPr>
          <a:xfrm rot="10800000">
            <a:off x="1701592" y="4937111"/>
            <a:ext cx="497369" cy="379033"/>
          </a:xfrm>
          <a:prstGeom prst="bentConnector2">
            <a:avLst/>
          </a:prstGeom>
          <a:noFill/>
          <a:ln w="9525" cap="flat" cmpd="sng" algn="ctr">
            <a:solidFill>
              <a:srgbClr val="333399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03" name="TextBox 102"/>
          <p:cNvSpPr txBox="1"/>
          <p:nvPr/>
        </p:nvSpPr>
        <p:spPr>
          <a:xfrm rot="5400000">
            <a:off x="846844" y="2243715"/>
            <a:ext cx="698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Lucida Grande" pitchFamily="-106" charset="0"/>
                <a:ea typeface="ＭＳ Ｐゴシック" panose="020B0600070205080204" pitchFamily="34" charset="-128"/>
              </a:rPr>
              <a:t>…</a:t>
            </a:r>
            <a:endParaRPr lang="en-US" sz="2400" dirty="0">
              <a:solidFill>
                <a:srgbClr val="000000"/>
              </a:solidFill>
              <a:latin typeface="Lucida Grande" pitchFamily="-106" charset="0"/>
              <a:ea typeface="ＭＳ Ｐゴシック" panose="020B0600070205080204" pitchFamily="34" charset="-128"/>
            </a:endParaRPr>
          </a:p>
        </p:txBody>
      </p:sp>
      <p:pic>
        <p:nvPicPr>
          <p:cNvPr id="104" name="Picture 2" descr="Image result for glo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5762" y="1758942"/>
            <a:ext cx="555225" cy="63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4" descr="Image result for rc controll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644" y="2414110"/>
            <a:ext cx="779998" cy="69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Straight Arrow Connector 69"/>
          <p:cNvCxnSpPr>
            <a:endCxn id="68" idx="1"/>
          </p:cNvCxnSpPr>
          <p:nvPr/>
        </p:nvCxnSpPr>
        <p:spPr>
          <a:xfrm>
            <a:off x="768626" y="2123515"/>
            <a:ext cx="963559" cy="0"/>
          </a:xfrm>
          <a:prstGeom prst="straightConnector1">
            <a:avLst/>
          </a:prstGeom>
          <a:noFill/>
          <a:ln w="25400" cap="flat" cmpd="sng" algn="ctr">
            <a:solidFill>
              <a:srgbClr val="333399"/>
            </a:solidFill>
            <a:prstDash val="dash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2" name="Straight Arrow Connector 71"/>
          <p:cNvCxnSpPr>
            <a:endCxn id="71" idx="1"/>
          </p:cNvCxnSpPr>
          <p:nvPr/>
        </p:nvCxnSpPr>
        <p:spPr>
          <a:xfrm>
            <a:off x="768626" y="2841210"/>
            <a:ext cx="963559" cy="0"/>
          </a:xfrm>
          <a:prstGeom prst="straightConnector1">
            <a:avLst/>
          </a:prstGeom>
          <a:noFill/>
          <a:ln w="25400" cap="flat" cmpd="sng" algn="ctr">
            <a:solidFill>
              <a:srgbClr val="333399"/>
            </a:solidFill>
            <a:prstDash val="dash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6" name="Rectangle 105"/>
          <p:cNvSpPr/>
          <p:nvPr/>
        </p:nvSpPr>
        <p:spPr>
          <a:xfrm>
            <a:off x="7957550" y="2327134"/>
            <a:ext cx="755216" cy="623572"/>
          </a:xfrm>
          <a:prstGeom prst="rect">
            <a:avLst/>
          </a:prstGeom>
          <a:solidFill>
            <a:srgbClr val="2D2D8A"/>
          </a:solidFill>
          <a:ln w="25400" cap="flat" cmpd="sng" algn="ctr">
            <a:solidFill>
              <a:srgbClr val="2D2D8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Training Mode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LED</a:t>
            </a:r>
          </a:p>
        </p:txBody>
      </p:sp>
      <p:cxnSp>
        <p:nvCxnSpPr>
          <p:cNvPr id="107" name="Straight Arrow Connector 106"/>
          <p:cNvCxnSpPr>
            <a:stCxn id="106" idx="2"/>
          </p:cNvCxnSpPr>
          <p:nvPr/>
        </p:nvCxnSpPr>
        <p:spPr>
          <a:xfrm>
            <a:off x="8335158" y="2950706"/>
            <a:ext cx="0" cy="322188"/>
          </a:xfrm>
          <a:prstGeom prst="straightConnector1">
            <a:avLst/>
          </a:prstGeom>
          <a:noFill/>
          <a:ln w="25400" cap="flat" cmpd="sng" algn="ctr">
            <a:solidFill>
              <a:srgbClr val="333399"/>
            </a:solidFill>
            <a:prstDash val="solid"/>
            <a:headEnd type="triangle" w="sm" len="me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9" name="Rectangle 108"/>
          <p:cNvSpPr/>
          <p:nvPr/>
        </p:nvSpPr>
        <p:spPr>
          <a:xfrm>
            <a:off x="5868193" y="2435489"/>
            <a:ext cx="441709" cy="396190"/>
          </a:xfrm>
          <a:prstGeom prst="rect">
            <a:avLst/>
          </a:prstGeom>
          <a:solidFill>
            <a:srgbClr val="2D2D8A"/>
          </a:solidFill>
          <a:ln w="25400" cap="flat" cmpd="sng" algn="ctr">
            <a:solidFill>
              <a:srgbClr val="2D2D8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Bind LED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cxnSp>
        <p:nvCxnSpPr>
          <p:cNvPr id="110" name="Straight Arrow Connector 109"/>
          <p:cNvCxnSpPr>
            <a:endCxn id="109" idx="2"/>
          </p:cNvCxnSpPr>
          <p:nvPr/>
        </p:nvCxnSpPr>
        <p:spPr>
          <a:xfrm flipV="1">
            <a:off x="6084032" y="2831679"/>
            <a:ext cx="5016" cy="440649"/>
          </a:xfrm>
          <a:prstGeom prst="straightConnector1">
            <a:avLst/>
          </a:prstGeom>
          <a:noFill/>
          <a:ln w="25400" cap="flat" cmpd="sng" algn="ctr">
            <a:solidFill>
              <a:srgbClr val="333399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3" name="Straight Arrow Connector 112"/>
          <p:cNvCxnSpPr>
            <a:stCxn id="75" idx="2"/>
          </p:cNvCxnSpPr>
          <p:nvPr/>
        </p:nvCxnSpPr>
        <p:spPr>
          <a:xfrm flipH="1">
            <a:off x="5400732" y="2248085"/>
            <a:ext cx="9070" cy="1032593"/>
          </a:xfrm>
          <a:prstGeom prst="straightConnector1">
            <a:avLst/>
          </a:prstGeom>
          <a:noFill/>
          <a:ln w="25400" cap="flat" cmpd="sng" algn="ctr">
            <a:solidFill>
              <a:srgbClr val="333399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83123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88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Lucida Grande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Mercer</dc:creator>
  <cp:lastModifiedBy>Kyle Mercer</cp:lastModifiedBy>
  <cp:revision>9</cp:revision>
  <dcterms:created xsi:type="dcterms:W3CDTF">2018-02-25T16:15:19Z</dcterms:created>
  <dcterms:modified xsi:type="dcterms:W3CDTF">2018-02-25T17:37:02Z</dcterms:modified>
</cp:coreProperties>
</file>