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0" autoAdjust="0"/>
    <p:restoredTop sz="94660"/>
  </p:normalViewPr>
  <p:slideViewPr>
    <p:cSldViewPr snapToGrid="0">
      <p:cViewPr>
        <p:scale>
          <a:sx n="66" d="100"/>
          <a:sy n="66" d="100"/>
        </p:scale>
        <p:origin x="-82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DBE023-7FAE-4907-8441-8D046E51F8EC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A502AE-64B2-4395-B408-9259D54F7DDE}">
      <dgm:prSet phldrT="[Text]"/>
      <dgm:spPr/>
      <dgm:t>
        <a:bodyPr/>
        <a:lstStyle/>
        <a:p>
          <a:r>
            <a:rPr lang="en-US" dirty="0" smtClean="0"/>
            <a:t>Position from intercept and </a:t>
          </a:r>
          <a:r>
            <a:rPr lang="en-US" dirty="0" err="1" smtClean="0"/>
            <a:t>Az</a:t>
          </a:r>
          <a:r>
            <a:rPr lang="en-US" dirty="0" smtClean="0"/>
            <a:t> summations</a:t>
          </a:r>
          <a:br>
            <a:rPr lang="en-US" dirty="0" smtClean="0"/>
          </a:br>
          <a:r>
            <a:rPr lang="en-US" dirty="0" smtClean="0"/>
            <a:t>(ABCDE &amp; G)</a:t>
          </a:r>
          <a:endParaRPr lang="en-US" dirty="0"/>
        </a:p>
      </dgm:t>
    </dgm:pt>
    <dgm:pt modelId="{15F75816-7918-4D26-8C70-CDE9EB6A94A3}" type="parTrans" cxnId="{3285157D-2D1B-4AF1-A80A-A89916ACCAE4}">
      <dgm:prSet/>
      <dgm:spPr/>
      <dgm:t>
        <a:bodyPr/>
        <a:lstStyle/>
        <a:p>
          <a:endParaRPr lang="en-US"/>
        </a:p>
      </dgm:t>
    </dgm:pt>
    <dgm:pt modelId="{DE4FC803-010C-4E06-85EC-1F5ABF5D4A93}" type="sibTrans" cxnId="{3285157D-2D1B-4AF1-A80A-A89916ACCAE4}">
      <dgm:prSet/>
      <dgm:spPr/>
      <dgm:t>
        <a:bodyPr/>
        <a:lstStyle/>
        <a:p>
          <a:endParaRPr lang="en-US"/>
        </a:p>
      </dgm:t>
    </dgm:pt>
    <dgm:pt modelId="{40E1B536-8D59-4942-9112-FF85DDDFBB62}">
      <dgm:prSet phldrT="[Text]"/>
      <dgm:spPr/>
      <dgm:t>
        <a:bodyPr/>
        <a:lstStyle/>
        <a:p>
          <a:r>
            <a:rPr lang="en-US" dirty="0" smtClean="0"/>
            <a:t>New </a:t>
          </a:r>
          <a:r>
            <a:rPr lang="en-US" dirty="0" err="1" smtClean="0"/>
            <a:t>Lat</a:t>
          </a:r>
          <a:r>
            <a:rPr lang="en-US" dirty="0" smtClean="0"/>
            <a:t>/Long</a:t>
          </a:r>
          <a:endParaRPr lang="en-US" dirty="0"/>
        </a:p>
      </dgm:t>
    </dgm:pt>
    <dgm:pt modelId="{7BC2CCB5-50D9-418C-95A7-373BC70FBC10}" type="parTrans" cxnId="{7726316F-5DE1-4C2C-BE1F-A5F098DF020E}">
      <dgm:prSet/>
      <dgm:spPr/>
      <dgm:t>
        <a:bodyPr/>
        <a:lstStyle/>
        <a:p>
          <a:endParaRPr lang="en-US"/>
        </a:p>
      </dgm:t>
    </dgm:pt>
    <dgm:pt modelId="{5806B8AF-97B7-45DD-965C-CC18B7914E09}" type="sibTrans" cxnId="{7726316F-5DE1-4C2C-BE1F-A5F098DF020E}">
      <dgm:prSet/>
      <dgm:spPr/>
      <dgm:t>
        <a:bodyPr/>
        <a:lstStyle/>
        <a:p>
          <a:endParaRPr lang="en-US"/>
        </a:p>
      </dgm:t>
    </dgm:pt>
    <dgm:pt modelId="{3D415B7A-CB0E-46AE-AD6A-1C6967CFAECB}" type="pres">
      <dgm:prSet presAssocID="{E3DBE023-7FAE-4907-8441-8D046E51F8EC}" presName="Name0" presStyleCnt="0">
        <dgm:presLayoutVars>
          <dgm:dir/>
          <dgm:resizeHandles val="exact"/>
        </dgm:presLayoutVars>
      </dgm:prSet>
      <dgm:spPr/>
    </dgm:pt>
    <dgm:pt modelId="{CB92A1D7-7C11-4394-86BA-CBCC0027B1E2}" type="pres">
      <dgm:prSet presAssocID="{8BA502AE-64B2-4395-B408-9259D54F7DDE}" presName="composite" presStyleCnt="0"/>
      <dgm:spPr/>
    </dgm:pt>
    <dgm:pt modelId="{A5E0F704-9996-4B3B-BD4B-3FFB4283679A}" type="pres">
      <dgm:prSet presAssocID="{8BA502AE-64B2-4395-B408-9259D54F7DDE}" presName="imagSh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1C39944D-261B-48FE-BA4E-59AEC79ED3DB}" type="pres">
      <dgm:prSet presAssocID="{8BA502AE-64B2-4395-B408-9259D54F7DDE}" presName="tx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531DE-0F81-432E-B62E-1C44CAC8A6B3}" type="pres">
      <dgm:prSet presAssocID="{DE4FC803-010C-4E06-85EC-1F5ABF5D4A93}" presName="sibTrans" presStyleLbl="sibTrans2D1" presStyleIdx="0" presStyleCnt="1"/>
      <dgm:spPr/>
    </dgm:pt>
    <dgm:pt modelId="{08CF5A34-C31F-4849-8553-D8EBA291C018}" type="pres">
      <dgm:prSet presAssocID="{DE4FC803-010C-4E06-85EC-1F5ABF5D4A93}" presName="connTx" presStyleLbl="sibTrans2D1" presStyleIdx="0" presStyleCnt="1"/>
      <dgm:spPr/>
    </dgm:pt>
    <dgm:pt modelId="{A2CCFCC0-BB45-46B5-A839-F45DEF98BDA9}" type="pres">
      <dgm:prSet presAssocID="{40E1B536-8D59-4942-9112-FF85DDDFBB62}" presName="composite" presStyleCnt="0"/>
      <dgm:spPr/>
    </dgm:pt>
    <dgm:pt modelId="{F63EE698-D8FA-446F-BCC2-8BA08D279BCA}" type="pres">
      <dgm:prSet presAssocID="{40E1B536-8D59-4942-9112-FF85DDDFBB62}" presName="imagSh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F09DADB1-2887-45BF-AA63-686348946B18}" type="pres">
      <dgm:prSet presAssocID="{40E1B536-8D59-4942-9112-FF85DDDFBB62}" presName="tx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C26297-2873-4A3E-A68E-B59A2CF88639}" type="presOf" srcId="{DE4FC803-010C-4E06-85EC-1F5ABF5D4A93}" destId="{08CF5A34-C31F-4849-8553-D8EBA291C018}" srcOrd="1" destOrd="0" presId="urn:microsoft.com/office/officeart/2005/8/layout/hProcess10"/>
    <dgm:cxn modelId="{C4799E04-B4B3-4730-A8FD-F749C8854722}" type="presOf" srcId="{40E1B536-8D59-4942-9112-FF85DDDFBB62}" destId="{F09DADB1-2887-45BF-AA63-686348946B18}" srcOrd="0" destOrd="0" presId="urn:microsoft.com/office/officeart/2005/8/layout/hProcess10"/>
    <dgm:cxn modelId="{58F5A377-F3A0-4F4B-BE53-7E51A258B1CA}" type="presOf" srcId="{E3DBE023-7FAE-4907-8441-8D046E51F8EC}" destId="{3D415B7A-CB0E-46AE-AD6A-1C6967CFAECB}" srcOrd="0" destOrd="0" presId="urn:microsoft.com/office/officeart/2005/8/layout/hProcess10"/>
    <dgm:cxn modelId="{B5326191-589F-48B3-A6BE-AC1CA7FF467D}" type="presOf" srcId="{DE4FC803-010C-4E06-85EC-1F5ABF5D4A93}" destId="{AED531DE-0F81-432E-B62E-1C44CAC8A6B3}" srcOrd="0" destOrd="0" presId="urn:microsoft.com/office/officeart/2005/8/layout/hProcess10"/>
    <dgm:cxn modelId="{F347C0ED-FF4D-446D-AC97-3CEA8A8265AD}" type="presOf" srcId="{8BA502AE-64B2-4395-B408-9259D54F7DDE}" destId="{1C39944D-261B-48FE-BA4E-59AEC79ED3DB}" srcOrd="0" destOrd="0" presId="urn:microsoft.com/office/officeart/2005/8/layout/hProcess10"/>
    <dgm:cxn modelId="{7726316F-5DE1-4C2C-BE1F-A5F098DF020E}" srcId="{E3DBE023-7FAE-4907-8441-8D046E51F8EC}" destId="{40E1B536-8D59-4942-9112-FF85DDDFBB62}" srcOrd="1" destOrd="0" parTransId="{7BC2CCB5-50D9-418C-95A7-373BC70FBC10}" sibTransId="{5806B8AF-97B7-45DD-965C-CC18B7914E09}"/>
    <dgm:cxn modelId="{3285157D-2D1B-4AF1-A80A-A89916ACCAE4}" srcId="{E3DBE023-7FAE-4907-8441-8D046E51F8EC}" destId="{8BA502AE-64B2-4395-B408-9259D54F7DDE}" srcOrd="0" destOrd="0" parTransId="{15F75816-7918-4D26-8C70-CDE9EB6A94A3}" sibTransId="{DE4FC803-010C-4E06-85EC-1F5ABF5D4A93}"/>
    <dgm:cxn modelId="{FE0205F2-3D8C-4D86-92E3-1D71C477EDEE}" type="presParOf" srcId="{3D415B7A-CB0E-46AE-AD6A-1C6967CFAECB}" destId="{CB92A1D7-7C11-4394-86BA-CBCC0027B1E2}" srcOrd="0" destOrd="0" presId="urn:microsoft.com/office/officeart/2005/8/layout/hProcess10"/>
    <dgm:cxn modelId="{71CEE60F-16CC-415E-ABAF-57CD3AD3B542}" type="presParOf" srcId="{CB92A1D7-7C11-4394-86BA-CBCC0027B1E2}" destId="{A5E0F704-9996-4B3B-BD4B-3FFB4283679A}" srcOrd="0" destOrd="0" presId="urn:microsoft.com/office/officeart/2005/8/layout/hProcess10"/>
    <dgm:cxn modelId="{9F52C9BE-90D0-44DE-AAA7-877DE1867230}" type="presParOf" srcId="{CB92A1D7-7C11-4394-86BA-CBCC0027B1E2}" destId="{1C39944D-261B-48FE-BA4E-59AEC79ED3DB}" srcOrd="1" destOrd="0" presId="urn:microsoft.com/office/officeart/2005/8/layout/hProcess10"/>
    <dgm:cxn modelId="{6108540A-8298-4AFA-9248-2721427B368D}" type="presParOf" srcId="{3D415B7A-CB0E-46AE-AD6A-1C6967CFAECB}" destId="{AED531DE-0F81-432E-B62E-1C44CAC8A6B3}" srcOrd="1" destOrd="0" presId="urn:microsoft.com/office/officeart/2005/8/layout/hProcess10"/>
    <dgm:cxn modelId="{5A7FFE24-F0E7-46C5-90B8-7D5B6534322A}" type="presParOf" srcId="{AED531DE-0F81-432E-B62E-1C44CAC8A6B3}" destId="{08CF5A34-C31F-4849-8553-D8EBA291C018}" srcOrd="0" destOrd="0" presId="urn:microsoft.com/office/officeart/2005/8/layout/hProcess10"/>
    <dgm:cxn modelId="{A90EFE30-1578-48C4-A324-95C0CD95F257}" type="presParOf" srcId="{3D415B7A-CB0E-46AE-AD6A-1C6967CFAECB}" destId="{A2CCFCC0-BB45-46B5-A839-F45DEF98BDA9}" srcOrd="2" destOrd="0" presId="urn:microsoft.com/office/officeart/2005/8/layout/hProcess10"/>
    <dgm:cxn modelId="{A760164C-7AF7-4607-B35B-A9F6B97E0833}" type="presParOf" srcId="{A2CCFCC0-BB45-46B5-A839-F45DEF98BDA9}" destId="{F63EE698-D8FA-446F-BCC2-8BA08D279BCA}" srcOrd="0" destOrd="0" presId="urn:microsoft.com/office/officeart/2005/8/layout/hProcess10"/>
    <dgm:cxn modelId="{40FA44A9-E433-4770-9D9C-7DBB0CD81CB4}" type="presParOf" srcId="{A2CCFCC0-BB45-46B5-A839-F45DEF98BDA9}" destId="{F09DADB1-2887-45BF-AA63-686348946B18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56BF4B-92C5-4AFB-9E1A-517465E4CCE9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7B4691-9E5B-4854-8BA5-D6510C2704E3}">
      <dgm:prSet phldrT="[Text]"/>
      <dgm:spPr/>
      <dgm:t>
        <a:bodyPr/>
        <a:lstStyle/>
        <a:p>
          <a:r>
            <a:rPr lang="en-US" dirty="0" smtClean="0"/>
            <a:t>Azimuth (A) calculation from </a:t>
          </a:r>
          <a:r>
            <a:rPr lang="en-US" dirty="0" err="1" smtClean="0"/>
            <a:t>Richharia</a:t>
          </a:r>
          <a:endParaRPr lang="en-US" dirty="0"/>
        </a:p>
      </dgm:t>
    </dgm:pt>
    <dgm:pt modelId="{EB0A796C-5FC5-44FF-BCB1-6B43BC01DDC8}" type="parTrans" cxnId="{0B3F0110-13F2-4FF9-BD79-43F447AE019E}">
      <dgm:prSet/>
      <dgm:spPr/>
      <dgm:t>
        <a:bodyPr/>
        <a:lstStyle/>
        <a:p>
          <a:endParaRPr lang="en-US"/>
        </a:p>
      </dgm:t>
    </dgm:pt>
    <dgm:pt modelId="{9FE9FC7A-6E8F-401A-9BA2-C6D8B266D7BE}" type="sibTrans" cxnId="{0B3F0110-13F2-4FF9-BD79-43F447AE019E}">
      <dgm:prSet/>
      <dgm:spPr/>
      <dgm:t>
        <a:bodyPr/>
        <a:lstStyle/>
        <a:p>
          <a:endParaRPr lang="en-US"/>
        </a:p>
      </dgm:t>
    </dgm:pt>
    <dgm:pt modelId="{440549CF-56D6-406A-A88A-2C06715A1621}">
      <dgm:prSet phldrT="[Text]"/>
      <dgm:spPr/>
      <dgm:t>
        <a:bodyPr/>
        <a:lstStyle/>
        <a:p>
          <a:r>
            <a:rPr lang="en-US" dirty="0" smtClean="0"/>
            <a:t>Declination</a:t>
          </a:r>
          <a:br>
            <a:rPr lang="en-US" dirty="0" smtClean="0"/>
          </a:br>
          <a:r>
            <a:rPr lang="en-US" dirty="0" smtClean="0"/>
            <a:t>(𝛿) calculation from </a:t>
          </a:r>
          <a:r>
            <a:rPr lang="en-US" dirty="0" err="1" smtClean="0"/>
            <a:t>Richharia</a:t>
          </a:r>
          <a:endParaRPr lang="en-US" dirty="0"/>
        </a:p>
      </dgm:t>
    </dgm:pt>
    <dgm:pt modelId="{C9C70025-6CCF-4D7B-8D9C-21D033C683B9}" type="parTrans" cxnId="{260BD59A-DF30-490B-822B-CA1C0140EFE1}">
      <dgm:prSet/>
      <dgm:spPr/>
      <dgm:t>
        <a:bodyPr/>
        <a:lstStyle/>
        <a:p>
          <a:endParaRPr lang="en-US"/>
        </a:p>
      </dgm:t>
    </dgm:pt>
    <dgm:pt modelId="{49D17DBB-EA0D-42C9-8605-F2C696FED2A1}" type="sibTrans" cxnId="{260BD59A-DF30-490B-822B-CA1C0140EFE1}">
      <dgm:prSet/>
      <dgm:spPr/>
      <dgm:t>
        <a:bodyPr/>
        <a:lstStyle/>
        <a:p>
          <a:endParaRPr lang="en-US"/>
        </a:p>
      </dgm:t>
    </dgm:pt>
    <dgm:pt modelId="{9C0DE629-2C65-48F2-83A4-5438DA5E2E00}">
      <dgm:prSet phldrT="[Text]"/>
      <dgm:spPr/>
      <dgm:t>
        <a:bodyPr/>
        <a:lstStyle/>
        <a:p>
          <a:r>
            <a:rPr lang="en-US" dirty="0" smtClean="0"/>
            <a:t>X,Y,Z coordinate calculation from Earth centered frame</a:t>
          </a:r>
          <a:endParaRPr lang="en-US" dirty="0"/>
        </a:p>
      </dgm:t>
    </dgm:pt>
    <dgm:pt modelId="{115A8620-D1A4-41BC-8590-88D222670D75}" type="parTrans" cxnId="{89831FE8-C5CF-4F93-99B4-BA9C267ED329}">
      <dgm:prSet/>
      <dgm:spPr/>
      <dgm:t>
        <a:bodyPr/>
        <a:lstStyle/>
        <a:p>
          <a:endParaRPr lang="en-US"/>
        </a:p>
      </dgm:t>
    </dgm:pt>
    <dgm:pt modelId="{FB0F3372-C253-4EA6-8C45-9D8EA5EDD178}" type="sibTrans" cxnId="{89831FE8-C5CF-4F93-99B4-BA9C267ED329}">
      <dgm:prSet/>
      <dgm:spPr/>
      <dgm:t>
        <a:bodyPr/>
        <a:lstStyle/>
        <a:p>
          <a:endParaRPr lang="en-US"/>
        </a:p>
      </dgm:t>
    </dgm:pt>
    <dgm:pt modelId="{AB81AC39-59C9-4375-AD75-8D7DBD2B67E6}">
      <dgm:prSet phldrT="[Text]"/>
      <dgm:spPr/>
      <dgm:t>
        <a:bodyPr/>
        <a:lstStyle/>
        <a:p>
          <a:r>
            <a:rPr lang="en-US" dirty="0" err="1" smtClean="0"/>
            <a:t>Pxyz</a:t>
          </a:r>
          <a:r>
            <a:rPr lang="en-US" dirty="0" smtClean="0"/>
            <a:t> and </a:t>
          </a:r>
          <a:r>
            <a:rPr lang="en-US" dirty="0" err="1" smtClean="0"/>
            <a:t>Qxyz</a:t>
          </a:r>
          <a:r>
            <a:rPr lang="en-US" dirty="0" smtClean="0"/>
            <a:t> are scale factors calculated</a:t>
          </a:r>
          <a:endParaRPr lang="en-US" dirty="0"/>
        </a:p>
      </dgm:t>
    </dgm:pt>
    <dgm:pt modelId="{DEFD6C08-86B5-406B-A923-1F59F7CE59F8}" type="parTrans" cxnId="{29107C93-0BF0-4EF7-A336-2721AF25B8A9}">
      <dgm:prSet/>
      <dgm:spPr/>
      <dgm:t>
        <a:bodyPr/>
        <a:lstStyle/>
        <a:p>
          <a:endParaRPr lang="en-US"/>
        </a:p>
      </dgm:t>
    </dgm:pt>
    <dgm:pt modelId="{F445614C-C8DD-406B-87B3-5E8AA5BC56C9}" type="sibTrans" cxnId="{29107C93-0BF0-4EF7-A336-2721AF25B8A9}">
      <dgm:prSet/>
      <dgm:spPr/>
      <dgm:t>
        <a:bodyPr/>
        <a:lstStyle/>
        <a:p>
          <a:endParaRPr lang="en-US"/>
        </a:p>
      </dgm:t>
    </dgm:pt>
    <dgm:pt modelId="{E25FFB91-34BC-4237-B0B0-20336296C732}">
      <dgm:prSet phldrT="[Text]"/>
      <dgm:spPr/>
      <dgm:t>
        <a:bodyPr/>
        <a:lstStyle/>
        <a:p>
          <a:r>
            <a:rPr lang="en-US" dirty="0" smtClean="0"/>
            <a:t>Calculated from scaled Xo and </a:t>
          </a:r>
          <a:r>
            <a:rPr lang="en-US" dirty="0" err="1" smtClean="0"/>
            <a:t>Yo</a:t>
          </a:r>
          <a:endParaRPr lang="en-US" dirty="0"/>
        </a:p>
      </dgm:t>
    </dgm:pt>
    <dgm:pt modelId="{B5270002-344E-4A1B-BB5F-E94ADC33677A}" type="parTrans" cxnId="{F966429B-152A-4B98-8220-C798387BA029}">
      <dgm:prSet/>
      <dgm:spPr/>
      <dgm:t>
        <a:bodyPr/>
        <a:lstStyle/>
        <a:p>
          <a:endParaRPr lang="en-US"/>
        </a:p>
      </dgm:t>
    </dgm:pt>
    <dgm:pt modelId="{0FFD9404-BA95-4F53-9529-386D87581001}" type="sibTrans" cxnId="{F966429B-152A-4B98-8220-C798387BA029}">
      <dgm:prSet/>
      <dgm:spPr/>
      <dgm:t>
        <a:bodyPr/>
        <a:lstStyle/>
        <a:p>
          <a:endParaRPr lang="en-US"/>
        </a:p>
      </dgm:t>
    </dgm:pt>
    <dgm:pt modelId="{FF90D448-A4C1-4241-A3B1-0F434CEAA858}">
      <dgm:prSet phldrT="[Text]"/>
      <dgm:spPr/>
      <dgm:t>
        <a:bodyPr/>
        <a:lstStyle/>
        <a:p>
          <a:r>
            <a:rPr lang="en-US" dirty="0" smtClean="0"/>
            <a:t>Scale factors calculated from GPS orbital </a:t>
          </a:r>
          <a:r>
            <a:rPr lang="en-US" dirty="0" err="1" smtClean="0"/>
            <a:t>params</a:t>
          </a:r>
          <a:endParaRPr lang="en-US" dirty="0"/>
        </a:p>
      </dgm:t>
    </dgm:pt>
    <dgm:pt modelId="{5B867BE3-F52E-45B4-88B0-FF90F7F5C6D7}" type="parTrans" cxnId="{D288B903-F4F4-41C3-A317-E6B91029B6B0}">
      <dgm:prSet/>
      <dgm:spPr/>
      <dgm:t>
        <a:bodyPr/>
        <a:lstStyle/>
        <a:p>
          <a:endParaRPr lang="en-US"/>
        </a:p>
      </dgm:t>
    </dgm:pt>
    <dgm:pt modelId="{FA12EA13-52F6-44FE-B9AD-A41285EEBC0B}" type="sibTrans" cxnId="{D288B903-F4F4-41C3-A317-E6B91029B6B0}">
      <dgm:prSet/>
      <dgm:spPr/>
      <dgm:t>
        <a:bodyPr/>
        <a:lstStyle/>
        <a:p>
          <a:endParaRPr lang="en-US"/>
        </a:p>
      </dgm:t>
    </dgm:pt>
    <dgm:pt modelId="{34463738-F8E4-4B29-AE73-EE25078F9554}" type="pres">
      <dgm:prSet presAssocID="{1B56BF4B-92C5-4AFB-9E1A-517465E4CCE9}" presName="Name0" presStyleCnt="0">
        <dgm:presLayoutVars>
          <dgm:dir/>
          <dgm:resizeHandles val="exact"/>
        </dgm:presLayoutVars>
      </dgm:prSet>
      <dgm:spPr/>
    </dgm:pt>
    <dgm:pt modelId="{0D08B4B4-00FA-4CFA-B0CC-AAF1CA467334}" type="pres">
      <dgm:prSet presAssocID="{FF90D448-A4C1-4241-A3B1-0F434CEAA858}" presName="composite" presStyleCnt="0"/>
      <dgm:spPr/>
    </dgm:pt>
    <dgm:pt modelId="{90C4E7F4-6E81-4BB6-8FC2-21316A243F67}" type="pres">
      <dgm:prSet presAssocID="{FF90D448-A4C1-4241-A3B1-0F434CEAA858}" presName="imagSh" presStyleLbl="b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1C4F06CA-41FD-4EF7-8B6C-5E7FF7F04724}" type="pres">
      <dgm:prSet presAssocID="{FF90D448-A4C1-4241-A3B1-0F434CEAA858}" presName="txNode" presStyleLbl="node1" presStyleIdx="0" presStyleCnt="5">
        <dgm:presLayoutVars>
          <dgm:bulletEnabled val="1"/>
        </dgm:presLayoutVars>
      </dgm:prSet>
      <dgm:spPr/>
    </dgm:pt>
    <dgm:pt modelId="{DBB9B7BE-BDDC-42E6-9DDB-8AF3A2507F8F}" type="pres">
      <dgm:prSet presAssocID="{FA12EA13-52F6-44FE-B9AD-A41285EEBC0B}" presName="sibTrans" presStyleLbl="sibTrans2D1" presStyleIdx="0" presStyleCnt="4"/>
      <dgm:spPr/>
    </dgm:pt>
    <dgm:pt modelId="{721568E6-565F-41DA-83D0-BAEAD8A7DA6D}" type="pres">
      <dgm:prSet presAssocID="{FA12EA13-52F6-44FE-B9AD-A41285EEBC0B}" presName="connTx" presStyleLbl="sibTrans2D1" presStyleIdx="0" presStyleCnt="4"/>
      <dgm:spPr/>
    </dgm:pt>
    <dgm:pt modelId="{FCE37952-B209-481A-9DE4-ABFC4284EE5D}" type="pres">
      <dgm:prSet presAssocID="{AB81AC39-59C9-4375-AD75-8D7DBD2B67E6}" presName="composite" presStyleCnt="0"/>
      <dgm:spPr/>
    </dgm:pt>
    <dgm:pt modelId="{A4DFDADE-1966-4297-98B5-9F32288A62AF}" type="pres">
      <dgm:prSet presAssocID="{AB81AC39-59C9-4375-AD75-8D7DBD2B67E6}" presName="imagSh" presStyleLbl="b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B630E5B7-4871-467D-9A3E-DA89E2E80EEC}" type="pres">
      <dgm:prSet presAssocID="{AB81AC39-59C9-4375-AD75-8D7DBD2B67E6}" presName="tx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94BD8B-CE0E-45CA-9A07-7EA702A497AB}" type="pres">
      <dgm:prSet presAssocID="{F445614C-C8DD-406B-87B3-5E8AA5BC56C9}" presName="sibTrans" presStyleLbl="sibTrans2D1" presStyleIdx="1" presStyleCnt="4"/>
      <dgm:spPr/>
    </dgm:pt>
    <dgm:pt modelId="{DB6AAE87-06D3-4D26-B873-A03A4991AC7F}" type="pres">
      <dgm:prSet presAssocID="{F445614C-C8DD-406B-87B3-5E8AA5BC56C9}" presName="connTx" presStyleLbl="sibTrans2D1" presStyleIdx="1" presStyleCnt="4"/>
      <dgm:spPr/>
    </dgm:pt>
    <dgm:pt modelId="{E864EF7A-7F62-4F86-9DD0-3537A4B11266}" type="pres">
      <dgm:prSet presAssocID="{9C0DE629-2C65-48F2-83A4-5438DA5E2E00}" presName="composite" presStyleCnt="0"/>
      <dgm:spPr/>
    </dgm:pt>
    <dgm:pt modelId="{7CE3ED45-D8A5-4297-8F43-1B0AAD04288A}" type="pres">
      <dgm:prSet presAssocID="{9C0DE629-2C65-48F2-83A4-5438DA5E2E00}" presName="imagSh" presStyleLbl="b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B07F55D2-6FB1-4A73-9C6C-E5EEF62E4B27}" type="pres">
      <dgm:prSet presAssocID="{9C0DE629-2C65-48F2-83A4-5438DA5E2E00}" presName="tx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5CA003-0997-4027-8B53-25D082F0E353}" type="pres">
      <dgm:prSet presAssocID="{FB0F3372-C253-4EA6-8C45-9D8EA5EDD178}" presName="sibTrans" presStyleLbl="sibTrans2D1" presStyleIdx="2" presStyleCnt="4"/>
      <dgm:spPr/>
    </dgm:pt>
    <dgm:pt modelId="{27491F98-51CC-4868-BBBC-C9731479F522}" type="pres">
      <dgm:prSet presAssocID="{FB0F3372-C253-4EA6-8C45-9D8EA5EDD178}" presName="connTx" presStyleLbl="sibTrans2D1" presStyleIdx="2" presStyleCnt="4"/>
      <dgm:spPr/>
    </dgm:pt>
    <dgm:pt modelId="{4D7E5D94-A2C6-49AC-9AC5-117E9EC0B3F3}" type="pres">
      <dgm:prSet presAssocID="{440549CF-56D6-406A-A88A-2C06715A1621}" presName="composite" presStyleCnt="0"/>
      <dgm:spPr/>
    </dgm:pt>
    <dgm:pt modelId="{C1C003F3-85DC-4E6A-AF0D-5BC8D9D3FE1F}" type="pres">
      <dgm:prSet presAssocID="{440549CF-56D6-406A-A88A-2C06715A1621}" presName="imagSh" presStyleLbl="b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0C275F4C-8124-49BE-A807-E48E4A1FEDEA}" type="pres">
      <dgm:prSet presAssocID="{440549CF-56D6-406A-A88A-2C06715A1621}" presName="tx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C71296-8922-4B22-A849-6CA362C9FCE6}" type="pres">
      <dgm:prSet presAssocID="{49D17DBB-EA0D-42C9-8605-F2C696FED2A1}" presName="sibTrans" presStyleLbl="sibTrans2D1" presStyleIdx="3" presStyleCnt="4"/>
      <dgm:spPr/>
    </dgm:pt>
    <dgm:pt modelId="{6BA2E1C4-A3A2-4FFF-9434-6DB067E9DE2B}" type="pres">
      <dgm:prSet presAssocID="{49D17DBB-EA0D-42C9-8605-F2C696FED2A1}" presName="connTx" presStyleLbl="sibTrans2D1" presStyleIdx="3" presStyleCnt="4"/>
      <dgm:spPr/>
    </dgm:pt>
    <dgm:pt modelId="{C3AC18C8-FD80-456D-B5CB-25ADFCD44F35}" type="pres">
      <dgm:prSet presAssocID="{697B4691-9E5B-4854-8BA5-D6510C2704E3}" presName="composite" presStyleCnt="0"/>
      <dgm:spPr/>
    </dgm:pt>
    <dgm:pt modelId="{EDEF8C42-BC2E-4B96-A6A4-9AB52D698587}" type="pres">
      <dgm:prSet presAssocID="{697B4691-9E5B-4854-8BA5-D6510C2704E3}" presName="imagSh" presStyleLbl="b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1000" b="-51000"/>
          </a:stretch>
        </a:blipFill>
      </dgm:spPr>
    </dgm:pt>
    <dgm:pt modelId="{D6CB60AE-5433-4EA8-BDB3-B079D92D029C}" type="pres">
      <dgm:prSet presAssocID="{697B4691-9E5B-4854-8BA5-D6510C2704E3}" presName="tx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107C93-0BF0-4EF7-A336-2721AF25B8A9}" srcId="{1B56BF4B-92C5-4AFB-9E1A-517465E4CCE9}" destId="{AB81AC39-59C9-4375-AD75-8D7DBD2B67E6}" srcOrd="1" destOrd="0" parTransId="{DEFD6C08-86B5-406B-A923-1F59F7CE59F8}" sibTransId="{F445614C-C8DD-406B-87B3-5E8AA5BC56C9}"/>
    <dgm:cxn modelId="{89831FE8-C5CF-4F93-99B4-BA9C267ED329}" srcId="{1B56BF4B-92C5-4AFB-9E1A-517465E4CCE9}" destId="{9C0DE629-2C65-48F2-83A4-5438DA5E2E00}" srcOrd="2" destOrd="0" parTransId="{115A8620-D1A4-41BC-8590-88D222670D75}" sibTransId="{FB0F3372-C253-4EA6-8C45-9D8EA5EDD178}"/>
    <dgm:cxn modelId="{AB923353-C590-4663-8090-455C603AB8AD}" type="presOf" srcId="{E25FFB91-34BC-4237-B0B0-20336296C732}" destId="{B07F55D2-6FB1-4A73-9C6C-E5EEF62E4B27}" srcOrd="0" destOrd="1" presId="urn:microsoft.com/office/officeart/2005/8/layout/hProcess10"/>
    <dgm:cxn modelId="{3FB2D2B4-4288-4B66-A19B-27BC54786926}" type="presOf" srcId="{9C0DE629-2C65-48F2-83A4-5438DA5E2E00}" destId="{B07F55D2-6FB1-4A73-9C6C-E5EEF62E4B27}" srcOrd="0" destOrd="0" presId="urn:microsoft.com/office/officeart/2005/8/layout/hProcess10"/>
    <dgm:cxn modelId="{07B6FCA0-2AB6-4F9B-86F5-3041BFB39F2E}" type="presOf" srcId="{49D17DBB-EA0D-42C9-8605-F2C696FED2A1}" destId="{6BA2E1C4-A3A2-4FFF-9434-6DB067E9DE2B}" srcOrd="1" destOrd="0" presId="urn:microsoft.com/office/officeart/2005/8/layout/hProcess10"/>
    <dgm:cxn modelId="{E7506B1F-011B-4D7B-80C2-EA2F980AB102}" type="presOf" srcId="{FA12EA13-52F6-44FE-B9AD-A41285EEBC0B}" destId="{DBB9B7BE-BDDC-42E6-9DDB-8AF3A2507F8F}" srcOrd="0" destOrd="0" presId="urn:microsoft.com/office/officeart/2005/8/layout/hProcess10"/>
    <dgm:cxn modelId="{DBF95FB0-5CF2-4658-9E5A-63B1F511D801}" type="presOf" srcId="{F445614C-C8DD-406B-87B3-5E8AA5BC56C9}" destId="{DB6AAE87-06D3-4D26-B873-A03A4991AC7F}" srcOrd="1" destOrd="0" presId="urn:microsoft.com/office/officeart/2005/8/layout/hProcess10"/>
    <dgm:cxn modelId="{93ECD90E-E58A-4EC2-BC44-4CA57F88C9D2}" type="presOf" srcId="{AB81AC39-59C9-4375-AD75-8D7DBD2B67E6}" destId="{B630E5B7-4871-467D-9A3E-DA89E2E80EEC}" srcOrd="0" destOrd="0" presId="urn:microsoft.com/office/officeart/2005/8/layout/hProcess10"/>
    <dgm:cxn modelId="{1FD9C7E3-98CC-4E37-94BE-D393CAA4A9CF}" type="presOf" srcId="{1B56BF4B-92C5-4AFB-9E1A-517465E4CCE9}" destId="{34463738-F8E4-4B29-AE73-EE25078F9554}" srcOrd="0" destOrd="0" presId="urn:microsoft.com/office/officeart/2005/8/layout/hProcess10"/>
    <dgm:cxn modelId="{812CC463-A5B0-4407-ADB0-777BA0097114}" type="presOf" srcId="{F445614C-C8DD-406B-87B3-5E8AA5BC56C9}" destId="{C894BD8B-CE0E-45CA-9A07-7EA702A497AB}" srcOrd="0" destOrd="0" presId="urn:microsoft.com/office/officeart/2005/8/layout/hProcess10"/>
    <dgm:cxn modelId="{08F48209-29A6-40BC-A10A-E13CB0EF8605}" type="presOf" srcId="{FF90D448-A4C1-4241-A3B1-0F434CEAA858}" destId="{1C4F06CA-41FD-4EF7-8B6C-5E7FF7F04724}" srcOrd="0" destOrd="0" presId="urn:microsoft.com/office/officeart/2005/8/layout/hProcess10"/>
    <dgm:cxn modelId="{D288B903-F4F4-41C3-A317-E6B91029B6B0}" srcId="{1B56BF4B-92C5-4AFB-9E1A-517465E4CCE9}" destId="{FF90D448-A4C1-4241-A3B1-0F434CEAA858}" srcOrd="0" destOrd="0" parTransId="{5B867BE3-F52E-45B4-88B0-FF90F7F5C6D7}" sibTransId="{FA12EA13-52F6-44FE-B9AD-A41285EEBC0B}"/>
    <dgm:cxn modelId="{C377BBAD-B540-4501-ACB6-AAD64A56F227}" type="presOf" srcId="{FA12EA13-52F6-44FE-B9AD-A41285EEBC0B}" destId="{721568E6-565F-41DA-83D0-BAEAD8A7DA6D}" srcOrd="1" destOrd="0" presId="urn:microsoft.com/office/officeart/2005/8/layout/hProcess10"/>
    <dgm:cxn modelId="{78AB9D61-548C-4E66-BBB4-7DB449304518}" type="presOf" srcId="{49D17DBB-EA0D-42C9-8605-F2C696FED2A1}" destId="{47C71296-8922-4B22-A849-6CA362C9FCE6}" srcOrd="0" destOrd="0" presId="urn:microsoft.com/office/officeart/2005/8/layout/hProcess10"/>
    <dgm:cxn modelId="{76287057-E6ED-4806-A479-E20ADFD99BCF}" type="presOf" srcId="{440549CF-56D6-406A-A88A-2C06715A1621}" destId="{0C275F4C-8124-49BE-A807-E48E4A1FEDEA}" srcOrd="0" destOrd="0" presId="urn:microsoft.com/office/officeart/2005/8/layout/hProcess10"/>
    <dgm:cxn modelId="{0B3F0110-13F2-4FF9-BD79-43F447AE019E}" srcId="{1B56BF4B-92C5-4AFB-9E1A-517465E4CCE9}" destId="{697B4691-9E5B-4854-8BA5-D6510C2704E3}" srcOrd="4" destOrd="0" parTransId="{EB0A796C-5FC5-44FF-BCB1-6B43BC01DDC8}" sibTransId="{9FE9FC7A-6E8F-401A-9BA2-C6D8B266D7BE}"/>
    <dgm:cxn modelId="{F65B1602-B775-4223-B49D-AC4F41845492}" type="presOf" srcId="{697B4691-9E5B-4854-8BA5-D6510C2704E3}" destId="{D6CB60AE-5433-4EA8-BDB3-B079D92D029C}" srcOrd="0" destOrd="0" presId="urn:microsoft.com/office/officeart/2005/8/layout/hProcess10"/>
    <dgm:cxn modelId="{260BD59A-DF30-490B-822B-CA1C0140EFE1}" srcId="{1B56BF4B-92C5-4AFB-9E1A-517465E4CCE9}" destId="{440549CF-56D6-406A-A88A-2C06715A1621}" srcOrd="3" destOrd="0" parTransId="{C9C70025-6CCF-4D7B-8D9C-21D033C683B9}" sibTransId="{49D17DBB-EA0D-42C9-8605-F2C696FED2A1}"/>
    <dgm:cxn modelId="{7661767B-913E-4784-9B21-97C4329D51FE}" type="presOf" srcId="{FB0F3372-C253-4EA6-8C45-9D8EA5EDD178}" destId="{015CA003-0997-4027-8B53-25D082F0E353}" srcOrd="0" destOrd="0" presId="urn:microsoft.com/office/officeart/2005/8/layout/hProcess10"/>
    <dgm:cxn modelId="{F073EB5C-9ACE-4BA3-8C38-EFBCC2C773D4}" type="presOf" srcId="{FB0F3372-C253-4EA6-8C45-9D8EA5EDD178}" destId="{27491F98-51CC-4868-BBBC-C9731479F522}" srcOrd="1" destOrd="0" presId="urn:microsoft.com/office/officeart/2005/8/layout/hProcess10"/>
    <dgm:cxn modelId="{F966429B-152A-4B98-8220-C798387BA029}" srcId="{9C0DE629-2C65-48F2-83A4-5438DA5E2E00}" destId="{E25FFB91-34BC-4237-B0B0-20336296C732}" srcOrd="0" destOrd="0" parTransId="{B5270002-344E-4A1B-BB5F-E94ADC33677A}" sibTransId="{0FFD9404-BA95-4F53-9529-386D87581001}"/>
    <dgm:cxn modelId="{EBE60342-FBC6-4643-91E8-01BBB1F56526}" type="presParOf" srcId="{34463738-F8E4-4B29-AE73-EE25078F9554}" destId="{0D08B4B4-00FA-4CFA-B0CC-AAF1CA467334}" srcOrd="0" destOrd="0" presId="urn:microsoft.com/office/officeart/2005/8/layout/hProcess10"/>
    <dgm:cxn modelId="{36D0EA7C-F77C-434D-9ECD-09F301215707}" type="presParOf" srcId="{0D08B4B4-00FA-4CFA-B0CC-AAF1CA467334}" destId="{90C4E7F4-6E81-4BB6-8FC2-21316A243F67}" srcOrd="0" destOrd="0" presId="urn:microsoft.com/office/officeart/2005/8/layout/hProcess10"/>
    <dgm:cxn modelId="{6FED8597-C999-48FA-B2E2-C2B10E619F65}" type="presParOf" srcId="{0D08B4B4-00FA-4CFA-B0CC-AAF1CA467334}" destId="{1C4F06CA-41FD-4EF7-8B6C-5E7FF7F04724}" srcOrd="1" destOrd="0" presId="urn:microsoft.com/office/officeart/2005/8/layout/hProcess10"/>
    <dgm:cxn modelId="{EB16578C-19AC-40C1-8466-B266F0174E9F}" type="presParOf" srcId="{34463738-F8E4-4B29-AE73-EE25078F9554}" destId="{DBB9B7BE-BDDC-42E6-9DDB-8AF3A2507F8F}" srcOrd="1" destOrd="0" presId="urn:microsoft.com/office/officeart/2005/8/layout/hProcess10"/>
    <dgm:cxn modelId="{B0DD9FF1-71F4-4D9C-A731-D8CB3B1E8A49}" type="presParOf" srcId="{DBB9B7BE-BDDC-42E6-9DDB-8AF3A2507F8F}" destId="{721568E6-565F-41DA-83D0-BAEAD8A7DA6D}" srcOrd="0" destOrd="0" presId="urn:microsoft.com/office/officeart/2005/8/layout/hProcess10"/>
    <dgm:cxn modelId="{C4D56DCF-23AD-4B89-AECA-CF6EBF3E0253}" type="presParOf" srcId="{34463738-F8E4-4B29-AE73-EE25078F9554}" destId="{FCE37952-B209-481A-9DE4-ABFC4284EE5D}" srcOrd="2" destOrd="0" presId="urn:microsoft.com/office/officeart/2005/8/layout/hProcess10"/>
    <dgm:cxn modelId="{F69AD73B-9B33-45AF-9913-A71B901BBE29}" type="presParOf" srcId="{FCE37952-B209-481A-9DE4-ABFC4284EE5D}" destId="{A4DFDADE-1966-4297-98B5-9F32288A62AF}" srcOrd="0" destOrd="0" presId="urn:microsoft.com/office/officeart/2005/8/layout/hProcess10"/>
    <dgm:cxn modelId="{6350CC91-365D-4A13-92B3-77AF7395A76E}" type="presParOf" srcId="{FCE37952-B209-481A-9DE4-ABFC4284EE5D}" destId="{B630E5B7-4871-467D-9A3E-DA89E2E80EEC}" srcOrd="1" destOrd="0" presId="urn:microsoft.com/office/officeart/2005/8/layout/hProcess10"/>
    <dgm:cxn modelId="{14BBBCA5-61F8-44FD-957F-413443B7C728}" type="presParOf" srcId="{34463738-F8E4-4B29-AE73-EE25078F9554}" destId="{C894BD8B-CE0E-45CA-9A07-7EA702A497AB}" srcOrd="3" destOrd="0" presId="urn:microsoft.com/office/officeart/2005/8/layout/hProcess10"/>
    <dgm:cxn modelId="{DC2C6B13-D82E-4418-92A1-3F21D5090C5F}" type="presParOf" srcId="{C894BD8B-CE0E-45CA-9A07-7EA702A497AB}" destId="{DB6AAE87-06D3-4D26-B873-A03A4991AC7F}" srcOrd="0" destOrd="0" presId="urn:microsoft.com/office/officeart/2005/8/layout/hProcess10"/>
    <dgm:cxn modelId="{5D7F6B64-0080-4C0C-ADC2-6BA093663A36}" type="presParOf" srcId="{34463738-F8E4-4B29-AE73-EE25078F9554}" destId="{E864EF7A-7F62-4F86-9DD0-3537A4B11266}" srcOrd="4" destOrd="0" presId="urn:microsoft.com/office/officeart/2005/8/layout/hProcess10"/>
    <dgm:cxn modelId="{B1D02066-4F5C-4DEE-8A92-C587E8A0E9DB}" type="presParOf" srcId="{E864EF7A-7F62-4F86-9DD0-3537A4B11266}" destId="{7CE3ED45-D8A5-4297-8F43-1B0AAD04288A}" srcOrd="0" destOrd="0" presId="urn:microsoft.com/office/officeart/2005/8/layout/hProcess10"/>
    <dgm:cxn modelId="{5ACC6163-0DF7-4003-8245-84567AF73FF1}" type="presParOf" srcId="{E864EF7A-7F62-4F86-9DD0-3537A4B11266}" destId="{B07F55D2-6FB1-4A73-9C6C-E5EEF62E4B27}" srcOrd="1" destOrd="0" presId="urn:microsoft.com/office/officeart/2005/8/layout/hProcess10"/>
    <dgm:cxn modelId="{1D5B90BC-63BF-4CFF-834B-D08D862CD4F9}" type="presParOf" srcId="{34463738-F8E4-4B29-AE73-EE25078F9554}" destId="{015CA003-0997-4027-8B53-25D082F0E353}" srcOrd="5" destOrd="0" presId="urn:microsoft.com/office/officeart/2005/8/layout/hProcess10"/>
    <dgm:cxn modelId="{8836EC82-3E94-46E2-9772-EDAFB38923F2}" type="presParOf" srcId="{015CA003-0997-4027-8B53-25D082F0E353}" destId="{27491F98-51CC-4868-BBBC-C9731479F522}" srcOrd="0" destOrd="0" presId="urn:microsoft.com/office/officeart/2005/8/layout/hProcess10"/>
    <dgm:cxn modelId="{74709843-1399-468C-920E-267B3EFFCA3E}" type="presParOf" srcId="{34463738-F8E4-4B29-AE73-EE25078F9554}" destId="{4D7E5D94-A2C6-49AC-9AC5-117E9EC0B3F3}" srcOrd="6" destOrd="0" presId="urn:microsoft.com/office/officeart/2005/8/layout/hProcess10"/>
    <dgm:cxn modelId="{BDEA4360-C348-4DA8-A17B-74B02192651F}" type="presParOf" srcId="{4D7E5D94-A2C6-49AC-9AC5-117E9EC0B3F3}" destId="{C1C003F3-85DC-4E6A-AF0D-5BC8D9D3FE1F}" srcOrd="0" destOrd="0" presId="urn:microsoft.com/office/officeart/2005/8/layout/hProcess10"/>
    <dgm:cxn modelId="{EAA9824E-8DBD-4765-9815-B5F5C6AD8FA4}" type="presParOf" srcId="{4D7E5D94-A2C6-49AC-9AC5-117E9EC0B3F3}" destId="{0C275F4C-8124-49BE-A807-E48E4A1FEDEA}" srcOrd="1" destOrd="0" presId="urn:microsoft.com/office/officeart/2005/8/layout/hProcess10"/>
    <dgm:cxn modelId="{1A3A43A7-106C-445E-A172-3591671ADC4E}" type="presParOf" srcId="{34463738-F8E4-4B29-AE73-EE25078F9554}" destId="{47C71296-8922-4B22-A849-6CA362C9FCE6}" srcOrd="7" destOrd="0" presId="urn:microsoft.com/office/officeart/2005/8/layout/hProcess10"/>
    <dgm:cxn modelId="{B03A05D9-405A-47DC-80E7-C3EB6E6D95B8}" type="presParOf" srcId="{47C71296-8922-4B22-A849-6CA362C9FCE6}" destId="{6BA2E1C4-A3A2-4FFF-9434-6DB067E9DE2B}" srcOrd="0" destOrd="0" presId="urn:microsoft.com/office/officeart/2005/8/layout/hProcess10"/>
    <dgm:cxn modelId="{1CBA86EC-7BA5-4391-BCA3-78CD50419C81}" type="presParOf" srcId="{34463738-F8E4-4B29-AE73-EE25078F9554}" destId="{C3AC18C8-FD80-456D-B5CB-25ADFCD44F35}" srcOrd="8" destOrd="0" presId="urn:microsoft.com/office/officeart/2005/8/layout/hProcess10"/>
    <dgm:cxn modelId="{E868A0EB-46B2-4DE0-9F89-20A18B22DA62}" type="presParOf" srcId="{C3AC18C8-FD80-456D-B5CB-25ADFCD44F35}" destId="{EDEF8C42-BC2E-4B96-A6A4-9AB52D698587}" srcOrd="0" destOrd="0" presId="urn:microsoft.com/office/officeart/2005/8/layout/hProcess10"/>
    <dgm:cxn modelId="{1F3C240F-ABCD-4FDA-99EF-423893DEA105}" type="presParOf" srcId="{C3AC18C8-FD80-456D-B5CB-25ADFCD44F35}" destId="{D6CB60AE-5433-4EA8-BDB3-B079D92D029C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574B8F-D676-4758-B35C-759BE8D4CB20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14D649E9-633B-4F53-8D9A-C6CA8F31F8A2}">
          <dgm:prSet phldrT="[Text]"/>
          <dgm:spPr/>
          <dgm:t>
            <a:bodyPr/>
            <a:lstStyle/>
            <a:p>
              <a:r>
                <a:rPr lang="en-US" dirty="0" smtClean="0"/>
                <a:t>Elevation (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𝜂</m:t>
                  </m:r>
                </m:oMath>
              </a14:m>
              <a:r>
                <a:rPr lang="en-US" dirty="0" smtClean="0"/>
                <a:t>) calculation from </a:t>
              </a:r>
              <a:r>
                <a:rPr lang="en-US" dirty="0" err="1" smtClean="0"/>
                <a:t>Richharia</a:t>
              </a:r>
              <a:endParaRPr lang="en-US" dirty="0"/>
            </a:p>
          </dgm:t>
        </dgm:pt>
      </mc:Choice>
      <mc:Fallback>
        <dgm:pt modelId="{14D649E9-633B-4F53-8D9A-C6CA8F31F8A2}">
          <dgm:prSet phldrT="[Text]"/>
          <dgm:spPr/>
          <dgm:t>
            <a:bodyPr/>
            <a:lstStyle/>
            <a:p>
              <a:r>
                <a:rPr lang="en-US" dirty="0" smtClean="0"/>
                <a:t>Elevation (</a:t>
              </a:r>
              <a:r>
                <a:rPr lang="en-US" b="0" i="0" smtClean="0">
                  <a:latin typeface="Cambria Math" panose="02040503050406030204" pitchFamily="18" charset="0"/>
                </a:rPr>
                <a:t>𝜂</a:t>
              </a:r>
              <a:r>
                <a:rPr lang="en-US" dirty="0" smtClean="0"/>
                <a:t>) calculation from </a:t>
              </a:r>
              <a:r>
                <a:rPr lang="en-US" dirty="0" err="1" smtClean="0"/>
                <a:t>Richharia</a:t>
              </a:r>
              <a:endParaRPr lang="en-US" dirty="0"/>
            </a:p>
          </dgm:t>
        </dgm:pt>
      </mc:Fallback>
    </mc:AlternateContent>
    <dgm:pt modelId="{DC8B0286-42BF-427C-8FC1-1CC3971E7DE8}" type="parTrans" cxnId="{1625478B-10C9-424E-9681-63954A2A9348}">
      <dgm:prSet/>
      <dgm:spPr/>
      <dgm:t>
        <a:bodyPr/>
        <a:lstStyle/>
        <a:p>
          <a:endParaRPr lang="en-US"/>
        </a:p>
      </dgm:t>
    </dgm:pt>
    <dgm:pt modelId="{9AF4F085-93F5-4DAB-A926-7427D5237AEA}" type="sibTrans" cxnId="{1625478B-10C9-424E-9681-63954A2A934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A98355B3-18CC-4A7C-A819-1D066189E558}">
          <dgm:prSet phldrT="[Text]"/>
          <dgm:spPr/>
          <dgm:t>
            <a:bodyPr/>
            <a:lstStyle/>
            <a:p>
              <a:r>
                <a:rPr lang="en-US" dirty="0" smtClean="0"/>
                <a:t>Declination (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𝛿</m:t>
                  </m:r>
                </m:oMath>
              </a14:m>
              <a:r>
                <a:rPr lang="en-US" dirty="0" smtClean="0"/>
                <a:t>) and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sub>
                  </m:sSub>
                </m:oMath>
              </a14:m>
              <a:r>
                <a:rPr lang="en-US" dirty="0" smtClean="0"/>
                <a:t> from </a:t>
              </a:r>
              <a:r>
                <a:rPr lang="en-US" dirty="0" err="1" smtClean="0"/>
                <a:t>Richharia</a:t>
              </a:r>
              <a:endParaRPr lang="en-US" dirty="0"/>
            </a:p>
          </dgm:t>
        </dgm:pt>
      </mc:Choice>
      <mc:Fallback>
        <dgm:pt modelId="{A98355B3-18CC-4A7C-A819-1D066189E558}">
          <dgm:prSet phldrT="[Text]"/>
          <dgm:spPr/>
          <dgm:t>
            <a:bodyPr/>
            <a:lstStyle/>
            <a:p>
              <a:r>
                <a:rPr lang="en-US" dirty="0" smtClean="0"/>
                <a:t>Declination (</a:t>
              </a:r>
              <a:r>
                <a:rPr lang="en-US" b="0" i="0" smtClean="0">
                  <a:latin typeface="Cambria Math" panose="02040503050406030204" pitchFamily="18" charset="0"/>
                </a:rPr>
                <a:t>𝛿</a:t>
              </a:r>
              <a:r>
                <a:rPr lang="en-US" dirty="0" smtClean="0"/>
                <a:t>) and </a:t>
              </a:r>
              <a:r>
                <a:rPr lang="en-US" b="0" i="0" smtClean="0">
                  <a:latin typeface="Cambria Math" panose="02040503050406030204" pitchFamily="18" charset="0"/>
                </a:rPr>
                <a:t>𝜂_𝑆</a:t>
              </a:r>
              <a:r>
                <a:rPr lang="en-US" dirty="0" smtClean="0"/>
                <a:t> from </a:t>
              </a:r>
              <a:r>
                <a:rPr lang="en-US" dirty="0" err="1" smtClean="0"/>
                <a:t>Richharia</a:t>
              </a:r>
              <a:endParaRPr lang="en-US" dirty="0"/>
            </a:p>
          </dgm:t>
        </dgm:pt>
      </mc:Fallback>
    </mc:AlternateContent>
    <dgm:pt modelId="{C3CE8384-9ACA-498E-BA37-B18BB196CA71}" type="parTrans" cxnId="{A4DA06CA-4995-43A0-955C-65469D07B758}">
      <dgm:prSet/>
      <dgm:spPr/>
      <dgm:t>
        <a:bodyPr/>
        <a:lstStyle/>
        <a:p>
          <a:endParaRPr lang="en-US"/>
        </a:p>
      </dgm:t>
    </dgm:pt>
    <dgm:pt modelId="{380A6ED3-EE2C-4481-9BBE-ADCA4B8BBE7B}" type="sibTrans" cxnId="{A4DA06CA-4995-43A0-955C-65469D07B75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60CA9525-3F91-449F-A07B-F56B77231197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sub>
                  </m:sSub>
                </m:oMath>
              </a14:m>
              <a:r>
                <a:rPr lang="en-US" dirty="0" smtClean="0"/>
                <a:t> obtained from X,Y,Z values and </a:t>
              </a:r>
              <a:r>
                <a:rPr lang="en-US" dirty="0" err="1" smtClean="0"/>
                <a:t>Richharia</a:t>
              </a:r>
              <a:endParaRPr lang="en-US" dirty="0"/>
            </a:p>
          </dgm:t>
        </dgm:pt>
      </mc:Choice>
      <mc:Fallback>
        <dgm:pt modelId="{60CA9525-3F91-449F-A07B-F56B77231197}">
          <dgm:prSet phldrT="[Text]"/>
          <dgm:spPr/>
          <dgm:t>
            <a:bodyPr/>
            <a:lstStyle/>
            <a:p>
              <a:r>
                <a:rPr lang="en-US" b="0" i="0" smtClean="0">
                  <a:latin typeface="Cambria Math" panose="02040503050406030204" pitchFamily="18" charset="0"/>
                </a:rPr>
                <a:t>𝜂_𝑆</a:t>
              </a:r>
              <a:r>
                <a:rPr lang="en-US" dirty="0" smtClean="0"/>
                <a:t> obtained from X,Y,Z values and </a:t>
              </a:r>
              <a:r>
                <a:rPr lang="en-US" dirty="0" err="1" smtClean="0"/>
                <a:t>Richharia</a:t>
              </a:r>
              <a:endParaRPr lang="en-US" dirty="0"/>
            </a:p>
          </dgm:t>
        </dgm:pt>
      </mc:Fallback>
    </mc:AlternateContent>
    <dgm:pt modelId="{C031C487-9D48-4EF2-981A-895E9B2F6C6E}" type="parTrans" cxnId="{568FEAD8-02BE-4C79-B2E8-3DB0FF3B577D}">
      <dgm:prSet/>
      <dgm:spPr/>
      <dgm:t>
        <a:bodyPr/>
        <a:lstStyle/>
        <a:p>
          <a:endParaRPr lang="en-US"/>
        </a:p>
      </dgm:t>
    </dgm:pt>
    <dgm:pt modelId="{8B9136F0-D9A7-4492-9739-13FAC1A65758}" type="sibTrans" cxnId="{568FEAD8-02BE-4C79-B2E8-3DB0FF3B577D}">
      <dgm:prSet/>
      <dgm:spPr/>
      <dgm:t>
        <a:bodyPr/>
        <a:lstStyle/>
        <a:p>
          <a:endParaRPr lang="en-US"/>
        </a:p>
      </dgm:t>
    </dgm:pt>
    <dgm:pt modelId="{A66C2494-8068-4ACD-B5CD-C528CB2D0339}" type="pres">
      <dgm:prSet presAssocID="{B3574B8F-D676-4758-B35C-759BE8D4CB20}" presName="Name0" presStyleCnt="0">
        <dgm:presLayoutVars>
          <dgm:dir/>
          <dgm:resizeHandles val="exact"/>
        </dgm:presLayoutVars>
      </dgm:prSet>
      <dgm:spPr/>
    </dgm:pt>
    <dgm:pt modelId="{CAF371DA-991A-4F52-9204-B48EEB6A301D}" type="pres">
      <dgm:prSet presAssocID="{60CA9525-3F91-449F-A07B-F56B77231197}" presName="composite" presStyleCnt="0"/>
      <dgm:spPr/>
    </dgm:pt>
    <dgm:pt modelId="{194ED78D-EA34-41DE-BF21-21A10AEB82AE}" type="pres">
      <dgm:prSet presAssocID="{60CA9525-3F91-449F-A07B-F56B77231197}" presName="imagSh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601E63C8-E1A0-47B9-915D-B8A5FDF9F0FE}" type="pres">
      <dgm:prSet presAssocID="{60CA9525-3F91-449F-A07B-F56B77231197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C40FE4-B96C-4A42-8EC2-1568EDFE4E43}" type="pres">
      <dgm:prSet presAssocID="{8B9136F0-D9A7-4492-9739-13FAC1A65758}" presName="sibTrans" presStyleLbl="sibTrans2D1" presStyleIdx="0" presStyleCnt="2"/>
      <dgm:spPr/>
    </dgm:pt>
    <dgm:pt modelId="{E04DF2A2-6422-467C-A15F-FAA176E741E5}" type="pres">
      <dgm:prSet presAssocID="{8B9136F0-D9A7-4492-9739-13FAC1A65758}" presName="connTx" presStyleLbl="sibTrans2D1" presStyleIdx="0" presStyleCnt="2"/>
      <dgm:spPr/>
    </dgm:pt>
    <dgm:pt modelId="{E1CE32BE-D255-45D6-B90B-E840CEC603F3}" type="pres">
      <dgm:prSet presAssocID="{A98355B3-18CC-4A7C-A819-1D066189E558}" presName="composite" presStyleCnt="0"/>
      <dgm:spPr/>
    </dgm:pt>
    <dgm:pt modelId="{CAD472B2-E307-40A6-BDB8-F448A41FC176}" type="pres">
      <dgm:prSet presAssocID="{A98355B3-18CC-4A7C-A819-1D066189E558}" presName="imagSh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A43814E0-C8D9-432B-B00C-1983C6FB4B5E}" type="pres">
      <dgm:prSet presAssocID="{A98355B3-18CC-4A7C-A819-1D066189E558}" presName="txNode" presStyleLbl="node1" presStyleIdx="1" presStyleCnt="3">
        <dgm:presLayoutVars>
          <dgm:bulletEnabled val="1"/>
        </dgm:presLayoutVars>
      </dgm:prSet>
      <dgm:spPr/>
    </dgm:pt>
    <dgm:pt modelId="{80E10F64-003D-4BE4-A691-2BA360F37BCB}" type="pres">
      <dgm:prSet presAssocID="{380A6ED3-EE2C-4481-9BBE-ADCA4B8BBE7B}" presName="sibTrans" presStyleLbl="sibTrans2D1" presStyleIdx="1" presStyleCnt="2"/>
      <dgm:spPr/>
    </dgm:pt>
    <dgm:pt modelId="{B6B74EEE-2328-44D2-9524-A39F7A179F02}" type="pres">
      <dgm:prSet presAssocID="{380A6ED3-EE2C-4481-9BBE-ADCA4B8BBE7B}" presName="connTx" presStyleLbl="sibTrans2D1" presStyleIdx="1" presStyleCnt="2"/>
      <dgm:spPr/>
    </dgm:pt>
    <dgm:pt modelId="{AA54CEF3-9FA1-4928-B529-DBF54C328F11}" type="pres">
      <dgm:prSet presAssocID="{14D649E9-633B-4F53-8D9A-C6CA8F31F8A2}" presName="composite" presStyleCnt="0"/>
      <dgm:spPr/>
    </dgm:pt>
    <dgm:pt modelId="{86F1D9BD-099A-425F-AEB9-8C352D28A5AD}" type="pres">
      <dgm:prSet presAssocID="{14D649E9-633B-4F53-8D9A-C6CA8F31F8A2}" presName="imagSh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9000" b="-49000"/>
          </a:stretch>
        </a:blipFill>
      </dgm:spPr>
    </dgm:pt>
    <dgm:pt modelId="{93CC48D0-72FB-4174-87F2-D23F4E841A03}" type="pres">
      <dgm:prSet presAssocID="{14D649E9-633B-4F53-8D9A-C6CA8F31F8A2}" presName="tx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9E800A-2672-4C35-8199-5F927CAFECAC}" type="presOf" srcId="{B3574B8F-D676-4758-B35C-759BE8D4CB20}" destId="{A66C2494-8068-4ACD-B5CD-C528CB2D0339}" srcOrd="0" destOrd="0" presId="urn:microsoft.com/office/officeart/2005/8/layout/hProcess10"/>
    <dgm:cxn modelId="{C8EABC4A-747C-4EDB-8F54-66F3C6C41F52}" type="presOf" srcId="{8B9136F0-D9A7-4492-9739-13FAC1A65758}" destId="{C1C40FE4-B96C-4A42-8EC2-1568EDFE4E43}" srcOrd="0" destOrd="0" presId="urn:microsoft.com/office/officeart/2005/8/layout/hProcess10"/>
    <dgm:cxn modelId="{A4DA06CA-4995-43A0-955C-65469D07B758}" srcId="{B3574B8F-D676-4758-B35C-759BE8D4CB20}" destId="{A98355B3-18CC-4A7C-A819-1D066189E558}" srcOrd="1" destOrd="0" parTransId="{C3CE8384-9ACA-498E-BA37-B18BB196CA71}" sibTransId="{380A6ED3-EE2C-4481-9BBE-ADCA4B8BBE7B}"/>
    <dgm:cxn modelId="{62E797C8-C788-4E64-A757-D75B468DC6E9}" type="presOf" srcId="{380A6ED3-EE2C-4481-9BBE-ADCA4B8BBE7B}" destId="{B6B74EEE-2328-44D2-9524-A39F7A179F02}" srcOrd="1" destOrd="0" presId="urn:microsoft.com/office/officeart/2005/8/layout/hProcess10"/>
    <dgm:cxn modelId="{3005C43A-D0C1-4E71-8966-6EEF62E928F5}" type="presOf" srcId="{8B9136F0-D9A7-4492-9739-13FAC1A65758}" destId="{E04DF2A2-6422-467C-A15F-FAA176E741E5}" srcOrd="1" destOrd="0" presId="urn:microsoft.com/office/officeart/2005/8/layout/hProcess10"/>
    <dgm:cxn modelId="{18F4E977-E8B1-4FF8-A55B-DD964D0FD071}" type="presOf" srcId="{14D649E9-633B-4F53-8D9A-C6CA8F31F8A2}" destId="{93CC48D0-72FB-4174-87F2-D23F4E841A03}" srcOrd="0" destOrd="0" presId="urn:microsoft.com/office/officeart/2005/8/layout/hProcess10"/>
    <dgm:cxn modelId="{1625478B-10C9-424E-9681-63954A2A9348}" srcId="{B3574B8F-D676-4758-B35C-759BE8D4CB20}" destId="{14D649E9-633B-4F53-8D9A-C6CA8F31F8A2}" srcOrd="2" destOrd="0" parTransId="{DC8B0286-42BF-427C-8FC1-1CC3971E7DE8}" sibTransId="{9AF4F085-93F5-4DAB-A926-7427D5237AEA}"/>
    <dgm:cxn modelId="{52AD45CD-E2FB-4033-BC98-53F87E5E2F80}" type="presOf" srcId="{60CA9525-3F91-449F-A07B-F56B77231197}" destId="{601E63C8-E1A0-47B9-915D-B8A5FDF9F0FE}" srcOrd="0" destOrd="0" presId="urn:microsoft.com/office/officeart/2005/8/layout/hProcess10"/>
    <dgm:cxn modelId="{F5569A44-1633-4DBC-9B45-160A829DD435}" type="presOf" srcId="{380A6ED3-EE2C-4481-9BBE-ADCA4B8BBE7B}" destId="{80E10F64-003D-4BE4-A691-2BA360F37BCB}" srcOrd="0" destOrd="0" presId="urn:microsoft.com/office/officeart/2005/8/layout/hProcess10"/>
    <dgm:cxn modelId="{7439A827-2604-422E-8643-895E5A6A1976}" type="presOf" srcId="{A98355B3-18CC-4A7C-A819-1D066189E558}" destId="{A43814E0-C8D9-432B-B00C-1983C6FB4B5E}" srcOrd="0" destOrd="0" presId="urn:microsoft.com/office/officeart/2005/8/layout/hProcess10"/>
    <dgm:cxn modelId="{568FEAD8-02BE-4C79-B2E8-3DB0FF3B577D}" srcId="{B3574B8F-D676-4758-B35C-759BE8D4CB20}" destId="{60CA9525-3F91-449F-A07B-F56B77231197}" srcOrd="0" destOrd="0" parTransId="{C031C487-9D48-4EF2-981A-895E9B2F6C6E}" sibTransId="{8B9136F0-D9A7-4492-9739-13FAC1A65758}"/>
    <dgm:cxn modelId="{86EDB8FB-E3B3-46AE-9170-B687F3B9690E}" type="presParOf" srcId="{A66C2494-8068-4ACD-B5CD-C528CB2D0339}" destId="{CAF371DA-991A-4F52-9204-B48EEB6A301D}" srcOrd="0" destOrd="0" presId="urn:microsoft.com/office/officeart/2005/8/layout/hProcess10"/>
    <dgm:cxn modelId="{D8EA97AD-7717-46C1-AD40-BEE64A0F6102}" type="presParOf" srcId="{CAF371DA-991A-4F52-9204-B48EEB6A301D}" destId="{194ED78D-EA34-41DE-BF21-21A10AEB82AE}" srcOrd="0" destOrd="0" presId="urn:microsoft.com/office/officeart/2005/8/layout/hProcess10"/>
    <dgm:cxn modelId="{3A116D75-DBBE-43B8-B280-8A8C6C592074}" type="presParOf" srcId="{CAF371DA-991A-4F52-9204-B48EEB6A301D}" destId="{601E63C8-E1A0-47B9-915D-B8A5FDF9F0FE}" srcOrd="1" destOrd="0" presId="urn:microsoft.com/office/officeart/2005/8/layout/hProcess10"/>
    <dgm:cxn modelId="{13DFD77B-04B4-477F-9747-939092038CDC}" type="presParOf" srcId="{A66C2494-8068-4ACD-B5CD-C528CB2D0339}" destId="{C1C40FE4-B96C-4A42-8EC2-1568EDFE4E43}" srcOrd="1" destOrd="0" presId="urn:microsoft.com/office/officeart/2005/8/layout/hProcess10"/>
    <dgm:cxn modelId="{888C3D75-C239-4681-B3FD-AB5A18F46131}" type="presParOf" srcId="{C1C40FE4-B96C-4A42-8EC2-1568EDFE4E43}" destId="{E04DF2A2-6422-467C-A15F-FAA176E741E5}" srcOrd="0" destOrd="0" presId="urn:microsoft.com/office/officeart/2005/8/layout/hProcess10"/>
    <dgm:cxn modelId="{A79725C7-B1D5-4849-BBE0-43FA5DA3DD64}" type="presParOf" srcId="{A66C2494-8068-4ACD-B5CD-C528CB2D0339}" destId="{E1CE32BE-D255-45D6-B90B-E840CEC603F3}" srcOrd="2" destOrd="0" presId="urn:microsoft.com/office/officeart/2005/8/layout/hProcess10"/>
    <dgm:cxn modelId="{2AF6D887-1C76-46C2-B2D4-61CDD7B8DD9E}" type="presParOf" srcId="{E1CE32BE-D255-45D6-B90B-E840CEC603F3}" destId="{CAD472B2-E307-40A6-BDB8-F448A41FC176}" srcOrd="0" destOrd="0" presId="urn:microsoft.com/office/officeart/2005/8/layout/hProcess10"/>
    <dgm:cxn modelId="{0E47FA64-2AEB-4404-80BD-BBC1D36FE22E}" type="presParOf" srcId="{E1CE32BE-D255-45D6-B90B-E840CEC603F3}" destId="{A43814E0-C8D9-432B-B00C-1983C6FB4B5E}" srcOrd="1" destOrd="0" presId="urn:microsoft.com/office/officeart/2005/8/layout/hProcess10"/>
    <dgm:cxn modelId="{444A087D-6E24-4D0F-9968-870E2DADB985}" type="presParOf" srcId="{A66C2494-8068-4ACD-B5CD-C528CB2D0339}" destId="{80E10F64-003D-4BE4-A691-2BA360F37BCB}" srcOrd="3" destOrd="0" presId="urn:microsoft.com/office/officeart/2005/8/layout/hProcess10"/>
    <dgm:cxn modelId="{BCCFB225-CD54-4CFF-AB2F-AAC267C1C0C1}" type="presParOf" srcId="{80E10F64-003D-4BE4-A691-2BA360F37BCB}" destId="{B6B74EEE-2328-44D2-9524-A39F7A179F02}" srcOrd="0" destOrd="0" presId="urn:microsoft.com/office/officeart/2005/8/layout/hProcess10"/>
    <dgm:cxn modelId="{29FC33B0-2C27-46BF-B4A1-21CB63E94BC1}" type="presParOf" srcId="{A66C2494-8068-4ACD-B5CD-C528CB2D0339}" destId="{AA54CEF3-9FA1-4928-B529-DBF54C328F11}" srcOrd="4" destOrd="0" presId="urn:microsoft.com/office/officeart/2005/8/layout/hProcess10"/>
    <dgm:cxn modelId="{7B036F8F-F9B7-4ECE-967B-6CF2EAB9C59B}" type="presParOf" srcId="{AA54CEF3-9FA1-4928-B529-DBF54C328F11}" destId="{86F1D9BD-099A-425F-AEB9-8C352D28A5AD}" srcOrd="0" destOrd="0" presId="urn:microsoft.com/office/officeart/2005/8/layout/hProcess10"/>
    <dgm:cxn modelId="{383B9AB9-6558-4C97-884F-4585C23B097C}" type="presParOf" srcId="{AA54CEF3-9FA1-4928-B529-DBF54C328F11}" destId="{93CC48D0-72FB-4174-87F2-D23F4E841A03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574B8F-D676-4758-B35C-759BE8D4CB20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D649E9-633B-4F53-8D9A-C6CA8F31F8A2}">
      <dgm:prSet phldrT="[Text]"/>
      <dgm:spPr>
        <a:blipFill rotWithShape="0">
          <a:blip xmlns:r="http://schemas.openxmlformats.org/officeDocument/2006/relationships" r:embed="rId1"/>
          <a:stretch>
            <a:fillRect l="-637" r="-4459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C8B0286-42BF-427C-8FC1-1CC3971E7DE8}" type="parTrans" cxnId="{1625478B-10C9-424E-9681-63954A2A9348}">
      <dgm:prSet/>
      <dgm:spPr/>
      <dgm:t>
        <a:bodyPr/>
        <a:lstStyle/>
        <a:p>
          <a:endParaRPr lang="en-US"/>
        </a:p>
      </dgm:t>
    </dgm:pt>
    <dgm:pt modelId="{9AF4F085-93F5-4DAB-A926-7427D5237AEA}" type="sibTrans" cxnId="{1625478B-10C9-424E-9681-63954A2A9348}">
      <dgm:prSet/>
      <dgm:spPr/>
      <dgm:t>
        <a:bodyPr/>
        <a:lstStyle/>
        <a:p>
          <a:endParaRPr lang="en-US"/>
        </a:p>
      </dgm:t>
    </dgm:pt>
    <dgm:pt modelId="{A98355B3-18CC-4A7C-A819-1D066189E558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3CE8384-9ACA-498E-BA37-B18BB196CA71}" type="parTrans" cxnId="{A4DA06CA-4995-43A0-955C-65469D07B758}">
      <dgm:prSet/>
      <dgm:spPr/>
      <dgm:t>
        <a:bodyPr/>
        <a:lstStyle/>
        <a:p>
          <a:endParaRPr lang="en-US"/>
        </a:p>
      </dgm:t>
    </dgm:pt>
    <dgm:pt modelId="{380A6ED3-EE2C-4481-9BBE-ADCA4B8BBE7B}" type="sibTrans" cxnId="{A4DA06CA-4995-43A0-955C-65469D07B758}">
      <dgm:prSet/>
      <dgm:spPr/>
      <dgm:t>
        <a:bodyPr/>
        <a:lstStyle/>
        <a:p>
          <a:endParaRPr lang="en-US"/>
        </a:p>
      </dgm:t>
    </dgm:pt>
    <dgm:pt modelId="{60CA9525-3F91-449F-A07B-F56B77231197}">
      <dgm:prSet phldrT="[Text]"/>
      <dgm:spPr>
        <a:blipFill rotWithShape="0">
          <a:blip xmlns:r="http://schemas.openxmlformats.org/officeDocument/2006/relationships" r:embed="rId3"/>
          <a:stretch>
            <a:fillRect r="-2229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031C487-9D48-4EF2-981A-895E9B2F6C6E}" type="parTrans" cxnId="{568FEAD8-02BE-4C79-B2E8-3DB0FF3B577D}">
      <dgm:prSet/>
      <dgm:spPr/>
      <dgm:t>
        <a:bodyPr/>
        <a:lstStyle/>
        <a:p>
          <a:endParaRPr lang="en-US"/>
        </a:p>
      </dgm:t>
    </dgm:pt>
    <dgm:pt modelId="{8B9136F0-D9A7-4492-9739-13FAC1A65758}" type="sibTrans" cxnId="{568FEAD8-02BE-4C79-B2E8-3DB0FF3B577D}">
      <dgm:prSet/>
      <dgm:spPr/>
      <dgm:t>
        <a:bodyPr/>
        <a:lstStyle/>
        <a:p>
          <a:endParaRPr lang="en-US"/>
        </a:p>
      </dgm:t>
    </dgm:pt>
    <dgm:pt modelId="{A66C2494-8068-4ACD-B5CD-C528CB2D0339}" type="pres">
      <dgm:prSet presAssocID="{B3574B8F-D676-4758-B35C-759BE8D4CB20}" presName="Name0" presStyleCnt="0">
        <dgm:presLayoutVars>
          <dgm:dir/>
          <dgm:resizeHandles val="exact"/>
        </dgm:presLayoutVars>
      </dgm:prSet>
      <dgm:spPr/>
    </dgm:pt>
    <dgm:pt modelId="{CAF371DA-991A-4F52-9204-B48EEB6A301D}" type="pres">
      <dgm:prSet presAssocID="{60CA9525-3F91-449F-A07B-F56B77231197}" presName="composite" presStyleCnt="0"/>
      <dgm:spPr/>
    </dgm:pt>
    <dgm:pt modelId="{194ED78D-EA34-41DE-BF21-21A10AEB82AE}" type="pres">
      <dgm:prSet presAssocID="{60CA9525-3F91-449F-A07B-F56B77231197}" presName="imagSh" presStyleLbl="bgImgPlac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601E63C8-E1A0-47B9-915D-B8A5FDF9F0FE}" type="pres">
      <dgm:prSet presAssocID="{60CA9525-3F91-449F-A07B-F56B77231197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C40FE4-B96C-4A42-8EC2-1568EDFE4E43}" type="pres">
      <dgm:prSet presAssocID="{8B9136F0-D9A7-4492-9739-13FAC1A65758}" presName="sibTrans" presStyleLbl="sibTrans2D1" presStyleIdx="0" presStyleCnt="2"/>
      <dgm:spPr/>
    </dgm:pt>
    <dgm:pt modelId="{E04DF2A2-6422-467C-A15F-FAA176E741E5}" type="pres">
      <dgm:prSet presAssocID="{8B9136F0-D9A7-4492-9739-13FAC1A65758}" presName="connTx" presStyleLbl="sibTrans2D1" presStyleIdx="0" presStyleCnt="2"/>
      <dgm:spPr/>
    </dgm:pt>
    <dgm:pt modelId="{E1CE32BE-D255-45D6-B90B-E840CEC603F3}" type="pres">
      <dgm:prSet presAssocID="{A98355B3-18CC-4A7C-A819-1D066189E558}" presName="composite" presStyleCnt="0"/>
      <dgm:spPr/>
    </dgm:pt>
    <dgm:pt modelId="{CAD472B2-E307-40A6-BDB8-F448A41FC176}" type="pres">
      <dgm:prSet presAssocID="{A98355B3-18CC-4A7C-A819-1D066189E558}" presName="imagSh" presStyleLbl="bgImgPlac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A43814E0-C8D9-432B-B00C-1983C6FB4B5E}" type="pres">
      <dgm:prSet presAssocID="{A98355B3-18CC-4A7C-A819-1D066189E558}" presName="txNode" presStyleLbl="node1" presStyleIdx="1" presStyleCnt="3">
        <dgm:presLayoutVars>
          <dgm:bulletEnabled val="1"/>
        </dgm:presLayoutVars>
      </dgm:prSet>
      <dgm:spPr/>
    </dgm:pt>
    <dgm:pt modelId="{80E10F64-003D-4BE4-A691-2BA360F37BCB}" type="pres">
      <dgm:prSet presAssocID="{380A6ED3-EE2C-4481-9BBE-ADCA4B8BBE7B}" presName="sibTrans" presStyleLbl="sibTrans2D1" presStyleIdx="1" presStyleCnt="2"/>
      <dgm:spPr/>
    </dgm:pt>
    <dgm:pt modelId="{B6B74EEE-2328-44D2-9524-A39F7A179F02}" type="pres">
      <dgm:prSet presAssocID="{380A6ED3-EE2C-4481-9BBE-ADCA4B8BBE7B}" presName="connTx" presStyleLbl="sibTrans2D1" presStyleIdx="1" presStyleCnt="2"/>
      <dgm:spPr/>
    </dgm:pt>
    <dgm:pt modelId="{AA54CEF3-9FA1-4928-B529-DBF54C328F11}" type="pres">
      <dgm:prSet presAssocID="{14D649E9-633B-4F53-8D9A-C6CA8F31F8A2}" presName="composite" presStyleCnt="0"/>
      <dgm:spPr/>
    </dgm:pt>
    <dgm:pt modelId="{86F1D9BD-099A-425F-AEB9-8C352D28A5AD}" type="pres">
      <dgm:prSet presAssocID="{14D649E9-633B-4F53-8D9A-C6CA8F31F8A2}" presName="imagSh" presStyleLbl="bgImgPlac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9000" b="-49000"/>
          </a:stretch>
        </a:blipFill>
      </dgm:spPr>
    </dgm:pt>
    <dgm:pt modelId="{93CC48D0-72FB-4174-87F2-D23F4E841A03}" type="pres">
      <dgm:prSet presAssocID="{14D649E9-633B-4F53-8D9A-C6CA8F31F8A2}" presName="tx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9E800A-2672-4C35-8199-5F927CAFECAC}" type="presOf" srcId="{B3574B8F-D676-4758-B35C-759BE8D4CB20}" destId="{A66C2494-8068-4ACD-B5CD-C528CB2D0339}" srcOrd="0" destOrd="0" presId="urn:microsoft.com/office/officeart/2005/8/layout/hProcess10"/>
    <dgm:cxn modelId="{C8EABC4A-747C-4EDB-8F54-66F3C6C41F52}" type="presOf" srcId="{8B9136F0-D9A7-4492-9739-13FAC1A65758}" destId="{C1C40FE4-B96C-4A42-8EC2-1568EDFE4E43}" srcOrd="0" destOrd="0" presId="urn:microsoft.com/office/officeart/2005/8/layout/hProcess10"/>
    <dgm:cxn modelId="{A4DA06CA-4995-43A0-955C-65469D07B758}" srcId="{B3574B8F-D676-4758-B35C-759BE8D4CB20}" destId="{A98355B3-18CC-4A7C-A819-1D066189E558}" srcOrd="1" destOrd="0" parTransId="{C3CE8384-9ACA-498E-BA37-B18BB196CA71}" sibTransId="{380A6ED3-EE2C-4481-9BBE-ADCA4B8BBE7B}"/>
    <dgm:cxn modelId="{62E797C8-C788-4E64-A757-D75B468DC6E9}" type="presOf" srcId="{380A6ED3-EE2C-4481-9BBE-ADCA4B8BBE7B}" destId="{B6B74EEE-2328-44D2-9524-A39F7A179F02}" srcOrd="1" destOrd="0" presId="urn:microsoft.com/office/officeart/2005/8/layout/hProcess10"/>
    <dgm:cxn modelId="{3005C43A-D0C1-4E71-8966-6EEF62E928F5}" type="presOf" srcId="{8B9136F0-D9A7-4492-9739-13FAC1A65758}" destId="{E04DF2A2-6422-467C-A15F-FAA176E741E5}" srcOrd="1" destOrd="0" presId="urn:microsoft.com/office/officeart/2005/8/layout/hProcess10"/>
    <dgm:cxn modelId="{18F4E977-E8B1-4FF8-A55B-DD964D0FD071}" type="presOf" srcId="{14D649E9-633B-4F53-8D9A-C6CA8F31F8A2}" destId="{93CC48D0-72FB-4174-87F2-D23F4E841A03}" srcOrd="0" destOrd="0" presId="urn:microsoft.com/office/officeart/2005/8/layout/hProcess10"/>
    <dgm:cxn modelId="{1625478B-10C9-424E-9681-63954A2A9348}" srcId="{B3574B8F-D676-4758-B35C-759BE8D4CB20}" destId="{14D649E9-633B-4F53-8D9A-C6CA8F31F8A2}" srcOrd="2" destOrd="0" parTransId="{DC8B0286-42BF-427C-8FC1-1CC3971E7DE8}" sibTransId="{9AF4F085-93F5-4DAB-A926-7427D5237AEA}"/>
    <dgm:cxn modelId="{52AD45CD-E2FB-4033-BC98-53F87E5E2F80}" type="presOf" srcId="{60CA9525-3F91-449F-A07B-F56B77231197}" destId="{601E63C8-E1A0-47B9-915D-B8A5FDF9F0FE}" srcOrd="0" destOrd="0" presId="urn:microsoft.com/office/officeart/2005/8/layout/hProcess10"/>
    <dgm:cxn modelId="{F5569A44-1633-4DBC-9B45-160A829DD435}" type="presOf" srcId="{380A6ED3-EE2C-4481-9BBE-ADCA4B8BBE7B}" destId="{80E10F64-003D-4BE4-A691-2BA360F37BCB}" srcOrd="0" destOrd="0" presId="urn:microsoft.com/office/officeart/2005/8/layout/hProcess10"/>
    <dgm:cxn modelId="{7439A827-2604-422E-8643-895E5A6A1976}" type="presOf" srcId="{A98355B3-18CC-4A7C-A819-1D066189E558}" destId="{A43814E0-C8D9-432B-B00C-1983C6FB4B5E}" srcOrd="0" destOrd="0" presId="urn:microsoft.com/office/officeart/2005/8/layout/hProcess10"/>
    <dgm:cxn modelId="{568FEAD8-02BE-4C79-B2E8-3DB0FF3B577D}" srcId="{B3574B8F-D676-4758-B35C-759BE8D4CB20}" destId="{60CA9525-3F91-449F-A07B-F56B77231197}" srcOrd="0" destOrd="0" parTransId="{C031C487-9D48-4EF2-981A-895E9B2F6C6E}" sibTransId="{8B9136F0-D9A7-4492-9739-13FAC1A65758}"/>
    <dgm:cxn modelId="{86EDB8FB-E3B3-46AE-9170-B687F3B9690E}" type="presParOf" srcId="{A66C2494-8068-4ACD-B5CD-C528CB2D0339}" destId="{CAF371DA-991A-4F52-9204-B48EEB6A301D}" srcOrd="0" destOrd="0" presId="urn:microsoft.com/office/officeart/2005/8/layout/hProcess10"/>
    <dgm:cxn modelId="{D8EA97AD-7717-46C1-AD40-BEE64A0F6102}" type="presParOf" srcId="{CAF371DA-991A-4F52-9204-B48EEB6A301D}" destId="{194ED78D-EA34-41DE-BF21-21A10AEB82AE}" srcOrd="0" destOrd="0" presId="urn:microsoft.com/office/officeart/2005/8/layout/hProcess10"/>
    <dgm:cxn modelId="{3A116D75-DBBE-43B8-B280-8A8C6C592074}" type="presParOf" srcId="{CAF371DA-991A-4F52-9204-B48EEB6A301D}" destId="{601E63C8-E1A0-47B9-915D-B8A5FDF9F0FE}" srcOrd="1" destOrd="0" presId="urn:microsoft.com/office/officeart/2005/8/layout/hProcess10"/>
    <dgm:cxn modelId="{13DFD77B-04B4-477F-9747-939092038CDC}" type="presParOf" srcId="{A66C2494-8068-4ACD-B5CD-C528CB2D0339}" destId="{C1C40FE4-B96C-4A42-8EC2-1568EDFE4E43}" srcOrd="1" destOrd="0" presId="urn:microsoft.com/office/officeart/2005/8/layout/hProcess10"/>
    <dgm:cxn modelId="{888C3D75-C239-4681-B3FD-AB5A18F46131}" type="presParOf" srcId="{C1C40FE4-B96C-4A42-8EC2-1568EDFE4E43}" destId="{E04DF2A2-6422-467C-A15F-FAA176E741E5}" srcOrd="0" destOrd="0" presId="urn:microsoft.com/office/officeart/2005/8/layout/hProcess10"/>
    <dgm:cxn modelId="{A79725C7-B1D5-4849-BBE0-43FA5DA3DD64}" type="presParOf" srcId="{A66C2494-8068-4ACD-B5CD-C528CB2D0339}" destId="{E1CE32BE-D255-45D6-B90B-E840CEC603F3}" srcOrd="2" destOrd="0" presId="urn:microsoft.com/office/officeart/2005/8/layout/hProcess10"/>
    <dgm:cxn modelId="{2AF6D887-1C76-46C2-B2D4-61CDD7B8DD9E}" type="presParOf" srcId="{E1CE32BE-D255-45D6-B90B-E840CEC603F3}" destId="{CAD472B2-E307-40A6-BDB8-F448A41FC176}" srcOrd="0" destOrd="0" presId="urn:microsoft.com/office/officeart/2005/8/layout/hProcess10"/>
    <dgm:cxn modelId="{0E47FA64-2AEB-4404-80BD-BBC1D36FE22E}" type="presParOf" srcId="{E1CE32BE-D255-45D6-B90B-E840CEC603F3}" destId="{A43814E0-C8D9-432B-B00C-1983C6FB4B5E}" srcOrd="1" destOrd="0" presId="urn:microsoft.com/office/officeart/2005/8/layout/hProcess10"/>
    <dgm:cxn modelId="{444A087D-6E24-4D0F-9968-870E2DADB985}" type="presParOf" srcId="{A66C2494-8068-4ACD-B5CD-C528CB2D0339}" destId="{80E10F64-003D-4BE4-A691-2BA360F37BCB}" srcOrd="3" destOrd="0" presId="urn:microsoft.com/office/officeart/2005/8/layout/hProcess10"/>
    <dgm:cxn modelId="{BCCFB225-CD54-4CFF-AB2F-AAC267C1C0C1}" type="presParOf" srcId="{80E10F64-003D-4BE4-A691-2BA360F37BCB}" destId="{B6B74EEE-2328-44D2-9524-A39F7A179F02}" srcOrd="0" destOrd="0" presId="urn:microsoft.com/office/officeart/2005/8/layout/hProcess10"/>
    <dgm:cxn modelId="{29FC33B0-2C27-46BF-B4A1-21CB63E94BC1}" type="presParOf" srcId="{A66C2494-8068-4ACD-B5CD-C528CB2D0339}" destId="{AA54CEF3-9FA1-4928-B529-DBF54C328F11}" srcOrd="4" destOrd="0" presId="urn:microsoft.com/office/officeart/2005/8/layout/hProcess10"/>
    <dgm:cxn modelId="{7B036F8F-F9B7-4ECE-967B-6CF2EAB9C59B}" type="presParOf" srcId="{AA54CEF3-9FA1-4928-B529-DBF54C328F11}" destId="{86F1D9BD-099A-425F-AEB9-8C352D28A5AD}" srcOrd="0" destOrd="0" presId="urn:microsoft.com/office/officeart/2005/8/layout/hProcess10"/>
    <dgm:cxn modelId="{383B9AB9-6558-4C97-884F-4585C23B097C}" type="presParOf" srcId="{AA54CEF3-9FA1-4928-B529-DBF54C328F11}" destId="{93CC48D0-72FB-4174-87F2-D23F4E841A03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0F704-9996-4B3B-BD4B-3FFB4283679A}">
      <dsp:nvSpPr>
        <dsp:cNvPr id="0" name=""/>
        <dsp:cNvSpPr/>
      </dsp:nvSpPr>
      <dsp:spPr>
        <a:xfrm>
          <a:off x="3365" y="314684"/>
          <a:ext cx="2993310" cy="29933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9944D-261B-48FE-BA4E-59AEC79ED3DB}">
      <dsp:nvSpPr>
        <dsp:cNvPr id="0" name=""/>
        <dsp:cNvSpPr/>
      </dsp:nvSpPr>
      <dsp:spPr>
        <a:xfrm>
          <a:off x="490648" y="2110671"/>
          <a:ext cx="2993310" cy="2993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Position from intercept and </a:t>
          </a:r>
          <a:r>
            <a:rPr lang="en-US" sz="3600" kern="1200" dirty="0" err="1" smtClean="0"/>
            <a:t>Az</a:t>
          </a:r>
          <a:r>
            <a:rPr lang="en-US" sz="3600" kern="1200" dirty="0" smtClean="0"/>
            <a:t> summations</a:t>
          </a:r>
          <a:br>
            <a:rPr lang="en-US" sz="3600" kern="1200" dirty="0" smtClean="0"/>
          </a:br>
          <a:r>
            <a:rPr lang="en-US" sz="3600" kern="1200" dirty="0" smtClean="0"/>
            <a:t>(ABCDE &amp; G)</a:t>
          </a:r>
          <a:endParaRPr lang="en-US" sz="3600" kern="1200" dirty="0"/>
        </a:p>
      </dsp:txBody>
      <dsp:txXfrm>
        <a:off x="578319" y="2198342"/>
        <a:ext cx="2817968" cy="2817968"/>
      </dsp:txXfrm>
    </dsp:sp>
    <dsp:sp modelId="{AED531DE-0F81-432E-B62E-1C44CAC8A6B3}">
      <dsp:nvSpPr>
        <dsp:cNvPr id="0" name=""/>
        <dsp:cNvSpPr/>
      </dsp:nvSpPr>
      <dsp:spPr>
        <a:xfrm>
          <a:off x="3573253" y="1451714"/>
          <a:ext cx="576577" cy="719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3573253" y="1595564"/>
        <a:ext cx="403604" cy="431550"/>
      </dsp:txXfrm>
    </dsp:sp>
    <dsp:sp modelId="{F63EE698-D8FA-446F-BCC2-8BA08D279BCA}">
      <dsp:nvSpPr>
        <dsp:cNvPr id="0" name=""/>
        <dsp:cNvSpPr/>
      </dsp:nvSpPr>
      <dsp:spPr>
        <a:xfrm>
          <a:off x="4644040" y="314684"/>
          <a:ext cx="2993310" cy="29933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DADB1-2887-45BF-AA63-686348946B18}">
      <dsp:nvSpPr>
        <dsp:cNvPr id="0" name=""/>
        <dsp:cNvSpPr/>
      </dsp:nvSpPr>
      <dsp:spPr>
        <a:xfrm>
          <a:off x="5131324" y="2110671"/>
          <a:ext cx="2993310" cy="2993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New </a:t>
          </a:r>
          <a:r>
            <a:rPr lang="en-US" sz="3600" kern="1200" dirty="0" err="1" smtClean="0"/>
            <a:t>Lat</a:t>
          </a:r>
          <a:r>
            <a:rPr lang="en-US" sz="3600" kern="1200" dirty="0" smtClean="0"/>
            <a:t>/Long</a:t>
          </a:r>
          <a:endParaRPr lang="en-US" sz="3600" kern="1200" dirty="0"/>
        </a:p>
      </dsp:txBody>
      <dsp:txXfrm>
        <a:off x="5218995" y="2198342"/>
        <a:ext cx="2817968" cy="2817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4E7F4-6E81-4BB6-8FC2-21316A243F67}">
      <dsp:nvSpPr>
        <dsp:cNvPr id="0" name=""/>
        <dsp:cNvSpPr/>
      </dsp:nvSpPr>
      <dsp:spPr>
        <a:xfrm>
          <a:off x="4715" y="1827382"/>
          <a:ext cx="1102439" cy="110243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F06CA-41FD-4EF7-8B6C-5E7FF7F04724}">
      <dsp:nvSpPr>
        <dsp:cNvPr id="0" name=""/>
        <dsp:cNvSpPr/>
      </dsp:nvSpPr>
      <dsp:spPr>
        <a:xfrm>
          <a:off x="184182" y="2488845"/>
          <a:ext cx="1102439" cy="1102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Scale factors calculated from GPS orbital </a:t>
          </a:r>
          <a:r>
            <a:rPr lang="en-US" sz="1100" kern="1200" dirty="0" err="1" smtClean="0"/>
            <a:t>params</a:t>
          </a:r>
          <a:endParaRPr lang="en-US" sz="1100" kern="1200" dirty="0"/>
        </a:p>
      </dsp:txBody>
      <dsp:txXfrm>
        <a:off x="216471" y="2521134"/>
        <a:ext cx="1037861" cy="1037861"/>
      </dsp:txXfrm>
    </dsp:sp>
    <dsp:sp modelId="{DBB9B7BE-BDDC-42E6-9DDB-8AF3A2507F8F}">
      <dsp:nvSpPr>
        <dsp:cNvPr id="0" name=""/>
        <dsp:cNvSpPr/>
      </dsp:nvSpPr>
      <dsp:spPr>
        <a:xfrm>
          <a:off x="1319509" y="2246151"/>
          <a:ext cx="212354" cy="2649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319509" y="2299131"/>
        <a:ext cx="148648" cy="158940"/>
      </dsp:txXfrm>
    </dsp:sp>
    <dsp:sp modelId="{A4DFDADE-1966-4297-98B5-9F32288A62AF}">
      <dsp:nvSpPr>
        <dsp:cNvPr id="0" name=""/>
        <dsp:cNvSpPr/>
      </dsp:nvSpPr>
      <dsp:spPr>
        <a:xfrm>
          <a:off x="1713881" y="1827382"/>
          <a:ext cx="1102439" cy="110243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0E5B7-4871-467D-9A3E-DA89E2E80EEC}">
      <dsp:nvSpPr>
        <dsp:cNvPr id="0" name=""/>
        <dsp:cNvSpPr/>
      </dsp:nvSpPr>
      <dsp:spPr>
        <a:xfrm>
          <a:off x="1893348" y="2488845"/>
          <a:ext cx="1102439" cy="1102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Pxyz</a:t>
          </a:r>
          <a:r>
            <a:rPr lang="en-US" sz="1100" kern="1200" dirty="0" smtClean="0"/>
            <a:t> and </a:t>
          </a:r>
          <a:r>
            <a:rPr lang="en-US" sz="1100" kern="1200" dirty="0" err="1" smtClean="0"/>
            <a:t>Qxyz</a:t>
          </a:r>
          <a:r>
            <a:rPr lang="en-US" sz="1100" kern="1200" dirty="0" smtClean="0"/>
            <a:t> are scale factors calculated</a:t>
          </a:r>
          <a:endParaRPr lang="en-US" sz="1100" kern="1200" dirty="0"/>
        </a:p>
      </dsp:txBody>
      <dsp:txXfrm>
        <a:off x="1925637" y="2521134"/>
        <a:ext cx="1037861" cy="1037861"/>
      </dsp:txXfrm>
    </dsp:sp>
    <dsp:sp modelId="{C894BD8B-CE0E-45CA-9A07-7EA702A497AB}">
      <dsp:nvSpPr>
        <dsp:cNvPr id="0" name=""/>
        <dsp:cNvSpPr/>
      </dsp:nvSpPr>
      <dsp:spPr>
        <a:xfrm>
          <a:off x="3028674" y="2246151"/>
          <a:ext cx="212354" cy="2649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028674" y="2299131"/>
        <a:ext cx="148648" cy="158940"/>
      </dsp:txXfrm>
    </dsp:sp>
    <dsp:sp modelId="{7CE3ED45-D8A5-4297-8F43-1B0AAD04288A}">
      <dsp:nvSpPr>
        <dsp:cNvPr id="0" name=""/>
        <dsp:cNvSpPr/>
      </dsp:nvSpPr>
      <dsp:spPr>
        <a:xfrm>
          <a:off x="3423046" y="1827382"/>
          <a:ext cx="1102439" cy="110243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7F55D2-6FB1-4A73-9C6C-E5EEF62E4B27}">
      <dsp:nvSpPr>
        <dsp:cNvPr id="0" name=""/>
        <dsp:cNvSpPr/>
      </dsp:nvSpPr>
      <dsp:spPr>
        <a:xfrm>
          <a:off x="3602513" y="2488845"/>
          <a:ext cx="1102439" cy="1102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X,Y,Z coordinate calculation from Earth centered frame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Calculated from scaled Xo and </a:t>
          </a:r>
          <a:r>
            <a:rPr lang="en-US" sz="900" kern="1200" dirty="0" err="1" smtClean="0"/>
            <a:t>Yo</a:t>
          </a:r>
          <a:endParaRPr lang="en-US" sz="900" kern="1200" dirty="0"/>
        </a:p>
      </dsp:txBody>
      <dsp:txXfrm>
        <a:off x="3634802" y="2521134"/>
        <a:ext cx="1037861" cy="1037861"/>
      </dsp:txXfrm>
    </dsp:sp>
    <dsp:sp modelId="{015CA003-0997-4027-8B53-25D082F0E353}">
      <dsp:nvSpPr>
        <dsp:cNvPr id="0" name=""/>
        <dsp:cNvSpPr/>
      </dsp:nvSpPr>
      <dsp:spPr>
        <a:xfrm>
          <a:off x="4737840" y="2246151"/>
          <a:ext cx="212354" cy="2649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737840" y="2299131"/>
        <a:ext cx="148648" cy="158940"/>
      </dsp:txXfrm>
    </dsp:sp>
    <dsp:sp modelId="{C1C003F3-85DC-4E6A-AF0D-5BC8D9D3FE1F}">
      <dsp:nvSpPr>
        <dsp:cNvPr id="0" name=""/>
        <dsp:cNvSpPr/>
      </dsp:nvSpPr>
      <dsp:spPr>
        <a:xfrm>
          <a:off x="5132212" y="1827382"/>
          <a:ext cx="1102439" cy="110243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75F4C-8124-49BE-A807-E48E4A1FEDEA}">
      <dsp:nvSpPr>
        <dsp:cNvPr id="0" name=""/>
        <dsp:cNvSpPr/>
      </dsp:nvSpPr>
      <dsp:spPr>
        <a:xfrm>
          <a:off x="5311679" y="2488845"/>
          <a:ext cx="1102439" cy="1102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Declination</a:t>
          </a:r>
          <a:br>
            <a:rPr lang="en-US" sz="1100" kern="1200" dirty="0" smtClean="0"/>
          </a:br>
          <a:r>
            <a:rPr lang="en-US" sz="1100" kern="1200" dirty="0" smtClean="0"/>
            <a:t>(𝛿) calculation from </a:t>
          </a:r>
          <a:r>
            <a:rPr lang="en-US" sz="1100" kern="1200" dirty="0" err="1" smtClean="0"/>
            <a:t>Richharia</a:t>
          </a:r>
          <a:endParaRPr lang="en-US" sz="1100" kern="1200" dirty="0"/>
        </a:p>
      </dsp:txBody>
      <dsp:txXfrm>
        <a:off x="5343968" y="2521134"/>
        <a:ext cx="1037861" cy="1037861"/>
      </dsp:txXfrm>
    </dsp:sp>
    <dsp:sp modelId="{47C71296-8922-4B22-A849-6CA362C9FCE6}">
      <dsp:nvSpPr>
        <dsp:cNvPr id="0" name=""/>
        <dsp:cNvSpPr/>
      </dsp:nvSpPr>
      <dsp:spPr>
        <a:xfrm>
          <a:off x="6447006" y="2246151"/>
          <a:ext cx="212354" cy="2649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6447006" y="2299131"/>
        <a:ext cx="148648" cy="158940"/>
      </dsp:txXfrm>
    </dsp:sp>
    <dsp:sp modelId="{EDEF8C42-BC2E-4B96-A6A4-9AB52D698587}">
      <dsp:nvSpPr>
        <dsp:cNvPr id="0" name=""/>
        <dsp:cNvSpPr/>
      </dsp:nvSpPr>
      <dsp:spPr>
        <a:xfrm>
          <a:off x="6841378" y="1827382"/>
          <a:ext cx="1102439" cy="110243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1000" b="-5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B60AE-5433-4EA8-BDB3-B079D92D029C}">
      <dsp:nvSpPr>
        <dsp:cNvPr id="0" name=""/>
        <dsp:cNvSpPr/>
      </dsp:nvSpPr>
      <dsp:spPr>
        <a:xfrm>
          <a:off x="7020844" y="2488845"/>
          <a:ext cx="1102439" cy="1102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Azimuth (A) calculation from </a:t>
          </a:r>
          <a:r>
            <a:rPr lang="en-US" sz="1100" kern="1200" dirty="0" err="1" smtClean="0"/>
            <a:t>Richharia</a:t>
          </a:r>
          <a:endParaRPr lang="en-US" sz="1100" kern="1200" dirty="0"/>
        </a:p>
      </dsp:txBody>
      <dsp:txXfrm>
        <a:off x="7053133" y="2521134"/>
        <a:ext cx="1037861" cy="1037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ED78D-EA34-41DE-BF21-21A10AEB82AE}">
      <dsp:nvSpPr>
        <dsp:cNvPr id="0" name=""/>
        <dsp:cNvSpPr/>
      </dsp:nvSpPr>
      <dsp:spPr>
        <a:xfrm>
          <a:off x="4042" y="1185714"/>
          <a:ext cx="1904523" cy="1904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E63C8-E1A0-47B9-915D-B8A5FDF9F0FE}">
      <dsp:nvSpPr>
        <dsp:cNvPr id="0" name=""/>
        <dsp:cNvSpPr/>
      </dsp:nvSpPr>
      <dsp:spPr>
        <a:xfrm>
          <a:off x="314081" y="2328428"/>
          <a:ext cx="1904523" cy="1904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4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𝜂</m:t>
                  </m:r>
                </m:e>
                <m:sub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𝑆</m:t>
                  </m:r>
                </m:sub>
              </m:sSub>
            </m:oMath>
          </a14:m>
          <a:r>
            <a:rPr lang="en-US" sz="2400" kern="1200" dirty="0" smtClean="0"/>
            <a:t> obtained from X,Y,Z values and </a:t>
          </a:r>
          <a:r>
            <a:rPr lang="en-US" sz="2400" kern="1200" dirty="0" err="1" smtClean="0"/>
            <a:t>Richharia</a:t>
          </a:r>
          <a:endParaRPr lang="en-US" sz="2400" kern="1200" dirty="0"/>
        </a:p>
      </dsp:txBody>
      <dsp:txXfrm>
        <a:off x="369863" y="2384210"/>
        <a:ext cx="1792959" cy="1792959"/>
      </dsp:txXfrm>
    </dsp:sp>
    <dsp:sp modelId="{C1C40FE4-B96C-4A42-8EC2-1568EDFE4E43}">
      <dsp:nvSpPr>
        <dsp:cNvPr id="0" name=""/>
        <dsp:cNvSpPr/>
      </dsp:nvSpPr>
      <dsp:spPr>
        <a:xfrm>
          <a:off x="2275419" y="1909161"/>
          <a:ext cx="366853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275419" y="2000687"/>
        <a:ext cx="256797" cy="274578"/>
      </dsp:txXfrm>
    </dsp:sp>
    <dsp:sp modelId="{CAD472B2-E307-40A6-BDB8-F448A41FC176}">
      <dsp:nvSpPr>
        <dsp:cNvPr id="0" name=""/>
        <dsp:cNvSpPr/>
      </dsp:nvSpPr>
      <dsp:spPr>
        <a:xfrm>
          <a:off x="2956718" y="1185714"/>
          <a:ext cx="1904523" cy="1904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814E0-C8D9-432B-B00C-1983C6FB4B5E}">
      <dsp:nvSpPr>
        <dsp:cNvPr id="0" name=""/>
        <dsp:cNvSpPr/>
      </dsp:nvSpPr>
      <dsp:spPr>
        <a:xfrm>
          <a:off x="3266757" y="2328428"/>
          <a:ext cx="1904523" cy="1904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Declination (</a:t>
          </a:r>
          <a14:m xmlns:a14="http://schemas.microsoft.com/office/drawing/2010/main">
            <m:oMath xmlns:m="http://schemas.openxmlformats.org/officeDocument/2006/math">
              <m:r>
                <a:rPr lang="en-US" sz="2400" b="0" i="1" kern="1200" smtClean="0">
                  <a:latin typeface="Cambria Math" panose="02040503050406030204" pitchFamily="18" charset="0"/>
                </a:rPr>
                <m:t>𝛿</m:t>
              </m:r>
            </m:oMath>
          </a14:m>
          <a:r>
            <a:rPr lang="en-US" sz="2400" kern="1200" dirty="0" smtClean="0"/>
            <a:t>) and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4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𝜂</m:t>
                  </m:r>
                </m:e>
                <m:sub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𝑆</m:t>
                  </m:r>
                </m:sub>
              </m:sSub>
            </m:oMath>
          </a14:m>
          <a:r>
            <a:rPr lang="en-US" sz="2400" kern="1200" dirty="0" smtClean="0"/>
            <a:t> from </a:t>
          </a:r>
          <a:r>
            <a:rPr lang="en-US" sz="2400" kern="1200" dirty="0" err="1" smtClean="0"/>
            <a:t>Richharia</a:t>
          </a:r>
          <a:endParaRPr lang="en-US" sz="2400" kern="1200" dirty="0"/>
        </a:p>
      </dsp:txBody>
      <dsp:txXfrm>
        <a:off x="3322539" y="2384210"/>
        <a:ext cx="1792959" cy="1792959"/>
      </dsp:txXfrm>
    </dsp:sp>
    <dsp:sp modelId="{80E10F64-003D-4BE4-A691-2BA360F37BCB}">
      <dsp:nvSpPr>
        <dsp:cNvPr id="0" name=""/>
        <dsp:cNvSpPr/>
      </dsp:nvSpPr>
      <dsp:spPr>
        <a:xfrm>
          <a:off x="5228095" y="1909161"/>
          <a:ext cx="366853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228095" y="2000687"/>
        <a:ext cx="256797" cy="274578"/>
      </dsp:txXfrm>
    </dsp:sp>
    <dsp:sp modelId="{86F1D9BD-099A-425F-AEB9-8C352D28A5AD}">
      <dsp:nvSpPr>
        <dsp:cNvPr id="0" name=""/>
        <dsp:cNvSpPr/>
      </dsp:nvSpPr>
      <dsp:spPr>
        <a:xfrm>
          <a:off x="5909394" y="1185714"/>
          <a:ext cx="1904523" cy="1904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9000" b="-4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CC48D0-72FB-4174-87F2-D23F4E841A03}">
      <dsp:nvSpPr>
        <dsp:cNvPr id="0" name=""/>
        <dsp:cNvSpPr/>
      </dsp:nvSpPr>
      <dsp:spPr>
        <a:xfrm>
          <a:off x="6219433" y="2328428"/>
          <a:ext cx="1904523" cy="1904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Elevation (</a:t>
          </a:r>
          <a14:m xmlns:a14="http://schemas.microsoft.com/office/drawing/2010/main">
            <m:oMath xmlns:m="http://schemas.openxmlformats.org/officeDocument/2006/math">
              <m:r>
                <a:rPr lang="en-US" sz="2400" b="0" i="1" kern="1200" smtClean="0">
                  <a:latin typeface="Cambria Math" panose="02040503050406030204" pitchFamily="18" charset="0"/>
                </a:rPr>
                <m:t>𝜂</m:t>
              </m:r>
            </m:oMath>
          </a14:m>
          <a:r>
            <a:rPr lang="en-US" sz="2400" kern="1200" dirty="0" smtClean="0"/>
            <a:t>) calculation from </a:t>
          </a:r>
          <a:r>
            <a:rPr lang="en-US" sz="2400" kern="1200" dirty="0" err="1" smtClean="0"/>
            <a:t>Richharia</a:t>
          </a:r>
          <a:endParaRPr lang="en-US" sz="2400" kern="1200" dirty="0"/>
        </a:p>
      </dsp:txBody>
      <dsp:txXfrm>
        <a:off x="6275215" y="2384210"/>
        <a:ext cx="1792959" cy="1792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D79C-21A8-46A0-8A13-559FFA8F08C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499B-0E4C-49FC-B433-F09E97C3F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D79C-21A8-46A0-8A13-559FFA8F08C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499B-0E4C-49FC-B433-F09E97C3F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7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D79C-21A8-46A0-8A13-559FFA8F08C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499B-0E4C-49FC-B433-F09E97C3F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1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D79C-21A8-46A0-8A13-559FFA8F08C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499B-0E4C-49FC-B433-F09E97C3F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7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D79C-21A8-46A0-8A13-559FFA8F08C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499B-0E4C-49FC-B433-F09E97C3F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1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D79C-21A8-46A0-8A13-559FFA8F08C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499B-0E4C-49FC-B433-F09E97C3F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3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D79C-21A8-46A0-8A13-559FFA8F08C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499B-0E4C-49FC-B433-F09E97C3F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9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D79C-21A8-46A0-8A13-559FFA8F08C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499B-0E4C-49FC-B433-F09E97C3F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5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D79C-21A8-46A0-8A13-559FFA8F08C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499B-0E4C-49FC-B433-F09E97C3F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D79C-21A8-46A0-8A13-559FFA8F08C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499B-0E4C-49FC-B433-F09E97C3F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8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D79C-21A8-46A0-8A13-559FFA8F08C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499B-0E4C-49FC-B433-F09E97C3F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8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9D79C-21A8-46A0-8A13-559FFA8F08C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9499B-0E4C-49FC-B433-F09E97C3F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2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99321728"/>
              </p:ext>
            </p:extLst>
          </p:nvPr>
        </p:nvGraphicFramePr>
        <p:xfrm>
          <a:off x="2011017" y="5447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053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9007232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943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Diagram 3"/>
              <p:cNvGraphicFramePr/>
              <p:nvPr>
                <p:extLst>
                  <p:ext uri="{D42A27DB-BD31-4B8C-83A1-F6EECF244321}">
                    <p14:modId xmlns:p14="http://schemas.microsoft.com/office/powerpoint/2010/main" val="4229104209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Diagram 3"/>
              <p:cNvGraphicFramePr/>
              <p:nvPr>
                <p:extLst>
                  <p:ext uri="{D42A27DB-BD31-4B8C-83A1-F6EECF244321}">
                    <p14:modId xmlns:p14="http://schemas.microsoft.com/office/powerpoint/2010/main" val="4229104209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6607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Mercer</dc:creator>
  <cp:lastModifiedBy>Kyle Mercer</cp:lastModifiedBy>
  <cp:revision>12</cp:revision>
  <dcterms:created xsi:type="dcterms:W3CDTF">2018-11-28T02:26:58Z</dcterms:created>
  <dcterms:modified xsi:type="dcterms:W3CDTF">2018-11-28T04:03:18Z</dcterms:modified>
</cp:coreProperties>
</file>