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 snapToObjects="1">
      <p:cViewPr>
        <p:scale>
          <a:sx n="83" d="100"/>
          <a:sy n="83" d="100"/>
        </p:scale>
        <p:origin x="49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2A5A-4939-84DD-5E66-01A71360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722E-0EA7-368B-BB06-A55751DC5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C262-013F-7F28-60A9-74571441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3D65-3AD7-F2D5-313A-42B24DBD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8150-C4AF-BD0E-718A-C29CC90C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58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03A1-E198-61CD-0D5E-884C9BB8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1F9A-4988-2B4E-B528-32C21105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7D31-55C2-35C6-9B67-2B997263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891D-DC55-8B18-F46C-E1681D3C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8FD8-0B2D-EE2B-284D-AE6875D5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573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37AB-3C17-0237-DD68-8ED004B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2D97B-976C-9E72-A392-F025C2F2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0C6C-0682-43B5-0B72-6BFF176D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098A-5E20-0318-D0D9-5102A210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AE18-7503-93D7-8BCC-337A9210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028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4E9C-18C9-1062-9D61-7340D083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CC3C-0D73-2F58-C671-B482ED56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B87C-752A-C477-B427-073CBE75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7106-DE13-9966-8950-6304D680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2058-114F-628F-7A29-9B6CB118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449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B78A-2081-09DB-5542-DFBE5974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80F9-A503-CCCC-7DA4-96AD518F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C9BD-0D2C-057B-57F1-4883DB47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44D4-2824-1FA4-79F0-D7AE058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6535-07E0-D756-996A-9825A295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96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971F-E0D7-3591-5E07-C6AA3318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45ED-5396-2816-DD93-C0AA97A5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65AD-5EE9-D55F-2570-4C2A534A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2E9F-3D69-97F4-02F1-81788054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69E8-5F4E-C5A1-67FF-B2C1FB37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4E1F-AA51-7BD9-EB72-96DD4780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873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DB08-3B87-9A84-A798-1832E956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3704-B496-BF07-7BAC-FDD7C1E4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36038-F943-6B00-B248-15D9A83C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94E94-4A24-9998-DCFE-60C486F52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8993A-1886-A6DE-3E53-E39FB4BA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869E9-32C5-3A7F-30D9-628B9DAE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E58BA-594A-5FD8-23E2-C1B9F972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32178-3C7E-369E-B794-434D149E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57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6CF0-A8C7-B5D2-6D97-A370917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8DACD-0892-DE19-14B2-815FB24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93D3F-B979-DFCE-F981-80621297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985DD-FF53-6136-5792-C8D1FF2A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6150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18EDB-4E34-7506-4C46-1671E045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8FE21-D444-F46E-FFEF-805FF65A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1E8C9-DCAD-3DA6-BEC4-78442459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37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166-02A0-A85D-34D5-BFED4795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0097-144B-09BE-6A40-E03EDA24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ADBB8-240A-A6FC-4E01-02B48FE11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4873-ECF7-7496-FD0D-75CC1459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C7BA-E937-F72B-AB9E-186F7AB0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3006-B8DF-538D-6F18-A28F35B0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150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647E-F757-3DC0-0581-D8B4CA4A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954AD-E839-068F-C7F6-5490CAD18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C790-0B9B-9926-A289-E86FC7F28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D3E1-81AE-E716-7433-D82CF50C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E6AA-9721-9510-827B-897361F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5753-47AD-C223-479D-001EF3EA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03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932F9-9E64-C937-ED23-09E658F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8930-E102-F0C1-F40E-2C4C71A8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3273-2FE9-9874-5DD2-D88E778B7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D845-9912-1941-96E8-4803158E2133}" type="datetimeFigureOut">
              <a:rPr lang="en-IT" smtClean="0"/>
              <a:t>22/04/2022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5A05-F190-B140-1DC2-D5093303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EE3F-A98A-3194-6B60-F96749BCE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68AB-E6EF-B646-9DC0-7ACACD67C08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61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469AB064-6CF7-9D23-6637-5A143402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2" y="424378"/>
            <a:ext cx="5426764" cy="26998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8848B6E-8B33-6907-EFC0-CCCF5C704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8034" y="502529"/>
            <a:ext cx="5112595" cy="254357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078943-9F09-C7E5-0495-407180BF4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1" y="3661435"/>
            <a:ext cx="5426764" cy="269988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1D9275B-6E21-BADA-893C-F573300C3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8034" y="3739586"/>
            <a:ext cx="5112595" cy="2543579"/>
          </a:xfrm>
          <a:prstGeom prst="rect">
            <a:avLst/>
          </a:prstGeom>
        </p:spPr>
      </p:pic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2DE8FE30-FBDA-C908-DCEF-DF246C6A92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4450"/>
          <a:stretch/>
        </p:blipFill>
        <p:spPr>
          <a:xfrm>
            <a:off x="4976969" y="2817184"/>
            <a:ext cx="2247900" cy="11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44667CA-C28F-DA68-4DDC-D2C2376B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112665"/>
            <a:ext cx="5291666" cy="263266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239802E-EB78-9031-4A79-B30AA619C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5" y="2112665"/>
            <a:ext cx="5291667" cy="2632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6EF63-1DA8-958D-8A71-1BF20E7C9D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88"/>
          <a:stretch/>
        </p:blipFill>
        <p:spPr>
          <a:xfrm>
            <a:off x="3886199" y="4004592"/>
            <a:ext cx="2209800" cy="5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Starace</dc:creator>
  <cp:lastModifiedBy>Giulio Starace</cp:lastModifiedBy>
  <cp:revision>2</cp:revision>
  <dcterms:created xsi:type="dcterms:W3CDTF">2022-04-22T17:17:33Z</dcterms:created>
  <dcterms:modified xsi:type="dcterms:W3CDTF">2022-04-22T17:28:57Z</dcterms:modified>
</cp:coreProperties>
</file>