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63"/>
  </p:normalViewPr>
  <p:slideViewPr>
    <p:cSldViewPr snapToGrid="0" snapToObjects="1">
      <p:cViewPr varScale="1">
        <p:scale>
          <a:sx n="115" d="100"/>
          <a:sy n="115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2A5A-4939-84DD-5E66-01A713600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B722E-0EA7-368B-BB06-A55751DC5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8C262-013F-7F28-60A9-74571441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D845-9912-1941-96E8-4803158E2133}" type="datetimeFigureOut">
              <a:rPr lang="en-IT" smtClean="0"/>
              <a:t>22/04/2022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B3D65-3AD7-F2D5-313A-42B24DBD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E8150-C4AF-BD0E-718A-C29CC90C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68AB-E6EF-B646-9DC0-7ACACD67C0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1585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03A1-E198-61CD-0D5E-884C9BB8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81F9A-4988-2B4E-B528-32C211055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17D31-55C2-35C6-9B67-2B997263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D845-9912-1941-96E8-4803158E2133}" type="datetimeFigureOut">
              <a:rPr lang="en-IT" smtClean="0"/>
              <a:t>22/04/2022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A891D-DC55-8B18-F46C-E1681D3C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48FD8-0B2D-EE2B-284D-AE6875D5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68AB-E6EF-B646-9DC0-7ACACD67C0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5573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437AB-3C17-0237-DD68-8ED004B27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2D97B-976C-9E72-A392-F025C2F28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0C6C-0682-43B5-0B72-6BFF176D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D845-9912-1941-96E8-4803158E2133}" type="datetimeFigureOut">
              <a:rPr lang="en-IT" smtClean="0"/>
              <a:t>22/04/2022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5098A-5E20-0318-D0D9-5102A210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AE18-7503-93D7-8BCC-337A9210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68AB-E6EF-B646-9DC0-7ACACD67C0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0287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4E9C-18C9-1062-9D61-7340D083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FCC3C-0D73-2F58-C671-B482ED560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CB87C-752A-C477-B427-073CBE75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D845-9912-1941-96E8-4803158E2133}" type="datetimeFigureOut">
              <a:rPr lang="en-IT" smtClean="0"/>
              <a:t>22/04/2022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D7106-DE13-9966-8950-6304D680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2058-114F-628F-7A29-9B6CB118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68AB-E6EF-B646-9DC0-7ACACD67C0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1449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B78A-2081-09DB-5542-DFBE5974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080F9-A503-CCCC-7DA4-96AD518F6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DC9BD-0D2C-057B-57F1-4883DB47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D845-9912-1941-96E8-4803158E2133}" type="datetimeFigureOut">
              <a:rPr lang="en-IT" smtClean="0"/>
              <a:t>22/04/2022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744D4-2824-1FA4-79F0-D7AE0588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6535-07E0-D756-996A-9825A295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68AB-E6EF-B646-9DC0-7ACACD67C0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6968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971F-E0D7-3591-5E07-C6AA3318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745ED-5396-2816-DD93-C0AA97A55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A65AD-5EE9-D55F-2570-4C2A534AC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F2E9F-3D69-97F4-02F1-81788054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D845-9912-1941-96E8-4803158E2133}" type="datetimeFigureOut">
              <a:rPr lang="en-IT" smtClean="0"/>
              <a:t>22/04/2022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E69E8-5F4E-C5A1-67FF-B2C1FB37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F4E1F-AA51-7BD9-EB72-96DD4780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68AB-E6EF-B646-9DC0-7ACACD67C0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8737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DB08-3B87-9A84-A798-1832E956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03704-B496-BF07-7BAC-FDD7C1E47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36038-F943-6B00-B248-15D9A83CF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94E94-4A24-9998-DCFE-60C486F52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8993A-1886-A6DE-3E53-E39FB4BA9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869E9-32C5-3A7F-30D9-628B9DAE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D845-9912-1941-96E8-4803158E2133}" type="datetimeFigureOut">
              <a:rPr lang="en-IT" smtClean="0"/>
              <a:t>22/04/2022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E58BA-594A-5FD8-23E2-C1B9F972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432178-3C7E-369E-B794-434D149E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68AB-E6EF-B646-9DC0-7ACACD67C0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4057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6CF0-A8C7-B5D2-6D97-A3709175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8DACD-0892-DE19-14B2-815FB243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D845-9912-1941-96E8-4803158E2133}" type="datetimeFigureOut">
              <a:rPr lang="en-IT" smtClean="0"/>
              <a:t>22/04/2022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93D3F-B979-DFCE-F981-80621297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985DD-FF53-6136-5792-C8D1FF2A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68AB-E6EF-B646-9DC0-7ACACD67C0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6150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18EDB-4E34-7506-4C46-1671E045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D845-9912-1941-96E8-4803158E2133}" type="datetimeFigureOut">
              <a:rPr lang="en-IT" smtClean="0"/>
              <a:t>22/04/2022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8FE21-D444-F46E-FFEF-805FF65A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1E8C9-DCAD-3DA6-BEC4-78442459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68AB-E6EF-B646-9DC0-7ACACD67C0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5378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F166-02A0-A85D-34D5-BFED4795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0097-144B-09BE-6A40-E03EDA240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ADBB8-240A-A6FC-4E01-02B48FE11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54873-ECF7-7496-FD0D-75CC1459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D845-9912-1941-96E8-4803158E2133}" type="datetimeFigureOut">
              <a:rPr lang="en-IT" smtClean="0"/>
              <a:t>22/04/2022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DC7BA-E937-F72B-AB9E-186F7AB0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B3006-B8DF-538D-6F18-A28F35B0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68AB-E6EF-B646-9DC0-7ACACD67C0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1507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647E-F757-3DC0-0581-D8B4CA4A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954AD-E839-068F-C7F6-5490CAD18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1C790-0B9B-9926-A289-E86FC7F28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0D3E1-81AE-E716-7433-D82CF50C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D845-9912-1941-96E8-4803158E2133}" type="datetimeFigureOut">
              <a:rPr lang="en-IT" smtClean="0"/>
              <a:t>22/04/2022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7E6AA-9721-9510-827B-897361F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75753-47AD-C223-479D-001EF3EA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68AB-E6EF-B646-9DC0-7ACACD67C0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8031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932F9-9E64-C937-ED23-09E658F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D8930-E102-F0C1-F40E-2C4C71A8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33273-2FE9-9874-5DD2-D88E778B7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5D845-9912-1941-96E8-4803158E2133}" type="datetimeFigureOut">
              <a:rPr lang="en-IT" smtClean="0"/>
              <a:t>22/04/2022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75A05-F190-B140-1DC2-D5093303D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FEE3F-A98A-3194-6B60-F96749BCE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D68AB-E6EF-B646-9DC0-7ACACD67C0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6611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469AB064-6CF7-9D23-6637-5A143402B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2" y="424378"/>
            <a:ext cx="5426764" cy="269988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8848B6E-8B33-6907-EFC0-CCCF5C704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8034" y="502529"/>
            <a:ext cx="5112595" cy="254357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0078943-9F09-C7E5-0495-407180BF42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7201" y="3661435"/>
            <a:ext cx="5426764" cy="269988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1D9275B-6E21-BADA-893C-F573300C30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08034" y="3739586"/>
            <a:ext cx="5112595" cy="2543579"/>
          </a:xfrm>
          <a:prstGeom prst="rect">
            <a:avLst/>
          </a:prstGeom>
        </p:spPr>
      </p:pic>
      <p:pic>
        <p:nvPicPr>
          <p:cNvPr id="46" name="Picture 45" descr="Text&#10;&#10;Description automatically generated with medium confidence">
            <a:extLst>
              <a:ext uri="{FF2B5EF4-FFF2-40B4-BE49-F238E27FC236}">
                <a16:creationId xmlns:a16="http://schemas.microsoft.com/office/drawing/2014/main" id="{2DE8FE30-FBDA-C908-DCEF-DF246C6A92E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4450"/>
          <a:stretch/>
        </p:blipFill>
        <p:spPr>
          <a:xfrm>
            <a:off x="4976969" y="2817184"/>
            <a:ext cx="2247900" cy="11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1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44667CA-C28F-DA68-4DDC-D2C2376B9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2112665"/>
            <a:ext cx="5291666" cy="263266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239802E-EB78-9031-4A79-B30AA619C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6865" y="2112665"/>
            <a:ext cx="5291667" cy="2632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66EF63-1DA8-958D-8A71-1BF20E7C9D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288"/>
          <a:stretch/>
        </p:blipFill>
        <p:spPr>
          <a:xfrm>
            <a:off x="3886199" y="4004592"/>
            <a:ext cx="2209800" cy="56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2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D12CCFE-3A82-138A-BBBC-4C2517659B9A}"/>
              </a:ext>
            </a:extLst>
          </p:cNvPr>
          <p:cNvGrpSpPr/>
          <p:nvPr/>
        </p:nvGrpSpPr>
        <p:grpSpPr>
          <a:xfrm>
            <a:off x="155225" y="1142340"/>
            <a:ext cx="11881550" cy="4767805"/>
            <a:chOff x="861199" y="763200"/>
            <a:chExt cx="10871201" cy="4362374"/>
          </a:xfrm>
        </p:grpSpPr>
        <p:pic>
          <p:nvPicPr>
            <p:cNvPr id="7" name="Picture 6" descr="Timeline&#10;&#10;Description automatically generated">
              <a:extLst>
                <a:ext uri="{FF2B5EF4-FFF2-40B4-BE49-F238E27FC236}">
                  <a16:creationId xmlns:a16="http://schemas.microsoft.com/office/drawing/2014/main" id="{5DF6B081-955A-8E80-F905-348ECD66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1199" y="3382080"/>
              <a:ext cx="10871199" cy="1743494"/>
            </a:xfrm>
            <a:prstGeom prst="rect">
              <a:avLst/>
            </a:prstGeom>
          </p:spPr>
        </p:pic>
        <p:pic>
          <p:nvPicPr>
            <p:cNvPr id="9" name="Picture 8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4F09EE11-375B-B129-D7A5-B20F74515D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4187"/>
            <a:stretch/>
          </p:blipFill>
          <p:spPr>
            <a:xfrm>
              <a:off x="861200" y="763200"/>
              <a:ext cx="10871200" cy="1309440"/>
            </a:xfrm>
            <a:prstGeom prst="rect">
              <a:avLst/>
            </a:prstGeom>
          </p:spPr>
        </p:pic>
        <p:pic>
          <p:nvPicPr>
            <p:cNvPr id="11" name="Picture 10" descr="Chart, line chart&#10;&#10;Description automatically generated">
              <a:extLst>
                <a:ext uri="{FF2B5EF4-FFF2-40B4-BE49-F238E27FC236}">
                  <a16:creationId xmlns:a16="http://schemas.microsoft.com/office/drawing/2014/main" id="{8CB1A2AE-BBF8-4596-B54C-3C453C1A7A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4187"/>
            <a:stretch/>
          </p:blipFill>
          <p:spPr>
            <a:xfrm>
              <a:off x="861200" y="2072640"/>
              <a:ext cx="10871200" cy="1309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19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Giulio Starace</dc:creator>
  <cp:lastModifiedBy>Giulio Starace</cp:lastModifiedBy>
  <cp:revision>3</cp:revision>
  <dcterms:created xsi:type="dcterms:W3CDTF">2022-04-22T17:17:33Z</dcterms:created>
  <dcterms:modified xsi:type="dcterms:W3CDTF">2022-04-22T21:08:18Z</dcterms:modified>
</cp:coreProperties>
</file>