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60" r:id="rId5"/>
    <p:sldId id="270" r:id="rId6"/>
    <p:sldId id="266" r:id="rId7"/>
    <p:sldId id="273" r:id="rId8"/>
    <p:sldId id="274" r:id="rId9"/>
    <p:sldId id="277" r:id="rId10"/>
    <p:sldId id="261" r:id="rId11"/>
    <p:sldId id="279" r:id="rId12"/>
    <p:sldId id="275" r:id="rId13"/>
    <p:sldId id="25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Eaton" userId="6cfd5e0fe404fc22" providerId="LiveId" clId="{D4FC5E4A-4853-4BD7-BB86-33CAAF04FB8E}"/>
    <pc:docChg chg="undo redo custSel addSld delSld modSld sldOrd">
      <pc:chgData name="Kyle Eaton" userId="6cfd5e0fe404fc22" providerId="LiveId" clId="{D4FC5E4A-4853-4BD7-BB86-33CAAF04FB8E}" dt="2023-04-09T12:22:15.311" v="9484" actId="14100"/>
      <pc:docMkLst>
        <pc:docMk/>
      </pc:docMkLst>
      <pc:sldChg chg="addSp delSp modSp mod">
        <pc:chgData name="Kyle Eaton" userId="6cfd5e0fe404fc22" providerId="LiveId" clId="{D4FC5E4A-4853-4BD7-BB86-33CAAF04FB8E}" dt="2023-04-09T11:46:46.338" v="7945" actId="1036"/>
        <pc:sldMkLst>
          <pc:docMk/>
          <pc:sldMk cId="3253728265" sldId="256"/>
        </pc:sldMkLst>
        <pc:spChg chg="mod">
          <ac:chgData name="Kyle Eaton" userId="6cfd5e0fe404fc22" providerId="LiveId" clId="{D4FC5E4A-4853-4BD7-BB86-33CAAF04FB8E}" dt="2023-04-07T12:40:45.911" v="42" actId="20577"/>
          <ac:spMkLst>
            <pc:docMk/>
            <pc:sldMk cId="3253728265" sldId="256"/>
            <ac:spMk id="2" creationId="{945116D5-7AE6-2713-BBAA-5B023F0ABA96}"/>
          </ac:spMkLst>
        </pc:spChg>
        <pc:spChg chg="mod">
          <ac:chgData name="Kyle Eaton" userId="6cfd5e0fe404fc22" providerId="LiveId" clId="{D4FC5E4A-4853-4BD7-BB86-33CAAF04FB8E}" dt="2023-04-08T19:27:07.515" v="5884" actId="20577"/>
          <ac:spMkLst>
            <pc:docMk/>
            <pc:sldMk cId="3253728265" sldId="256"/>
            <ac:spMk id="3" creationId="{DF2DEC1F-9737-9EFC-A0C7-5AC6B88D108C}"/>
          </ac:spMkLst>
        </pc:spChg>
        <pc:spChg chg="add del mod">
          <ac:chgData name="Kyle Eaton" userId="6cfd5e0fe404fc22" providerId="LiveId" clId="{D4FC5E4A-4853-4BD7-BB86-33CAAF04FB8E}" dt="2023-04-07T15:43:24.480" v="5770" actId="478"/>
          <ac:spMkLst>
            <pc:docMk/>
            <pc:sldMk cId="3253728265" sldId="256"/>
            <ac:spMk id="4" creationId="{11A36CFB-9E18-AFFA-9180-361184D69C25}"/>
          </ac:spMkLst>
        </pc:spChg>
        <pc:spChg chg="add mod ord">
          <ac:chgData name="Kyle Eaton" userId="6cfd5e0fe404fc22" providerId="LiveId" clId="{D4FC5E4A-4853-4BD7-BB86-33CAAF04FB8E}" dt="2023-04-09T11:46:39.484" v="7938" actId="14100"/>
          <ac:spMkLst>
            <pc:docMk/>
            <pc:sldMk cId="3253728265" sldId="256"/>
            <ac:spMk id="4" creationId="{E8D573FB-27DF-9F85-1D9C-F3BD35CF164A}"/>
          </ac:spMkLst>
        </pc:spChg>
        <pc:spChg chg="add mod">
          <ac:chgData name="Kyle Eaton" userId="6cfd5e0fe404fc22" providerId="LiveId" clId="{D4FC5E4A-4853-4BD7-BB86-33CAAF04FB8E}" dt="2023-04-09T11:46:46.338" v="7945" actId="1036"/>
          <ac:spMkLst>
            <pc:docMk/>
            <pc:sldMk cId="3253728265" sldId="256"/>
            <ac:spMk id="5" creationId="{982A5E0B-85ED-0EFC-B27B-0FC02C33189C}"/>
          </ac:spMkLst>
        </pc:spChg>
        <pc:picChg chg="add mod">
          <ac:chgData name="Kyle Eaton" userId="6cfd5e0fe404fc22" providerId="LiveId" clId="{D4FC5E4A-4853-4BD7-BB86-33CAAF04FB8E}" dt="2023-04-07T13:58:34.828" v="3761" actId="1076"/>
          <ac:picMkLst>
            <pc:docMk/>
            <pc:sldMk cId="3253728265" sldId="256"/>
            <ac:picMk id="2050" creationId="{639EA155-299D-D4B5-D1BE-12A4FE36E991}"/>
          </ac:picMkLst>
        </pc:picChg>
      </pc:sldChg>
      <pc:sldChg chg="delSp del mod ord">
        <pc:chgData name="Kyle Eaton" userId="6cfd5e0fe404fc22" providerId="LiveId" clId="{D4FC5E4A-4853-4BD7-BB86-33CAAF04FB8E}" dt="2023-04-07T13:27:59.459" v="2383" actId="47"/>
        <pc:sldMkLst>
          <pc:docMk/>
          <pc:sldMk cId="3243104396" sldId="257"/>
        </pc:sldMkLst>
        <pc:picChg chg="del">
          <ac:chgData name="Kyle Eaton" userId="6cfd5e0fe404fc22" providerId="LiveId" clId="{D4FC5E4A-4853-4BD7-BB86-33CAAF04FB8E}" dt="2023-04-07T13:25:05.510" v="2034" actId="21"/>
          <ac:picMkLst>
            <pc:docMk/>
            <pc:sldMk cId="3243104396" sldId="257"/>
            <ac:picMk id="6" creationId="{73A0B626-0576-3C0B-811A-84B2338E09BE}"/>
          </ac:picMkLst>
        </pc:picChg>
      </pc:sldChg>
      <pc:sldChg chg="addSp delSp modSp del mod ord">
        <pc:chgData name="Kyle Eaton" userId="6cfd5e0fe404fc22" providerId="LiveId" clId="{D4FC5E4A-4853-4BD7-BB86-33CAAF04FB8E}" dt="2023-04-07T13:53:11.054" v="3295" actId="47"/>
        <pc:sldMkLst>
          <pc:docMk/>
          <pc:sldMk cId="1750202162" sldId="258"/>
        </pc:sldMkLst>
        <pc:spChg chg="add mod">
          <ac:chgData name="Kyle Eaton" userId="6cfd5e0fe404fc22" providerId="LiveId" clId="{D4FC5E4A-4853-4BD7-BB86-33CAAF04FB8E}" dt="2023-04-07T12:48:29.174" v="631" actId="255"/>
          <ac:spMkLst>
            <pc:docMk/>
            <pc:sldMk cId="1750202162" sldId="258"/>
            <ac:spMk id="5" creationId="{3749279E-3A38-3A8A-79D6-F28EC5EF070F}"/>
          </ac:spMkLst>
        </pc:spChg>
        <pc:spChg chg="add del mod">
          <ac:chgData name="Kyle Eaton" userId="6cfd5e0fe404fc22" providerId="LiveId" clId="{D4FC5E4A-4853-4BD7-BB86-33CAAF04FB8E}" dt="2023-04-07T13:40:39.980" v="2700" actId="478"/>
          <ac:spMkLst>
            <pc:docMk/>
            <pc:sldMk cId="1750202162" sldId="258"/>
            <ac:spMk id="6" creationId="{015735AC-50F4-73ED-19D4-27726862E48C}"/>
          </ac:spMkLst>
        </pc:spChg>
        <pc:spChg chg="add mod">
          <ac:chgData name="Kyle Eaton" userId="6cfd5e0fe404fc22" providerId="LiveId" clId="{D4FC5E4A-4853-4BD7-BB86-33CAAF04FB8E}" dt="2023-04-07T13:40:28.455" v="2697" actId="20577"/>
          <ac:spMkLst>
            <pc:docMk/>
            <pc:sldMk cId="1750202162" sldId="258"/>
            <ac:spMk id="7" creationId="{21F94CE4-B104-EC40-A2E7-CF79A4D94D53}"/>
          </ac:spMkLst>
        </pc:spChg>
        <pc:spChg chg="add del mod">
          <ac:chgData name="Kyle Eaton" userId="6cfd5e0fe404fc22" providerId="LiveId" clId="{D4FC5E4A-4853-4BD7-BB86-33CAAF04FB8E}" dt="2023-04-07T13:40:47.689" v="2702" actId="478"/>
          <ac:spMkLst>
            <pc:docMk/>
            <pc:sldMk cId="1750202162" sldId="258"/>
            <ac:spMk id="9" creationId="{8CFD9C24-0594-8C4C-68AD-A7EDD083E643}"/>
          </ac:spMkLst>
        </pc:spChg>
        <pc:spChg chg="add mod">
          <ac:chgData name="Kyle Eaton" userId="6cfd5e0fe404fc22" providerId="LiveId" clId="{D4FC5E4A-4853-4BD7-BB86-33CAAF04FB8E}" dt="2023-04-07T13:40:53.486" v="2705" actId="20577"/>
          <ac:spMkLst>
            <pc:docMk/>
            <pc:sldMk cId="1750202162" sldId="258"/>
            <ac:spMk id="10" creationId="{E7C01E57-1FD3-A642-94EB-2B53C5D72E2C}"/>
          </ac:spMkLst>
        </pc:spChg>
        <pc:picChg chg="mod">
          <ac:chgData name="Kyle Eaton" userId="6cfd5e0fe404fc22" providerId="LiveId" clId="{D4FC5E4A-4853-4BD7-BB86-33CAAF04FB8E}" dt="2023-04-07T13:40:49.798" v="2703" actId="1076"/>
          <ac:picMkLst>
            <pc:docMk/>
            <pc:sldMk cId="1750202162" sldId="258"/>
            <ac:picMk id="4" creationId="{F78006EB-CE54-8DA1-D03A-BE9480DA638E}"/>
          </ac:picMkLst>
        </pc:picChg>
      </pc:sldChg>
      <pc:sldChg chg="add del">
        <pc:chgData name="Kyle Eaton" userId="6cfd5e0fe404fc22" providerId="LiveId" clId="{D4FC5E4A-4853-4BD7-BB86-33CAAF04FB8E}" dt="2023-04-09T11:40:10.133" v="7527" actId="47"/>
        <pc:sldMkLst>
          <pc:docMk/>
          <pc:sldMk cId="3867523548" sldId="258"/>
        </pc:sldMkLst>
      </pc:sldChg>
      <pc:sldChg chg="addSp modSp new mod">
        <pc:chgData name="Kyle Eaton" userId="6cfd5e0fe404fc22" providerId="LiveId" clId="{D4FC5E4A-4853-4BD7-BB86-33CAAF04FB8E}" dt="2023-04-08T19:33:42.943" v="5979" actId="20577"/>
        <pc:sldMkLst>
          <pc:docMk/>
          <pc:sldMk cId="3933474147" sldId="259"/>
        </pc:sldMkLst>
        <pc:spChg chg="mod">
          <ac:chgData name="Kyle Eaton" userId="6cfd5e0fe404fc22" providerId="LiveId" clId="{D4FC5E4A-4853-4BD7-BB86-33CAAF04FB8E}" dt="2023-04-07T12:49:56.798" v="713" actId="20577"/>
          <ac:spMkLst>
            <pc:docMk/>
            <pc:sldMk cId="3933474147" sldId="259"/>
            <ac:spMk id="2" creationId="{44BBC077-D987-3C74-6055-C360C48CC2F4}"/>
          </ac:spMkLst>
        </pc:spChg>
        <pc:spChg chg="mod">
          <ac:chgData name="Kyle Eaton" userId="6cfd5e0fe404fc22" providerId="LiveId" clId="{D4FC5E4A-4853-4BD7-BB86-33CAAF04FB8E}" dt="2023-04-08T19:33:42.943" v="5979" actId="20577"/>
          <ac:spMkLst>
            <pc:docMk/>
            <pc:sldMk cId="3933474147" sldId="259"/>
            <ac:spMk id="3" creationId="{7B85D0DA-F816-6D4B-E262-A4859064D93A}"/>
          </ac:spMkLst>
        </pc:spChg>
        <pc:spChg chg="add mod">
          <ac:chgData name="Kyle Eaton" userId="6cfd5e0fe404fc22" providerId="LiveId" clId="{D4FC5E4A-4853-4BD7-BB86-33CAAF04FB8E}" dt="2023-04-07T13:46:55.282" v="2995" actId="1076"/>
          <ac:spMkLst>
            <pc:docMk/>
            <pc:sldMk cId="3933474147" sldId="259"/>
            <ac:spMk id="4" creationId="{E4258CBA-BEE9-7ADD-EA74-C0A703F25B00}"/>
          </ac:spMkLst>
        </pc:spChg>
      </pc:sldChg>
      <pc:sldChg chg="addSp delSp modSp new mod">
        <pc:chgData name="Kyle Eaton" userId="6cfd5e0fe404fc22" providerId="LiveId" clId="{D4FC5E4A-4853-4BD7-BB86-33CAAF04FB8E}" dt="2023-04-09T12:21:52.284" v="9483" actId="1076"/>
        <pc:sldMkLst>
          <pc:docMk/>
          <pc:sldMk cId="2264847050" sldId="260"/>
        </pc:sldMkLst>
        <pc:spChg chg="mod">
          <ac:chgData name="Kyle Eaton" userId="6cfd5e0fe404fc22" providerId="LiveId" clId="{D4FC5E4A-4853-4BD7-BB86-33CAAF04FB8E}" dt="2023-04-07T14:48:53.810" v="4995" actId="20577"/>
          <ac:spMkLst>
            <pc:docMk/>
            <pc:sldMk cId="2264847050" sldId="260"/>
            <ac:spMk id="2" creationId="{08ECD9A9-2815-B084-3450-636E1041ACE6}"/>
          </ac:spMkLst>
        </pc:spChg>
        <pc:spChg chg="mod">
          <ac:chgData name="Kyle Eaton" userId="6cfd5e0fe404fc22" providerId="LiveId" clId="{D4FC5E4A-4853-4BD7-BB86-33CAAF04FB8E}" dt="2023-04-09T12:12:42.214" v="9418" actId="1076"/>
          <ac:spMkLst>
            <pc:docMk/>
            <pc:sldMk cId="2264847050" sldId="260"/>
            <ac:spMk id="3" creationId="{87FABACA-F4F3-E4D2-AA8F-A959F499F945}"/>
          </ac:spMkLst>
        </pc:spChg>
        <pc:graphicFrameChg chg="add del mod">
          <ac:chgData name="Kyle Eaton" userId="6cfd5e0fe404fc22" providerId="LiveId" clId="{D4FC5E4A-4853-4BD7-BB86-33CAAF04FB8E}" dt="2023-04-09T12:19:37.917" v="9467" actId="478"/>
          <ac:graphicFrameMkLst>
            <pc:docMk/>
            <pc:sldMk cId="2264847050" sldId="260"/>
            <ac:graphicFrameMk id="5" creationId="{15D8FCC3-2E6F-9F99-CE7C-B85273E618C0}"/>
          </ac:graphicFrameMkLst>
        </pc:graphicFrameChg>
        <pc:picChg chg="add del mod">
          <ac:chgData name="Kyle Eaton" userId="6cfd5e0fe404fc22" providerId="LiveId" clId="{D4FC5E4A-4853-4BD7-BB86-33CAAF04FB8E}" dt="2023-04-09T12:19:07.002" v="9460" actId="478"/>
          <ac:picMkLst>
            <pc:docMk/>
            <pc:sldMk cId="2264847050" sldId="260"/>
            <ac:picMk id="4" creationId="{B9A0C301-B730-8367-0EAE-2521571113B0}"/>
          </ac:picMkLst>
        </pc:picChg>
        <pc:picChg chg="add del mod ord">
          <ac:chgData name="Kyle Eaton" userId="6cfd5e0fe404fc22" providerId="LiveId" clId="{D4FC5E4A-4853-4BD7-BB86-33CAAF04FB8E}" dt="2023-04-07T14:46:32.306" v="4956" actId="478"/>
          <ac:picMkLst>
            <pc:docMk/>
            <pc:sldMk cId="2264847050" sldId="260"/>
            <ac:picMk id="5" creationId="{EA6E580C-3FBB-E442-2EFE-B7814212BD62}"/>
          </ac:picMkLst>
        </pc:picChg>
        <pc:picChg chg="mod">
          <ac:chgData name="Kyle Eaton" userId="6cfd5e0fe404fc22" providerId="LiveId" clId="{D4FC5E4A-4853-4BD7-BB86-33CAAF04FB8E}" dt="2023-04-09T12:21:52.284" v="9483" actId="1076"/>
          <ac:picMkLst>
            <pc:docMk/>
            <pc:sldMk cId="2264847050" sldId="260"/>
            <ac:picMk id="6" creationId="{5FF3CA2C-9487-3938-B224-92E70BC9FEDB}"/>
          </ac:picMkLst>
        </pc:picChg>
        <pc:picChg chg="add del mod">
          <ac:chgData name="Kyle Eaton" userId="6cfd5e0fe404fc22" providerId="LiveId" clId="{D4FC5E4A-4853-4BD7-BB86-33CAAF04FB8E}" dt="2023-04-07T14:59:53.621" v="5624" actId="21"/>
          <ac:picMkLst>
            <pc:docMk/>
            <pc:sldMk cId="2264847050" sldId="260"/>
            <ac:picMk id="6" creationId="{A3649F34-C31D-668A-6FD5-5A4407B6E1E2}"/>
          </ac:picMkLst>
        </pc:picChg>
      </pc:sldChg>
      <pc:sldChg chg="addSp delSp modSp mod">
        <pc:chgData name="Kyle Eaton" userId="6cfd5e0fe404fc22" providerId="LiveId" clId="{D4FC5E4A-4853-4BD7-BB86-33CAAF04FB8E}" dt="2023-04-09T12:16:14.848" v="9456" actId="20577"/>
        <pc:sldMkLst>
          <pc:docMk/>
          <pc:sldMk cId="2094113470" sldId="261"/>
        </pc:sldMkLst>
        <pc:spChg chg="mod">
          <ac:chgData name="Kyle Eaton" userId="6cfd5e0fe404fc22" providerId="LiveId" clId="{D4FC5E4A-4853-4BD7-BB86-33CAAF04FB8E}" dt="2023-04-09T11:45:58.800" v="7868" actId="20577"/>
          <ac:spMkLst>
            <pc:docMk/>
            <pc:sldMk cId="2094113470" sldId="261"/>
            <ac:spMk id="2" creationId="{44BBC077-D987-3C74-6055-C360C48CC2F4}"/>
          </ac:spMkLst>
        </pc:spChg>
        <pc:spChg chg="mod">
          <ac:chgData name="Kyle Eaton" userId="6cfd5e0fe404fc22" providerId="LiveId" clId="{D4FC5E4A-4853-4BD7-BB86-33CAAF04FB8E}" dt="2023-04-09T12:16:14.848" v="9456" actId="20577"/>
          <ac:spMkLst>
            <pc:docMk/>
            <pc:sldMk cId="2094113470" sldId="261"/>
            <ac:spMk id="3" creationId="{7B85D0DA-F816-6D4B-E262-A4859064D93A}"/>
          </ac:spMkLst>
        </pc:spChg>
        <pc:picChg chg="add mod">
          <ac:chgData name="Kyle Eaton" userId="6cfd5e0fe404fc22" providerId="LiveId" clId="{D4FC5E4A-4853-4BD7-BB86-33CAAF04FB8E}" dt="2023-04-09T12:05:22.338" v="9239" actId="1076"/>
          <ac:picMkLst>
            <pc:docMk/>
            <pc:sldMk cId="2094113470" sldId="261"/>
            <ac:picMk id="4" creationId="{5E51F9F4-2081-EE6E-7EC1-9F9D650E1081}"/>
          </ac:picMkLst>
        </pc:picChg>
        <pc:picChg chg="add del mod">
          <ac:chgData name="Kyle Eaton" userId="6cfd5e0fe404fc22" providerId="LiveId" clId="{D4FC5E4A-4853-4BD7-BB86-33CAAF04FB8E}" dt="2023-04-08T19:10:36.893" v="5860" actId="478"/>
          <ac:picMkLst>
            <pc:docMk/>
            <pc:sldMk cId="2094113470" sldId="261"/>
            <ac:picMk id="4" creationId="{94522BAF-1A84-6DB5-6887-B9A2D015A21B}"/>
          </ac:picMkLst>
        </pc:picChg>
        <pc:picChg chg="add del mod">
          <ac:chgData name="Kyle Eaton" userId="6cfd5e0fe404fc22" providerId="LiveId" clId="{D4FC5E4A-4853-4BD7-BB86-33CAAF04FB8E}" dt="2023-04-08T19:12:49.640" v="5863" actId="478"/>
          <ac:picMkLst>
            <pc:docMk/>
            <pc:sldMk cId="2094113470" sldId="261"/>
            <ac:picMk id="5" creationId="{09BB326A-69F8-6501-CB84-DE219469AC4E}"/>
          </ac:picMkLst>
        </pc:picChg>
        <pc:picChg chg="add del mod">
          <ac:chgData name="Kyle Eaton" userId="6cfd5e0fe404fc22" providerId="LiveId" clId="{D4FC5E4A-4853-4BD7-BB86-33CAAF04FB8E}" dt="2023-04-08T19:56:19.267" v="7363" actId="21"/>
          <ac:picMkLst>
            <pc:docMk/>
            <pc:sldMk cId="2094113470" sldId="261"/>
            <ac:picMk id="6" creationId="{31709AAB-1116-A142-1A60-DB03E96568E6}"/>
          </ac:picMkLst>
        </pc:picChg>
      </pc:sldChg>
      <pc:sldChg chg="addSp modSp del mod">
        <pc:chgData name="Kyle Eaton" userId="6cfd5e0fe404fc22" providerId="LiveId" clId="{D4FC5E4A-4853-4BD7-BB86-33CAAF04FB8E}" dt="2023-04-08T19:41:53.693" v="6595" actId="47"/>
        <pc:sldMkLst>
          <pc:docMk/>
          <pc:sldMk cId="2966501757" sldId="262"/>
        </pc:sldMkLst>
        <pc:spChg chg="mod">
          <ac:chgData name="Kyle Eaton" userId="6cfd5e0fe404fc22" providerId="LiveId" clId="{D4FC5E4A-4853-4BD7-BB86-33CAAF04FB8E}" dt="2023-04-07T12:50:55.739" v="851" actId="14100"/>
          <ac:spMkLst>
            <pc:docMk/>
            <pc:sldMk cId="2966501757" sldId="262"/>
            <ac:spMk id="2" creationId="{08ECD9A9-2815-B084-3450-636E1041ACE6}"/>
          </ac:spMkLst>
        </pc:spChg>
        <pc:spChg chg="mod">
          <ac:chgData name="Kyle Eaton" userId="6cfd5e0fe404fc22" providerId="LiveId" clId="{D4FC5E4A-4853-4BD7-BB86-33CAAF04FB8E}" dt="2023-04-07T13:09:13.300" v="1027" actId="14100"/>
          <ac:spMkLst>
            <pc:docMk/>
            <pc:sldMk cId="2966501757" sldId="262"/>
            <ac:spMk id="3" creationId="{87FABACA-F4F3-E4D2-AA8F-A959F499F945}"/>
          </ac:spMkLst>
        </pc:spChg>
        <pc:spChg chg="add mod">
          <ac:chgData name="Kyle Eaton" userId="6cfd5e0fe404fc22" providerId="LiveId" clId="{D4FC5E4A-4853-4BD7-BB86-33CAAF04FB8E}" dt="2023-04-08T19:38:24.226" v="6325" actId="1076"/>
          <ac:spMkLst>
            <pc:docMk/>
            <pc:sldMk cId="2966501757" sldId="262"/>
            <ac:spMk id="5" creationId="{50BD993E-9809-ED6F-3326-21598B32D20C}"/>
          </ac:spMkLst>
        </pc:spChg>
        <pc:picChg chg="add mod">
          <ac:chgData name="Kyle Eaton" userId="6cfd5e0fe404fc22" providerId="LiveId" clId="{D4FC5E4A-4853-4BD7-BB86-33CAAF04FB8E}" dt="2023-04-07T13:09:06.590" v="1026" actId="14100"/>
          <ac:picMkLst>
            <pc:docMk/>
            <pc:sldMk cId="2966501757" sldId="262"/>
            <ac:picMk id="4" creationId="{3D6DA524-578A-0D35-6128-196E182C7713}"/>
          </ac:picMkLst>
        </pc:picChg>
      </pc:sldChg>
      <pc:sldChg chg="modSp del mod">
        <pc:chgData name="Kyle Eaton" userId="6cfd5e0fe404fc22" providerId="LiveId" clId="{D4FC5E4A-4853-4BD7-BB86-33CAAF04FB8E}" dt="2023-04-07T13:10:26.365" v="1039" actId="47"/>
        <pc:sldMkLst>
          <pc:docMk/>
          <pc:sldMk cId="540192217" sldId="263"/>
        </pc:sldMkLst>
        <pc:spChg chg="mod">
          <ac:chgData name="Kyle Eaton" userId="6cfd5e0fe404fc22" providerId="LiveId" clId="{D4FC5E4A-4853-4BD7-BB86-33CAAF04FB8E}" dt="2023-04-07T12:51:04.567" v="857" actId="20577"/>
          <ac:spMkLst>
            <pc:docMk/>
            <pc:sldMk cId="540192217" sldId="263"/>
            <ac:spMk id="2" creationId="{08ECD9A9-2815-B084-3450-636E1041ACE6}"/>
          </ac:spMkLst>
        </pc:spChg>
      </pc:sldChg>
      <pc:sldChg chg="modSp del mod">
        <pc:chgData name="Kyle Eaton" userId="6cfd5e0fe404fc22" providerId="LiveId" clId="{D4FC5E4A-4853-4BD7-BB86-33CAAF04FB8E}" dt="2023-04-07T13:10:31.485" v="1040" actId="47"/>
        <pc:sldMkLst>
          <pc:docMk/>
          <pc:sldMk cId="1698642078" sldId="264"/>
        </pc:sldMkLst>
        <pc:spChg chg="mod">
          <ac:chgData name="Kyle Eaton" userId="6cfd5e0fe404fc22" providerId="LiveId" clId="{D4FC5E4A-4853-4BD7-BB86-33CAAF04FB8E}" dt="2023-04-07T12:51:37.398" v="869" actId="14100"/>
          <ac:spMkLst>
            <pc:docMk/>
            <pc:sldMk cId="1698642078" sldId="264"/>
            <ac:spMk id="2" creationId="{08ECD9A9-2815-B084-3450-636E1041ACE6}"/>
          </ac:spMkLst>
        </pc:spChg>
      </pc:sldChg>
      <pc:sldChg chg="addSp delSp modSp del mod">
        <pc:chgData name="Kyle Eaton" userId="6cfd5e0fe404fc22" providerId="LiveId" clId="{D4FC5E4A-4853-4BD7-BB86-33CAAF04FB8E}" dt="2023-04-09T11:41:27.103" v="7530" actId="47"/>
        <pc:sldMkLst>
          <pc:docMk/>
          <pc:sldMk cId="2836746156" sldId="265"/>
        </pc:sldMkLst>
        <pc:spChg chg="mod">
          <ac:chgData name="Kyle Eaton" userId="6cfd5e0fe404fc22" providerId="LiveId" clId="{D4FC5E4A-4853-4BD7-BB86-33CAAF04FB8E}" dt="2023-04-07T12:52:05.350" v="925" actId="20577"/>
          <ac:spMkLst>
            <pc:docMk/>
            <pc:sldMk cId="2836746156" sldId="265"/>
            <ac:spMk id="2" creationId="{44BBC077-D987-3C74-6055-C360C48CC2F4}"/>
          </ac:spMkLst>
        </pc:spChg>
        <pc:spChg chg="mod">
          <ac:chgData name="Kyle Eaton" userId="6cfd5e0fe404fc22" providerId="LiveId" clId="{D4FC5E4A-4853-4BD7-BB86-33CAAF04FB8E}" dt="2023-04-08T19:47:46.866" v="6932"/>
          <ac:spMkLst>
            <pc:docMk/>
            <pc:sldMk cId="2836746156" sldId="265"/>
            <ac:spMk id="3" creationId="{7B85D0DA-F816-6D4B-E262-A4859064D93A}"/>
          </ac:spMkLst>
        </pc:spChg>
        <pc:spChg chg="add del mod">
          <ac:chgData name="Kyle Eaton" userId="6cfd5e0fe404fc22" providerId="LiveId" clId="{D4FC5E4A-4853-4BD7-BB86-33CAAF04FB8E}" dt="2023-04-08T19:59:42.685" v="7436" actId="21"/>
          <ac:spMkLst>
            <pc:docMk/>
            <pc:sldMk cId="2836746156" sldId="265"/>
            <ac:spMk id="6" creationId="{F34E7BF9-2365-EB57-166A-1EF14E0882C3}"/>
          </ac:spMkLst>
        </pc:spChg>
        <pc:graphicFrameChg chg="add del mod">
          <ac:chgData name="Kyle Eaton" userId="6cfd5e0fe404fc22" providerId="LiveId" clId="{D4FC5E4A-4853-4BD7-BB86-33CAAF04FB8E}" dt="2023-04-08T19:49:28.929" v="6939" actId="478"/>
          <ac:graphicFrameMkLst>
            <pc:docMk/>
            <pc:sldMk cId="2836746156" sldId="265"/>
            <ac:graphicFrameMk id="4" creationId="{45015978-2914-9969-CE72-03F16FE0CD1D}"/>
          </ac:graphicFrameMkLst>
        </pc:graphicFrameChg>
        <pc:graphicFrameChg chg="add del mod">
          <ac:chgData name="Kyle Eaton" userId="6cfd5e0fe404fc22" providerId="LiveId" clId="{D4FC5E4A-4853-4BD7-BB86-33CAAF04FB8E}" dt="2023-04-08T19:56:54.888" v="7366" actId="21"/>
          <ac:graphicFrameMkLst>
            <pc:docMk/>
            <pc:sldMk cId="2836746156" sldId="265"/>
            <ac:graphicFrameMk id="5" creationId="{45015978-2914-9969-CE72-03F16FE0CD1D}"/>
          </ac:graphicFrameMkLst>
        </pc:graphicFrameChg>
      </pc:sldChg>
      <pc:sldChg chg="addSp delSp modSp mod ord">
        <pc:chgData name="Kyle Eaton" userId="6cfd5e0fe404fc22" providerId="LiveId" clId="{D4FC5E4A-4853-4BD7-BB86-33CAAF04FB8E}" dt="2023-04-09T12:13:17.360" v="9424" actId="1076"/>
        <pc:sldMkLst>
          <pc:docMk/>
          <pc:sldMk cId="299733614" sldId="266"/>
        </pc:sldMkLst>
        <pc:spChg chg="mod">
          <ac:chgData name="Kyle Eaton" userId="6cfd5e0fe404fc22" providerId="LiveId" clId="{D4FC5E4A-4853-4BD7-BB86-33CAAF04FB8E}" dt="2023-04-07T13:10:18.173" v="1037" actId="20577"/>
          <ac:spMkLst>
            <pc:docMk/>
            <pc:sldMk cId="299733614" sldId="266"/>
            <ac:spMk id="2" creationId="{08ECD9A9-2815-B084-3450-636E1041ACE6}"/>
          </ac:spMkLst>
        </pc:spChg>
        <pc:spChg chg="mod">
          <ac:chgData name="Kyle Eaton" userId="6cfd5e0fe404fc22" providerId="LiveId" clId="{D4FC5E4A-4853-4BD7-BB86-33CAAF04FB8E}" dt="2023-04-09T12:13:03.433" v="9422" actId="255"/>
          <ac:spMkLst>
            <pc:docMk/>
            <pc:sldMk cId="299733614" sldId="266"/>
            <ac:spMk id="3" creationId="{87FABACA-F4F3-E4D2-AA8F-A959F499F945}"/>
          </ac:spMkLst>
        </pc:spChg>
        <pc:spChg chg="add mod">
          <ac:chgData name="Kyle Eaton" userId="6cfd5e0fe404fc22" providerId="LiveId" clId="{D4FC5E4A-4853-4BD7-BB86-33CAAF04FB8E}" dt="2023-04-08T19:40:27.324" v="6493" actId="20577"/>
          <ac:spMkLst>
            <pc:docMk/>
            <pc:sldMk cId="299733614" sldId="266"/>
            <ac:spMk id="4" creationId="{94DC0D09-A217-0F90-EBF4-4E06AFFD6AC0}"/>
          </ac:spMkLst>
        </pc:spChg>
        <pc:graphicFrameChg chg="add del mod">
          <ac:chgData name="Kyle Eaton" userId="6cfd5e0fe404fc22" providerId="LiveId" clId="{D4FC5E4A-4853-4BD7-BB86-33CAAF04FB8E}" dt="2023-04-07T15:11:17.044" v="5709" actId="478"/>
          <ac:graphicFrameMkLst>
            <pc:docMk/>
            <pc:sldMk cId="299733614" sldId="266"/>
            <ac:graphicFrameMk id="5" creationId="{214C16C6-9F42-9792-75F5-97BE7EE0082C}"/>
          </ac:graphicFrameMkLst>
        </pc:graphicFrameChg>
        <pc:graphicFrameChg chg="add mod">
          <ac:chgData name="Kyle Eaton" userId="6cfd5e0fe404fc22" providerId="LiveId" clId="{D4FC5E4A-4853-4BD7-BB86-33CAAF04FB8E}" dt="2023-04-07T15:11:04.212" v="5700"/>
          <ac:graphicFrameMkLst>
            <pc:docMk/>
            <pc:sldMk cId="299733614" sldId="266"/>
            <ac:graphicFrameMk id="7" creationId="{214C16C6-9F42-9792-75F5-97BE7EE0082C}"/>
          </ac:graphicFrameMkLst>
        </pc:graphicFrameChg>
        <pc:graphicFrameChg chg="add mod">
          <ac:chgData name="Kyle Eaton" userId="6cfd5e0fe404fc22" providerId="LiveId" clId="{D4FC5E4A-4853-4BD7-BB86-33CAAF04FB8E}" dt="2023-04-09T12:13:17.360" v="9424" actId="1076"/>
          <ac:graphicFrameMkLst>
            <pc:docMk/>
            <pc:sldMk cId="299733614" sldId="266"/>
            <ac:graphicFrameMk id="8" creationId="{214C16C6-9F42-9792-75F5-97BE7EE0082C}"/>
          </ac:graphicFrameMkLst>
        </pc:graphicFrameChg>
        <pc:picChg chg="del">
          <ac:chgData name="Kyle Eaton" userId="6cfd5e0fe404fc22" providerId="LiveId" clId="{D4FC5E4A-4853-4BD7-BB86-33CAAF04FB8E}" dt="2023-04-07T13:10:20.781" v="1038" actId="478"/>
          <ac:picMkLst>
            <pc:docMk/>
            <pc:sldMk cId="299733614" sldId="266"/>
            <ac:picMk id="4" creationId="{3D6DA524-578A-0D35-6128-196E182C7713}"/>
          </ac:picMkLst>
        </pc:picChg>
        <pc:picChg chg="add del mod ord">
          <ac:chgData name="Kyle Eaton" userId="6cfd5e0fe404fc22" providerId="LiveId" clId="{D4FC5E4A-4853-4BD7-BB86-33CAAF04FB8E}" dt="2023-04-07T15:11:16.373" v="5708" actId="478"/>
          <ac:picMkLst>
            <pc:docMk/>
            <pc:sldMk cId="299733614" sldId="266"/>
            <ac:picMk id="6" creationId="{85EDFEE9-7ED1-0E18-C20C-157C9BA5BD8E}"/>
          </ac:picMkLst>
        </pc:picChg>
      </pc:sldChg>
      <pc:sldChg chg="modSp del mod">
        <pc:chgData name="Kyle Eaton" userId="6cfd5e0fe404fc22" providerId="LiveId" clId="{D4FC5E4A-4853-4BD7-BB86-33CAAF04FB8E}" dt="2023-04-07T15:01:27.231" v="5631" actId="47"/>
        <pc:sldMkLst>
          <pc:docMk/>
          <pc:sldMk cId="4226507607" sldId="267"/>
        </pc:sldMkLst>
        <pc:spChg chg="mod">
          <ac:chgData name="Kyle Eaton" userId="6cfd5e0fe404fc22" providerId="LiveId" clId="{D4FC5E4A-4853-4BD7-BB86-33CAAF04FB8E}" dt="2023-04-07T13:10:47.199" v="1051" actId="14100"/>
          <ac:spMkLst>
            <pc:docMk/>
            <pc:sldMk cId="4226507607" sldId="267"/>
            <ac:spMk id="2" creationId="{08ECD9A9-2815-B084-3450-636E1041ACE6}"/>
          </ac:spMkLst>
        </pc:spChg>
      </pc:sldChg>
      <pc:sldChg chg="addSp delSp modSp del mod">
        <pc:chgData name="Kyle Eaton" userId="6cfd5e0fe404fc22" providerId="LiveId" clId="{D4FC5E4A-4853-4BD7-BB86-33CAAF04FB8E}" dt="2023-04-09T12:01:37.349" v="8999" actId="47"/>
        <pc:sldMkLst>
          <pc:docMk/>
          <pc:sldMk cId="2707737328" sldId="268"/>
        </pc:sldMkLst>
        <pc:spChg chg="mod">
          <ac:chgData name="Kyle Eaton" userId="6cfd5e0fe404fc22" providerId="LiveId" clId="{D4FC5E4A-4853-4BD7-BB86-33CAAF04FB8E}" dt="2023-04-07T13:12:59.701" v="1167" actId="20577"/>
          <ac:spMkLst>
            <pc:docMk/>
            <pc:sldMk cId="2707737328" sldId="268"/>
            <ac:spMk id="2" creationId="{44BBC077-D987-3C74-6055-C360C48CC2F4}"/>
          </ac:spMkLst>
        </pc:spChg>
        <pc:spChg chg="mod">
          <ac:chgData name="Kyle Eaton" userId="6cfd5e0fe404fc22" providerId="LiveId" clId="{D4FC5E4A-4853-4BD7-BB86-33CAAF04FB8E}" dt="2023-04-07T14:11:26.532" v="3938" actId="20577"/>
          <ac:spMkLst>
            <pc:docMk/>
            <pc:sldMk cId="2707737328" sldId="268"/>
            <ac:spMk id="3" creationId="{7B85D0DA-F816-6D4B-E262-A4859064D93A}"/>
          </ac:spMkLst>
        </pc:spChg>
        <pc:spChg chg="add del mod">
          <ac:chgData name="Kyle Eaton" userId="6cfd5e0fe404fc22" providerId="LiveId" clId="{D4FC5E4A-4853-4BD7-BB86-33CAAF04FB8E}" dt="2023-04-09T12:01:00.577" v="8992" actId="21"/>
          <ac:spMkLst>
            <pc:docMk/>
            <pc:sldMk cId="2707737328" sldId="268"/>
            <ac:spMk id="6" creationId="{30D4F1CB-7D03-A1D8-E291-7EE6E9B0A115}"/>
          </ac:spMkLst>
        </pc:spChg>
        <pc:graphicFrameChg chg="add del mod">
          <ac:chgData name="Kyle Eaton" userId="6cfd5e0fe404fc22" providerId="LiveId" clId="{D4FC5E4A-4853-4BD7-BB86-33CAAF04FB8E}" dt="2023-04-09T12:00:33.340" v="8984" actId="21"/>
          <ac:graphicFrameMkLst>
            <pc:docMk/>
            <pc:sldMk cId="2707737328" sldId="268"/>
            <ac:graphicFrameMk id="5" creationId="{3C2E4DA0-C269-90BD-5C27-F0708F193F18}"/>
          </ac:graphicFrameMkLst>
        </pc:graphicFrameChg>
        <pc:picChg chg="add del mod">
          <ac:chgData name="Kyle Eaton" userId="6cfd5e0fe404fc22" providerId="LiveId" clId="{D4FC5E4A-4853-4BD7-BB86-33CAAF04FB8E}" dt="2023-04-09T12:01:29.028" v="8996" actId="21"/>
          <ac:picMkLst>
            <pc:docMk/>
            <pc:sldMk cId="2707737328" sldId="268"/>
            <ac:picMk id="4" creationId="{B6EDAD7D-C7B9-1681-3CB6-51F1AAF3FDDD}"/>
          </ac:picMkLst>
        </pc:picChg>
      </pc:sldChg>
      <pc:sldChg chg="addSp delSp modSp new mod">
        <pc:chgData name="Kyle Eaton" userId="6cfd5e0fe404fc22" providerId="LiveId" clId="{D4FC5E4A-4853-4BD7-BB86-33CAAF04FB8E}" dt="2023-04-09T12:11:42.830" v="9406" actId="20577"/>
        <pc:sldMkLst>
          <pc:docMk/>
          <pc:sldMk cId="2176997011" sldId="269"/>
        </pc:sldMkLst>
        <pc:spChg chg="add del mod">
          <ac:chgData name="Kyle Eaton" userId="6cfd5e0fe404fc22" providerId="LiveId" clId="{D4FC5E4A-4853-4BD7-BB86-33CAAF04FB8E}" dt="2023-04-08T19:34:49.961" v="5997" actId="478"/>
          <ac:spMkLst>
            <pc:docMk/>
            <pc:sldMk cId="2176997011" sldId="269"/>
            <ac:spMk id="2" creationId="{580F4845-44F6-DE70-BB61-7742D5025F34}"/>
          </ac:spMkLst>
        </pc:spChg>
        <pc:spChg chg="del">
          <ac:chgData name="Kyle Eaton" userId="6cfd5e0fe404fc22" providerId="LiveId" clId="{D4FC5E4A-4853-4BD7-BB86-33CAAF04FB8E}" dt="2023-04-07T13:37:08.735" v="2568" actId="478"/>
          <ac:spMkLst>
            <pc:docMk/>
            <pc:sldMk cId="2176997011" sldId="269"/>
            <ac:spMk id="2" creationId="{969F7048-A782-DF4D-DC5E-213D5637D445}"/>
          </ac:spMkLst>
        </pc:spChg>
        <pc:spChg chg="del">
          <ac:chgData name="Kyle Eaton" userId="6cfd5e0fe404fc22" providerId="LiveId" clId="{D4FC5E4A-4853-4BD7-BB86-33CAAF04FB8E}" dt="2023-04-07T13:31:12.383" v="2561" actId="478"/>
          <ac:spMkLst>
            <pc:docMk/>
            <pc:sldMk cId="2176997011" sldId="269"/>
            <ac:spMk id="3" creationId="{70245720-82CC-8EB8-D3B0-035798560C5F}"/>
          </ac:spMkLst>
        </pc:spChg>
        <pc:spChg chg="add mod">
          <ac:chgData name="Kyle Eaton" userId="6cfd5e0fe404fc22" providerId="LiveId" clId="{D4FC5E4A-4853-4BD7-BB86-33CAAF04FB8E}" dt="2023-04-09T11:51:52.647" v="8213" actId="20577"/>
          <ac:spMkLst>
            <pc:docMk/>
            <pc:sldMk cId="2176997011" sldId="269"/>
            <ac:spMk id="4" creationId="{89C7F56A-0C8A-362E-89AD-0B7CC57E702E}"/>
          </ac:spMkLst>
        </pc:spChg>
        <pc:spChg chg="add mod">
          <ac:chgData name="Kyle Eaton" userId="6cfd5e0fe404fc22" providerId="LiveId" clId="{D4FC5E4A-4853-4BD7-BB86-33CAAF04FB8E}" dt="2023-04-09T12:11:42.830" v="9406" actId="20577"/>
          <ac:spMkLst>
            <pc:docMk/>
            <pc:sldMk cId="2176997011" sldId="269"/>
            <ac:spMk id="5" creationId="{41DBD14C-4025-301C-380E-9E07E0F34BBB}"/>
          </ac:spMkLst>
        </pc:spChg>
        <pc:spChg chg="add mod">
          <ac:chgData name="Kyle Eaton" userId="6cfd5e0fe404fc22" providerId="LiveId" clId="{D4FC5E4A-4853-4BD7-BB86-33CAAF04FB8E}" dt="2023-04-07T13:39:22.659" v="2666" actId="20577"/>
          <ac:spMkLst>
            <pc:docMk/>
            <pc:sldMk cId="2176997011" sldId="269"/>
            <ac:spMk id="6" creationId="{6298B50E-47A3-93F8-EBE4-846DBCBDCBFF}"/>
          </ac:spMkLst>
        </pc:spChg>
        <pc:spChg chg="add mod">
          <ac:chgData name="Kyle Eaton" userId="6cfd5e0fe404fc22" providerId="LiveId" clId="{D4FC5E4A-4853-4BD7-BB86-33CAAF04FB8E}" dt="2023-04-07T13:49:29.120" v="3073" actId="20577"/>
          <ac:spMkLst>
            <pc:docMk/>
            <pc:sldMk cId="2176997011" sldId="269"/>
            <ac:spMk id="7" creationId="{9FBDDFB4-681D-D767-D935-D76C541F69D9}"/>
          </ac:spMkLst>
        </pc:spChg>
        <pc:picChg chg="add del mod">
          <ac:chgData name="Kyle Eaton" userId="6cfd5e0fe404fc22" providerId="LiveId" clId="{D4FC5E4A-4853-4BD7-BB86-33CAAF04FB8E}" dt="2023-04-08T19:34:46.151" v="5996" actId="478"/>
          <ac:picMkLst>
            <pc:docMk/>
            <pc:sldMk cId="2176997011" sldId="269"/>
            <ac:picMk id="1026" creationId="{104F4029-58B2-9D82-C43B-CE0E9C830334}"/>
          </ac:picMkLst>
        </pc:picChg>
      </pc:sldChg>
      <pc:sldChg chg="addSp delSp modSp mod">
        <pc:chgData name="Kyle Eaton" userId="6cfd5e0fe404fc22" providerId="LiveId" clId="{D4FC5E4A-4853-4BD7-BB86-33CAAF04FB8E}" dt="2023-04-09T12:11:46.253" v="9408" actId="20577"/>
        <pc:sldMkLst>
          <pc:docMk/>
          <pc:sldMk cId="2917385612" sldId="270"/>
        </pc:sldMkLst>
        <pc:spChg chg="mod">
          <ac:chgData name="Kyle Eaton" userId="6cfd5e0fe404fc22" providerId="LiveId" clId="{D4FC5E4A-4853-4BD7-BB86-33CAAF04FB8E}" dt="2023-04-07T13:54:34.699" v="3391" actId="1076"/>
          <ac:spMkLst>
            <pc:docMk/>
            <pc:sldMk cId="2917385612" sldId="270"/>
            <ac:spMk id="4" creationId="{89C7F56A-0C8A-362E-89AD-0B7CC57E702E}"/>
          </ac:spMkLst>
        </pc:spChg>
        <pc:spChg chg="mod">
          <ac:chgData name="Kyle Eaton" userId="6cfd5e0fe404fc22" providerId="LiveId" clId="{D4FC5E4A-4853-4BD7-BB86-33CAAF04FB8E}" dt="2023-04-09T12:11:46.253" v="9408" actId="20577"/>
          <ac:spMkLst>
            <pc:docMk/>
            <pc:sldMk cId="2917385612" sldId="270"/>
            <ac:spMk id="5" creationId="{41DBD14C-4025-301C-380E-9E07E0F34BBB}"/>
          </ac:spMkLst>
        </pc:spChg>
        <pc:spChg chg="mod">
          <ac:chgData name="Kyle Eaton" userId="6cfd5e0fe404fc22" providerId="LiveId" clId="{D4FC5E4A-4853-4BD7-BB86-33CAAF04FB8E}" dt="2023-04-09T12:09:43.161" v="9395" actId="20577"/>
          <ac:spMkLst>
            <pc:docMk/>
            <pc:sldMk cId="2917385612" sldId="270"/>
            <ac:spMk id="6" creationId="{6298B50E-47A3-93F8-EBE4-846DBCBDCBFF}"/>
          </ac:spMkLst>
        </pc:spChg>
        <pc:spChg chg="mod">
          <ac:chgData name="Kyle Eaton" userId="6cfd5e0fe404fc22" providerId="LiveId" clId="{D4FC5E4A-4853-4BD7-BB86-33CAAF04FB8E}" dt="2023-04-08T19:59:30.401" v="7435" actId="20577"/>
          <ac:spMkLst>
            <pc:docMk/>
            <pc:sldMk cId="2917385612" sldId="270"/>
            <ac:spMk id="7" creationId="{9FBDDFB4-681D-D767-D935-D76C541F69D9}"/>
          </ac:spMkLst>
        </pc:spChg>
        <pc:picChg chg="add mod ord">
          <ac:chgData name="Kyle Eaton" userId="6cfd5e0fe404fc22" providerId="LiveId" clId="{D4FC5E4A-4853-4BD7-BB86-33CAAF04FB8E}" dt="2023-04-07T13:51:19.271" v="3181" actId="167"/>
          <ac:picMkLst>
            <pc:docMk/>
            <pc:sldMk cId="2917385612" sldId="270"/>
            <ac:picMk id="2" creationId="{160B32BF-2C69-79A3-B94C-F7D4EDAA06AE}"/>
          </ac:picMkLst>
        </pc:picChg>
        <pc:picChg chg="add del mod">
          <ac:chgData name="Kyle Eaton" userId="6cfd5e0fe404fc22" providerId="LiveId" clId="{D4FC5E4A-4853-4BD7-BB86-33CAAF04FB8E}" dt="2023-04-07T14:54:54.206" v="5568" actId="21"/>
          <ac:picMkLst>
            <pc:docMk/>
            <pc:sldMk cId="2917385612" sldId="270"/>
            <ac:picMk id="3" creationId="{A9AF57B6-749C-5581-9F8B-EA8B8336C288}"/>
          </ac:picMkLst>
        </pc:picChg>
        <pc:picChg chg="del">
          <ac:chgData name="Kyle Eaton" userId="6cfd5e0fe404fc22" providerId="LiveId" clId="{D4FC5E4A-4853-4BD7-BB86-33CAAF04FB8E}" dt="2023-04-07T13:51:00.765" v="3178" actId="478"/>
          <ac:picMkLst>
            <pc:docMk/>
            <pc:sldMk cId="2917385612" sldId="270"/>
            <ac:picMk id="1026" creationId="{104F4029-58B2-9D82-C43B-CE0E9C830334}"/>
          </ac:picMkLst>
        </pc:picChg>
      </pc:sldChg>
      <pc:sldChg chg="addSp delSp modSp new del mod">
        <pc:chgData name="Kyle Eaton" userId="6cfd5e0fe404fc22" providerId="LiveId" clId="{D4FC5E4A-4853-4BD7-BB86-33CAAF04FB8E}" dt="2023-04-09T12:08:38.855" v="9349" actId="47"/>
        <pc:sldMkLst>
          <pc:docMk/>
          <pc:sldMk cId="3198327880" sldId="271"/>
        </pc:sldMkLst>
        <pc:spChg chg="mod">
          <ac:chgData name="Kyle Eaton" userId="6cfd5e0fe404fc22" providerId="LiveId" clId="{D4FC5E4A-4853-4BD7-BB86-33CAAF04FB8E}" dt="2023-04-09T12:07:10.303" v="9329" actId="20577"/>
          <ac:spMkLst>
            <pc:docMk/>
            <pc:sldMk cId="3198327880" sldId="271"/>
            <ac:spMk id="2" creationId="{C0788EA8-4ECD-E46F-F62E-0E5DCCBF49FB}"/>
          </ac:spMkLst>
        </pc:spChg>
        <pc:spChg chg="del">
          <ac:chgData name="Kyle Eaton" userId="6cfd5e0fe404fc22" providerId="LiveId" clId="{D4FC5E4A-4853-4BD7-BB86-33CAAF04FB8E}" dt="2023-04-07T14:59:56.530" v="5625" actId="478"/>
          <ac:spMkLst>
            <pc:docMk/>
            <pc:sldMk cId="3198327880" sldId="271"/>
            <ac:spMk id="3" creationId="{75A17D6D-406C-6621-D615-ABC44C045AC7}"/>
          </ac:spMkLst>
        </pc:spChg>
        <pc:spChg chg="add mod">
          <ac:chgData name="Kyle Eaton" userId="6cfd5e0fe404fc22" providerId="LiveId" clId="{D4FC5E4A-4853-4BD7-BB86-33CAAF04FB8E}" dt="2023-04-09T12:07:55.536" v="9340" actId="20577"/>
          <ac:spMkLst>
            <pc:docMk/>
            <pc:sldMk cId="3198327880" sldId="271"/>
            <ac:spMk id="5" creationId="{05796099-27EF-2E65-6CC1-D5F68B339842}"/>
          </ac:spMkLst>
        </pc:spChg>
        <pc:picChg chg="del mod">
          <ac:chgData name="Kyle Eaton" userId="6cfd5e0fe404fc22" providerId="LiveId" clId="{D4FC5E4A-4853-4BD7-BB86-33CAAF04FB8E}" dt="2023-04-09T12:08:03.835" v="9341" actId="21"/>
          <ac:picMkLst>
            <pc:docMk/>
            <pc:sldMk cId="3198327880" sldId="271"/>
            <ac:picMk id="3" creationId="{CC0AB430-282C-7897-A79B-A7199B031BA0}"/>
          </ac:picMkLst>
        </pc:picChg>
        <pc:picChg chg="add del mod">
          <ac:chgData name="Kyle Eaton" userId="6cfd5e0fe404fc22" providerId="LiveId" clId="{D4FC5E4A-4853-4BD7-BB86-33CAAF04FB8E}" dt="2023-04-08T19:16:07.779" v="5866" actId="21"/>
          <ac:picMkLst>
            <pc:docMk/>
            <pc:sldMk cId="3198327880" sldId="271"/>
            <ac:picMk id="4" creationId="{27EBFBE4-F326-E5CB-E563-8012CD49663E}"/>
          </ac:picMkLst>
        </pc:picChg>
        <pc:picChg chg="add del mod">
          <ac:chgData name="Kyle Eaton" userId="6cfd5e0fe404fc22" providerId="LiveId" clId="{D4FC5E4A-4853-4BD7-BB86-33CAAF04FB8E}" dt="2023-04-08T19:48:09.380" v="6938" actId="478"/>
          <ac:picMkLst>
            <pc:docMk/>
            <pc:sldMk cId="3198327880" sldId="271"/>
            <ac:picMk id="6" creationId="{FCABDB16-9CEB-F3C4-8739-2936215A09A3}"/>
          </ac:picMkLst>
        </pc:picChg>
      </pc:sldChg>
      <pc:sldChg chg="addSp delSp modSp del mod">
        <pc:chgData name="Kyle Eaton" userId="6cfd5e0fe404fc22" providerId="LiveId" clId="{D4FC5E4A-4853-4BD7-BB86-33CAAF04FB8E}" dt="2023-04-08T19:47:13.207" v="6931" actId="47"/>
        <pc:sldMkLst>
          <pc:docMk/>
          <pc:sldMk cId="3589515505" sldId="272"/>
        </pc:sldMkLst>
        <pc:graphicFrameChg chg="add del mod">
          <ac:chgData name="Kyle Eaton" userId="6cfd5e0fe404fc22" providerId="LiveId" clId="{D4FC5E4A-4853-4BD7-BB86-33CAAF04FB8E}" dt="2023-04-08T19:45:25.622" v="6903" actId="21"/>
          <ac:graphicFrameMkLst>
            <pc:docMk/>
            <pc:sldMk cId="3589515505" sldId="272"/>
            <ac:graphicFrameMk id="6" creationId="{1570C96A-A1CB-493E-B5E0-DDBC7BFDE7FF}"/>
          </ac:graphicFrameMkLst>
        </pc:graphicFrameChg>
        <pc:picChg chg="del">
          <ac:chgData name="Kyle Eaton" userId="6cfd5e0fe404fc22" providerId="LiveId" clId="{D4FC5E4A-4853-4BD7-BB86-33CAAF04FB8E}" dt="2023-04-07T15:22:40.782" v="5753" actId="478"/>
          <ac:picMkLst>
            <pc:docMk/>
            <pc:sldMk cId="3589515505" sldId="272"/>
            <ac:picMk id="4" creationId="{3D6DA524-578A-0D35-6128-196E182C7713}"/>
          </ac:picMkLst>
        </pc:picChg>
      </pc:sldChg>
      <pc:sldChg chg="addSp delSp modSp mod">
        <pc:chgData name="Kyle Eaton" userId="6cfd5e0fe404fc22" providerId="LiveId" clId="{D4FC5E4A-4853-4BD7-BB86-33CAAF04FB8E}" dt="2023-04-09T12:13:38.809" v="9432" actId="27636"/>
        <pc:sldMkLst>
          <pc:docMk/>
          <pc:sldMk cId="3328735042" sldId="273"/>
        </pc:sldMkLst>
        <pc:spChg chg="mod">
          <ac:chgData name="Kyle Eaton" userId="6cfd5e0fe404fc22" providerId="LiveId" clId="{D4FC5E4A-4853-4BD7-BB86-33CAAF04FB8E}" dt="2023-04-08T19:41:40.583" v="6592" actId="20577"/>
          <ac:spMkLst>
            <pc:docMk/>
            <pc:sldMk cId="3328735042" sldId="273"/>
            <ac:spMk id="2" creationId="{08ECD9A9-2815-B084-3450-636E1041ACE6}"/>
          </ac:spMkLst>
        </pc:spChg>
        <pc:spChg chg="mod">
          <ac:chgData name="Kyle Eaton" userId="6cfd5e0fe404fc22" providerId="LiveId" clId="{D4FC5E4A-4853-4BD7-BB86-33CAAF04FB8E}" dt="2023-04-09T12:13:38.809" v="9432" actId="27636"/>
          <ac:spMkLst>
            <pc:docMk/>
            <pc:sldMk cId="3328735042" sldId="273"/>
            <ac:spMk id="3" creationId="{87FABACA-F4F3-E4D2-AA8F-A959F499F945}"/>
          </ac:spMkLst>
        </pc:spChg>
        <pc:graphicFrameChg chg="del">
          <ac:chgData name="Kyle Eaton" userId="6cfd5e0fe404fc22" providerId="LiveId" clId="{D4FC5E4A-4853-4BD7-BB86-33CAAF04FB8E}" dt="2023-04-08T19:41:45.291" v="6593" actId="478"/>
          <ac:graphicFrameMkLst>
            <pc:docMk/>
            <pc:sldMk cId="3328735042" sldId="273"/>
            <ac:graphicFrameMk id="8" creationId="{214C16C6-9F42-9792-75F5-97BE7EE0082C}"/>
          </ac:graphicFrameMkLst>
        </pc:graphicFrameChg>
        <pc:picChg chg="add mod">
          <ac:chgData name="Kyle Eaton" userId="6cfd5e0fe404fc22" providerId="LiveId" clId="{D4FC5E4A-4853-4BD7-BB86-33CAAF04FB8E}" dt="2023-04-09T12:13:13.189" v="9423" actId="14100"/>
          <ac:picMkLst>
            <pc:docMk/>
            <pc:sldMk cId="3328735042" sldId="273"/>
            <ac:picMk id="5" creationId="{40AC36CE-C1E8-A084-4A55-FC033033E366}"/>
          </ac:picMkLst>
        </pc:picChg>
      </pc:sldChg>
      <pc:sldChg chg="addSp delSp modSp mod">
        <pc:chgData name="Kyle Eaton" userId="6cfd5e0fe404fc22" providerId="LiveId" clId="{D4FC5E4A-4853-4BD7-BB86-33CAAF04FB8E}" dt="2023-04-09T12:22:15.311" v="9484" actId="14100"/>
        <pc:sldMkLst>
          <pc:docMk/>
          <pc:sldMk cId="2359220023" sldId="274"/>
        </pc:sldMkLst>
        <pc:spChg chg="mod">
          <ac:chgData name="Kyle Eaton" userId="6cfd5e0fe404fc22" providerId="LiveId" clId="{D4FC5E4A-4853-4BD7-BB86-33CAAF04FB8E}" dt="2023-04-08T19:45:16.247" v="6901" actId="14100"/>
          <ac:spMkLst>
            <pc:docMk/>
            <pc:sldMk cId="2359220023" sldId="274"/>
            <ac:spMk id="2" creationId="{08ECD9A9-2815-B084-3450-636E1041ACE6}"/>
          </ac:spMkLst>
        </pc:spChg>
        <pc:spChg chg="mod">
          <ac:chgData name="Kyle Eaton" userId="6cfd5e0fe404fc22" providerId="LiveId" clId="{D4FC5E4A-4853-4BD7-BB86-33CAAF04FB8E}" dt="2023-04-09T12:14:17.459" v="9445" actId="14100"/>
          <ac:spMkLst>
            <pc:docMk/>
            <pc:sldMk cId="2359220023" sldId="274"/>
            <ac:spMk id="3" creationId="{87FABACA-F4F3-E4D2-AA8F-A959F499F945}"/>
          </ac:spMkLst>
        </pc:spChg>
        <pc:picChg chg="del">
          <ac:chgData name="Kyle Eaton" userId="6cfd5e0fe404fc22" providerId="LiveId" clId="{D4FC5E4A-4853-4BD7-BB86-33CAAF04FB8E}" dt="2023-04-08T19:45:20.720" v="6902" actId="478"/>
          <ac:picMkLst>
            <pc:docMk/>
            <pc:sldMk cId="2359220023" sldId="274"/>
            <ac:picMk id="5" creationId="{40AC36CE-C1E8-A084-4A55-FC033033E366}"/>
          </ac:picMkLst>
        </pc:picChg>
        <pc:picChg chg="mod">
          <ac:chgData name="Kyle Eaton" userId="6cfd5e0fe404fc22" providerId="LiveId" clId="{D4FC5E4A-4853-4BD7-BB86-33CAAF04FB8E}" dt="2023-04-09T12:22:15.311" v="9484" actId="14100"/>
          <ac:picMkLst>
            <pc:docMk/>
            <pc:sldMk cId="2359220023" sldId="274"/>
            <ac:picMk id="5" creationId="{B317A564-916E-D21E-A217-D0632D0C240F}"/>
          </ac:picMkLst>
        </pc:picChg>
        <pc:picChg chg="add del mod">
          <ac:chgData name="Kyle Eaton" userId="6cfd5e0fe404fc22" providerId="LiveId" clId="{D4FC5E4A-4853-4BD7-BB86-33CAAF04FB8E}" dt="2023-04-09T12:21:14.245" v="9481" actId="478"/>
          <ac:picMkLst>
            <pc:docMk/>
            <pc:sldMk cId="2359220023" sldId="274"/>
            <ac:picMk id="6" creationId="{8A1FF7D8-3225-138A-F3DD-D60BA9BA0ADB}"/>
          </ac:picMkLst>
        </pc:picChg>
      </pc:sldChg>
      <pc:sldChg chg="delSp modSp new add del mod">
        <pc:chgData name="Kyle Eaton" userId="6cfd5e0fe404fc22" providerId="LiveId" clId="{D4FC5E4A-4853-4BD7-BB86-33CAAF04FB8E}" dt="2023-04-09T12:05:09.599" v="9208" actId="47"/>
        <pc:sldMkLst>
          <pc:docMk/>
          <pc:sldMk cId="2781650272" sldId="275"/>
        </pc:sldMkLst>
        <pc:spChg chg="del">
          <ac:chgData name="Kyle Eaton" userId="6cfd5e0fe404fc22" providerId="LiveId" clId="{D4FC5E4A-4853-4BD7-BB86-33CAAF04FB8E}" dt="2023-04-08T19:57:09.779" v="7375" actId="478"/>
          <ac:spMkLst>
            <pc:docMk/>
            <pc:sldMk cId="2781650272" sldId="275"/>
            <ac:spMk id="2" creationId="{A6A63789-0A86-EDC9-3EFE-3E05048BDAB0}"/>
          </ac:spMkLst>
        </pc:spChg>
        <pc:spChg chg="mod">
          <ac:chgData name="Kyle Eaton" userId="6cfd5e0fe404fc22" providerId="LiveId" clId="{D4FC5E4A-4853-4BD7-BB86-33CAAF04FB8E}" dt="2023-04-08T19:57:25.189" v="7384" actId="255"/>
          <ac:spMkLst>
            <pc:docMk/>
            <pc:sldMk cId="2781650272" sldId="275"/>
            <ac:spMk id="3" creationId="{0A57A10C-F163-22D1-977F-E17024392135}"/>
          </ac:spMkLst>
        </pc:spChg>
      </pc:sldChg>
      <pc:sldChg chg="modSp mod ord">
        <pc:chgData name="Kyle Eaton" userId="6cfd5e0fe404fc22" providerId="LiveId" clId="{D4FC5E4A-4853-4BD7-BB86-33CAAF04FB8E}" dt="2023-04-09T11:56:57.221" v="8711"/>
        <pc:sldMkLst>
          <pc:docMk/>
          <pc:sldMk cId="597756297" sldId="276"/>
        </pc:sldMkLst>
        <pc:spChg chg="mod">
          <ac:chgData name="Kyle Eaton" userId="6cfd5e0fe404fc22" providerId="LiveId" clId="{D4FC5E4A-4853-4BD7-BB86-33CAAF04FB8E}" dt="2023-04-09T11:39:59.252" v="7524" actId="20577"/>
          <ac:spMkLst>
            <pc:docMk/>
            <pc:sldMk cId="597756297" sldId="276"/>
            <ac:spMk id="2" creationId="{44BBC077-D987-3C74-6055-C360C48CC2F4}"/>
          </ac:spMkLst>
        </pc:spChg>
        <pc:spChg chg="mod">
          <ac:chgData name="Kyle Eaton" userId="6cfd5e0fe404fc22" providerId="LiveId" clId="{D4FC5E4A-4853-4BD7-BB86-33CAAF04FB8E}" dt="2023-04-09T11:40:07.749" v="7526" actId="27636"/>
          <ac:spMkLst>
            <pc:docMk/>
            <pc:sldMk cId="597756297" sldId="276"/>
            <ac:spMk id="3" creationId="{7B85D0DA-F816-6D4B-E262-A4859064D93A}"/>
          </ac:spMkLst>
        </pc:spChg>
      </pc:sldChg>
      <pc:sldChg chg="modSp del mod">
        <pc:chgData name="Kyle Eaton" userId="6cfd5e0fe404fc22" providerId="LiveId" clId="{D4FC5E4A-4853-4BD7-BB86-33CAAF04FB8E}" dt="2023-04-09T11:51:29.012" v="8198"/>
        <pc:sldMkLst>
          <pc:docMk/>
          <pc:sldMk cId="190978407" sldId="277"/>
        </pc:sldMkLst>
        <pc:spChg chg="mod">
          <ac:chgData name="Kyle Eaton" userId="6cfd5e0fe404fc22" providerId="LiveId" clId="{D4FC5E4A-4853-4BD7-BB86-33CAAF04FB8E}" dt="2023-04-09T11:51:28.801" v="8197" actId="20577"/>
          <ac:spMkLst>
            <pc:docMk/>
            <pc:sldMk cId="190978407" sldId="277"/>
            <ac:spMk id="2" creationId="{44BBC077-D987-3C74-6055-C360C48CC2F4}"/>
          </ac:spMkLst>
        </pc:spChg>
      </pc:sldChg>
      <pc:sldChg chg="addSp delSp modSp new mod">
        <pc:chgData name="Kyle Eaton" userId="6cfd5e0fe404fc22" providerId="LiveId" clId="{D4FC5E4A-4853-4BD7-BB86-33CAAF04FB8E}" dt="2023-04-09T12:20:59.970" v="9480" actId="1076"/>
        <pc:sldMkLst>
          <pc:docMk/>
          <pc:sldMk cId="4279617565" sldId="277"/>
        </pc:sldMkLst>
        <pc:spChg chg="mod">
          <ac:chgData name="Kyle Eaton" userId="6cfd5e0fe404fc22" providerId="LiveId" clId="{D4FC5E4A-4853-4BD7-BB86-33CAAF04FB8E}" dt="2023-04-09T11:52:42.887" v="8251" actId="20577"/>
          <ac:spMkLst>
            <pc:docMk/>
            <pc:sldMk cId="4279617565" sldId="277"/>
            <ac:spMk id="2" creationId="{BAC2C985-6328-52DF-1521-E2B7D294461D}"/>
          </ac:spMkLst>
        </pc:spChg>
        <pc:spChg chg="mod">
          <ac:chgData name="Kyle Eaton" userId="6cfd5e0fe404fc22" providerId="LiveId" clId="{D4FC5E4A-4853-4BD7-BB86-33CAAF04FB8E}" dt="2023-04-09T12:15:42.702" v="9453" actId="20577"/>
          <ac:spMkLst>
            <pc:docMk/>
            <pc:sldMk cId="4279617565" sldId="277"/>
            <ac:spMk id="3" creationId="{3662DFB7-54D0-B618-5613-4A7D845F02A9}"/>
          </ac:spMkLst>
        </pc:spChg>
        <pc:picChg chg="add del mod">
          <ac:chgData name="Kyle Eaton" userId="6cfd5e0fe404fc22" providerId="LiveId" clId="{D4FC5E4A-4853-4BD7-BB86-33CAAF04FB8E}" dt="2023-04-09T12:20:24.105" v="9472" actId="478"/>
          <ac:picMkLst>
            <pc:docMk/>
            <pc:sldMk cId="4279617565" sldId="277"/>
            <ac:picMk id="4" creationId="{D0AE7D9A-4204-B66D-BC41-422FC1B1BA9C}"/>
          </ac:picMkLst>
        </pc:picChg>
        <pc:picChg chg="add mod">
          <ac:chgData name="Kyle Eaton" userId="6cfd5e0fe404fc22" providerId="LiveId" clId="{D4FC5E4A-4853-4BD7-BB86-33CAAF04FB8E}" dt="2023-04-09T12:20:59.970" v="9480" actId="1076"/>
          <ac:picMkLst>
            <pc:docMk/>
            <pc:sldMk cId="4279617565" sldId="277"/>
            <ac:picMk id="5" creationId="{97C055DF-2D81-C41D-BABC-4F6A0D6A66C3}"/>
          </ac:picMkLst>
        </pc:picChg>
        <pc:picChg chg="mod ord">
          <ac:chgData name="Kyle Eaton" userId="6cfd5e0fe404fc22" providerId="LiveId" clId="{D4FC5E4A-4853-4BD7-BB86-33CAAF04FB8E}" dt="2023-04-09T12:20:57.624" v="9479" actId="1076"/>
          <ac:picMkLst>
            <pc:docMk/>
            <pc:sldMk cId="4279617565" sldId="277"/>
            <ac:picMk id="6" creationId="{410B2A0F-A581-48EF-A4E3-E5480F1358D9}"/>
          </ac:picMkLst>
        </pc:picChg>
      </pc:sldChg>
      <pc:sldChg chg="new del">
        <pc:chgData name="Kyle Eaton" userId="6cfd5e0fe404fc22" providerId="LiveId" clId="{D4FC5E4A-4853-4BD7-BB86-33CAAF04FB8E}" dt="2023-04-09T12:05:07.139" v="9206" actId="47"/>
        <pc:sldMkLst>
          <pc:docMk/>
          <pc:sldMk cId="11204258" sldId="278"/>
        </pc:sldMkLst>
      </pc:sldChg>
      <pc:sldChg chg="modSp mod">
        <pc:chgData name="Kyle Eaton" userId="6cfd5e0fe404fc22" providerId="LiveId" clId="{D4FC5E4A-4853-4BD7-BB86-33CAAF04FB8E}" dt="2023-04-09T12:05:13.491" v="9218" actId="20577"/>
        <pc:sldMkLst>
          <pc:docMk/>
          <pc:sldMk cId="3551095937" sldId="279"/>
        </pc:sldMkLst>
        <pc:spChg chg="mod">
          <ac:chgData name="Kyle Eaton" userId="6cfd5e0fe404fc22" providerId="LiveId" clId="{D4FC5E4A-4853-4BD7-BB86-33CAAF04FB8E}" dt="2023-04-09T12:05:13.491" v="9218" actId="20577"/>
          <ac:spMkLst>
            <pc:docMk/>
            <pc:sldMk cId="3551095937" sldId="279"/>
            <ac:spMk id="3" creationId="{0A57A10C-F163-22D1-977F-E1702439213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6cfd5e0fe404fc22/Desktop/Education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(2011 - 2017) - # of Opioid Deaths in U.S. vs. </a:t>
            </a:r>
            <a:endParaRPr lang="en-US" dirty="0">
              <a:effectLst/>
            </a:endParaRPr>
          </a:p>
          <a:p>
            <a:pPr>
              <a:defRPr b="1"/>
            </a:pPr>
            <a:r>
              <a:rPr lang="en-US" sz="1800" b="1" i="0" baseline="0" dirty="0">
                <a:effectLst/>
              </a:rPr>
              <a:t>Annual Income (USD)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'Income Analysis'!$J$3</c:f>
              <c:strCache>
                <c:ptCount val="1"/>
                <c:pt idx="0">
                  <c:v># Deaths</c:v>
                </c:pt>
              </c:strCache>
            </c:strRef>
          </c:tx>
          <c:spPr>
            <a:ln w="19050" cap="rnd">
              <a:solidFill>
                <a:schemeClr val="bg1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5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5.7700237594988907E-2"/>
                  <c:y val="0.3204369368658577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baseline="0"/>
                      <a:t>y = 1.4208x - 55074</a:t>
                    </a:r>
                    <a:br>
                      <a:rPr lang="en-US" sz="1200" b="1" baseline="0"/>
                    </a:br>
                    <a:r>
                      <a:rPr lang="en-US" sz="1200" b="1" baseline="0"/>
                      <a:t>R² = 0.8589</a:t>
                    </a:r>
                    <a:endParaRPr lang="en-US" sz="1200" b="1"/>
                  </a:p>
                </c:rich>
              </c:tx>
              <c:numFmt formatCode="General" sourceLinked="0"/>
              <c:spPr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'Income Analysis'!$I$4:$I$10</c:f>
              <c:numCache>
                <c:formatCode>General</c:formatCode>
                <c:ptCount val="7"/>
                <c:pt idx="0">
                  <c:v>67388</c:v>
                </c:pt>
                <c:pt idx="1">
                  <c:v>67855</c:v>
                </c:pt>
                <c:pt idx="2">
                  <c:v>68289</c:v>
                </c:pt>
                <c:pt idx="3">
                  <c:v>69296</c:v>
                </c:pt>
                <c:pt idx="4">
                  <c:v>70039</c:v>
                </c:pt>
                <c:pt idx="5">
                  <c:v>72110</c:v>
                </c:pt>
                <c:pt idx="6">
                  <c:v>75087</c:v>
                </c:pt>
              </c:numCache>
            </c:numRef>
          </c:xVal>
          <c:yVal>
            <c:numRef>
              <c:f>'Income Analysis'!$J$4:$J$10</c:f>
              <c:numCache>
                <c:formatCode>#,##0</c:formatCode>
                <c:ptCount val="7"/>
                <c:pt idx="0">
                  <c:v>39739</c:v>
                </c:pt>
                <c:pt idx="1">
                  <c:v>40057</c:v>
                </c:pt>
                <c:pt idx="2">
                  <c:v>41670</c:v>
                </c:pt>
                <c:pt idx="3">
                  <c:v>43906</c:v>
                </c:pt>
                <c:pt idx="4">
                  <c:v>46135</c:v>
                </c:pt>
                <c:pt idx="5">
                  <c:v>49670</c:v>
                </c:pt>
                <c:pt idx="6">
                  <c:v>49608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7A-4390-AF8E-0BC37C92E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0622079"/>
        <c:axId val="1105135423"/>
      </c:scatterChart>
      <c:valAx>
        <c:axId val="1180622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Annual Income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135423"/>
        <c:crosses val="autoZero"/>
        <c:crossBetween val="midCat"/>
      </c:valAx>
      <c:valAx>
        <c:axId val="1105135423"/>
        <c:scaling>
          <c:orientation val="minMax"/>
          <c:min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# of Opioid 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6220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AFD9-0784-441F-0F07-13E91507E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155FB-7DC4-B31F-1916-4123884B0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0423F-E4E6-B1A3-66D0-AA647E4A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DB2-7EFC-4F07-BDF4-C4F922E80B33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5E15C-0A5D-2925-AB90-12BB8214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CC7F-C7D7-DAF8-778E-88DA5319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7A8A-8609-4066-953E-3ECAAC247B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3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3B59-F204-E12A-1B81-07A3D340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1ECB-952F-525D-A860-88BABE68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D7981-DD27-7398-BFF9-9B613ADA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DB2-7EFC-4F07-BDF4-C4F922E80B33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F363-491E-9159-B289-25378BE0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73B8-59F5-4B9C-FE6A-EF8AF1FE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7A8A-8609-4066-953E-3ECAAC247B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4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5AD94-08BF-F2D9-C158-E7F8FAA79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DDB67-5C51-09F4-B955-03B4CBB38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93B1-64EC-1EA3-5FF3-B5CFCF17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DB2-7EFC-4F07-BDF4-C4F922E80B33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06E39-209B-2051-6C6F-05C4C7FE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E53B8-C7BB-131D-5797-B3A2301F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7A8A-8609-4066-953E-3ECAAC247B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9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E327-8DCD-839A-17CF-FEADA562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F69C-5EA8-B3F9-D81F-731C15F3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3030-13CB-9984-62FE-7C11CF37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DB2-7EFC-4F07-BDF4-C4F922E80B33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6571-556C-FE7E-29E6-4CA17CC8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0BE4-5E42-109A-C89A-0F7A599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7A8A-8609-4066-953E-3ECAAC247B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0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72E9-62B8-CE57-1CDD-BE2B7F66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B260-A587-38AF-6032-72B3D9E7F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5ABD6-7E3C-CDE4-CA7C-75CED40A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DB2-7EFC-4F07-BDF4-C4F922E80B33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109C-63C5-7EF9-EEB4-0494E446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BA04-C3D9-CF9C-0583-24EED0BC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7A8A-8609-4066-953E-3ECAAC247B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3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D37A-7386-4936-D206-6B8E934B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3BD7-BF85-65AB-0362-8B61B2AA5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6EB5C-D5B9-981C-4075-78AC88D7B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7628A-1415-AE4D-35C5-D799C50A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DB2-7EFC-4F07-BDF4-C4F922E80B33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3093B-C2EA-1AC9-959C-02A48921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6706E-4DAD-E225-CAFD-CDC029AF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7A8A-8609-4066-953E-3ECAAC247B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8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3152-AB4E-4509-8E95-811729BF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57767-C47B-1858-4C76-ABFD754D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C371A-2EBD-6924-C7AB-5E729E1B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8F551-0C19-C02F-4BC1-280D4B210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BEF76-9F41-F1B0-8719-F4A6FB0EA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0B604-458E-179A-DB49-769AEBED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DB2-7EFC-4F07-BDF4-C4F922E80B33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3BFD5-D7F2-A236-6690-4C56FE43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2B6FD-32FB-E4B4-26E3-222B1507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7A8A-8609-4066-953E-3ECAAC247B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9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2127-F626-A9D5-81C4-DD161E05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D106E-4FA8-4FDF-81DB-8C716024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DB2-7EFC-4F07-BDF4-C4F922E80B33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457FA-A968-CD60-1CD8-02B83FBD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58DA9-FCDC-A013-1F6D-09E4D51C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7A8A-8609-4066-953E-3ECAAC247B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9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076BA-93B0-F61B-C432-D98650AF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DB2-7EFC-4F07-BDF4-C4F922E80B33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BE77E-220A-35FB-3849-1909DE69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3B7A7-3C83-971C-CED3-50B4F827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7A8A-8609-4066-953E-3ECAAC247B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6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9796-19A4-322C-EC25-4BD01BA7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19B7-260A-AAB0-4A3D-7B373993C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4751C-D299-6176-CAE2-5B4B3D1AC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A762B-DADC-8AD4-E9ED-621F4808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DB2-7EFC-4F07-BDF4-C4F922E80B33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0EE1-62C4-3148-0C29-BBB10C70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16135-A115-57DD-E362-8F390168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7A8A-8609-4066-953E-3ECAAC247B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2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5B19-C34A-D199-CB53-D384E771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965D0-AAFE-4B93-8DEB-95E9E0895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44377-3A94-5358-6E6C-0308A056E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38FC5-C868-03ED-C132-7EA6BB63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DB2-7EFC-4F07-BDF4-C4F922E80B33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75E6E-0F01-A215-4EAD-F3A2AD1E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D919-868D-B33D-D3D0-BA78183F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7A8A-8609-4066-953E-3ECAAC247B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2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6A27A-A505-0A7D-AE54-56E4F0DE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79EE5-37D1-BE02-3DDD-283F40AB9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0011E-5E49-CC3E-59D7-CDB52F0E2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DEDB2-7EFC-4F07-BDF4-C4F922E80B33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8FB4A-C3E0-792C-09D7-2A6B85874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28BC-E639-0F09-877F-CA332F483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7A8A-8609-4066-953E-3ECAAC247B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7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ugabusestatistics.org/drug-overdose-deaths/" TargetMode="External"/><Relationship Id="rId2" Type="http://schemas.openxmlformats.org/officeDocument/2006/relationships/hyperlink" Target="https://news.yahoo.com/2022-deadliest-opioid-overdoses-u-021308224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rt 3">
            <a:extLst>
              <a:ext uri="{FF2B5EF4-FFF2-40B4-BE49-F238E27FC236}">
                <a16:creationId xmlns:a16="http://schemas.microsoft.com/office/drawing/2014/main" id="{E8D573FB-27DF-9F85-1D9C-F3BD35CF164A}"/>
              </a:ext>
            </a:extLst>
          </p:cNvPr>
          <p:cNvSpPr/>
          <p:nvPr/>
        </p:nvSpPr>
        <p:spPr>
          <a:xfrm>
            <a:off x="105373" y="225892"/>
            <a:ext cx="1480313" cy="1179427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116D5-7AE6-2713-BBAA-5B023F0AB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Opioid Deaths 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DEC1F-9737-9EFC-A0C7-5AC6B88D1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437"/>
            <a:ext cx="9144000" cy="2387599"/>
          </a:xfrm>
        </p:spPr>
        <p:txBody>
          <a:bodyPr>
            <a:noAutofit/>
          </a:bodyPr>
          <a:lstStyle/>
          <a:p>
            <a:r>
              <a:rPr lang="en-US" sz="2600" b="1" dirty="0"/>
              <a:t>Data Wonders Group</a:t>
            </a:r>
          </a:p>
          <a:p>
            <a:r>
              <a:rPr lang="en-US" sz="2600" dirty="0"/>
              <a:t>10 April 2023</a:t>
            </a:r>
          </a:p>
          <a:p>
            <a:endParaRPr lang="en-US" sz="2200" b="1" dirty="0"/>
          </a:p>
          <a:p>
            <a:r>
              <a:rPr lang="en-US" sz="2200" i="1" dirty="0"/>
              <a:t>Javon “that’s our GitHub guy” Seaforth</a:t>
            </a:r>
          </a:p>
          <a:p>
            <a:r>
              <a:rPr lang="en-US" sz="2200" i="1" dirty="0"/>
              <a:t>Amit “everyone’s SME for help with graded challenges” Sharma</a:t>
            </a:r>
          </a:p>
          <a:p>
            <a:r>
              <a:rPr lang="en-US" sz="2200" i="1" dirty="0"/>
              <a:t>Kyle “looks (not brains) of the operation” Eaton</a:t>
            </a:r>
            <a:endParaRPr lang="en-US" b="1" dirty="0"/>
          </a:p>
        </p:txBody>
      </p:sp>
      <p:pic>
        <p:nvPicPr>
          <p:cNvPr id="2050" name="Picture 2" descr="Teamwork Memes - 20+ Funny Team Memes For Sharing">
            <a:extLst>
              <a:ext uri="{FF2B5EF4-FFF2-40B4-BE49-F238E27FC236}">
                <a16:creationId xmlns:a16="http://schemas.microsoft.com/office/drawing/2014/main" id="{639EA155-299D-D4B5-D1BE-12A4FE36E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34" y="2836767"/>
            <a:ext cx="2111469" cy="211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2A5E0B-85ED-0EFC-B27B-0FC02C33189C}"/>
              </a:ext>
            </a:extLst>
          </p:cNvPr>
          <p:cNvSpPr/>
          <p:nvPr/>
        </p:nvSpPr>
        <p:spPr>
          <a:xfrm rot="20897454">
            <a:off x="234581" y="391905"/>
            <a:ext cx="12927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We heart</a:t>
            </a:r>
          </a:p>
          <a:p>
            <a:pPr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Dav</a:t>
            </a:r>
            <a:r>
              <a:rPr lang="en-US" sz="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Gillis</a:t>
            </a:r>
            <a:endParaRPr lang="en-US" sz="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72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C077-D987-3C74-6055-C360C48C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D0DA-F816-6D4B-E262-A4859064D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53"/>
            <a:ext cx="4565773" cy="505609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Opioid abuse/opioid death is an issue</a:t>
            </a:r>
          </a:p>
          <a:p>
            <a:pPr lvl="1"/>
            <a:r>
              <a:rPr lang="en-US" sz="1600" dirty="0"/>
              <a:t>Deaths continue to increase &amp; key demographic (young folks) still impacted</a:t>
            </a:r>
          </a:p>
          <a:p>
            <a:r>
              <a:rPr lang="en-US" sz="2000" dirty="0"/>
              <a:t>Quality of this data not great</a:t>
            </a:r>
          </a:p>
          <a:p>
            <a:pPr lvl="1"/>
            <a:r>
              <a:rPr lang="en-US" sz="1600" dirty="0"/>
              <a:t>Several factors not available (Age, gender and employment status of people)</a:t>
            </a:r>
          </a:p>
          <a:p>
            <a:pPr lvl="1"/>
            <a:r>
              <a:rPr lang="en-US" sz="1600" dirty="0"/>
              <a:t>Data is older – Need updated information for more accurate  conclusion</a:t>
            </a:r>
          </a:p>
          <a:p>
            <a:pPr lvl="1"/>
            <a:r>
              <a:rPr lang="en-US" sz="1600" dirty="0"/>
              <a:t>Have not found</a:t>
            </a:r>
          </a:p>
          <a:p>
            <a:r>
              <a:rPr lang="en-US" sz="2000" dirty="0"/>
              <a:t>Analysis potentially needed at state level</a:t>
            </a:r>
          </a:p>
          <a:p>
            <a:pPr lvl="1"/>
            <a:r>
              <a:rPr lang="en-US" sz="1600" dirty="0"/>
              <a:t>?</a:t>
            </a:r>
          </a:p>
          <a:p>
            <a:r>
              <a:rPr lang="en-US" sz="2000" dirty="0"/>
              <a:t>Path forward on this analysis still in question</a:t>
            </a:r>
          </a:p>
          <a:p>
            <a:pPr lvl="1"/>
            <a:r>
              <a:rPr lang="en-US" sz="1600" dirty="0"/>
              <a:t>Do we investigate at the state level?  Do we sample the data to make inferences about the population?</a:t>
            </a:r>
          </a:p>
          <a:p>
            <a:pPr lvl="1"/>
            <a:r>
              <a:rPr lang="en-US" sz="1600" dirty="0"/>
              <a:t>Do we pivot towards another analysis?</a:t>
            </a:r>
          </a:p>
          <a:p>
            <a:pPr lvl="1"/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1F9F4-2081-EE6E-7EC1-9F9D650E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73" y="2435266"/>
            <a:ext cx="6571129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1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A10C-F163-22D1-977F-E1702439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9296"/>
            <a:ext cx="10515600" cy="163026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5109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A10C-F163-22D1-977F-E1702439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9296"/>
            <a:ext cx="10515600" cy="163026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78165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B2AF-EED4-613B-F346-2131458B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21AE-1BFC-4444-E2AF-1FC99357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Raw data for 2011 to 2017 timeframe  obtained from wonder.cdc.gov as a csv file (over 0.5 M rows)</a:t>
            </a:r>
          </a:p>
          <a:p>
            <a:r>
              <a:rPr lang="en-US" dirty="0"/>
              <a:t>Extracted information at national level using “groupby.first” function in pandas</a:t>
            </a:r>
          </a:p>
          <a:p>
            <a:pPr lvl="1"/>
            <a:r>
              <a:rPr lang="en-US" dirty="0"/>
              <a:t>Learned that the data could not be broken down at drug type level</a:t>
            </a:r>
          </a:p>
          <a:p>
            <a:r>
              <a:rPr lang="en-US" dirty="0"/>
              <a:t>completed a regression between opioid casualty and several factors (income,  education, employment) at US level</a:t>
            </a:r>
          </a:p>
          <a:p>
            <a:r>
              <a:rPr lang="en-US" dirty="0"/>
              <a:t>Completed a State ranking by deaths in each state</a:t>
            </a:r>
          </a:p>
          <a:p>
            <a:r>
              <a:rPr lang="en-US" dirty="0">
                <a:hlinkClick r:id="rId2"/>
              </a:rPr>
              <a:t>2022 has been the deadliest year for opioid overdoses in the U.S. (yahoo.com)</a:t>
            </a:r>
            <a:endParaRPr lang="en-US" dirty="0"/>
          </a:p>
          <a:p>
            <a:r>
              <a:rPr lang="en-US" dirty="0">
                <a:hlinkClick r:id="rId3"/>
              </a:rPr>
              <a:t>Drug Overdose Death Statistics [2023]: Opioids, Fentanyl &amp; More (drugabusestatistics.org)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4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C077-D987-3C74-6055-C360C48C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D0DA-F816-6D4B-E262-A4859064D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Drug Use Epidemic?</a:t>
            </a:r>
          </a:p>
          <a:p>
            <a:pPr lvl="1"/>
            <a:r>
              <a:rPr lang="en-US" dirty="0"/>
              <a:t>Impacting younger folks – Taking away able-bodied capable people</a:t>
            </a:r>
          </a:p>
          <a:p>
            <a:pPr lvl="1"/>
            <a:r>
              <a:rPr lang="en-US" dirty="0"/>
              <a:t>Increased econo-social liability of families left behind</a:t>
            </a:r>
          </a:p>
          <a:p>
            <a:pPr lvl="1"/>
            <a:r>
              <a:rPr lang="en-US" dirty="0"/>
              <a:t>Rate of increase in casualty is significant (doubled from 2019 to 2023)</a:t>
            </a:r>
          </a:p>
          <a:p>
            <a:r>
              <a:rPr lang="en-US" dirty="0"/>
              <a:t>Data Quality</a:t>
            </a:r>
          </a:p>
          <a:p>
            <a:pPr lvl="1"/>
            <a:r>
              <a:rPr lang="en-US" dirty="0"/>
              <a:t>Several factors not available (Age, gender and employment status of people)</a:t>
            </a:r>
          </a:p>
          <a:p>
            <a:pPr lvl="1"/>
            <a:r>
              <a:rPr lang="en-US" dirty="0"/>
              <a:t>Data is older – Need updated information for more accurate  conclusion</a:t>
            </a:r>
          </a:p>
          <a:p>
            <a:r>
              <a:rPr lang="en-US" dirty="0"/>
              <a:t>COVID 19</a:t>
            </a:r>
          </a:p>
          <a:p>
            <a:pPr lvl="1"/>
            <a:r>
              <a:rPr lang="en-US" dirty="0"/>
              <a:t>Game changing impact – Over 81,000 (~ 38% increase yoy) drug overdose deaths in 12 months period.  Data need to be added</a:t>
            </a:r>
          </a:p>
          <a:p>
            <a:r>
              <a:rPr lang="en-US" dirty="0"/>
              <a:t>Government Policies</a:t>
            </a:r>
          </a:p>
          <a:p>
            <a:pPr lvl="1"/>
            <a:r>
              <a:rPr lang="en-US" dirty="0"/>
              <a:t>Open boarders have increased illicit drug activities – need to look at impact</a:t>
            </a:r>
          </a:p>
        </p:txBody>
      </p:sp>
    </p:spTree>
    <p:extLst>
      <p:ext uri="{BB962C8B-B14F-4D97-AF65-F5344CB8AC3E}">
        <p14:creationId xmlns:p14="http://schemas.microsoft.com/office/powerpoint/2010/main" val="59775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C077-D987-3C74-6055-C360C48C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Background/Proposed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D0DA-F816-6D4B-E262-A4859064D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Anecdotal evidence that opioid abuse/opioid deaths are a big problem in the U.S.</a:t>
            </a:r>
            <a:endParaRPr lang="en-US" sz="1600" dirty="0"/>
          </a:p>
          <a:p>
            <a:pPr lvl="1"/>
            <a:r>
              <a:rPr lang="en-US" sz="1600" dirty="0"/>
              <a:t>News/social media – we constantly hear about all the deaths/issues with opioids</a:t>
            </a:r>
          </a:p>
          <a:p>
            <a:pPr lvl="1"/>
            <a:r>
              <a:rPr lang="en-US" sz="1600" dirty="0"/>
              <a:t>Perhaps we know someone who has passed from opioid abuse</a:t>
            </a:r>
          </a:p>
          <a:p>
            <a:pPr lvl="1"/>
            <a:r>
              <a:rPr lang="en-US" sz="1600" dirty="0"/>
              <a:t>Stressful society we live in today – people are turning to coping mechanisms (e.g., alcohol/drugs, anxiety meds, etc.)</a:t>
            </a:r>
          </a:p>
          <a:p>
            <a:pPr lvl="1"/>
            <a:r>
              <a:rPr lang="en-US" sz="1600" b="1" i="1" dirty="0"/>
              <a:t>We </a:t>
            </a:r>
            <a:r>
              <a:rPr lang="en-US" sz="1600" b="1" i="1" u="sng" dirty="0"/>
              <a:t>assume</a:t>
            </a:r>
            <a:r>
              <a:rPr lang="en-US" sz="1600" b="1" i="1" dirty="0"/>
              <a:t> opioid deaths are in the “top 5” category of deaths in the U.S. 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Problem/analysis</a:t>
            </a:r>
          </a:p>
          <a:p>
            <a:pPr lvl="1"/>
            <a:r>
              <a:rPr lang="en-US" sz="1600" dirty="0"/>
              <a:t>What are the leading predictors of opioid abuse/opioid deaths in the U.S.?</a:t>
            </a:r>
          </a:p>
          <a:p>
            <a:pPr lvl="1"/>
            <a:r>
              <a:rPr lang="en-US" sz="1600" dirty="0"/>
              <a:t>Goal - want to be able to predict opioid deaths in U.S. to focus resources at prevention = “resources are limited”</a:t>
            </a:r>
          </a:p>
          <a:p>
            <a:pPr lvl="1"/>
            <a:r>
              <a:rPr lang="en-US" sz="1600" dirty="0"/>
              <a:t>Big problem to try and solve/bound – potential datasets initially found are huge</a:t>
            </a:r>
          </a:p>
          <a:p>
            <a:pPr lvl="1"/>
            <a:r>
              <a:rPr lang="en-US" sz="1600" dirty="0"/>
              <a:t>For this first project, we are using large datasets found easily/quickly</a:t>
            </a:r>
          </a:p>
          <a:p>
            <a:endParaRPr lang="en-US" sz="12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58CBA-BEE9-7ADD-EA74-C0A703F25B00}"/>
              </a:ext>
            </a:extLst>
          </p:cNvPr>
          <p:cNvSpPr txBox="1"/>
          <p:nvPr/>
        </p:nvSpPr>
        <p:spPr>
          <a:xfrm>
            <a:off x="786653" y="5710517"/>
            <a:ext cx="1061869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Trying to predict opioid abuse/deaths so preventive resources can be allocated to the problem</a:t>
            </a:r>
          </a:p>
        </p:txBody>
      </p:sp>
    </p:spTree>
    <p:extLst>
      <p:ext uri="{BB962C8B-B14F-4D97-AF65-F5344CB8AC3E}">
        <p14:creationId xmlns:p14="http://schemas.microsoft.com/office/powerpoint/2010/main" val="393347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4F4029-58B2-9D82-C43B-CE0E9C83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865" y="1609871"/>
            <a:ext cx="5812014" cy="431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7F56A-0C8A-362E-89AD-0B7CC57E702E}"/>
              </a:ext>
            </a:extLst>
          </p:cNvPr>
          <p:cNvSpPr txBox="1"/>
          <p:nvPr/>
        </p:nvSpPr>
        <p:spPr>
          <a:xfrm>
            <a:off x="8382000" y="3128758"/>
            <a:ext cx="29718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Opioid deaths </a:t>
            </a:r>
            <a:r>
              <a:rPr lang="en-US" sz="1600" b="1" i="1" u="sng" dirty="0"/>
              <a:t>not in</a:t>
            </a:r>
            <a:r>
              <a:rPr lang="en-US" sz="1600" b="1" i="1" dirty="0"/>
              <a:t> “top 5”             (or “top 10” for that matter)...    but still important!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DBD14C-4025-301C-380E-9E07E0F3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62" y="1690688"/>
            <a:ext cx="4137856" cy="4235814"/>
          </a:xfrm>
        </p:spPr>
        <p:txBody>
          <a:bodyPr>
            <a:normAutofit/>
          </a:bodyPr>
          <a:lstStyle/>
          <a:p>
            <a:r>
              <a:rPr lang="en-US" sz="2000" i="1" dirty="0"/>
              <a:t>Quick look at another analysis shows as recently as 2017, opioid deaths are not one of the leading death categories in the U.S. </a:t>
            </a:r>
          </a:p>
          <a:p>
            <a:pPr marL="0" indent="0">
              <a:buNone/>
            </a:pPr>
            <a:r>
              <a:rPr lang="en-US" sz="1600" i="1" dirty="0"/>
              <a:t>Source:  CDC.gov</a:t>
            </a:r>
          </a:p>
          <a:p>
            <a:endParaRPr lang="en-US" sz="2000" i="1" dirty="0"/>
          </a:p>
          <a:p>
            <a:r>
              <a:rPr lang="en-US" sz="2000" i="1" dirty="0">
                <a:sym typeface="Wingdings" panose="05000000000000000000" pitchFamily="2" charset="2"/>
              </a:rPr>
              <a:t>According to another study, 71% of opioid deaths are attributed to ages 25 -54; this is a vital age group for “breadwinning” </a:t>
            </a:r>
          </a:p>
          <a:p>
            <a:pPr marL="0" indent="0">
              <a:buNone/>
            </a:pPr>
            <a:r>
              <a:rPr lang="en-US" sz="1600" i="1" dirty="0">
                <a:sym typeface="Wingdings" panose="05000000000000000000" pitchFamily="2" charset="2"/>
              </a:rPr>
              <a:t>Source:  National Safety Council</a:t>
            </a:r>
          </a:p>
          <a:p>
            <a:pPr marL="0" indent="0">
              <a:buNone/>
            </a:pPr>
            <a:endParaRPr lang="en-US" sz="1200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200" i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200" i="1" dirty="0">
              <a:sym typeface="Wingdings" panose="05000000000000000000" pitchFamily="2" charset="2"/>
            </a:endParaRPr>
          </a:p>
          <a:p>
            <a:pPr lvl="1"/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98B50E-47A3-93F8-EBE4-846DBCBD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Background/Proposed Analysis (cont.)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DDFB4-681D-D767-D935-D76C541F69D9}"/>
              </a:ext>
            </a:extLst>
          </p:cNvPr>
          <p:cNvSpPr txBox="1"/>
          <p:nvPr/>
        </p:nvSpPr>
        <p:spPr>
          <a:xfrm>
            <a:off x="786653" y="6092765"/>
            <a:ext cx="1061869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Still would like to tackle the opioid problem</a:t>
            </a:r>
          </a:p>
        </p:txBody>
      </p:sp>
    </p:spTree>
    <p:extLst>
      <p:ext uri="{BB962C8B-B14F-4D97-AF65-F5344CB8AC3E}">
        <p14:creationId xmlns:p14="http://schemas.microsoft.com/office/powerpoint/2010/main" val="217699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D9A9-2815-B084-3450-636E1041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BACA-F4F3-E4D2-AA8F-A959F499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30" y="1497105"/>
            <a:ext cx="5432612" cy="5271247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Various data sources (2011 – 2017):</a:t>
            </a:r>
          </a:p>
          <a:p>
            <a:pPr lvl="1"/>
            <a:r>
              <a:rPr lang="en-US" sz="1500" dirty="0"/>
              <a:t>Population - https://www.census.gov</a:t>
            </a:r>
          </a:p>
          <a:p>
            <a:pPr lvl="1"/>
            <a:r>
              <a:rPr lang="en-US" sz="1500" dirty="0"/>
              <a:t>Death by Opioid Type – wonder.cdc.gov</a:t>
            </a:r>
          </a:p>
          <a:p>
            <a:pPr lvl="1"/>
            <a:r>
              <a:rPr lang="en-US" sz="1500" dirty="0"/>
              <a:t>Education - factfinder.census.gov</a:t>
            </a:r>
          </a:p>
          <a:p>
            <a:pPr lvl="1"/>
            <a:r>
              <a:rPr lang="en-US" sz="1500" dirty="0"/>
              <a:t>Income - factfinder.census.gov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Data sources combined into csv. file and found on Kaggle website (www.kaggle.com)</a:t>
            </a:r>
          </a:p>
          <a:p>
            <a:pPr marL="685800" lvl="2">
              <a:spcBef>
                <a:spcPts val="1000"/>
              </a:spcBef>
            </a:pPr>
            <a:r>
              <a:rPr lang="en-US" sz="1500" dirty="0"/>
              <a:t>500k+ rows of data</a:t>
            </a:r>
          </a:p>
          <a:p>
            <a:pPr lvl="1"/>
            <a:r>
              <a:rPr lang="en-US" sz="1500" dirty="0"/>
              <a:t>all (50) states represented; 1,890 counties represented</a:t>
            </a:r>
          </a:p>
          <a:p>
            <a:pPr lvl="1"/>
            <a:r>
              <a:rPr lang="en-US" sz="1500" dirty="0"/>
              <a:t>metadata includes county population, education levels, income levels, etc.</a:t>
            </a:r>
          </a:p>
          <a:p>
            <a:r>
              <a:rPr lang="en-US" sz="1800" dirty="0"/>
              <a:t>Extracted information at national level using “groupby.first” function in Pandas</a:t>
            </a:r>
          </a:p>
          <a:p>
            <a:pPr lvl="1"/>
            <a:r>
              <a:rPr lang="en-US" sz="1500" dirty="0"/>
              <a:t>learned that the data could not be broken down at drug-type level</a:t>
            </a:r>
          </a:p>
          <a:p>
            <a:r>
              <a:rPr lang="en-US" sz="1800" dirty="0"/>
              <a:t>Completed regressions between opioid casualty and a.) income and b.) education at U.S. level</a:t>
            </a:r>
          </a:p>
          <a:p>
            <a:pPr lvl="1"/>
            <a:r>
              <a:rPr lang="en-US" sz="1500" dirty="0"/>
              <a:t>initial look at correlation/prediction of opioid deaths using metadata columns </a:t>
            </a:r>
          </a:p>
          <a:p>
            <a:pPr lvl="1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3CA2C-9487-3938-B224-92E70BC9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315" y="1690688"/>
            <a:ext cx="5936848" cy="36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4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0B32BF-2C69-79A3-B94C-F7D4EDAA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108" y="1453812"/>
            <a:ext cx="6106832" cy="4580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7F56A-0C8A-362E-89AD-0B7CC57E702E}"/>
              </a:ext>
            </a:extLst>
          </p:cNvPr>
          <p:cNvSpPr txBox="1"/>
          <p:nvPr/>
        </p:nvSpPr>
        <p:spPr>
          <a:xfrm>
            <a:off x="7709647" y="2562099"/>
            <a:ext cx="290745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47,600 deaths (2017) similar to our dataset value in 2017 (49,608)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DBD14C-4025-301C-380E-9E07E0F3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62" y="1690688"/>
            <a:ext cx="3859950" cy="4235814"/>
          </a:xfrm>
        </p:spPr>
        <p:txBody>
          <a:bodyPr>
            <a:normAutofit/>
          </a:bodyPr>
          <a:lstStyle/>
          <a:p>
            <a:r>
              <a:rPr lang="en-US" sz="2000" i="1" dirty="0"/>
              <a:t>Quick look at another analysis shows 2017 U.S. death count is comparable to the value in our dataset </a:t>
            </a:r>
          </a:p>
          <a:p>
            <a:pPr marL="0" indent="0">
              <a:buNone/>
            </a:pPr>
            <a:r>
              <a:rPr lang="en-US" sz="1600" i="1" dirty="0"/>
              <a:t>Source:  CDC.gov</a:t>
            </a:r>
          </a:p>
          <a:p>
            <a:endParaRPr lang="en-US" sz="2000" i="1" dirty="0"/>
          </a:p>
          <a:p>
            <a:r>
              <a:rPr lang="en-US" sz="2000" i="1" dirty="0"/>
              <a:t>Allows us to conclude our dataset can be used confidently for an initial excursion at this opioid problem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98B50E-47A3-93F8-EBE4-846DBCBD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 &amp; Methodology (cont.)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DDFB4-681D-D767-D935-D76C541F69D9}"/>
              </a:ext>
            </a:extLst>
          </p:cNvPr>
          <p:cNvSpPr txBox="1"/>
          <p:nvPr/>
        </p:nvSpPr>
        <p:spPr>
          <a:xfrm>
            <a:off x="786653" y="6092765"/>
            <a:ext cx="1061869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Secondary analysis/data source helps validate our dataset may be reliable</a:t>
            </a:r>
          </a:p>
        </p:txBody>
      </p:sp>
    </p:spTree>
    <p:extLst>
      <p:ext uri="{BB962C8B-B14F-4D97-AF65-F5344CB8AC3E}">
        <p14:creationId xmlns:p14="http://schemas.microsoft.com/office/powerpoint/2010/main" val="291738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D9A9-2815-B084-3450-636E1041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365125"/>
            <a:ext cx="10824882" cy="1325563"/>
          </a:xfrm>
        </p:spPr>
        <p:txBody>
          <a:bodyPr/>
          <a:lstStyle/>
          <a:p>
            <a:r>
              <a:rPr lang="en-US" dirty="0"/>
              <a:t>Possible Predictor of Opioid Deaths -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BACA-F4F3-E4D2-AA8F-A959F499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62" y="1690688"/>
            <a:ext cx="3761338" cy="4235814"/>
          </a:xfrm>
        </p:spPr>
        <p:txBody>
          <a:bodyPr>
            <a:normAutofit/>
          </a:bodyPr>
          <a:lstStyle/>
          <a:p>
            <a:r>
              <a:rPr lang="en-US" sz="2000" dirty="0"/>
              <a:t>Average annual income for U.S. states regressed against # of opioid deaths in U.S. to see if death prediction plausible</a:t>
            </a:r>
          </a:p>
          <a:p>
            <a:r>
              <a:rPr lang="en-US" sz="2000" dirty="0"/>
              <a:t>Correlation (rho):  0.93; strong correlation = strong positive relationship</a:t>
            </a:r>
          </a:p>
          <a:p>
            <a:r>
              <a:rPr lang="en-US" sz="2000" dirty="0"/>
              <a:t>Possible issues w/ regression include:</a:t>
            </a:r>
          </a:p>
          <a:p>
            <a:pPr lvl="1"/>
            <a:r>
              <a:rPr lang="en-US" sz="1600" dirty="0"/>
              <a:t>income increase could be attributed to inflation/price increases</a:t>
            </a:r>
          </a:p>
          <a:p>
            <a:pPr lvl="1"/>
            <a:r>
              <a:rPr lang="en-US" sz="1600" dirty="0"/>
              <a:t>only (6) Degrees of Freedom/(7) datapoints; limited data</a:t>
            </a:r>
          </a:p>
          <a:p>
            <a:pPr lvl="1"/>
            <a:endParaRPr lang="en-US" sz="12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14C16C6-9F42-9792-75F5-97BE7EE008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296792"/>
              </p:ext>
            </p:extLst>
          </p:nvPr>
        </p:nvGraphicFramePr>
        <p:xfrm>
          <a:off x="5147086" y="1690688"/>
          <a:ext cx="6111240" cy="3802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4DC0D09-A217-0F90-EBF4-4E06AFFD6AC0}"/>
              </a:ext>
            </a:extLst>
          </p:cNvPr>
          <p:cNvSpPr txBox="1"/>
          <p:nvPr/>
        </p:nvSpPr>
        <p:spPr>
          <a:xfrm>
            <a:off x="735106" y="6092765"/>
            <a:ext cx="1061869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does not equal causation – need to investigate relationship further</a:t>
            </a:r>
          </a:p>
        </p:txBody>
      </p:sp>
    </p:spTree>
    <p:extLst>
      <p:ext uri="{BB962C8B-B14F-4D97-AF65-F5344CB8AC3E}">
        <p14:creationId xmlns:p14="http://schemas.microsoft.com/office/powerpoint/2010/main" val="29973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D9A9-2815-B084-3450-636E1041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365125"/>
            <a:ext cx="10824882" cy="1325563"/>
          </a:xfrm>
        </p:spPr>
        <p:txBody>
          <a:bodyPr/>
          <a:lstStyle/>
          <a:p>
            <a:r>
              <a:rPr lang="en-US" dirty="0"/>
              <a:t>Possible Predictor of Opioid Deaths - Educated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BACA-F4F3-E4D2-AA8F-A959F499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62" y="1690688"/>
            <a:ext cx="3573079" cy="423581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# of educated individuals in U.S. states regressed against # of opioid deaths in U.S. to see if death prediction plausible</a:t>
            </a:r>
          </a:p>
          <a:p>
            <a:r>
              <a:rPr lang="en-US" sz="2000" dirty="0"/>
              <a:t>Assumption – “educated” equals Bachelor/4-year degrees and Master’s/post-graduate degrees</a:t>
            </a:r>
          </a:p>
          <a:p>
            <a:r>
              <a:rPr lang="en-US" sz="2000" dirty="0"/>
              <a:t>Correlation (rho):  0.99; strong correlation = strong positive relationship</a:t>
            </a:r>
          </a:p>
          <a:p>
            <a:r>
              <a:rPr lang="en-US" sz="2000" dirty="0"/>
              <a:t>Possible issues w/ regression include:</a:t>
            </a:r>
          </a:p>
          <a:p>
            <a:pPr lvl="1"/>
            <a:r>
              <a:rPr lang="en-US" sz="1700" dirty="0"/>
              <a:t>uneducated has similar fit = not an important factor in opioid deaths?</a:t>
            </a:r>
          </a:p>
          <a:p>
            <a:pPr lvl="1"/>
            <a:r>
              <a:rPr lang="en-US" sz="1700" dirty="0"/>
              <a:t>only (6) Degrees of Freedom/(7) datapoints; limited data</a:t>
            </a:r>
          </a:p>
          <a:p>
            <a:pPr lvl="1"/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C0D09-A217-0F90-EBF4-4E06AFFD6AC0}"/>
              </a:ext>
            </a:extLst>
          </p:cNvPr>
          <p:cNvSpPr txBox="1"/>
          <p:nvPr/>
        </p:nvSpPr>
        <p:spPr>
          <a:xfrm>
            <a:off x="735106" y="6092765"/>
            <a:ext cx="1061869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does not equal causation – need to investigate relationship further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C36CE-C1E8-A084-4A55-FC033033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132" y="1690688"/>
            <a:ext cx="6741691" cy="38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3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D9A9-2815-B084-3450-636E1041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5125"/>
            <a:ext cx="11239500" cy="1325563"/>
          </a:xfrm>
        </p:spPr>
        <p:txBody>
          <a:bodyPr/>
          <a:lstStyle/>
          <a:p>
            <a:r>
              <a:rPr lang="en-US" dirty="0"/>
              <a:t>Possible Predictor of Opioid Deaths - Uneducated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BACA-F4F3-E4D2-AA8F-A959F499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690688"/>
            <a:ext cx="4262157" cy="423581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# of uneducated individuals in U.S. states regressed against # of opioid deaths in U.S. to see if death prediction plausible</a:t>
            </a:r>
          </a:p>
          <a:p>
            <a:r>
              <a:rPr lang="en-US" sz="2000" dirty="0"/>
              <a:t>Assumption – “uneducated” equals some high school, high school grad and some college</a:t>
            </a:r>
          </a:p>
          <a:p>
            <a:r>
              <a:rPr lang="en-US" sz="2000" dirty="0"/>
              <a:t>Correlation (rho):  0.99; strong correlation = strong positive relationship</a:t>
            </a:r>
          </a:p>
          <a:p>
            <a:r>
              <a:rPr lang="en-US" sz="2000" dirty="0"/>
              <a:t>Possible issues w/ regression include:</a:t>
            </a:r>
          </a:p>
          <a:p>
            <a:pPr lvl="1"/>
            <a:r>
              <a:rPr lang="en-US" sz="1600" dirty="0"/>
              <a:t>educated has similar fit = not an important factor in opioid deaths?</a:t>
            </a:r>
          </a:p>
          <a:p>
            <a:pPr lvl="1"/>
            <a:r>
              <a:rPr lang="en-US" sz="1600" dirty="0"/>
              <a:t>only (6) Degrees of Freedom/(7) datapoints; limited data</a:t>
            </a:r>
          </a:p>
          <a:p>
            <a:pPr lvl="1"/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C0D09-A217-0F90-EBF4-4E06AFFD6AC0}"/>
              </a:ext>
            </a:extLst>
          </p:cNvPr>
          <p:cNvSpPr txBox="1"/>
          <p:nvPr/>
        </p:nvSpPr>
        <p:spPr>
          <a:xfrm>
            <a:off x="735106" y="6092765"/>
            <a:ext cx="1061869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does not equal causation – need to investigate relationship further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7A564-916E-D21E-A217-D0632D0C2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432" y="2044565"/>
            <a:ext cx="6710643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2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0B2A0F-A581-48EF-A4E3-E5480F135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809" y="1690688"/>
            <a:ext cx="6029307" cy="39391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C2C985-6328-52DF-1521-E2B7D294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Findings/Considerations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DFB7-54D0-B618-5613-4A7D845F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95" y="1621864"/>
            <a:ext cx="4868364" cy="4871011"/>
          </a:xfrm>
        </p:spPr>
        <p:txBody>
          <a:bodyPr>
            <a:normAutofit/>
          </a:bodyPr>
          <a:lstStyle/>
          <a:p>
            <a:r>
              <a:rPr lang="en-US" sz="2000" dirty="0"/>
              <a:t>Data Quality</a:t>
            </a:r>
          </a:p>
          <a:p>
            <a:pPr lvl="1"/>
            <a:r>
              <a:rPr lang="en-US" sz="1600" dirty="0"/>
              <a:t>Initial regressions of data (i.e., education, income) not enough to feel confident in understanding opioid abuse/deaths</a:t>
            </a:r>
          </a:p>
          <a:p>
            <a:pPr lvl="1"/>
            <a:r>
              <a:rPr lang="en-US" sz="1600" dirty="0"/>
              <a:t>Potential key subfactors not available in this dataset:  </a:t>
            </a:r>
            <a:r>
              <a:rPr lang="en-US" sz="1600" i="1" dirty="0"/>
              <a:t>age, gender, employment status, alcohol use, criminal history, history of mental health issues, etc.</a:t>
            </a:r>
          </a:p>
          <a:p>
            <a:r>
              <a:rPr lang="en-US" sz="2000" dirty="0"/>
              <a:t>Opioid Deaths Prevalent in Key Generation</a:t>
            </a:r>
          </a:p>
          <a:p>
            <a:pPr lvl="1"/>
            <a:r>
              <a:rPr lang="en-US" sz="1600" dirty="0"/>
              <a:t>Impacting younger folks – Taking away able-bodied capable people</a:t>
            </a:r>
          </a:p>
          <a:p>
            <a:pPr lvl="1"/>
            <a:r>
              <a:rPr lang="en-US" sz="1600" dirty="0"/>
              <a:t>Hence understanding and solving opioid abuse/deaths vital to our nation  (socioeconomic impact, GDP impact, etc.)</a:t>
            </a:r>
          </a:p>
          <a:p>
            <a:r>
              <a:rPr lang="en-US" sz="2000" dirty="0"/>
              <a:t>COVID-19 Impact</a:t>
            </a:r>
          </a:p>
          <a:p>
            <a:pPr lvl="1"/>
            <a:r>
              <a:rPr lang="en-US" sz="1600" dirty="0"/>
              <a:t>Game changing impact – huge increase in 2020+ opioid deaths (see graph) – need to do further analysis on more recent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055DF-2D81-C41D-BABC-4F6A0D6A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703" y="3337145"/>
            <a:ext cx="1432684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1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1342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Analysis of Opioid Deaths in the U.S.</vt:lpstr>
      <vt:lpstr>Background/Proposed Analysis</vt:lpstr>
      <vt:lpstr>Background/Proposed Analysis (cont.)</vt:lpstr>
      <vt:lpstr>Dataset &amp; Methodology</vt:lpstr>
      <vt:lpstr>Dataset &amp; Methodology (cont.)</vt:lpstr>
      <vt:lpstr>Possible Predictor of Opioid Deaths - Income</vt:lpstr>
      <vt:lpstr>Possible Predictor of Opioid Deaths - Educated</vt:lpstr>
      <vt:lpstr>Possible Predictor of Opioid Deaths - Uneducated</vt:lpstr>
      <vt:lpstr>Initial Findings/Considerations</vt:lpstr>
      <vt:lpstr>Takeaways/Conclusion</vt:lpstr>
      <vt:lpstr>PowerPoint Presentation</vt:lpstr>
      <vt:lpstr>PowerPoint Presentation</vt:lpstr>
      <vt:lpstr>Method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Eaton</dc:creator>
  <cp:lastModifiedBy>Kyle Eaton</cp:lastModifiedBy>
  <cp:revision>1</cp:revision>
  <dcterms:created xsi:type="dcterms:W3CDTF">2023-04-07T12:16:04Z</dcterms:created>
  <dcterms:modified xsi:type="dcterms:W3CDTF">2023-04-09T12:22:20Z</dcterms:modified>
</cp:coreProperties>
</file>