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35FF-4195-7EA4-7FF2-35CFE5D1B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403C3-19AD-B8D7-BCF4-8993DB47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1475-D925-BD76-A38A-28626E3C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1151-7E04-308E-D0E5-B1B84A80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64C9-BBCB-1676-0D03-756310F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7CFA-D2E1-5328-EEC2-9B29E3D7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2E0F9-8BA0-9DBB-0D07-A08C687D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AA52-C61D-2C31-9403-A3CC1C8F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ABF8-0CFD-481E-3502-D603F394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7A09F-520A-7782-962A-2D1737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901AC-051D-CBC5-4012-C7973C6D8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21A47-9445-FE87-5934-943E29A8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C9CA-8B84-1CB5-290C-192A22C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75A7-9AF0-42A1-B5AD-2211FC4C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8821-A979-0C1C-7E91-48860690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4AF3-1895-C999-1138-17960F27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6763-615E-35B9-6BB6-9F55328D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8F72-F580-AC4C-FB57-B302683F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134D-F30D-07AB-3A36-A7A0739C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082E-F296-0AE2-5E23-D7F2B3BC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4806-D297-884C-A204-F769F397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8ADD-7DD3-1F7C-024E-CC0F4B0CC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DB8B-F570-61CC-E548-1EB18948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5EC-C47A-8A64-6ECD-66590A3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7AB3-47AB-8738-A715-5DEFE3C5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B4E3-ADE8-2C95-A438-E9CD253C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22AD-609B-D61B-F463-9F68D9150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5BC85-3295-A2A2-EE49-16F646FD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89E4E-66D0-D0C2-B826-31C5DF30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6A0CF-B85A-9E0A-E373-783B836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130C7-662A-4002-A086-1BD01336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E917-74B5-5EED-B4C9-88AF0536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3183A-ABDB-E0DC-5C91-71B26C89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4930A-0576-DAD4-29A6-E5A03E60E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553C1-FD2E-6C56-62BF-5A5A06051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04EFC-C209-1BAE-8BA2-D5C01B8A3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72094-ADAD-0470-5A8F-272FCC86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B8138-BA59-CA60-E109-530C1188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485DB-0E15-C024-5BB9-6630A4D1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D325-AE62-9393-6A3D-D22A77D2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4BF07-D99E-3C8F-CACC-6D1E308F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C8420-6EDC-6804-436F-38E293E3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3D793-6D1B-7535-2D19-B3556794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77885-364A-D448-1908-C3CABFFB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2D38D-C588-B17E-6C07-613F1BA7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4BF63-C0DB-5637-677A-2240B1CE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7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543-0629-645B-EC97-02137C11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13E1-FA49-A661-0558-68AB18E4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16A61-2603-7F95-41FE-76E03298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ADFD3-F35F-C2D4-9F8A-265D8538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9A00-B44F-84B2-FF35-4B2B44AB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C771E-AD48-0EFE-0270-7B4BD3BA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3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4CC6-4961-3B76-B281-71E4132B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2C5E9-7B89-1668-F284-4B48E04D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37C9E-B55B-C99E-81FC-680C909C3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41E3D-DE96-FB61-9ABC-3C84DC1C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68358-1A19-344A-5C3E-A1DD1A75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9616-2A1E-411B-CDBB-2EC869E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5826C-DFDF-14A4-E471-AA0682D1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EC367-E642-C71D-B29C-9ADF1493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2EEE-1FB3-5CB6-5977-4A734998B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843F-60D9-4E5B-827E-BAD112BCD8E7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1460-6DA8-A004-294C-9293C72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30CD-4CDF-1D43-7875-3F7095077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CB2A-BE33-4AEC-B336-524963046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ugabusestatistics.org/drug-overdose-deaths/" TargetMode="External"/><Relationship Id="rId2" Type="http://schemas.openxmlformats.org/officeDocument/2006/relationships/hyperlink" Target="https://news.yahoo.com/2022-deadliest-opioid-overdoses-u-02130822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C5EF-3E95-2E28-A7F5-7ED7FE79D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AD249-7D6D-5E28-B31C-2DE75DE3C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B2AF-EED4-613B-F346-2131458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21AE-1BFC-4444-E2AF-1FC99357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Raw data for 2011 to 2017 timeframe  obtained from wonder.cdc.gov as a csv file (over 0.5 M rows)</a:t>
            </a:r>
          </a:p>
          <a:p>
            <a:r>
              <a:rPr lang="en-US" dirty="0"/>
              <a:t>Extracted information at national level using “</a:t>
            </a:r>
            <a:r>
              <a:rPr lang="en-US" dirty="0" err="1"/>
              <a:t>groupby.first</a:t>
            </a:r>
            <a:r>
              <a:rPr lang="en-US" dirty="0"/>
              <a:t>” function in pandas</a:t>
            </a:r>
          </a:p>
          <a:p>
            <a:pPr lvl="1"/>
            <a:r>
              <a:rPr lang="en-US" dirty="0"/>
              <a:t>Learned that the data could not be broken down at drug type level</a:t>
            </a:r>
          </a:p>
          <a:p>
            <a:r>
              <a:rPr lang="en-US" dirty="0"/>
              <a:t>completed a regression between opioid casualty and several factors (income,  education, employment) at US level</a:t>
            </a:r>
          </a:p>
          <a:p>
            <a:r>
              <a:rPr lang="en-US" dirty="0"/>
              <a:t>Completed a State ranking by deaths in each state</a:t>
            </a:r>
          </a:p>
          <a:p>
            <a:r>
              <a:rPr lang="en-US" dirty="0">
                <a:hlinkClick r:id="rId2"/>
              </a:rPr>
              <a:t>2022 has been the deadliest year for opioid overdoses in the U.S. (yahoo.com)</a:t>
            </a:r>
            <a:endParaRPr lang="en-US" dirty="0"/>
          </a:p>
          <a:p>
            <a:r>
              <a:rPr lang="en-US" dirty="0">
                <a:hlinkClick r:id="rId3"/>
              </a:rPr>
              <a:t>Drug Overdose Death Statistics [2023]: Opioids, Fentanyl &amp; More (drugabusestatistics.org)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4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ADDD-F165-3A30-DD36-E0DDB79C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26A5-6DDA-B68A-D528-AF2DA428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Drug Use Epidemic?</a:t>
            </a:r>
          </a:p>
          <a:p>
            <a:pPr lvl="1"/>
            <a:r>
              <a:rPr lang="en-US" dirty="0"/>
              <a:t>Impacting younger folks – Taking away able-bodied capable people</a:t>
            </a:r>
          </a:p>
          <a:p>
            <a:pPr lvl="1"/>
            <a:r>
              <a:rPr lang="en-US" dirty="0"/>
              <a:t>Increased </a:t>
            </a:r>
            <a:r>
              <a:rPr lang="en-US" dirty="0" err="1"/>
              <a:t>econo</a:t>
            </a:r>
            <a:r>
              <a:rPr lang="en-US" dirty="0"/>
              <a:t>-social liability of families left behind</a:t>
            </a:r>
          </a:p>
          <a:p>
            <a:pPr lvl="1"/>
            <a:r>
              <a:rPr lang="en-US" dirty="0"/>
              <a:t>Rate of increase in casualty is significant (doubled from 2019 to 2023)</a:t>
            </a:r>
          </a:p>
          <a:p>
            <a:r>
              <a:rPr lang="en-US" dirty="0"/>
              <a:t>Data Quality</a:t>
            </a:r>
          </a:p>
          <a:p>
            <a:pPr lvl="1"/>
            <a:r>
              <a:rPr lang="en-US" dirty="0"/>
              <a:t>Several factors not available (Age, gender and employment status of people)</a:t>
            </a:r>
          </a:p>
          <a:p>
            <a:pPr lvl="1"/>
            <a:r>
              <a:rPr lang="en-US" dirty="0"/>
              <a:t>Data is older – Need updated information for more accurate  conclusion</a:t>
            </a:r>
          </a:p>
          <a:p>
            <a:r>
              <a:rPr lang="en-US" dirty="0"/>
              <a:t>COVID 19</a:t>
            </a:r>
          </a:p>
          <a:p>
            <a:pPr lvl="1"/>
            <a:r>
              <a:rPr lang="en-US" dirty="0"/>
              <a:t>Game changing impact – Over 81,000 (~ 38% increase </a:t>
            </a:r>
            <a:r>
              <a:rPr lang="en-US" dirty="0" err="1"/>
              <a:t>yoy</a:t>
            </a:r>
            <a:r>
              <a:rPr lang="en-US" dirty="0"/>
              <a:t>) drug overdose deaths in 12 months period.  Data need to be added</a:t>
            </a:r>
          </a:p>
          <a:p>
            <a:r>
              <a:rPr lang="en-US" dirty="0"/>
              <a:t>Government Policies</a:t>
            </a:r>
          </a:p>
          <a:p>
            <a:pPr lvl="1"/>
            <a:r>
              <a:rPr lang="en-US" dirty="0"/>
              <a:t>Open boarders have increased illicit drug activities – need to look at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2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222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Method</vt:lpstr>
      <vt:lpstr>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Sharma</dc:creator>
  <cp:lastModifiedBy>Amit Sharma</cp:lastModifiedBy>
  <cp:revision>1</cp:revision>
  <dcterms:created xsi:type="dcterms:W3CDTF">2023-04-07T14:24:41Z</dcterms:created>
  <dcterms:modified xsi:type="dcterms:W3CDTF">2023-04-08T18:21:20Z</dcterms:modified>
</cp:coreProperties>
</file>