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70" r:id="rId4"/>
  </p:sldMasterIdLst>
  <p:notesMasterIdLst>
    <p:notesMasterId r:id="rId24"/>
  </p:notesMasterIdLst>
  <p:sldIdLst>
    <p:sldId id="349" r:id="rId5"/>
    <p:sldId id="365" r:id="rId6"/>
    <p:sldId id="358" r:id="rId7"/>
    <p:sldId id="359" r:id="rId8"/>
    <p:sldId id="360" r:id="rId9"/>
    <p:sldId id="362" r:id="rId10"/>
    <p:sldId id="361" r:id="rId11"/>
    <p:sldId id="384" r:id="rId12"/>
    <p:sldId id="363" r:id="rId13"/>
    <p:sldId id="383" r:id="rId14"/>
    <p:sldId id="364" r:id="rId15"/>
    <p:sldId id="366" r:id="rId16"/>
    <p:sldId id="376" r:id="rId17"/>
    <p:sldId id="377" r:id="rId18"/>
    <p:sldId id="380" r:id="rId19"/>
    <p:sldId id="381" r:id="rId20"/>
    <p:sldId id="382" r:id="rId21"/>
    <p:sldId id="386" r:id="rId22"/>
    <p:sldId id="3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343434"/>
    <a:srgbClr val="43AD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83" autoAdjust="0"/>
    <p:restoredTop sz="94660"/>
  </p:normalViewPr>
  <p:slideViewPr>
    <p:cSldViewPr snapToGrid="0">
      <p:cViewPr varScale="1">
        <p:scale>
          <a:sx n="78" d="100"/>
          <a:sy n="78" d="100"/>
        </p:scale>
        <p:origin x="677" y="62"/>
      </p:cViewPr>
      <p:guideLst>
        <p:guide orient="horz" pos="213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p:cNvGrpSpPr/>
          <p:nvPr userDrawn="1"/>
        </p:nvGrpSpPr>
        <p:grpSpPr>
          <a:xfrm>
            <a:off x="741800" y="1570966"/>
            <a:ext cx="2520000" cy="4680000"/>
            <a:chOff x="445712" y="1449040"/>
            <a:chExt cx="2520000" cy="4680000"/>
          </a:xfrm>
        </p:grpSpPr>
        <p:sp>
          <p:nvSpPr>
            <p:cNvPr id="4" name="Rounded Rectangle 3"/>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p:cNvGrpSpPr/>
            <p:nvPr userDrawn="1"/>
          </p:nvGrpSpPr>
          <p:grpSpPr>
            <a:xfrm>
              <a:off x="1549420" y="5712364"/>
              <a:ext cx="312583" cy="312583"/>
              <a:chOff x="1570727" y="5532687"/>
              <a:chExt cx="312583" cy="312583"/>
            </a:xfrm>
          </p:grpSpPr>
          <p:sp>
            <p:nvSpPr>
              <p:cNvPr id="7" name="Oval 4"/>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anose="020B0604020202020204" pitchFamily="34" charset="0"/>
              <a:buNone/>
              <a:defRPr sz="1200">
                <a:solidFill>
                  <a:schemeClr val="tx1">
                    <a:lumMod val="75000"/>
                    <a:lumOff val="25000"/>
                  </a:schemeClr>
                </a:solidFill>
                <a:latin typeface="+mn-lt"/>
              </a:defRPr>
            </a:lvl1pPr>
          </a:lstStyle>
          <a:p>
            <a:pPr marL="0" lvl="0" algn="ctr"/>
            <a:r>
              <a:rPr lang="en-US" altLang="ko-KR"/>
              <a:t>Place Your Picture Here</a:t>
            </a:r>
            <a:endParaRPr lang="ko-KR" altLang="en-US"/>
          </a:p>
        </p:txBody>
      </p:sp>
      <p:sp>
        <p:nvSpPr>
          <p:cNvPr id="10" name="Text Placeholder 9"/>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a:t>BASIC LAYOUT</a:t>
            </a:r>
            <a:endParaRPr lang="en-US" alt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4"/>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1" fmla="*/ 7994333 w 8412345"/>
              <a:gd name="connsiteY0-2" fmla="*/ 3524256 h 4067177"/>
              <a:gd name="connsiteX1-3" fmla="*/ 7994333 w 8412345"/>
              <a:gd name="connsiteY1-4" fmla="*/ 3752847 h 4067177"/>
              <a:gd name="connsiteX2-5" fmla="*/ 8412344 w 8412345"/>
              <a:gd name="connsiteY2-6" fmla="*/ 3752847 h 4067177"/>
              <a:gd name="connsiteX3-7" fmla="*/ 8412344 w 8412345"/>
              <a:gd name="connsiteY3-8" fmla="*/ 3524256 h 4067177"/>
              <a:gd name="connsiteX4-9" fmla="*/ 7994333 w 8412345"/>
              <a:gd name="connsiteY4-10" fmla="*/ 3524256 h 4067177"/>
              <a:gd name="connsiteX5-11" fmla="*/ 0 w 8412345"/>
              <a:gd name="connsiteY5-12" fmla="*/ 0 h 4067177"/>
              <a:gd name="connsiteX6-13" fmla="*/ 8412345 w 8412345"/>
              <a:gd name="connsiteY6-14" fmla="*/ 0 h 4067177"/>
              <a:gd name="connsiteX7-15" fmla="*/ 8412345 w 8412345"/>
              <a:gd name="connsiteY7-16" fmla="*/ 4067177 h 4067177"/>
              <a:gd name="connsiteX8-17" fmla="*/ 1452936 w 8412345"/>
              <a:gd name="connsiteY8-18" fmla="*/ 4067177 h 4067177"/>
              <a:gd name="connsiteX9-19" fmla="*/ 1340647 w 8412345"/>
              <a:gd name="connsiteY9-20" fmla="*/ 3752847 h 4067177"/>
              <a:gd name="connsiteX10-21" fmla="*/ 2028961 w 8412345"/>
              <a:gd name="connsiteY10-22" fmla="*/ 3752847 h 4067177"/>
              <a:gd name="connsiteX11-23" fmla="*/ 1258986 w 8412345"/>
              <a:gd name="connsiteY11-24" fmla="*/ 3524256 h 4067177"/>
              <a:gd name="connsiteX12" fmla="*/ 0 w 8412345"/>
              <a:gd name="connsiteY12" fmla="*/ 0 h 4067177"/>
              <a:gd name="connsiteX0-25" fmla="*/ 7994333 w 8412345"/>
              <a:gd name="connsiteY0-26" fmla="*/ 3524256 h 4067177"/>
              <a:gd name="connsiteX1-27" fmla="*/ 7994333 w 8412345"/>
              <a:gd name="connsiteY1-28" fmla="*/ 3752847 h 4067177"/>
              <a:gd name="connsiteX2-29" fmla="*/ 8412344 w 8412345"/>
              <a:gd name="connsiteY2-30" fmla="*/ 3752847 h 4067177"/>
              <a:gd name="connsiteX3-31" fmla="*/ 8412344 w 8412345"/>
              <a:gd name="connsiteY3-32" fmla="*/ 3524256 h 4067177"/>
              <a:gd name="connsiteX4-33" fmla="*/ 7994333 w 8412345"/>
              <a:gd name="connsiteY4-34" fmla="*/ 3524256 h 4067177"/>
              <a:gd name="connsiteX5-35" fmla="*/ 0 w 8412345"/>
              <a:gd name="connsiteY5-36" fmla="*/ 0 h 4067177"/>
              <a:gd name="connsiteX6-37" fmla="*/ 8412345 w 8412345"/>
              <a:gd name="connsiteY6-38" fmla="*/ 0 h 4067177"/>
              <a:gd name="connsiteX7-39" fmla="*/ 8412345 w 8412345"/>
              <a:gd name="connsiteY7-40" fmla="*/ 4067177 h 4067177"/>
              <a:gd name="connsiteX8-41" fmla="*/ 1452936 w 8412345"/>
              <a:gd name="connsiteY8-42" fmla="*/ 4067177 h 4067177"/>
              <a:gd name="connsiteX9-43" fmla="*/ 1340647 w 8412345"/>
              <a:gd name="connsiteY9-44" fmla="*/ 3752847 h 4067177"/>
              <a:gd name="connsiteX10-45" fmla="*/ 1258986 w 8412345"/>
              <a:gd name="connsiteY10-46" fmla="*/ 3524256 h 4067177"/>
              <a:gd name="connsiteX11-47" fmla="*/ 0 w 8412345"/>
              <a:gd name="connsiteY11-48" fmla="*/ 0 h 4067177"/>
              <a:gd name="connsiteX0-49" fmla="*/ 7994333 w 8412345"/>
              <a:gd name="connsiteY0-50" fmla="*/ 3524256 h 4067177"/>
              <a:gd name="connsiteX1-51" fmla="*/ 7994333 w 8412345"/>
              <a:gd name="connsiteY1-52" fmla="*/ 3752847 h 4067177"/>
              <a:gd name="connsiteX2-53" fmla="*/ 8412344 w 8412345"/>
              <a:gd name="connsiteY2-54" fmla="*/ 3752847 h 4067177"/>
              <a:gd name="connsiteX3-55" fmla="*/ 8412344 w 8412345"/>
              <a:gd name="connsiteY3-56" fmla="*/ 3524256 h 4067177"/>
              <a:gd name="connsiteX4-57" fmla="*/ 7994333 w 8412345"/>
              <a:gd name="connsiteY4-58" fmla="*/ 3524256 h 4067177"/>
              <a:gd name="connsiteX5-59" fmla="*/ 0 w 8412345"/>
              <a:gd name="connsiteY5-60" fmla="*/ 0 h 4067177"/>
              <a:gd name="connsiteX6-61" fmla="*/ 8412345 w 8412345"/>
              <a:gd name="connsiteY6-62" fmla="*/ 0 h 4067177"/>
              <a:gd name="connsiteX7-63" fmla="*/ 8412345 w 8412345"/>
              <a:gd name="connsiteY7-64" fmla="*/ 4067177 h 4067177"/>
              <a:gd name="connsiteX8-65" fmla="*/ 1452936 w 8412345"/>
              <a:gd name="connsiteY8-66" fmla="*/ 4067177 h 4067177"/>
              <a:gd name="connsiteX9-67" fmla="*/ 1258986 w 8412345"/>
              <a:gd name="connsiteY9-68" fmla="*/ 3524256 h 4067177"/>
              <a:gd name="connsiteX10-69" fmla="*/ 0 w 8412345"/>
              <a:gd name="connsiteY10-70" fmla="*/ 0 h 4067177"/>
              <a:gd name="connsiteX0-71" fmla="*/ 7994333 w 8412345"/>
              <a:gd name="connsiteY0-72" fmla="*/ 3524256 h 4067177"/>
              <a:gd name="connsiteX1-73" fmla="*/ 7994333 w 8412345"/>
              <a:gd name="connsiteY1-74" fmla="*/ 3752847 h 4067177"/>
              <a:gd name="connsiteX2-75" fmla="*/ 8412344 w 8412345"/>
              <a:gd name="connsiteY2-76" fmla="*/ 3752847 h 4067177"/>
              <a:gd name="connsiteX3-77" fmla="*/ 8412344 w 8412345"/>
              <a:gd name="connsiteY3-78" fmla="*/ 3524256 h 4067177"/>
              <a:gd name="connsiteX4-79" fmla="*/ 7994333 w 8412345"/>
              <a:gd name="connsiteY4-80" fmla="*/ 3524256 h 4067177"/>
              <a:gd name="connsiteX5-81" fmla="*/ 0 w 8412345"/>
              <a:gd name="connsiteY5-82" fmla="*/ 0 h 4067177"/>
              <a:gd name="connsiteX6-83" fmla="*/ 8412345 w 8412345"/>
              <a:gd name="connsiteY6-84" fmla="*/ 0 h 4067177"/>
              <a:gd name="connsiteX7-85" fmla="*/ 8412345 w 8412345"/>
              <a:gd name="connsiteY7-86" fmla="*/ 4067177 h 4067177"/>
              <a:gd name="connsiteX8-87" fmla="*/ 1452936 w 8412345"/>
              <a:gd name="connsiteY8-88" fmla="*/ 4067177 h 4067177"/>
              <a:gd name="connsiteX9-89" fmla="*/ 0 w 8412345"/>
              <a:gd name="connsiteY9-90" fmla="*/ 0 h 4067177"/>
              <a:gd name="connsiteX0-91" fmla="*/ 8412344 w 8412345"/>
              <a:gd name="connsiteY0-92" fmla="*/ 3524256 h 4067177"/>
              <a:gd name="connsiteX1-93" fmla="*/ 7994333 w 8412345"/>
              <a:gd name="connsiteY1-94" fmla="*/ 3752847 h 4067177"/>
              <a:gd name="connsiteX2-95" fmla="*/ 8412344 w 8412345"/>
              <a:gd name="connsiteY2-96" fmla="*/ 3752847 h 4067177"/>
              <a:gd name="connsiteX3-97" fmla="*/ 8412344 w 8412345"/>
              <a:gd name="connsiteY3-98" fmla="*/ 3524256 h 4067177"/>
              <a:gd name="connsiteX4-99" fmla="*/ 0 w 8412345"/>
              <a:gd name="connsiteY4-100" fmla="*/ 0 h 4067177"/>
              <a:gd name="connsiteX5-101" fmla="*/ 8412345 w 8412345"/>
              <a:gd name="connsiteY5-102" fmla="*/ 0 h 4067177"/>
              <a:gd name="connsiteX6-103" fmla="*/ 8412345 w 8412345"/>
              <a:gd name="connsiteY6-104" fmla="*/ 4067177 h 4067177"/>
              <a:gd name="connsiteX7-105" fmla="*/ 1452936 w 8412345"/>
              <a:gd name="connsiteY7-106" fmla="*/ 4067177 h 4067177"/>
              <a:gd name="connsiteX8-107" fmla="*/ 0 w 8412345"/>
              <a:gd name="connsiteY8-108" fmla="*/ 0 h 4067177"/>
              <a:gd name="connsiteX0-109" fmla="*/ 8412344 w 8412345"/>
              <a:gd name="connsiteY0-110" fmla="*/ 3524256 h 4067177"/>
              <a:gd name="connsiteX1-111" fmla="*/ 8412344 w 8412345"/>
              <a:gd name="connsiteY1-112" fmla="*/ 3752847 h 4067177"/>
              <a:gd name="connsiteX2-113" fmla="*/ 8412344 w 8412345"/>
              <a:gd name="connsiteY2-114" fmla="*/ 3524256 h 4067177"/>
              <a:gd name="connsiteX3-115" fmla="*/ 0 w 8412345"/>
              <a:gd name="connsiteY3-116" fmla="*/ 0 h 4067177"/>
              <a:gd name="connsiteX4-117" fmla="*/ 8412345 w 8412345"/>
              <a:gd name="connsiteY4-118" fmla="*/ 0 h 4067177"/>
              <a:gd name="connsiteX5-119" fmla="*/ 8412345 w 8412345"/>
              <a:gd name="connsiteY5-120" fmla="*/ 4067177 h 4067177"/>
              <a:gd name="connsiteX6-121" fmla="*/ 1452936 w 8412345"/>
              <a:gd name="connsiteY6-122" fmla="*/ 4067177 h 4067177"/>
              <a:gd name="connsiteX7-123" fmla="*/ 0 w 8412345"/>
              <a:gd name="connsiteY7-124" fmla="*/ 0 h 4067177"/>
              <a:gd name="connsiteX0-125" fmla="*/ 0 w 8412345"/>
              <a:gd name="connsiteY0-126" fmla="*/ 0 h 4067177"/>
              <a:gd name="connsiteX1-127" fmla="*/ 8412345 w 8412345"/>
              <a:gd name="connsiteY1-128" fmla="*/ 0 h 4067177"/>
              <a:gd name="connsiteX2-129" fmla="*/ 8412345 w 8412345"/>
              <a:gd name="connsiteY2-130" fmla="*/ 4067177 h 4067177"/>
              <a:gd name="connsiteX3-131" fmla="*/ 1452936 w 8412345"/>
              <a:gd name="connsiteY3-132" fmla="*/ 4067177 h 4067177"/>
              <a:gd name="connsiteX4-133" fmla="*/ 0 w 8412345"/>
              <a:gd name="connsiteY4-134" fmla="*/ 0 h 406717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Send To Back </a:t>
            </a:r>
            <a:endParaRPr lang="ko-KR" altLang="en-US"/>
          </a:p>
        </p:txBody>
      </p:sp>
      <p:sp>
        <p:nvSpPr>
          <p:cNvPr id="3" name="Picture Placeholder 33"/>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1" fmla="*/ 0 w 4432248"/>
              <a:gd name="connsiteY0-2" fmla="*/ 0 h 4067177"/>
              <a:gd name="connsiteX1-3" fmla="*/ 571500 w 4432248"/>
              <a:gd name="connsiteY1-4" fmla="*/ 0 h 4067177"/>
              <a:gd name="connsiteX2-5" fmla="*/ 2979312 w 4432248"/>
              <a:gd name="connsiteY2-6" fmla="*/ 0 h 4067177"/>
              <a:gd name="connsiteX3-7" fmla="*/ 4432248 w 4432248"/>
              <a:gd name="connsiteY3-8" fmla="*/ 4067177 h 4067177"/>
              <a:gd name="connsiteX4-9" fmla="*/ 571500 w 4432248"/>
              <a:gd name="connsiteY4-10" fmla="*/ 4067177 h 4067177"/>
              <a:gd name="connsiteX5-11" fmla="*/ 571500 w 4432248"/>
              <a:gd name="connsiteY5-12" fmla="*/ 4067175 h 4067177"/>
              <a:gd name="connsiteX6-13" fmla="*/ 0 w 4432248"/>
              <a:gd name="connsiteY6-14" fmla="*/ 4067175 h 4067177"/>
              <a:gd name="connsiteX7-15" fmla="*/ 0 w 4432248"/>
              <a:gd name="connsiteY7-16" fmla="*/ 0 h 4067177"/>
              <a:gd name="connsiteX0-17" fmla="*/ 0 w 4432248"/>
              <a:gd name="connsiteY0-18" fmla="*/ 0 h 4067177"/>
              <a:gd name="connsiteX1-19" fmla="*/ 2979312 w 4432248"/>
              <a:gd name="connsiteY1-20" fmla="*/ 0 h 4067177"/>
              <a:gd name="connsiteX2-21" fmla="*/ 4432248 w 4432248"/>
              <a:gd name="connsiteY2-22" fmla="*/ 4067177 h 4067177"/>
              <a:gd name="connsiteX3-23" fmla="*/ 571500 w 4432248"/>
              <a:gd name="connsiteY3-24" fmla="*/ 4067177 h 4067177"/>
              <a:gd name="connsiteX4-25" fmla="*/ 571500 w 4432248"/>
              <a:gd name="connsiteY4-26" fmla="*/ 4067175 h 4067177"/>
              <a:gd name="connsiteX5-27" fmla="*/ 0 w 4432248"/>
              <a:gd name="connsiteY5-28" fmla="*/ 4067175 h 4067177"/>
              <a:gd name="connsiteX6-29" fmla="*/ 0 w 4432248"/>
              <a:gd name="connsiteY6-30" fmla="*/ 0 h 4067177"/>
              <a:gd name="connsiteX0-31" fmla="*/ 0 w 4432248"/>
              <a:gd name="connsiteY0-32" fmla="*/ 0 h 4067177"/>
              <a:gd name="connsiteX1-33" fmla="*/ 2979312 w 4432248"/>
              <a:gd name="connsiteY1-34" fmla="*/ 0 h 4067177"/>
              <a:gd name="connsiteX2-35" fmla="*/ 4432248 w 4432248"/>
              <a:gd name="connsiteY2-36" fmla="*/ 4067177 h 4067177"/>
              <a:gd name="connsiteX3-37" fmla="*/ 571500 w 4432248"/>
              <a:gd name="connsiteY3-38" fmla="*/ 4067177 h 4067177"/>
              <a:gd name="connsiteX4-39" fmla="*/ 0 w 4432248"/>
              <a:gd name="connsiteY4-40" fmla="*/ 4067175 h 4067177"/>
              <a:gd name="connsiteX5-41" fmla="*/ 0 w 4432248"/>
              <a:gd name="connsiteY5-42" fmla="*/ 0 h 4067177"/>
              <a:gd name="connsiteX0-43" fmla="*/ 0 w 4432248"/>
              <a:gd name="connsiteY0-44" fmla="*/ 0 h 4067177"/>
              <a:gd name="connsiteX1-45" fmla="*/ 2979312 w 4432248"/>
              <a:gd name="connsiteY1-46" fmla="*/ 0 h 4067177"/>
              <a:gd name="connsiteX2-47" fmla="*/ 4432248 w 4432248"/>
              <a:gd name="connsiteY2-48" fmla="*/ 4067177 h 4067177"/>
              <a:gd name="connsiteX3-49" fmla="*/ 0 w 4432248"/>
              <a:gd name="connsiteY3-50" fmla="*/ 4067175 h 4067177"/>
              <a:gd name="connsiteX4-51" fmla="*/ 0 w 4432248"/>
              <a:gd name="connsiteY4-52" fmla="*/ 0 h 406717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anose="020B0604020202020204" pitchFamily="34" charset="0"/>
              <a:buNone/>
              <a:defRPr sz="1200">
                <a:solidFill>
                  <a:schemeClr val="tx1">
                    <a:lumMod val="75000"/>
                    <a:lumOff val="25000"/>
                  </a:schemeClr>
                </a:solidFill>
                <a:latin typeface="+mn-lt"/>
              </a:defRPr>
            </a:lvl1pPr>
          </a:lstStyle>
          <a:p>
            <a:pPr marL="0" lvl="0" algn="ctr"/>
            <a:r>
              <a:rPr lang="en-US" altLang="ko-KR"/>
              <a:t>Place Your Picture Here And Send To Back</a:t>
            </a:r>
            <a:endParaRPr lang="ko-KR"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a:t>PNG &amp; Shapes Layout</a:t>
            </a:r>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a:t>Icon Sets Layout</a:t>
            </a:r>
            <a:endParaRPr lang="en-US" altLang="ko-K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anose="020B0604020202020204" pitchFamily="34" charset="0"/>
                <a:cs typeface="Arial" panose="020B0604020202020204" pitchFamily="34" charset="0"/>
              </a:rPr>
              <a:t>You can Resize without losing quality</a:t>
            </a:r>
            <a:endParaRPr lang="ko-KR" altLang="en-US" sz="1400" b="1">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anose="020B0604020202020204" pitchFamily="34" charset="0"/>
                <a:cs typeface="Arial" panose="020B0604020202020204" pitchFamily="34" charset="0"/>
              </a:rPr>
              <a:t>You can Change Fill Color &amp;</a:t>
            </a:r>
            <a:endParaRPr lang="en-US" altLang="ko-KR" sz="1400" b="1">
              <a:solidFill>
                <a:schemeClr val="bg1"/>
              </a:solidFill>
              <a:latin typeface="Arial" panose="020B0604020202020204" pitchFamily="34" charset="0"/>
              <a:cs typeface="Arial" panose="020B0604020202020204" pitchFamily="34" charset="0"/>
            </a:endParaRPr>
          </a:p>
          <a:p>
            <a:r>
              <a:rPr lang="en-US" altLang="ko-KR" sz="1400" b="1">
                <a:solidFill>
                  <a:schemeClr val="bg1"/>
                </a:solidFill>
                <a:latin typeface="Arial" panose="020B0604020202020204" pitchFamily="34" charset="0"/>
                <a:cs typeface="Arial" panose="020B0604020202020204" pitchFamily="34" charset="0"/>
              </a:rPr>
              <a:t>Line Color</a:t>
            </a:r>
            <a:endParaRPr lang="ko-KR" altLang="en-US" sz="1400" b="1">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anose="020B0604020202020204" pitchFamily="34" charset="0"/>
                <a:cs typeface="Arial" panose="020B0604020202020204" pitchFamily="34" charset="0"/>
              </a:rPr>
              <a:t>www.allppt.com</a:t>
            </a:r>
            <a:endParaRPr lang="ko-KR" altLang="en-US" sz="140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anose="020B0604020202020204" pitchFamily="34" charset="0"/>
              </a:rPr>
              <a:t>FREE </a:t>
            </a:r>
            <a:endParaRPr lang="en-US" altLang="ko-KR" sz="2800" b="1">
              <a:solidFill>
                <a:schemeClr val="bg1"/>
              </a:solidFill>
              <a:latin typeface="+mn-lt"/>
              <a:ea typeface="+mn-ea"/>
              <a:cs typeface="Arial" panose="020B0604020202020204" pitchFamily="34" charset="0"/>
            </a:endParaRPr>
          </a:p>
          <a:p>
            <a:r>
              <a:rPr lang="en-US" altLang="ko-KR" sz="2800" b="1">
                <a:solidFill>
                  <a:schemeClr val="bg1"/>
                </a:solidFill>
                <a:latin typeface="+mn-lt"/>
                <a:ea typeface="+mn-ea"/>
                <a:cs typeface="Arial" panose="020B0604020202020204" pitchFamily="34" charset="0"/>
              </a:rPr>
              <a:t>PPT TEMPLATES</a:t>
            </a:r>
            <a:endParaRPr lang="en-US" altLang="ko-KR" sz="2800" b="1">
              <a:solidFill>
                <a:schemeClr val="bg1"/>
              </a:solidFill>
              <a:latin typeface="+mn-lt"/>
              <a:ea typeface="+mn-ea"/>
              <a:cs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a:t>BASIC LAYOUT</a:t>
            </a:r>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a:t>BASIC LAYOUT</a:t>
            </a:r>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a:t>Our Team LAYOUT</a:t>
            </a:r>
            <a:endParaRPr lang="en-US" altLang="ko-KR"/>
          </a:p>
        </p:txBody>
      </p:sp>
      <p:sp>
        <p:nvSpPr>
          <p:cNvPr id="4" name="Picture Placeholder 2"/>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5" name="Picture Placeholder 2"/>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6" name="Picture Placeholder 2"/>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p:cNvGrpSpPr/>
          <p:nvPr userDrawn="1"/>
        </p:nvGrpSpPr>
        <p:grpSpPr>
          <a:xfrm>
            <a:off x="738218" y="2580613"/>
            <a:ext cx="6123410" cy="3364399"/>
            <a:chOff x="-548507" y="477868"/>
            <a:chExt cx="11570449" cy="6357177"/>
          </a:xfrm>
        </p:grpSpPr>
        <p:sp>
          <p:nvSpPr>
            <p:cNvPr id="4" name="Freeform: Shape 3"/>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8" name="Freeform: Shape 7"/>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p:cNvGrpSpPr/>
            <p:nvPr/>
          </p:nvGrpSpPr>
          <p:grpSpPr>
            <a:xfrm>
              <a:off x="1606" y="6382978"/>
              <a:ext cx="413937" cy="115242"/>
              <a:chOff x="5955" y="6353672"/>
              <a:chExt cx="413937" cy="115242"/>
            </a:xfrm>
          </p:grpSpPr>
          <p:sp>
            <p:nvSpPr>
              <p:cNvPr id="14" name="Rectangle: Rounded Corners 13"/>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9855291" y="6381600"/>
              <a:ext cx="885989" cy="115242"/>
              <a:chOff x="5955" y="6353672"/>
              <a:chExt cx="413937" cy="115242"/>
            </a:xfrm>
          </p:grpSpPr>
          <p:sp>
            <p:nvSpPr>
              <p:cNvPr id="12" name="Rectangle: Rounded Corners 11"/>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Shape 10"/>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1" fmla="*/ 2536444 w 3976489"/>
                <a:gd name="connsiteY0-2" fmla="*/ 0 h 4238316"/>
                <a:gd name="connsiteX1-3" fmla="*/ 3976489 w 3976489"/>
                <a:gd name="connsiteY1-4" fmla="*/ 241371 h 4238316"/>
                <a:gd name="connsiteX2-5" fmla="*/ 3968307 w 3976489"/>
                <a:gd name="connsiteY2-6" fmla="*/ 4238316 h 4238316"/>
                <a:gd name="connsiteX3-7" fmla="*/ 0 w 3976489"/>
                <a:gd name="connsiteY3-8" fmla="*/ 4238316 h 4238316"/>
                <a:gd name="connsiteX0-9" fmla="*/ 2536444 w 3976489"/>
                <a:gd name="connsiteY0-10" fmla="*/ 0 h 4238316"/>
                <a:gd name="connsiteX1-11" fmla="*/ 3976489 w 3976489"/>
                <a:gd name="connsiteY1-12" fmla="*/ 213683 h 4238316"/>
                <a:gd name="connsiteX2-13" fmla="*/ 3968307 w 3976489"/>
                <a:gd name="connsiteY2-14" fmla="*/ 4238316 h 4238316"/>
                <a:gd name="connsiteX3-15" fmla="*/ 0 w 3976489"/>
                <a:gd name="connsiteY3-16" fmla="*/ 4238316 h 4238316"/>
                <a:gd name="connsiteX0-17" fmla="*/ 2473335 w 3976489"/>
                <a:gd name="connsiteY0-18" fmla="*/ 0 h 4035268"/>
                <a:gd name="connsiteX1-19" fmla="*/ 3976489 w 3976489"/>
                <a:gd name="connsiteY1-20" fmla="*/ 10635 h 4035268"/>
                <a:gd name="connsiteX2-21" fmla="*/ 3968307 w 3976489"/>
                <a:gd name="connsiteY2-22" fmla="*/ 4035268 h 4035268"/>
                <a:gd name="connsiteX3-23" fmla="*/ 0 w 3976489"/>
                <a:gd name="connsiteY3-24" fmla="*/ 4035268 h 4035268"/>
              </a:gdLst>
              <a:ahLst/>
              <a:cxnLst>
                <a:cxn ang="0">
                  <a:pos x="connsiteX0-1" y="connsiteY0-2"/>
                </a:cxn>
                <a:cxn ang="0">
                  <a:pos x="connsiteX1-3" y="connsiteY1-4"/>
                </a:cxn>
                <a:cxn ang="0">
                  <a:pos x="connsiteX2-5" y="connsiteY2-6"/>
                </a:cxn>
                <a:cxn ang="0">
                  <a:pos x="connsiteX3-7" y="connsiteY3-8"/>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16" name="Picture Placeholder 2"/>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Send To Back </a:t>
            </a:r>
            <a:endParaRPr lang="ko-KR" altLang="en-US"/>
          </a:p>
        </p:txBody>
      </p:sp>
      <p:sp>
        <p:nvSpPr>
          <p:cNvPr id="17"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a:t>BASIC LAYOUT</a:t>
            </a:r>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9" Type="http://schemas.openxmlformats.org/officeDocument/2006/relationships/theme" Target="../theme/theme2.xml"/><Relationship Id="rId18" Type="http://schemas.openxmlformats.org/officeDocument/2006/relationships/slideLayout" Target="../slideLayouts/slideLayout20.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microsoft.com/office/2007/relationships/hdphoto" Target="../media/image15.wdp"/><Relationship Id="rId2" Type="http://schemas.openxmlformats.org/officeDocument/2006/relationships/image" Target="../media/image14.png"/><Relationship Id="rId1"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23.jpe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4.jpe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25.jpe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6.jpe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microsoft.com/office/2007/relationships/hdphoto" Target="../media/image15.wdp"/><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20.jpeg"/><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1.png"/><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22.jpe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a:spLocks noGrp="1" noRot="1" noMove="1" noResize="1" noEditPoints="1" noAdjustHandles="1" noChangeArrowheads="1" noChangeShapeType="1"/>
          </p:cNvSpPr>
          <p:nvPr/>
        </p:nvSpPr>
        <p:spPr>
          <a:xfrm>
            <a:off x="4886633" y="2896594"/>
            <a:ext cx="7222934" cy="3508653"/>
          </a:xfrm>
          <a:prstGeom prst="rect">
            <a:avLst/>
          </a:prstGeom>
          <a:noFill/>
        </p:spPr>
        <p:txBody>
          <a:bodyPr wrap="square" lIns="91440" tIns="45720" rIns="91440" bIns="45720" rtlCol="0" anchor="ctr">
            <a:spAutoFit/>
          </a:bodyPr>
          <a:lstStyle/>
          <a:p>
            <a:pPr algn="r"/>
            <a:r>
              <a:rPr lang="en-US" sz="5400" b="1" dirty="0">
                <a:solidFill>
                  <a:schemeClr val="bg1"/>
                </a:solidFill>
                <a:latin typeface="+mj-lt"/>
                <a:cs typeface="Calibri Light" panose="020F0302020204030204"/>
              </a:rPr>
              <a:t>Tiger Intrusion Detection System</a:t>
            </a:r>
            <a:endParaRPr lang="en-US" sz="5400" b="1" dirty="0">
              <a:solidFill>
                <a:schemeClr val="bg1"/>
              </a:solidFill>
              <a:latin typeface="+mj-lt"/>
              <a:cs typeface="Calibri Light" panose="020F0302020204030204"/>
            </a:endParaRPr>
          </a:p>
          <a:p>
            <a:pPr algn="r"/>
            <a:r>
              <a:rPr lang="en-US" sz="4800" b="1" dirty="0">
                <a:solidFill>
                  <a:schemeClr val="accent2">
                    <a:lumMod val="75000"/>
                  </a:schemeClr>
                </a:solidFill>
                <a:latin typeface="+mj-lt"/>
                <a:cs typeface="Calibri Light" panose="020F0302020204030204"/>
              </a:rPr>
              <a:t>By Team Tiger</a:t>
            </a:r>
            <a:endParaRPr lang="en-US" sz="4800" b="1" dirty="0">
              <a:solidFill>
                <a:schemeClr val="accent2">
                  <a:lumMod val="75000"/>
                </a:schemeClr>
              </a:solidFill>
              <a:latin typeface="+mj-lt"/>
              <a:cs typeface="Calibri Light" panose="020F0302020204030204"/>
            </a:endParaRPr>
          </a:p>
          <a:p>
            <a:pPr algn="r"/>
            <a:endParaRPr lang="en-US" sz="3200" b="1" dirty="0">
              <a:solidFill>
                <a:schemeClr val="bg1"/>
              </a:solidFill>
              <a:latin typeface="+mj-lt"/>
              <a:cs typeface="Calibri Light" panose="020F0302020204030204"/>
            </a:endParaRPr>
          </a:p>
          <a:p>
            <a:pPr algn="r"/>
            <a:endParaRPr lang="en-US" sz="2800" b="1" dirty="0">
              <a:solidFill>
                <a:schemeClr val="bg1"/>
              </a:solidFill>
              <a:latin typeface="+mj-lt"/>
              <a:cs typeface="Calibri Light" panose="020F0302020204030204"/>
            </a:endParaRPr>
          </a:p>
        </p:txBody>
      </p:sp>
      <p:pic>
        <p:nvPicPr>
          <p:cNvPr id="4" name="Picture 3" descr="A picture containing text, sign, vector graphics&#10;&#10;Description automatically generated"/>
          <p:cNvPicPr>
            <a:picLocks noGrp="1" noRot="1" noChangeAspect="1" noMove="1" noResize="1" noEditPoints="1" noAdjustHandles="1" noChangeArrowheads="1" noChangeShapeType="1" noCrop="1"/>
          </p:cNvPicPr>
          <p:nvPr/>
        </p:nvPicPr>
        <p:blipFill>
          <a:blip r:embed="rId1" cstate="print">
            <a:extLst>
              <a:ext uri="{28A0092B-C50C-407E-A947-70E740481C1C}">
                <a14:useLocalDpi xmlns:a14="http://schemas.microsoft.com/office/drawing/2010/main" val="0"/>
              </a:ext>
            </a:extLst>
          </a:blip>
          <a:stretch>
            <a:fillRect/>
          </a:stretch>
        </p:blipFill>
        <p:spPr>
          <a:xfrm>
            <a:off x="7035542" y="211464"/>
            <a:ext cx="5074024" cy="1779389"/>
          </a:xfrm>
          <a:prstGeom prst="rect">
            <a:avLst/>
          </a:prstGeom>
        </p:spPr>
      </p:pic>
      <p:pic>
        <p:nvPicPr>
          <p:cNvPr id="3" name="Picture 2" descr="Logo&#10;&#10;Description automatically generated"/>
          <p:cNvPicPr>
            <a:picLocks noGrp="1" noRot="1" noChangeAspect="1" noMove="1" noResize="1" noEditPoints="1" noAdjustHandles="1" noChangeArrowheads="1" noChangeShapeType="1" noCrop="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24756" y1="73535" x2="24756" y2="73535"/>
                        <a14:backgroundMark x1="41943" y1="39111" x2="41943" y2="39111"/>
                        <a14:backgroundMark x1="54980" y1="39551" x2="54980" y2="39551"/>
                        <a14:backgroundMark x1="24658" y1="72217" x2="24658" y2="72217"/>
                        <a14:backgroundMark x1="26563" y1="71777" x2="26563" y2="71777"/>
                        <a14:backgroundMark x1="24756" y1="73535" x2="24756" y2="73535"/>
                      </a14:backgroundRemoval>
                    </a14:imgEffect>
                  </a14:imgLayer>
                </a14:imgProps>
              </a:ext>
              <a:ext uri="{28A0092B-C50C-407E-A947-70E740481C1C}">
                <a14:useLocalDpi xmlns:a14="http://schemas.microsoft.com/office/drawing/2010/main" val="0"/>
              </a:ext>
            </a:extLst>
          </a:blip>
          <a:stretch>
            <a:fillRect/>
          </a:stretch>
        </p:blipFill>
        <p:spPr>
          <a:xfrm>
            <a:off x="2413000" y="2430206"/>
            <a:ext cx="2905432" cy="290543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48"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12"/>
          <p:cNvSpPr>
            <a:spLocks noGrp="1" noRot="1" noChangeAspect="1" noMove="1" noResize="1" noEditPoints="1" noAdjustHandles="1" noChangeArrowheads="1" noChangeShapeType="1"/>
          </p:cNvSpPr>
          <p:nvPr/>
        </p:nvSpPr>
        <p:spPr>
          <a:xfrm flipH="1">
            <a:off x="7260745"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Free tiger face - Vector Art"/>
          <p:cNvPicPr>
            <a:picLocks noGrp="1" noRot="1" noChangeAspect="1" noMove="1" noResize="1" noEditPoints="1" noAdjustHandles="1" noChangeArrowheads="1" noChangeShapeType="1" noCrop="1"/>
          </p:cNvPicPr>
          <p:nvPr/>
        </p:nvPicPr>
        <p:blipFill rotWithShape="1">
          <a:blip r:embed="rId1">
            <a:alphaModFix amt="5000"/>
            <a:extLst>
              <a:ext uri="{28A0092B-C50C-407E-A947-70E740481C1C}">
                <a14:useLocalDpi xmlns:a14="http://schemas.microsoft.com/office/drawing/2010/main" val="0"/>
              </a:ext>
            </a:extLst>
          </a:blip>
          <a:srcRect l="13240" t="6504" r="14263" b="8444"/>
          <a:stretch>
            <a:fillRect/>
          </a:stretch>
        </p:blipFill>
        <p:spPr bwMode="auto">
          <a:xfrm flipH="1">
            <a:off x="0" y="1992863"/>
            <a:ext cx="4802155" cy="4865137"/>
          </a:xfrm>
          <a:prstGeom prst="rect">
            <a:avLst/>
          </a:prstGeom>
          <a:solidFill>
            <a:schemeClr val="tx1"/>
          </a:solidFill>
          <a:ln>
            <a:noFill/>
          </a:ln>
        </p:spPr>
      </p:pic>
      <p:sp>
        <p:nvSpPr>
          <p:cNvPr id="54" name="Freeform: Shape 14" hidden="1"/>
          <p:cNvSpPr>
            <a:spLocks noGrp="1" noRot="1" noChangeAspect="1" noMove="1" noResize="1" noEditPoints="1" noAdjustHandles="1" noChangeArrowheads="1" noChangeShapeType="1"/>
          </p:cNvSpPr>
          <p:nvPr/>
        </p:nvSpPr>
        <p:spPr>
          <a:xfrm>
            <a:off x="10703038" y="1643321"/>
            <a:ext cx="1488962" cy="3571358"/>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p:cNvSpPr txBox="1"/>
          <p:nvPr/>
        </p:nvSpPr>
        <p:spPr>
          <a:xfrm>
            <a:off x="4136870" y="322381"/>
            <a:ext cx="8055129" cy="830997"/>
          </a:xfrm>
          <a:prstGeom prst="rect">
            <a:avLst/>
          </a:prstGeom>
          <a:noFill/>
        </p:spPr>
        <p:txBody>
          <a:bodyPr wrap="square" lIns="91440" tIns="45720" rIns="91440" bIns="45720" rtlCol="0" anchor="t">
            <a:spAutoFit/>
          </a:bodyPr>
          <a:lstStyle/>
          <a:p>
            <a:r>
              <a:rPr lang="en-US" sz="4800" dirty="0">
                <a:solidFill>
                  <a:schemeClr val="accent6"/>
                </a:solidFill>
                <a:latin typeface="+mj-lt"/>
                <a:cs typeface="Aharoni" panose="020B0604020202020204" pitchFamily="2" charset="-79"/>
              </a:rPr>
              <a:t>Features Of Our Framework</a:t>
            </a:r>
            <a:endParaRPr lang="en-US" sz="4800" dirty="0">
              <a:solidFill>
                <a:schemeClr val="accent6"/>
              </a:solidFill>
              <a:latin typeface="+mj-lt"/>
              <a:cs typeface="Aharoni" panose="020B0604020202020204" pitchFamily="2" charset="-79"/>
            </a:endParaRPr>
          </a:p>
        </p:txBody>
      </p:sp>
      <p:sp>
        <p:nvSpPr>
          <p:cNvPr id="9" name="TextBox 8"/>
          <p:cNvSpPr txBox="1"/>
          <p:nvPr/>
        </p:nvSpPr>
        <p:spPr>
          <a:xfrm>
            <a:off x="4906297" y="3103116"/>
            <a:ext cx="7177548" cy="1200329"/>
          </a:xfrm>
          <a:prstGeom prst="rect">
            <a:avLst/>
          </a:prstGeom>
          <a:noFill/>
        </p:spPr>
        <p:txBody>
          <a:bodyPr wrap="square" rtlCol="0">
            <a:spAutoFit/>
          </a:bodyPr>
          <a:lstStyle/>
          <a:p>
            <a:pPr marL="285750" indent="-285750" algn="l">
              <a:buFont typeface="Wingdings" panose="05000000000000000000" pitchFamily="2" charset="2"/>
              <a:buChar char="Ø"/>
            </a:pPr>
            <a:r>
              <a:rPr lang="en-US" sz="2400" dirty="0">
                <a:solidFill>
                  <a:schemeClr val="bg1"/>
                </a:solidFill>
              </a:rPr>
              <a:t>Easy to use.</a:t>
            </a:r>
            <a:endParaRPr lang="en-US" sz="2400" dirty="0">
              <a:solidFill>
                <a:schemeClr val="bg1"/>
              </a:solidFill>
            </a:endParaRPr>
          </a:p>
          <a:p>
            <a:pPr marL="285750" indent="-285750" algn="l">
              <a:buFont typeface="Wingdings" panose="05000000000000000000" pitchFamily="2" charset="2"/>
              <a:buChar char="Ø"/>
            </a:pPr>
            <a:r>
              <a:rPr lang="en-US" sz="2400" dirty="0">
                <a:solidFill>
                  <a:schemeClr val="bg1"/>
                </a:solidFill>
              </a:rPr>
              <a:t>Live traffic monitoring system.</a:t>
            </a:r>
            <a:endParaRPr lang="en-US" sz="2400" dirty="0">
              <a:solidFill>
                <a:schemeClr val="bg1"/>
              </a:solidFill>
            </a:endParaRPr>
          </a:p>
          <a:p>
            <a:pPr marL="285750" indent="-285750" algn="l">
              <a:buFont typeface="Wingdings" panose="05000000000000000000" pitchFamily="2" charset="2"/>
              <a:buChar char="Ø"/>
            </a:pPr>
            <a:r>
              <a:rPr lang="en-US" sz="2400" dirty="0">
                <a:solidFill>
                  <a:schemeClr val="bg1"/>
                </a:solidFill>
              </a:rPr>
              <a:t>Detect various types of attack.</a:t>
            </a:r>
            <a:endParaRPr lang="en-US" sz="24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48"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Freeform: Shape 12"/>
          <p:cNvSpPr>
            <a:spLocks noGrp="1" noRot="1" noChangeAspect="1" noMove="1" noResize="1" noEditPoints="1" noAdjustHandles="1" noChangeArrowheads="1" noChangeShapeType="1"/>
          </p:cNvSpPr>
          <p:nvPr/>
        </p:nvSpPr>
        <p:spPr>
          <a:xfrm>
            <a:off x="1993740" y="-18661"/>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Free tiger face - Vector Art"/>
          <p:cNvPicPr>
            <a:picLocks noGrp="1" noRot="1" noChangeAspect="1" noMove="1" noResize="1" noEditPoints="1" noAdjustHandles="1" noChangeArrowheads="1" noChangeShapeType="1" noCrop="1"/>
          </p:cNvPicPr>
          <p:nvPr/>
        </p:nvPicPr>
        <p:blipFill rotWithShape="1">
          <a:blip r:embed="rId1">
            <a:alphaModFix amt="5000"/>
            <a:extLst>
              <a:ext uri="{28A0092B-C50C-407E-A947-70E740481C1C}">
                <a14:useLocalDpi xmlns:a14="http://schemas.microsoft.com/office/drawing/2010/main" val="0"/>
              </a:ext>
            </a:extLst>
          </a:blip>
          <a:srcRect l="13240" t="6504" r="14263" b="8444"/>
          <a:stretch>
            <a:fillRect/>
          </a:stretch>
        </p:blipFill>
        <p:spPr bwMode="auto">
          <a:xfrm>
            <a:off x="7389845" y="1974202"/>
            <a:ext cx="4802155" cy="4865137"/>
          </a:xfrm>
          <a:prstGeom prst="rect">
            <a:avLst/>
          </a:prstGeom>
          <a:solidFill>
            <a:schemeClr val="tx1"/>
          </a:solidFill>
          <a:ln>
            <a:noFill/>
          </a:ln>
        </p:spPr>
      </p:pic>
      <p:sp>
        <p:nvSpPr>
          <p:cNvPr id="54" name="Freeform: Shape 14" hidden="1"/>
          <p:cNvSpPr>
            <a:spLocks noGrp="1" noRot="1" noChangeAspect="1" noMove="1" noResize="1" noEditPoints="1" noAdjustHandles="1" noChangeArrowheads="1" noChangeShapeType="1"/>
          </p:cNvSpPr>
          <p:nvPr/>
        </p:nvSpPr>
        <p:spPr>
          <a:xfrm>
            <a:off x="10703038" y="1643321"/>
            <a:ext cx="1488962" cy="3571358"/>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p:cNvSpPr txBox="1"/>
          <p:nvPr/>
        </p:nvSpPr>
        <p:spPr>
          <a:xfrm>
            <a:off x="388620" y="408918"/>
            <a:ext cx="6366142" cy="1754326"/>
          </a:xfrm>
          <a:prstGeom prst="rect">
            <a:avLst/>
          </a:prstGeom>
          <a:noFill/>
        </p:spPr>
        <p:txBody>
          <a:bodyPr wrap="square" lIns="91440" tIns="45720" rIns="91440" bIns="45720" rtlCol="0" anchor="t">
            <a:spAutoFit/>
          </a:bodyPr>
          <a:lstStyle/>
          <a:p>
            <a:pPr algn="r"/>
            <a:r>
              <a:rPr lang="en-US" sz="5400" dirty="0">
                <a:solidFill>
                  <a:schemeClr val="accent6"/>
                </a:solidFill>
                <a:latin typeface="+mj-lt"/>
                <a:cs typeface="Aharoni" panose="020B0604020202020204" pitchFamily="2" charset="-79"/>
              </a:rPr>
              <a:t>How our Framework work</a:t>
            </a:r>
            <a:endParaRPr lang="en-US" sz="5400" dirty="0">
              <a:solidFill>
                <a:schemeClr val="accent6"/>
              </a:solidFill>
              <a:latin typeface="+mj-lt"/>
              <a:cs typeface="Aharoni" panose="020B0604020202020204" pitchFamily="2" charset="-79"/>
            </a:endParaRPr>
          </a:p>
        </p:txBody>
      </p:sp>
      <p:sp>
        <p:nvSpPr>
          <p:cNvPr id="2" name="Text Box 1"/>
          <p:cNvSpPr txBox="1"/>
          <p:nvPr/>
        </p:nvSpPr>
        <p:spPr>
          <a:xfrm>
            <a:off x="388620" y="2601658"/>
            <a:ext cx="6806914"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Initializing </a:t>
            </a:r>
            <a:r>
              <a:rPr lang="en-US">
                <a:solidFill>
                  <a:schemeClr val="bg1"/>
                </a:solidFill>
              </a:rPr>
              <a:t>monitoring mode.</a:t>
            </a: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Collecting information from BSSID &amp; SSID.</a:t>
            </a: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Capturing Handshaking.</a:t>
            </a:r>
            <a:endParaRPr lang="en-US" dirty="0">
              <a:solidFill>
                <a:schemeClr val="bg1"/>
              </a:solidFill>
            </a:endParaRPr>
          </a:p>
          <a:p>
            <a:endParaRPr lang="en-US" dirty="0">
              <a:solidFill>
                <a:schemeClr val="bg1"/>
              </a:solidFill>
            </a:endParaRPr>
          </a:p>
          <a:p>
            <a:endParaRPr lang="en-US"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48" name="Rectangle 10"/>
          <p:cNvSpPr>
            <a:spLocks noGrp="1" noRot="1" noChangeAspect="1" noMove="1" noResize="1" noEditPoints="1" noAdjustHandles="1" noChangeArrowheads="1" noChangeShapeType="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12"/>
          <p:cNvSpPr>
            <a:spLocks noGrp="1" noRot="1" noChangeAspect="1" noMove="1" noResize="1" noEditPoints="1" noAdjustHandles="1" noChangeArrowheads="1" noChangeShapeType="1"/>
          </p:cNvSpPr>
          <p:nvPr/>
        </p:nvSpPr>
        <p:spPr>
          <a:xfrm flipH="1">
            <a:off x="7260745"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Free tiger face - Vector Art"/>
          <p:cNvPicPr>
            <a:picLocks noGrp="1" noRot="1" noChangeAspect="1" noMove="1" noResize="1" noEditPoints="1" noAdjustHandles="1" noChangeArrowheads="1" noChangeShapeType="1" noCrop="1"/>
          </p:cNvPicPr>
          <p:nvPr/>
        </p:nvPicPr>
        <p:blipFill rotWithShape="1">
          <a:blip r:embed="rId1">
            <a:alphaModFix amt="5000"/>
            <a:extLst>
              <a:ext uri="{28A0092B-C50C-407E-A947-70E740481C1C}">
                <a14:useLocalDpi xmlns:a14="http://schemas.microsoft.com/office/drawing/2010/main" val="0"/>
              </a:ext>
            </a:extLst>
          </a:blip>
          <a:srcRect l="13240" t="6504" r="14263" b="8444"/>
          <a:stretch>
            <a:fillRect/>
          </a:stretch>
        </p:blipFill>
        <p:spPr bwMode="auto">
          <a:xfrm flipH="1">
            <a:off x="0" y="1992863"/>
            <a:ext cx="4802155" cy="4865137"/>
          </a:xfrm>
          <a:prstGeom prst="rect">
            <a:avLst/>
          </a:prstGeom>
          <a:solidFill>
            <a:schemeClr val="tx1"/>
          </a:solidFill>
          <a:ln>
            <a:noFill/>
          </a:ln>
        </p:spPr>
      </p:pic>
      <p:sp>
        <p:nvSpPr>
          <p:cNvPr id="54" name="Freeform: Shape 14" hidden="1"/>
          <p:cNvSpPr>
            <a:spLocks noGrp="1" noRot="1" noChangeAspect="1" noMove="1" noResize="1" noEditPoints="1" noAdjustHandles="1" noChangeArrowheads="1" noChangeShapeType="1"/>
          </p:cNvSpPr>
          <p:nvPr/>
        </p:nvSpPr>
        <p:spPr>
          <a:xfrm>
            <a:off x="10703038" y="1643321"/>
            <a:ext cx="1488962" cy="3571358"/>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p:cNvSpPr txBox="1"/>
          <p:nvPr/>
        </p:nvSpPr>
        <p:spPr>
          <a:xfrm>
            <a:off x="5584722" y="151815"/>
            <a:ext cx="6479459" cy="923330"/>
          </a:xfrm>
          <a:prstGeom prst="rect">
            <a:avLst/>
          </a:prstGeom>
          <a:noFill/>
        </p:spPr>
        <p:txBody>
          <a:bodyPr wrap="square" lIns="91440" tIns="45720" rIns="91440" bIns="45720" rtlCol="0" anchor="t">
            <a:spAutoFit/>
          </a:bodyPr>
          <a:lstStyle/>
          <a:p>
            <a:r>
              <a:rPr lang="en-US" sz="5400" dirty="0">
                <a:solidFill>
                  <a:schemeClr val="accent6"/>
                </a:solidFill>
                <a:latin typeface="+mj-lt"/>
                <a:cs typeface="Aharoni" panose="020B0604020202020204" pitchFamily="2" charset="-79"/>
              </a:rPr>
              <a:t>Supporting Tools</a:t>
            </a:r>
            <a:endParaRPr lang="en-US" sz="5400" dirty="0">
              <a:solidFill>
                <a:schemeClr val="accent6"/>
              </a:solidFill>
              <a:latin typeface="+mj-lt"/>
              <a:cs typeface="Aharoni" panose="020B0604020202020204" pitchFamily="2" charset="-79"/>
            </a:endParaRPr>
          </a:p>
        </p:txBody>
      </p:sp>
      <p:sp>
        <p:nvSpPr>
          <p:cNvPr id="9" name="TextBox 8"/>
          <p:cNvSpPr txBox="1"/>
          <p:nvPr/>
        </p:nvSpPr>
        <p:spPr>
          <a:xfrm>
            <a:off x="5584723" y="3132613"/>
            <a:ext cx="6479458" cy="1569660"/>
          </a:xfrm>
          <a:prstGeom prst="rect">
            <a:avLst/>
          </a:prstGeom>
          <a:noFill/>
        </p:spPr>
        <p:txBody>
          <a:bodyPr wrap="square" rtlCol="0">
            <a:spAutoFit/>
          </a:bodyPr>
          <a:lstStyle/>
          <a:p>
            <a:pPr marL="342900" indent="-342900" algn="l">
              <a:buFont typeface="Wingdings" panose="05000000000000000000" pitchFamily="2" charset="2"/>
              <a:buChar char="Ø"/>
            </a:pPr>
            <a:r>
              <a:rPr lang="en-US" sz="2400" dirty="0">
                <a:solidFill>
                  <a:schemeClr val="bg1"/>
                </a:solidFill>
              </a:rPr>
              <a:t>Air-crack ng</a:t>
            </a:r>
            <a:endParaRPr lang="en-US" sz="2400" dirty="0">
              <a:solidFill>
                <a:schemeClr val="bg1"/>
              </a:solidFill>
            </a:endParaRPr>
          </a:p>
          <a:p>
            <a:pPr marL="342900" indent="-342900" algn="l">
              <a:buFont typeface="Wingdings" panose="05000000000000000000" pitchFamily="2" charset="2"/>
              <a:buChar char="Ø"/>
            </a:pPr>
            <a:r>
              <a:rPr lang="en-US" sz="2400" dirty="0">
                <a:solidFill>
                  <a:schemeClr val="bg1"/>
                </a:solidFill>
              </a:rPr>
              <a:t>Kali Linux</a:t>
            </a:r>
            <a:endParaRPr lang="en-US" sz="2400" dirty="0">
              <a:solidFill>
                <a:schemeClr val="bg1"/>
              </a:solidFill>
            </a:endParaRPr>
          </a:p>
          <a:p>
            <a:pPr marL="342900" indent="-342900" algn="l">
              <a:buFont typeface="Wingdings" panose="05000000000000000000" pitchFamily="2" charset="2"/>
              <a:buChar char="Ø"/>
            </a:pPr>
            <a:r>
              <a:rPr lang="en-US" sz="2400" dirty="0" err="1">
                <a:solidFill>
                  <a:schemeClr val="bg1"/>
                </a:solidFill>
              </a:rPr>
              <a:t>Wifi</a:t>
            </a:r>
            <a:r>
              <a:rPr lang="en-US" sz="2400" dirty="0">
                <a:solidFill>
                  <a:schemeClr val="bg1"/>
                </a:solidFill>
              </a:rPr>
              <a:t>-Adapter</a:t>
            </a:r>
            <a:endParaRPr lang="en-US" sz="2400" dirty="0">
              <a:solidFill>
                <a:schemeClr val="bg1"/>
              </a:solidFill>
            </a:endParaRPr>
          </a:p>
          <a:p>
            <a:pPr marL="342900" indent="-342900" algn="l">
              <a:buFont typeface="Wingdings" panose="05000000000000000000" pitchFamily="2" charset="2"/>
              <a:buChar char="Ø"/>
            </a:pPr>
            <a:endParaRPr lang="en-US" sz="24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48"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12"/>
          <p:cNvSpPr>
            <a:spLocks noGrp="1" noRot="1" noChangeAspect="1" noMove="1" noResize="1" noEditPoints="1" noAdjustHandles="1" noChangeArrowheads="1" noChangeShapeType="1"/>
          </p:cNvSpPr>
          <p:nvPr/>
        </p:nvSpPr>
        <p:spPr>
          <a:xfrm>
            <a:off x="1664207"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Free tiger face - Vector Art"/>
          <p:cNvPicPr>
            <a:picLocks noChangeAspect="1"/>
          </p:cNvPicPr>
          <p:nvPr/>
        </p:nvPicPr>
        <p:blipFill rotWithShape="1">
          <a:blip r:embed="rId1">
            <a:alphaModFix amt="5000"/>
            <a:extLst>
              <a:ext uri="{28A0092B-C50C-407E-A947-70E740481C1C}">
                <a14:useLocalDpi xmlns:a14="http://schemas.microsoft.com/office/drawing/2010/main" val="0"/>
              </a:ext>
            </a:extLst>
          </a:blip>
          <a:srcRect l="13240" t="6504" r="14263" b="8444"/>
          <a:stretch>
            <a:fillRect/>
          </a:stretch>
        </p:blipFill>
        <p:spPr bwMode="auto">
          <a:xfrm>
            <a:off x="7389845" y="1992863"/>
            <a:ext cx="4802155" cy="4865137"/>
          </a:xfrm>
          <a:prstGeom prst="rect">
            <a:avLst/>
          </a:prstGeom>
          <a:solidFill>
            <a:schemeClr val="tx1"/>
          </a:solidFill>
          <a:ln>
            <a:noFill/>
          </a:ln>
        </p:spPr>
      </p:pic>
      <p:sp>
        <p:nvSpPr>
          <p:cNvPr id="54" name="Freeform: Shape 14" hidden="1"/>
          <p:cNvSpPr>
            <a:spLocks noGrp="1" noRot="1" noChangeAspect="1" noMove="1" noResize="1" noEditPoints="1" noAdjustHandles="1" noChangeArrowheads="1" noChangeShapeType="1"/>
          </p:cNvSpPr>
          <p:nvPr/>
        </p:nvSpPr>
        <p:spPr>
          <a:xfrm>
            <a:off x="10703038" y="1643321"/>
            <a:ext cx="1488962" cy="3571358"/>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p:cNvSpPr txBox="1"/>
          <p:nvPr/>
        </p:nvSpPr>
        <p:spPr>
          <a:xfrm>
            <a:off x="196215" y="322580"/>
            <a:ext cx="10166985" cy="1753235"/>
          </a:xfrm>
          <a:prstGeom prst="rect">
            <a:avLst/>
          </a:prstGeom>
          <a:noFill/>
        </p:spPr>
        <p:txBody>
          <a:bodyPr wrap="square" lIns="91440" tIns="45720" rIns="91440" bIns="45720" rtlCol="0" anchor="t">
            <a:spAutoFit/>
          </a:bodyPr>
          <a:lstStyle/>
          <a:p>
            <a:pPr algn="r"/>
            <a:r>
              <a:rPr lang="en-US" sz="5400" dirty="0">
                <a:solidFill>
                  <a:schemeClr val="accent6"/>
                </a:solidFill>
                <a:latin typeface="+mj-lt"/>
                <a:cs typeface="Aharoni" panose="020B0604020202020204" pitchFamily="2" charset="-79"/>
              </a:rPr>
              <a:t>Tiger Intrusion Detection System Configuration</a:t>
            </a:r>
            <a:endParaRPr lang="en-US" sz="5400" dirty="0">
              <a:solidFill>
                <a:schemeClr val="accent6"/>
              </a:solidFill>
              <a:latin typeface="+mj-lt"/>
              <a:cs typeface="Aharoni" panose="020B0604020202020204" pitchFamily="2" charset="-79"/>
            </a:endParaRPr>
          </a:p>
        </p:txBody>
      </p:sp>
      <p:sp>
        <p:nvSpPr>
          <p:cNvPr id="9" name="TextBox 8"/>
          <p:cNvSpPr txBox="1"/>
          <p:nvPr/>
        </p:nvSpPr>
        <p:spPr>
          <a:xfrm>
            <a:off x="307703" y="2444969"/>
            <a:ext cx="8767081" cy="1938020"/>
          </a:xfrm>
          <a:prstGeom prst="rect">
            <a:avLst/>
          </a:prstGeom>
          <a:noFill/>
        </p:spPr>
        <p:txBody>
          <a:bodyPr wrap="square" rtlCol="0">
            <a:spAutoFit/>
          </a:bodyPr>
          <a:lstStyle/>
          <a:p>
            <a:pPr marL="342900" indent="-342900" algn="l">
              <a:buFont typeface="Wingdings" panose="05000000000000000000" pitchFamily="2" charset="2"/>
              <a:buChar char="Ø"/>
            </a:pPr>
            <a:r>
              <a:rPr lang="en-US" sz="2400" dirty="0">
                <a:solidFill>
                  <a:schemeClr val="bg1"/>
                </a:solidFill>
              </a:rPr>
              <a:t>High Sensitivity</a:t>
            </a:r>
            <a:endParaRPr lang="en-US" sz="2400" dirty="0">
              <a:solidFill>
                <a:schemeClr val="bg1"/>
              </a:solidFill>
            </a:endParaRPr>
          </a:p>
          <a:p>
            <a:pPr marL="342900" indent="-342900" algn="l">
              <a:buFont typeface="Wingdings" panose="05000000000000000000" pitchFamily="2" charset="2"/>
              <a:buChar char="Ø"/>
            </a:pPr>
            <a:r>
              <a:rPr lang="en-US" sz="2400" dirty="0">
                <a:solidFill>
                  <a:schemeClr val="bg1"/>
                </a:solidFill>
              </a:rPr>
              <a:t>Medium Sensitivity</a:t>
            </a:r>
            <a:endParaRPr lang="en-US" sz="2400" dirty="0">
              <a:solidFill>
                <a:schemeClr val="bg1"/>
              </a:solidFill>
            </a:endParaRPr>
          </a:p>
          <a:p>
            <a:pPr marL="342900" indent="-342900" algn="l">
              <a:buFont typeface="Wingdings" panose="05000000000000000000" pitchFamily="2" charset="2"/>
              <a:buChar char="Ø"/>
            </a:pPr>
            <a:r>
              <a:rPr lang="en-US" sz="2400" dirty="0">
                <a:solidFill>
                  <a:schemeClr val="bg1"/>
                </a:solidFill>
              </a:rPr>
              <a:t>Low Sensitivity</a:t>
            </a:r>
            <a:endParaRPr lang="en-US" sz="2400" dirty="0">
              <a:solidFill>
                <a:schemeClr val="bg1"/>
              </a:solidFill>
            </a:endParaRPr>
          </a:p>
          <a:p>
            <a:pPr marL="342900" indent="-342900" algn="l">
              <a:buFont typeface="Wingdings" panose="05000000000000000000" pitchFamily="2" charset="2"/>
              <a:buChar char="Ø"/>
            </a:pPr>
            <a:r>
              <a:rPr lang="en-US" sz="2400" dirty="0">
                <a:solidFill>
                  <a:schemeClr val="bg1"/>
                </a:solidFill>
              </a:rPr>
              <a:t>User Defence Sensitivity</a:t>
            </a:r>
            <a:endParaRPr lang="en-US" sz="2400" dirty="0">
              <a:solidFill>
                <a:schemeClr val="bg1"/>
              </a:solidFill>
            </a:endParaRPr>
          </a:p>
          <a:p>
            <a:pPr marL="342900" indent="-342900" algn="l">
              <a:buFont typeface="Wingdings" panose="05000000000000000000" pitchFamily="2" charset="2"/>
              <a:buChar char="Ø"/>
            </a:pPr>
            <a:endParaRPr lang="en-US" sz="24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48"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12"/>
          <p:cNvSpPr>
            <a:spLocks noGrp="1" noRot="1" noChangeAspect="1" noMove="1" noResize="1" noEditPoints="1" noAdjustHandles="1" noChangeArrowheads="1" noChangeShapeType="1"/>
          </p:cNvSpPr>
          <p:nvPr/>
        </p:nvSpPr>
        <p:spPr>
          <a:xfrm flipH="1">
            <a:off x="8304887"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Free tiger face - Vector Art"/>
          <p:cNvPicPr>
            <a:picLocks noGrp="1" noRot="1" noChangeAspect="1" noMove="1" noResize="1" noEditPoints="1" noAdjustHandles="1" noChangeArrowheads="1" noChangeShapeType="1" noCrop="1"/>
          </p:cNvPicPr>
          <p:nvPr/>
        </p:nvPicPr>
        <p:blipFill rotWithShape="1">
          <a:blip r:embed="rId1">
            <a:alphaModFix amt="5000"/>
            <a:extLst>
              <a:ext uri="{28A0092B-C50C-407E-A947-70E740481C1C}">
                <a14:useLocalDpi xmlns:a14="http://schemas.microsoft.com/office/drawing/2010/main" val="0"/>
              </a:ext>
            </a:extLst>
          </a:blip>
          <a:srcRect l="13240" t="6504" r="14263" b="8444"/>
          <a:stretch>
            <a:fillRect/>
          </a:stretch>
        </p:blipFill>
        <p:spPr bwMode="auto">
          <a:xfrm flipH="1">
            <a:off x="0" y="1997365"/>
            <a:ext cx="4802155" cy="4865137"/>
          </a:xfrm>
          <a:prstGeom prst="rect">
            <a:avLst/>
          </a:prstGeom>
          <a:solidFill>
            <a:schemeClr val="tx1"/>
          </a:solidFill>
          <a:ln>
            <a:noFill/>
          </a:ln>
        </p:spPr>
      </p:pic>
      <p:sp>
        <p:nvSpPr>
          <p:cNvPr id="54" name="Freeform: Shape 14" hidden="1"/>
          <p:cNvSpPr>
            <a:spLocks noGrp="1" noRot="1" noChangeAspect="1" noMove="1" noResize="1" noEditPoints="1" noAdjustHandles="1" noChangeArrowheads="1" noChangeShapeType="1"/>
          </p:cNvSpPr>
          <p:nvPr/>
        </p:nvSpPr>
        <p:spPr>
          <a:xfrm>
            <a:off x="10703038" y="1643321"/>
            <a:ext cx="1488962" cy="3571358"/>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p:cNvSpPr txBox="1"/>
          <p:nvPr/>
        </p:nvSpPr>
        <p:spPr>
          <a:xfrm>
            <a:off x="127819" y="292885"/>
            <a:ext cx="11707945" cy="923330"/>
          </a:xfrm>
          <a:prstGeom prst="rect">
            <a:avLst/>
          </a:prstGeom>
          <a:noFill/>
        </p:spPr>
        <p:txBody>
          <a:bodyPr wrap="square" lIns="91440" tIns="45720" rIns="91440" bIns="45720" rtlCol="0" anchor="t">
            <a:spAutoFit/>
          </a:bodyPr>
          <a:lstStyle/>
          <a:p>
            <a:r>
              <a:rPr lang="en-US" sz="5400" dirty="0">
                <a:solidFill>
                  <a:schemeClr val="accent6"/>
                </a:solidFill>
                <a:latin typeface="+mj-lt"/>
                <a:cs typeface="Aharoni" panose="020B0604020202020204" pitchFamily="2" charset="-79"/>
              </a:rPr>
              <a:t>Mac Filtering</a:t>
            </a:r>
            <a:endParaRPr lang="en-US" sz="5400" dirty="0">
              <a:solidFill>
                <a:schemeClr val="accent6"/>
              </a:solidFill>
              <a:latin typeface="+mj-lt"/>
              <a:cs typeface="Aharoni" panose="020B0604020202020204" pitchFamily="2" charset="-79"/>
            </a:endParaRPr>
          </a:p>
        </p:txBody>
      </p:sp>
      <p:pic>
        <p:nvPicPr>
          <p:cNvPr id="2" name="Picture Placeholder 1" descr="WhatsApp Image 2022-05-20 at 3.17.03 PM"/>
          <p:cNvPicPr>
            <a:picLocks noGrp="1" noChangeAspect="1"/>
          </p:cNvPicPr>
          <p:nvPr>
            <p:ph type="pic" sz="quarter" idx="10"/>
          </p:nvPr>
        </p:nvPicPr>
        <p:blipFill>
          <a:blip r:embed="rId2"/>
          <a:stretch>
            <a:fillRect/>
          </a:stretch>
        </p:blipFill>
        <p:spPr>
          <a:xfrm>
            <a:off x="0" y="1557436"/>
            <a:ext cx="12192000" cy="530056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48"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12"/>
          <p:cNvSpPr>
            <a:spLocks noGrp="1" noRot="1" noChangeAspect="1" noMove="1" noResize="1" noEditPoints="1" noAdjustHandles="1" noChangeArrowheads="1" noChangeShapeType="1"/>
          </p:cNvSpPr>
          <p:nvPr/>
        </p:nvSpPr>
        <p:spPr>
          <a:xfrm>
            <a:off x="1664207"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Free tiger face - Vector Art"/>
          <p:cNvPicPr>
            <a:picLocks noGrp="1" noRot="1" noChangeAspect="1" noMove="1" noResize="1" noEditPoints="1" noAdjustHandles="1" noChangeArrowheads="1" noChangeShapeType="1" noCrop="1"/>
          </p:cNvPicPr>
          <p:nvPr/>
        </p:nvPicPr>
        <p:blipFill rotWithShape="1">
          <a:blip r:embed="rId1">
            <a:alphaModFix amt="5000"/>
            <a:extLst>
              <a:ext uri="{28A0092B-C50C-407E-A947-70E740481C1C}">
                <a14:useLocalDpi xmlns:a14="http://schemas.microsoft.com/office/drawing/2010/main" val="0"/>
              </a:ext>
            </a:extLst>
          </a:blip>
          <a:srcRect l="13240" t="6504" r="14263" b="8444"/>
          <a:stretch>
            <a:fillRect/>
          </a:stretch>
        </p:blipFill>
        <p:spPr bwMode="auto">
          <a:xfrm>
            <a:off x="7389845" y="2032192"/>
            <a:ext cx="4802155" cy="4865137"/>
          </a:xfrm>
          <a:prstGeom prst="rect">
            <a:avLst/>
          </a:prstGeom>
          <a:solidFill>
            <a:schemeClr val="tx1"/>
          </a:solidFill>
          <a:ln>
            <a:noFill/>
          </a:ln>
        </p:spPr>
      </p:pic>
      <p:sp>
        <p:nvSpPr>
          <p:cNvPr id="54" name="Freeform: Shape 14" hidden="1"/>
          <p:cNvSpPr>
            <a:spLocks noGrp="1" noRot="1" noChangeAspect="1" noMove="1" noResize="1" noEditPoints="1" noAdjustHandles="1" noChangeArrowheads="1" noChangeShapeType="1"/>
          </p:cNvSpPr>
          <p:nvPr/>
        </p:nvSpPr>
        <p:spPr>
          <a:xfrm>
            <a:off x="10703038" y="1643321"/>
            <a:ext cx="1488962" cy="3571358"/>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p:cNvSpPr txBox="1"/>
          <p:nvPr/>
        </p:nvSpPr>
        <p:spPr>
          <a:xfrm>
            <a:off x="195944" y="322381"/>
            <a:ext cx="8767081" cy="922020"/>
          </a:xfrm>
          <a:prstGeom prst="rect">
            <a:avLst/>
          </a:prstGeom>
          <a:noFill/>
        </p:spPr>
        <p:txBody>
          <a:bodyPr wrap="square" lIns="91440" tIns="45720" rIns="91440" bIns="45720" rtlCol="0" anchor="t">
            <a:spAutoFit/>
          </a:bodyPr>
          <a:lstStyle/>
          <a:p>
            <a:r>
              <a:rPr lang="en-US" sz="5400" dirty="0">
                <a:solidFill>
                  <a:schemeClr val="accent6"/>
                </a:solidFill>
                <a:latin typeface="+mj-lt"/>
                <a:cs typeface="Aharoni" panose="020B0604020202020204" pitchFamily="2" charset="-79"/>
              </a:rPr>
              <a:t>Mac Lookup</a:t>
            </a:r>
            <a:endParaRPr lang="en-US" sz="5400" dirty="0">
              <a:solidFill>
                <a:schemeClr val="accent6"/>
              </a:solidFill>
              <a:latin typeface="+mj-lt"/>
              <a:cs typeface="Aharoni" panose="020B0604020202020204" pitchFamily="2" charset="-79"/>
            </a:endParaRPr>
          </a:p>
        </p:txBody>
      </p:sp>
      <p:pic>
        <p:nvPicPr>
          <p:cNvPr id="3" name="Picture 2" descr="Tex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4" y="1566782"/>
            <a:ext cx="11671378" cy="529121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48"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12"/>
          <p:cNvSpPr>
            <a:spLocks noGrp="1" noRot="1" noChangeAspect="1" noMove="1" noResize="1" noEditPoints="1" noAdjustHandles="1" noChangeArrowheads="1" noChangeShapeType="1"/>
          </p:cNvSpPr>
          <p:nvPr/>
        </p:nvSpPr>
        <p:spPr>
          <a:xfrm flipH="1">
            <a:off x="7349236"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Free tiger face - Vector Art"/>
          <p:cNvPicPr>
            <a:picLocks noGrp="1" noRot="1" noChangeAspect="1" noMove="1" noResize="1" noEditPoints="1" noAdjustHandles="1" noChangeArrowheads="1" noChangeShapeType="1" noCrop="1"/>
          </p:cNvPicPr>
          <p:nvPr/>
        </p:nvPicPr>
        <p:blipFill rotWithShape="1">
          <a:blip r:embed="rId1">
            <a:alphaModFix amt="5000"/>
            <a:extLst>
              <a:ext uri="{28A0092B-C50C-407E-A947-70E740481C1C}">
                <a14:useLocalDpi xmlns:a14="http://schemas.microsoft.com/office/drawing/2010/main" val="0"/>
              </a:ext>
            </a:extLst>
          </a:blip>
          <a:srcRect l="13240" t="6504" r="14263" b="8444"/>
          <a:stretch>
            <a:fillRect/>
          </a:stretch>
        </p:blipFill>
        <p:spPr bwMode="auto">
          <a:xfrm flipH="1">
            <a:off x="0" y="1992863"/>
            <a:ext cx="4802155" cy="4865137"/>
          </a:xfrm>
          <a:prstGeom prst="rect">
            <a:avLst/>
          </a:prstGeom>
          <a:solidFill>
            <a:schemeClr val="tx1"/>
          </a:solidFill>
          <a:ln>
            <a:noFill/>
          </a:ln>
        </p:spPr>
      </p:pic>
      <p:sp>
        <p:nvSpPr>
          <p:cNvPr id="54" name="Freeform: Shape 14" hidden="1"/>
          <p:cNvSpPr>
            <a:spLocks noGrp="1" noRot="1" noChangeAspect="1" noMove="1" noResize="1" noEditPoints="1" noAdjustHandles="1" noChangeArrowheads="1" noChangeShapeType="1"/>
          </p:cNvSpPr>
          <p:nvPr/>
        </p:nvSpPr>
        <p:spPr>
          <a:xfrm>
            <a:off x="10703038" y="1643321"/>
            <a:ext cx="1488962" cy="3571358"/>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p:cNvSpPr txBox="1"/>
          <p:nvPr/>
        </p:nvSpPr>
        <p:spPr>
          <a:xfrm>
            <a:off x="157316" y="322580"/>
            <a:ext cx="11877368" cy="923330"/>
          </a:xfrm>
          <a:prstGeom prst="rect">
            <a:avLst/>
          </a:prstGeom>
          <a:noFill/>
        </p:spPr>
        <p:txBody>
          <a:bodyPr wrap="square" lIns="91440" tIns="45720" rIns="91440" bIns="45720" rtlCol="0" anchor="t">
            <a:spAutoFit/>
          </a:bodyPr>
          <a:lstStyle/>
          <a:p>
            <a:r>
              <a:rPr lang="en-US" sz="5400" dirty="0">
                <a:solidFill>
                  <a:schemeClr val="accent6"/>
                </a:solidFill>
                <a:latin typeface="+mj-lt"/>
                <a:cs typeface="Aharoni" panose="020B0604020202020204" pitchFamily="2" charset="-79"/>
              </a:rPr>
              <a:t>Detecting Attack At Public Network</a:t>
            </a:r>
            <a:endParaRPr lang="en-US" sz="5400" dirty="0">
              <a:solidFill>
                <a:schemeClr val="accent6"/>
              </a:solidFill>
              <a:latin typeface="+mj-lt"/>
              <a:cs typeface="Aharoni" panose="020B0604020202020204" pitchFamily="2" charset="-79"/>
            </a:endParaRPr>
          </a:p>
        </p:txBody>
      </p:sp>
      <p:pic>
        <p:nvPicPr>
          <p:cNvPr id="2" name="Picture Placeholder 1" descr="WhatsApp Image 2022-06-11 at 1.33.36 AM"/>
          <p:cNvPicPr>
            <a:picLocks noGrp="1" noChangeAspect="1"/>
          </p:cNvPicPr>
          <p:nvPr>
            <p:ph type="pic" sz="quarter" idx="10"/>
          </p:nvPr>
        </p:nvPicPr>
        <p:blipFill>
          <a:blip r:embed="rId2"/>
          <a:stretch>
            <a:fillRect/>
          </a:stretch>
        </p:blipFill>
        <p:spPr>
          <a:xfrm>
            <a:off x="157316" y="2055761"/>
            <a:ext cx="11877368" cy="47393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48"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12"/>
          <p:cNvSpPr>
            <a:spLocks noGrp="1" noRot="1" noChangeAspect="1" noMove="1" noResize="1" noEditPoints="1" noAdjustHandles="1" noChangeArrowheads="1" noChangeShapeType="1"/>
          </p:cNvSpPr>
          <p:nvPr/>
        </p:nvSpPr>
        <p:spPr>
          <a:xfrm>
            <a:off x="1664207"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Free tiger face - Vector Art"/>
          <p:cNvPicPr>
            <a:picLocks noChangeAspect="1"/>
          </p:cNvPicPr>
          <p:nvPr/>
        </p:nvPicPr>
        <p:blipFill rotWithShape="1">
          <a:blip r:embed="rId1">
            <a:alphaModFix amt="5000"/>
            <a:extLst>
              <a:ext uri="{28A0092B-C50C-407E-A947-70E740481C1C}">
                <a14:useLocalDpi xmlns:a14="http://schemas.microsoft.com/office/drawing/2010/main" val="0"/>
              </a:ext>
            </a:extLst>
          </a:blip>
          <a:srcRect l="13240" t="6504" r="14263" b="8444"/>
          <a:stretch>
            <a:fillRect/>
          </a:stretch>
        </p:blipFill>
        <p:spPr bwMode="auto">
          <a:xfrm>
            <a:off x="7389845" y="1992863"/>
            <a:ext cx="4802155" cy="4865137"/>
          </a:xfrm>
          <a:prstGeom prst="rect">
            <a:avLst/>
          </a:prstGeom>
          <a:solidFill>
            <a:schemeClr val="tx1"/>
          </a:solidFill>
          <a:ln>
            <a:noFill/>
          </a:ln>
        </p:spPr>
      </p:pic>
      <p:sp>
        <p:nvSpPr>
          <p:cNvPr id="54" name="Freeform: Shape 14" hidden="1"/>
          <p:cNvSpPr>
            <a:spLocks noGrp="1" noRot="1" noChangeAspect="1" noMove="1" noResize="1" noEditPoints="1" noAdjustHandles="1" noChangeArrowheads="1" noChangeShapeType="1"/>
          </p:cNvSpPr>
          <p:nvPr/>
        </p:nvSpPr>
        <p:spPr>
          <a:xfrm>
            <a:off x="10703038" y="1643321"/>
            <a:ext cx="1488962" cy="3571358"/>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p:cNvSpPr txBox="1"/>
          <p:nvPr/>
        </p:nvSpPr>
        <p:spPr>
          <a:xfrm>
            <a:off x="195944" y="322381"/>
            <a:ext cx="8767081" cy="922020"/>
          </a:xfrm>
          <a:prstGeom prst="rect">
            <a:avLst/>
          </a:prstGeom>
          <a:noFill/>
        </p:spPr>
        <p:txBody>
          <a:bodyPr wrap="square" lIns="91440" tIns="45720" rIns="91440" bIns="45720" rtlCol="0" anchor="t">
            <a:spAutoFit/>
          </a:bodyPr>
          <a:lstStyle/>
          <a:p>
            <a:r>
              <a:rPr lang="en-US" sz="5400" dirty="0">
                <a:solidFill>
                  <a:schemeClr val="accent6"/>
                </a:solidFill>
                <a:latin typeface="+mj-lt"/>
                <a:cs typeface="Aharoni" panose="020B0604020202020204" pitchFamily="2" charset="-79"/>
              </a:rPr>
              <a:t>Prevention System</a:t>
            </a:r>
            <a:endParaRPr lang="en-US" sz="5400" dirty="0">
              <a:solidFill>
                <a:schemeClr val="accent6"/>
              </a:solidFill>
              <a:latin typeface="+mj-lt"/>
              <a:cs typeface="Aharoni" panose="020B0604020202020204" pitchFamily="2" charset="-79"/>
            </a:endParaRPr>
          </a:p>
        </p:txBody>
      </p:sp>
      <p:pic>
        <p:nvPicPr>
          <p:cNvPr id="3" name="Picture 2" descr="Tex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4" y="1566782"/>
            <a:ext cx="11770769" cy="529121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48"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12"/>
          <p:cNvSpPr>
            <a:spLocks noGrp="1" noRot="1" noChangeAspect="1" noMove="1" noResize="1" noEditPoints="1" noAdjustHandles="1" noChangeArrowheads="1" noChangeShapeType="1"/>
          </p:cNvSpPr>
          <p:nvPr/>
        </p:nvSpPr>
        <p:spPr>
          <a:xfrm>
            <a:off x="1664207"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Free tiger face - Vector Art"/>
          <p:cNvPicPr>
            <a:picLocks noGrp="1" noRot="1" noChangeAspect="1" noMove="1" noResize="1" noEditPoints="1" noAdjustHandles="1" noChangeArrowheads="1" noChangeShapeType="1" noCrop="1"/>
          </p:cNvPicPr>
          <p:nvPr/>
        </p:nvPicPr>
        <p:blipFill rotWithShape="1">
          <a:blip r:embed="rId1">
            <a:alphaModFix amt="5000"/>
            <a:extLst>
              <a:ext uri="{28A0092B-C50C-407E-A947-70E740481C1C}">
                <a14:useLocalDpi xmlns:a14="http://schemas.microsoft.com/office/drawing/2010/main" val="0"/>
              </a:ext>
            </a:extLst>
          </a:blip>
          <a:srcRect l="13240" t="6504" r="14263" b="8444"/>
          <a:stretch>
            <a:fillRect/>
          </a:stretch>
        </p:blipFill>
        <p:spPr bwMode="auto">
          <a:xfrm>
            <a:off x="7389845" y="1992863"/>
            <a:ext cx="4802155" cy="4865137"/>
          </a:xfrm>
          <a:prstGeom prst="rect">
            <a:avLst/>
          </a:prstGeom>
          <a:solidFill>
            <a:schemeClr val="tx1"/>
          </a:solidFill>
          <a:ln>
            <a:noFill/>
          </a:ln>
        </p:spPr>
      </p:pic>
      <p:sp>
        <p:nvSpPr>
          <p:cNvPr id="54" name="Freeform: Shape 14" hidden="1"/>
          <p:cNvSpPr>
            <a:spLocks noGrp="1" noRot="1" noChangeAspect="1" noMove="1" noResize="1" noEditPoints="1" noAdjustHandles="1" noChangeArrowheads="1" noChangeShapeType="1"/>
          </p:cNvSpPr>
          <p:nvPr/>
        </p:nvSpPr>
        <p:spPr>
          <a:xfrm>
            <a:off x="10703038" y="1643321"/>
            <a:ext cx="1488962" cy="3571358"/>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p:cNvSpPr txBox="1"/>
          <p:nvPr/>
        </p:nvSpPr>
        <p:spPr>
          <a:xfrm>
            <a:off x="195944" y="322381"/>
            <a:ext cx="8767081" cy="922020"/>
          </a:xfrm>
          <a:prstGeom prst="rect">
            <a:avLst/>
          </a:prstGeom>
          <a:noFill/>
        </p:spPr>
        <p:txBody>
          <a:bodyPr wrap="square" lIns="91440" tIns="45720" rIns="91440" bIns="45720" rtlCol="0" anchor="t">
            <a:spAutoFit/>
          </a:bodyPr>
          <a:lstStyle/>
          <a:p>
            <a:r>
              <a:rPr lang="en-US" sz="5400" dirty="0">
                <a:solidFill>
                  <a:schemeClr val="accent6"/>
                </a:solidFill>
                <a:latin typeface="+mj-lt"/>
                <a:cs typeface="Aharoni" panose="020B0604020202020204" pitchFamily="2" charset="-79"/>
              </a:rPr>
              <a:t>Future Plan </a:t>
            </a:r>
            <a:endParaRPr lang="en-US" sz="5400" dirty="0">
              <a:solidFill>
                <a:schemeClr val="accent6"/>
              </a:solidFill>
              <a:latin typeface="+mj-lt"/>
              <a:cs typeface="Aharoni" panose="020B0604020202020204" pitchFamily="2" charset="-79"/>
            </a:endParaRPr>
          </a:p>
        </p:txBody>
      </p:sp>
      <p:sp>
        <p:nvSpPr>
          <p:cNvPr id="9" name="TextBox 8"/>
          <p:cNvSpPr txBox="1"/>
          <p:nvPr/>
        </p:nvSpPr>
        <p:spPr>
          <a:xfrm>
            <a:off x="195943" y="3073619"/>
            <a:ext cx="8767081" cy="1569660"/>
          </a:xfrm>
          <a:prstGeom prst="rect">
            <a:avLst/>
          </a:prstGeom>
          <a:noFill/>
        </p:spPr>
        <p:txBody>
          <a:bodyPr wrap="square" rtlCol="0">
            <a:spAutoFit/>
          </a:bodyPr>
          <a:lstStyle/>
          <a:p>
            <a:pPr marL="342900" indent="-342900" algn="l">
              <a:buFont typeface="Wingdings" panose="05000000000000000000" pitchFamily="2" charset="2"/>
              <a:buChar char="Ø"/>
            </a:pPr>
            <a:r>
              <a:rPr lang="en-US" sz="2400" dirty="0">
                <a:solidFill>
                  <a:schemeClr val="bg1"/>
                </a:solidFill>
              </a:rPr>
              <a:t>Always supported.</a:t>
            </a:r>
            <a:endParaRPr lang="en-US" sz="2400" dirty="0">
              <a:solidFill>
                <a:schemeClr val="bg1"/>
              </a:solidFill>
            </a:endParaRPr>
          </a:p>
          <a:p>
            <a:pPr marL="342900" indent="-342900" algn="l">
              <a:buFont typeface="Wingdings" panose="05000000000000000000" pitchFamily="2" charset="2"/>
              <a:buChar char="Ø"/>
            </a:pPr>
            <a:r>
              <a:rPr lang="en-US" sz="2400" dirty="0">
                <a:solidFill>
                  <a:schemeClr val="bg1"/>
                </a:solidFill>
              </a:rPr>
              <a:t>Artificial intelligence will be introduced.</a:t>
            </a:r>
            <a:endParaRPr lang="en-US" sz="2400" dirty="0">
              <a:solidFill>
                <a:schemeClr val="bg1"/>
              </a:solidFill>
            </a:endParaRPr>
          </a:p>
          <a:p>
            <a:pPr marL="342900" indent="-342900" algn="l">
              <a:buFont typeface="Wingdings" panose="05000000000000000000" pitchFamily="2" charset="2"/>
              <a:buChar char="Ø"/>
            </a:pPr>
            <a:r>
              <a:rPr lang="en-US" sz="2400" dirty="0">
                <a:solidFill>
                  <a:schemeClr val="bg1"/>
                </a:solidFill>
              </a:rPr>
              <a:t>GUI will be updated.</a:t>
            </a:r>
            <a:endParaRPr lang="en-US" sz="2400" dirty="0">
              <a:solidFill>
                <a:schemeClr val="bg1"/>
              </a:solidFill>
            </a:endParaRPr>
          </a:p>
          <a:p>
            <a:pPr marL="342900" indent="-342900" algn="l">
              <a:buFont typeface="Wingdings" panose="05000000000000000000" pitchFamily="2" charset="2"/>
              <a:buChar char="Ø"/>
            </a:pPr>
            <a:endParaRPr lang="en-US" sz="2400"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48" name="Rectangle 10"/>
          <p:cNvSpPr>
            <a:spLocks noGrp="1" noRot="1" noChangeAspect="1" noMove="1" noResize="1" noEditPoints="1" noAdjustHandles="1" noChangeArrowheads="1" noChangeShapeType="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14" hidden="1"/>
          <p:cNvSpPr>
            <a:spLocks noGrp="1" noRot="1" noChangeAspect="1" noMove="1" noResize="1" noEditPoints="1" noAdjustHandles="1" noChangeArrowheads="1" noChangeShapeType="1"/>
          </p:cNvSpPr>
          <p:nvPr/>
        </p:nvSpPr>
        <p:spPr>
          <a:xfrm>
            <a:off x="10703038" y="1643321"/>
            <a:ext cx="1488962" cy="3571358"/>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p:cNvSpPr txBox="1">
            <a:spLocks noGrp="1" noRot="1" noMove="1" noResize="1" noEditPoints="1" noAdjustHandles="1" noChangeArrowheads="1" noChangeShapeType="1"/>
          </p:cNvSpPr>
          <p:nvPr/>
        </p:nvSpPr>
        <p:spPr>
          <a:xfrm>
            <a:off x="0" y="2705725"/>
            <a:ext cx="12191999" cy="1446550"/>
          </a:xfrm>
          <a:prstGeom prst="rect">
            <a:avLst/>
          </a:prstGeom>
          <a:noFill/>
        </p:spPr>
        <p:txBody>
          <a:bodyPr wrap="square" lIns="91440" tIns="45720" rIns="91440" bIns="45720" rtlCol="0" anchor="t">
            <a:spAutoFit/>
          </a:bodyPr>
          <a:lstStyle/>
          <a:p>
            <a:pPr algn="ctr"/>
            <a:r>
              <a:rPr lang="en-US" sz="8800" dirty="0">
                <a:solidFill>
                  <a:schemeClr val="accent6"/>
                </a:solidFill>
                <a:latin typeface="+mj-lt"/>
                <a:cs typeface="Aharoni" panose="020B0604020202020204" pitchFamily="2" charset="-79"/>
              </a:rPr>
              <a:t>Thank You </a:t>
            </a:r>
            <a:endParaRPr lang="en-US" sz="8800" dirty="0">
              <a:solidFill>
                <a:schemeClr val="accent6"/>
              </a:solidFill>
              <a:latin typeface="+mj-lt"/>
              <a:cs typeface="Aharoni" panose="020B0604020202020204" pitchFamily="2" charset="-79"/>
            </a:endParaRPr>
          </a:p>
        </p:txBody>
      </p:sp>
      <p:pic>
        <p:nvPicPr>
          <p:cNvPr id="8" name="Picture 7" descr="Logo&#10;&#10;Description automatically generated"/>
          <p:cNvPicPr>
            <a:picLocks noGrp="1" noRot="1" noChangeAspect="1" noMove="1" noResize="1" noEditPoints="1" noAdjustHandles="1" noChangeArrowheads="1" noChangeShapeType="1" noCrop="1"/>
          </p:cNvPicPr>
          <p:nvPr/>
        </p:nvPicPr>
        <p:blipFill>
          <a:blip r:embed="rId1" cstate="print">
            <a:alphaModFix amt="5000"/>
            <a:extLst>
              <a:ext uri="{BEBA8EAE-BF5A-486C-A8C5-ECC9F3942E4B}">
                <a14:imgProps xmlns:a14="http://schemas.microsoft.com/office/drawing/2010/main">
                  <a14:imgLayer r:embed="rId2">
                    <a14:imgEffect>
                      <a14:backgroundRemoval t="10000" b="90000" l="10000" r="90000">
                        <a14:foregroundMark x1="24756" y1="73535" x2="24756" y2="73535"/>
                        <a14:backgroundMark x1="41943" y1="39111" x2="41943" y2="39111"/>
                        <a14:backgroundMark x1="54980" y1="39551" x2="54980" y2="39551"/>
                        <a14:backgroundMark x1="24658" y1="72217" x2="24658" y2="72217"/>
                        <a14:backgroundMark x1="26563" y1="71777" x2="26563" y2="71777"/>
                        <a14:backgroundMark x1="24756" y1="73535" x2="24756" y2="73535"/>
                      </a14:backgroundRemoval>
                    </a14:imgEffect>
                  </a14:imgLayer>
                </a14:imgProps>
              </a:ext>
              <a:ext uri="{28A0092B-C50C-407E-A947-70E740481C1C}">
                <a14:useLocalDpi xmlns:a14="http://schemas.microsoft.com/office/drawing/2010/main" val="0"/>
              </a:ext>
            </a:extLst>
          </a:blip>
          <a:stretch>
            <a:fillRect/>
          </a:stretch>
        </p:blipFill>
        <p:spPr>
          <a:xfrm>
            <a:off x="2749343" y="82344"/>
            <a:ext cx="6693311" cy="66933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48" name="Rectangle 10"/>
          <p:cNvSpPr>
            <a:spLocks noGrp="1" noRot="1" noChangeAspect="1" noMove="1" noResize="1" noEditPoints="1" noAdjustHandles="1" noChangeArrowheads="1" noChangeShapeType="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12" hidden="1"/>
          <p:cNvSpPr>
            <a:spLocks noGrp="1" noRot="1" noChangeAspect="1" noMove="1" noResize="1" noEditPoints="1" noAdjustHandles="1" noChangeArrowheads="1" noChangeShapeType="1"/>
          </p:cNvSpPr>
          <p:nvPr/>
        </p:nvSpPr>
        <p:spPr>
          <a:xfrm>
            <a:off x="1664207"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Free tiger face - Vector Art"/>
          <p:cNvPicPr>
            <a:picLocks noGrp="1" noRot="1" noChangeAspect="1" noMove="1" noResize="1" noEditPoints="1" noAdjustHandles="1" noChangeArrowheads="1" noChangeShapeType="1" noCrop="1"/>
          </p:cNvPicPr>
          <p:nvPr/>
        </p:nvPicPr>
        <p:blipFill rotWithShape="1">
          <a:blip r:embed="rId1">
            <a:alphaModFix amt="5000"/>
            <a:extLst>
              <a:ext uri="{28A0092B-C50C-407E-A947-70E740481C1C}">
                <a14:useLocalDpi xmlns:a14="http://schemas.microsoft.com/office/drawing/2010/main" val="0"/>
              </a:ext>
            </a:extLst>
          </a:blip>
          <a:srcRect l="13240" t="6504" r="14263" b="8444"/>
          <a:stretch>
            <a:fillRect/>
          </a:stretch>
        </p:blipFill>
        <p:spPr bwMode="auto">
          <a:xfrm>
            <a:off x="7389845" y="1992863"/>
            <a:ext cx="4802155" cy="4865137"/>
          </a:xfrm>
          <a:prstGeom prst="rect">
            <a:avLst/>
          </a:prstGeom>
          <a:solidFill>
            <a:schemeClr val="tx1"/>
          </a:solidFill>
          <a:ln>
            <a:noFill/>
          </a:ln>
        </p:spPr>
      </p:pic>
      <p:sp>
        <p:nvSpPr>
          <p:cNvPr id="54" name="Freeform: Shape 14" hidden="1"/>
          <p:cNvSpPr>
            <a:spLocks noGrp="1" noRot="1" noChangeAspect="1" noMove="1" noResize="1" noEditPoints="1" noAdjustHandles="1" noChangeArrowheads="1" noChangeShapeType="1"/>
          </p:cNvSpPr>
          <p:nvPr/>
        </p:nvSpPr>
        <p:spPr>
          <a:xfrm>
            <a:off x="10703038" y="1643321"/>
            <a:ext cx="1488962" cy="3571358"/>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Text Placeholder 1"/>
          <p:cNvSpPr txBox="1">
            <a:spLocks noGrp="1" noRot="1" noMove="1" noResize="1" noEditPoints="1" noAdjustHandles="1" noChangeArrowheads="1" noChangeShapeType="1"/>
          </p:cNvSpPr>
          <p:nvPr/>
        </p:nvSpPr>
        <p:spPr>
          <a:xfrm>
            <a:off x="323529" y="33950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dirty="0">
                <a:solidFill>
                  <a:schemeClr val="accent2">
                    <a:lumMod val="75000"/>
                  </a:schemeClr>
                </a:solidFill>
              </a:rPr>
              <a:t>Our Team</a:t>
            </a:r>
            <a:endParaRPr lang="en-US" sz="5400" dirty="0">
              <a:solidFill>
                <a:schemeClr val="accent2">
                  <a:lumMod val="75000"/>
                </a:schemeClr>
              </a:solidFill>
            </a:endParaRPr>
          </a:p>
        </p:txBody>
      </p:sp>
      <p:sp>
        <p:nvSpPr>
          <p:cNvPr id="39" name="Rectangle 38"/>
          <p:cNvSpPr>
            <a:spLocks noGrp="1" noRot="1" noMove="1" noResize="1" noEditPoints="1" noAdjustHandles="1" noChangeArrowheads="1" noChangeShapeType="1"/>
          </p:cNvSpPr>
          <p:nvPr/>
        </p:nvSpPr>
        <p:spPr>
          <a:xfrm>
            <a:off x="896983" y="3869568"/>
            <a:ext cx="2124000" cy="50400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0" name="Rectangle 39"/>
          <p:cNvSpPr>
            <a:spLocks noGrp="1" noRot="1" noMove="1" noResize="1" noEditPoints="1" noAdjustHandles="1" noChangeArrowheads="1" noChangeShapeType="1"/>
          </p:cNvSpPr>
          <p:nvPr/>
        </p:nvSpPr>
        <p:spPr>
          <a:xfrm>
            <a:off x="3650190" y="3869568"/>
            <a:ext cx="2124000" cy="50400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1" name="Rectangle 40"/>
          <p:cNvSpPr>
            <a:spLocks noGrp="1" noRot="1" noMove="1" noResize="1" noEditPoints="1" noAdjustHandles="1" noChangeArrowheads="1" noChangeShapeType="1"/>
          </p:cNvSpPr>
          <p:nvPr/>
        </p:nvSpPr>
        <p:spPr>
          <a:xfrm>
            <a:off x="6403397" y="3869568"/>
            <a:ext cx="2124000" cy="504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2" name="Rectangle 41"/>
          <p:cNvSpPr>
            <a:spLocks noGrp="1" noRot="1" noMove="1" noResize="1" noEditPoints="1" noAdjustHandles="1" noChangeArrowheads="1" noChangeShapeType="1"/>
          </p:cNvSpPr>
          <p:nvPr/>
        </p:nvSpPr>
        <p:spPr>
          <a:xfrm>
            <a:off x="9156603" y="3869568"/>
            <a:ext cx="2124000" cy="50400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3" name="Rectangle 8"/>
          <p:cNvSpPr>
            <a:spLocks noGrp="1" noRot="1" noMove="1" noResize="1" noEditPoints="1" noAdjustHandles="1" noChangeArrowheads="1" noChangeShapeType="1"/>
          </p:cNvSpPr>
          <p:nvPr/>
        </p:nvSpPr>
        <p:spPr>
          <a:xfrm>
            <a:off x="896983" y="4375960"/>
            <a:ext cx="2124000" cy="1512000"/>
          </a:xfrm>
          <a:custGeom>
            <a:avLst/>
            <a:gdLst>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684000 w 1944000"/>
              <a:gd name="connsiteY4" fmla="*/ 1290771 h 1584176"/>
              <a:gd name="connsiteX5" fmla="*/ 684000 w 1944000"/>
              <a:gd name="connsiteY5" fmla="*/ 1584176 h 1584176"/>
              <a:gd name="connsiteX6" fmla="*/ 0 w 1944000"/>
              <a:gd name="connsiteY6" fmla="*/ 1584176 h 1584176"/>
              <a:gd name="connsiteX7" fmla="*/ 0 w 1944000"/>
              <a:gd name="connsiteY7" fmla="*/ 0 h 1584176"/>
              <a:gd name="connsiteX0-1" fmla="*/ 0 w 1944000"/>
              <a:gd name="connsiteY0-2" fmla="*/ 0 h 1584176"/>
              <a:gd name="connsiteX1-3" fmla="*/ 1944000 w 1944000"/>
              <a:gd name="connsiteY1-4" fmla="*/ 0 h 1584176"/>
              <a:gd name="connsiteX2-5" fmla="*/ 1944000 w 1944000"/>
              <a:gd name="connsiteY2-6" fmla="*/ 1584176 h 1584176"/>
              <a:gd name="connsiteX3-7" fmla="*/ 1260000 w 1944000"/>
              <a:gd name="connsiteY3-8" fmla="*/ 1584176 h 1584176"/>
              <a:gd name="connsiteX4-9" fmla="*/ 684000 w 1944000"/>
              <a:gd name="connsiteY4-10" fmla="*/ 1584176 h 1584176"/>
              <a:gd name="connsiteX5-11" fmla="*/ 0 w 1944000"/>
              <a:gd name="connsiteY5-12" fmla="*/ 1584176 h 1584176"/>
              <a:gd name="connsiteX6-13" fmla="*/ 0 w 1944000"/>
              <a:gd name="connsiteY6-14" fmla="*/ 0 h 1584176"/>
              <a:gd name="connsiteX0-15" fmla="*/ 0 w 1944000"/>
              <a:gd name="connsiteY0-16" fmla="*/ 0 h 1584176"/>
              <a:gd name="connsiteX1-17" fmla="*/ 1944000 w 1944000"/>
              <a:gd name="connsiteY1-18" fmla="*/ 0 h 1584176"/>
              <a:gd name="connsiteX2-19" fmla="*/ 1944000 w 1944000"/>
              <a:gd name="connsiteY2-20" fmla="*/ 1584176 h 1584176"/>
              <a:gd name="connsiteX3-21" fmla="*/ 1260000 w 1944000"/>
              <a:gd name="connsiteY3-22" fmla="*/ 1584176 h 1584176"/>
              <a:gd name="connsiteX4-23" fmla="*/ 0 w 1944000"/>
              <a:gd name="connsiteY4-24" fmla="*/ 1584176 h 1584176"/>
              <a:gd name="connsiteX5-25" fmla="*/ 0 w 1944000"/>
              <a:gd name="connsiteY5-26" fmla="*/ 0 h 1584176"/>
              <a:gd name="connsiteX0-27" fmla="*/ 0 w 1944000"/>
              <a:gd name="connsiteY0-28" fmla="*/ 0 h 1584176"/>
              <a:gd name="connsiteX1-29" fmla="*/ 1944000 w 1944000"/>
              <a:gd name="connsiteY1-30" fmla="*/ 0 h 1584176"/>
              <a:gd name="connsiteX2-31" fmla="*/ 1944000 w 1944000"/>
              <a:gd name="connsiteY2-32" fmla="*/ 1584176 h 1584176"/>
              <a:gd name="connsiteX3-33" fmla="*/ 0 w 1944000"/>
              <a:gd name="connsiteY3-34" fmla="*/ 1584176 h 1584176"/>
              <a:gd name="connsiteX4-35" fmla="*/ 0 w 1944000"/>
              <a:gd name="connsiteY4-36" fmla="*/ 0 h 15841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44000" h="1584176">
                <a:moveTo>
                  <a:pt x="0" y="0"/>
                </a:moveTo>
                <a:lnTo>
                  <a:pt x="1944000" y="0"/>
                </a:lnTo>
                <a:lnTo>
                  <a:pt x="1944000" y="1584176"/>
                </a:lnTo>
                <a:lnTo>
                  <a:pt x="0" y="1584176"/>
                </a:lnTo>
                <a:lnTo>
                  <a:pt x="0"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4" name="Rectangle 8"/>
          <p:cNvSpPr>
            <a:spLocks noGrp="1" noRot="1" noMove="1" noResize="1" noEditPoints="1" noAdjustHandles="1" noChangeArrowheads="1" noChangeShapeType="1"/>
          </p:cNvSpPr>
          <p:nvPr/>
        </p:nvSpPr>
        <p:spPr>
          <a:xfrm>
            <a:off x="3650190" y="4375960"/>
            <a:ext cx="2124000" cy="1512000"/>
          </a:xfrm>
          <a:custGeom>
            <a:avLst/>
            <a:gdLst>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684000 w 1944000"/>
              <a:gd name="connsiteY4" fmla="*/ 1290771 h 1584176"/>
              <a:gd name="connsiteX5" fmla="*/ 684000 w 1944000"/>
              <a:gd name="connsiteY5" fmla="*/ 1584176 h 1584176"/>
              <a:gd name="connsiteX6" fmla="*/ 0 w 1944000"/>
              <a:gd name="connsiteY6" fmla="*/ 1584176 h 1584176"/>
              <a:gd name="connsiteX7" fmla="*/ 0 w 1944000"/>
              <a:gd name="connsiteY7" fmla="*/ 0 h 1584176"/>
              <a:gd name="connsiteX0-1" fmla="*/ 0 w 1944000"/>
              <a:gd name="connsiteY0-2" fmla="*/ 0 h 1584176"/>
              <a:gd name="connsiteX1-3" fmla="*/ 1944000 w 1944000"/>
              <a:gd name="connsiteY1-4" fmla="*/ 0 h 1584176"/>
              <a:gd name="connsiteX2-5" fmla="*/ 1944000 w 1944000"/>
              <a:gd name="connsiteY2-6" fmla="*/ 1584176 h 1584176"/>
              <a:gd name="connsiteX3-7" fmla="*/ 1260000 w 1944000"/>
              <a:gd name="connsiteY3-8" fmla="*/ 1584176 h 1584176"/>
              <a:gd name="connsiteX4-9" fmla="*/ 684000 w 1944000"/>
              <a:gd name="connsiteY4-10" fmla="*/ 1584176 h 1584176"/>
              <a:gd name="connsiteX5-11" fmla="*/ 0 w 1944000"/>
              <a:gd name="connsiteY5-12" fmla="*/ 1584176 h 1584176"/>
              <a:gd name="connsiteX6-13" fmla="*/ 0 w 1944000"/>
              <a:gd name="connsiteY6-14" fmla="*/ 0 h 1584176"/>
              <a:gd name="connsiteX0-15" fmla="*/ 0 w 1944000"/>
              <a:gd name="connsiteY0-16" fmla="*/ 0 h 1584176"/>
              <a:gd name="connsiteX1-17" fmla="*/ 1944000 w 1944000"/>
              <a:gd name="connsiteY1-18" fmla="*/ 0 h 1584176"/>
              <a:gd name="connsiteX2-19" fmla="*/ 1944000 w 1944000"/>
              <a:gd name="connsiteY2-20" fmla="*/ 1584176 h 1584176"/>
              <a:gd name="connsiteX3-21" fmla="*/ 1260000 w 1944000"/>
              <a:gd name="connsiteY3-22" fmla="*/ 1584176 h 1584176"/>
              <a:gd name="connsiteX4-23" fmla="*/ 0 w 1944000"/>
              <a:gd name="connsiteY4-24" fmla="*/ 1584176 h 1584176"/>
              <a:gd name="connsiteX5-25" fmla="*/ 0 w 1944000"/>
              <a:gd name="connsiteY5-26" fmla="*/ 0 h 1584176"/>
              <a:gd name="connsiteX0-27" fmla="*/ 0 w 1944000"/>
              <a:gd name="connsiteY0-28" fmla="*/ 0 h 1584176"/>
              <a:gd name="connsiteX1-29" fmla="*/ 1944000 w 1944000"/>
              <a:gd name="connsiteY1-30" fmla="*/ 0 h 1584176"/>
              <a:gd name="connsiteX2-31" fmla="*/ 1944000 w 1944000"/>
              <a:gd name="connsiteY2-32" fmla="*/ 1584176 h 1584176"/>
              <a:gd name="connsiteX3-33" fmla="*/ 0 w 1944000"/>
              <a:gd name="connsiteY3-34" fmla="*/ 1584176 h 1584176"/>
              <a:gd name="connsiteX4-35" fmla="*/ 0 w 1944000"/>
              <a:gd name="connsiteY4-36" fmla="*/ 0 h 15841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44000" h="1584176">
                <a:moveTo>
                  <a:pt x="0" y="0"/>
                </a:moveTo>
                <a:lnTo>
                  <a:pt x="1944000" y="0"/>
                </a:lnTo>
                <a:lnTo>
                  <a:pt x="1944000" y="1584176"/>
                </a:lnTo>
                <a:lnTo>
                  <a:pt x="0" y="1584176"/>
                </a:lnTo>
                <a:lnTo>
                  <a:pt x="0" y="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5" name="Rectangle 8"/>
          <p:cNvSpPr>
            <a:spLocks noGrp="1" noRot="1" noMove="1" noResize="1" noEditPoints="1" noAdjustHandles="1" noChangeArrowheads="1" noChangeShapeType="1"/>
          </p:cNvSpPr>
          <p:nvPr/>
        </p:nvSpPr>
        <p:spPr>
          <a:xfrm>
            <a:off x="6403397" y="4375960"/>
            <a:ext cx="2124000" cy="1512000"/>
          </a:xfrm>
          <a:custGeom>
            <a:avLst/>
            <a:gdLst>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684000 w 1944000"/>
              <a:gd name="connsiteY4" fmla="*/ 1290771 h 1584176"/>
              <a:gd name="connsiteX5" fmla="*/ 684000 w 1944000"/>
              <a:gd name="connsiteY5" fmla="*/ 1584176 h 1584176"/>
              <a:gd name="connsiteX6" fmla="*/ 0 w 1944000"/>
              <a:gd name="connsiteY6" fmla="*/ 1584176 h 1584176"/>
              <a:gd name="connsiteX7" fmla="*/ 0 w 1944000"/>
              <a:gd name="connsiteY7" fmla="*/ 0 h 1584176"/>
              <a:gd name="connsiteX0-1" fmla="*/ 0 w 1944000"/>
              <a:gd name="connsiteY0-2" fmla="*/ 0 h 1584176"/>
              <a:gd name="connsiteX1-3" fmla="*/ 1944000 w 1944000"/>
              <a:gd name="connsiteY1-4" fmla="*/ 0 h 1584176"/>
              <a:gd name="connsiteX2-5" fmla="*/ 1944000 w 1944000"/>
              <a:gd name="connsiteY2-6" fmla="*/ 1584176 h 1584176"/>
              <a:gd name="connsiteX3-7" fmla="*/ 1260000 w 1944000"/>
              <a:gd name="connsiteY3-8" fmla="*/ 1584176 h 1584176"/>
              <a:gd name="connsiteX4-9" fmla="*/ 684000 w 1944000"/>
              <a:gd name="connsiteY4-10" fmla="*/ 1584176 h 1584176"/>
              <a:gd name="connsiteX5-11" fmla="*/ 0 w 1944000"/>
              <a:gd name="connsiteY5-12" fmla="*/ 1584176 h 1584176"/>
              <a:gd name="connsiteX6-13" fmla="*/ 0 w 1944000"/>
              <a:gd name="connsiteY6-14" fmla="*/ 0 h 1584176"/>
              <a:gd name="connsiteX0-15" fmla="*/ 0 w 1944000"/>
              <a:gd name="connsiteY0-16" fmla="*/ 0 h 1584176"/>
              <a:gd name="connsiteX1-17" fmla="*/ 1944000 w 1944000"/>
              <a:gd name="connsiteY1-18" fmla="*/ 0 h 1584176"/>
              <a:gd name="connsiteX2-19" fmla="*/ 1944000 w 1944000"/>
              <a:gd name="connsiteY2-20" fmla="*/ 1584176 h 1584176"/>
              <a:gd name="connsiteX3-21" fmla="*/ 1260000 w 1944000"/>
              <a:gd name="connsiteY3-22" fmla="*/ 1584176 h 1584176"/>
              <a:gd name="connsiteX4-23" fmla="*/ 0 w 1944000"/>
              <a:gd name="connsiteY4-24" fmla="*/ 1584176 h 1584176"/>
              <a:gd name="connsiteX5-25" fmla="*/ 0 w 1944000"/>
              <a:gd name="connsiteY5-26" fmla="*/ 0 h 1584176"/>
              <a:gd name="connsiteX0-27" fmla="*/ 0 w 1944000"/>
              <a:gd name="connsiteY0-28" fmla="*/ 0 h 1584176"/>
              <a:gd name="connsiteX1-29" fmla="*/ 1944000 w 1944000"/>
              <a:gd name="connsiteY1-30" fmla="*/ 0 h 1584176"/>
              <a:gd name="connsiteX2-31" fmla="*/ 1944000 w 1944000"/>
              <a:gd name="connsiteY2-32" fmla="*/ 1584176 h 1584176"/>
              <a:gd name="connsiteX3-33" fmla="*/ 0 w 1944000"/>
              <a:gd name="connsiteY3-34" fmla="*/ 1584176 h 1584176"/>
              <a:gd name="connsiteX4-35" fmla="*/ 0 w 1944000"/>
              <a:gd name="connsiteY4-36" fmla="*/ 0 h 15841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44000" h="1584176">
                <a:moveTo>
                  <a:pt x="0" y="0"/>
                </a:moveTo>
                <a:lnTo>
                  <a:pt x="1944000" y="0"/>
                </a:lnTo>
                <a:lnTo>
                  <a:pt x="1944000" y="1584176"/>
                </a:lnTo>
                <a:lnTo>
                  <a:pt x="0" y="1584176"/>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6" name="Rectangle 8"/>
          <p:cNvSpPr>
            <a:spLocks noGrp="1" noRot="1" noMove="1" noResize="1" noEditPoints="1" noAdjustHandles="1" noChangeArrowheads="1" noChangeShapeType="1"/>
          </p:cNvSpPr>
          <p:nvPr/>
        </p:nvSpPr>
        <p:spPr>
          <a:xfrm>
            <a:off x="9156603" y="4375960"/>
            <a:ext cx="2124000" cy="1512000"/>
          </a:xfrm>
          <a:custGeom>
            <a:avLst/>
            <a:gdLst>
              <a:gd name="connsiteX0" fmla="*/ 0 w 1944000"/>
              <a:gd name="connsiteY0" fmla="*/ 0 h 1584176"/>
              <a:gd name="connsiteX1" fmla="*/ 1944000 w 1944000"/>
              <a:gd name="connsiteY1" fmla="*/ 0 h 1584176"/>
              <a:gd name="connsiteX2" fmla="*/ 1944000 w 1944000"/>
              <a:gd name="connsiteY2" fmla="*/ 1584176 h 1584176"/>
              <a:gd name="connsiteX3" fmla="*/ 1260000 w 1944000"/>
              <a:gd name="connsiteY3" fmla="*/ 1584176 h 1584176"/>
              <a:gd name="connsiteX4" fmla="*/ 684000 w 1944000"/>
              <a:gd name="connsiteY4" fmla="*/ 1290771 h 1584176"/>
              <a:gd name="connsiteX5" fmla="*/ 684000 w 1944000"/>
              <a:gd name="connsiteY5" fmla="*/ 1584176 h 1584176"/>
              <a:gd name="connsiteX6" fmla="*/ 0 w 1944000"/>
              <a:gd name="connsiteY6" fmla="*/ 1584176 h 1584176"/>
              <a:gd name="connsiteX7" fmla="*/ 0 w 1944000"/>
              <a:gd name="connsiteY7" fmla="*/ 0 h 1584176"/>
              <a:gd name="connsiteX0-1" fmla="*/ 0 w 1944000"/>
              <a:gd name="connsiteY0-2" fmla="*/ 0 h 1584176"/>
              <a:gd name="connsiteX1-3" fmla="*/ 1944000 w 1944000"/>
              <a:gd name="connsiteY1-4" fmla="*/ 0 h 1584176"/>
              <a:gd name="connsiteX2-5" fmla="*/ 1944000 w 1944000"/>
              <a:gd name="connsiteY2-6" fmla="*/ 1584176 h 1584176"/>
              <a:gd name="connsiteX3-7" fmla="*/ 1260000 w 1944000"/>
              <a:gd name="connsiteY3-8" fmla="*/ 1584176 h 1584176"/>
              <a:gd name="connsiteX4-9" fmla="*/ 684000 w 1944000"/>
              <a:gd name="connsiteY4-10" fmla="*/ 1584176 h 1584176"/>
              <a:gd name="connsiteX5-11" fmla="*/ 0 w 1944000"/>
              <a:gd name="connsiteY5-12" fmla="*/ 1584176 h 1584176"/>
              <a:gd name="connsiteX6-13" fmla="*/ 0 w 1944000"/>
              <a:gd name="connsiteY6-14" fmla="*/ 0 h 1584176"/>
              <a:gd name="connsiteX0-15" fmla="*/ 0 w 1944000"/>
              <a:gd name="connsiteY0-16" fmla="*/ 0 h 1584176"/>
              <a:gd name="connsiteX1-17" fmla="*/ 1944000 w 1944000"/>
              <a:gd name="connsiteY1-18" fmla="*/ 0 h 1584176"/>
              <a:gd name="connsiteX2-19" fmla="*/ 1944000 w 1944000"/>
              <a:gd name="connsiteY2-20" fmla="*/ 1584176 h 1584176"/>
              <a:gd name="connsiteX3-21" fmla="*/ 684000 w 1944000"/>
              <a:gd name="connsiteY3-22" fmla="*/ 1584176 h 1584176"/>
              <a:gd name="connsiteX4-23" fmla="*/ 0 w 1944000"/>
              <a:gd name="connsiteY4-24" fmla="*/ 1584176 h 1584176"/>
              <a:gd name="connsiteX5-25" fmla="*/ 0 w 1944000"/>
              <a:gd name="connsiteY5-26" fmla="*/ 0 h 1584176"/>
              <a:gd name="connsiteX0-27" fmla="*/ 0 w 1944000"/>
              <a:gd name="connsiteY0-28" fmla="*/ 0 h 1584176"/>
              <a:gd name="connsiteX1-29" fmla="*/ 1944000 w 1944000"/>
              <a:gd name="connsiteY1-30" fmla="*/ 0 h 1584176"/>
              <a:gd name="connsiteX2-31" fmla="*/ 1944000 w 1944000"/>
              <a:gd name="connsiteY2-32" fmla="*/ 1584176 h 1584176"/>
              <a:gd name="connsiteX3-33" fmla="*/ 0 w 1944000"/>
              <a:gd name="connsiteY3-34" fmla="*/ 1584176 h 1584176"/>
              <a:gd name="connsiteX4-35" fmla="*/ 0 w 1944000"/>
              <a:gd name="connsiteY4-36" fmla="*/ 0 h 15841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44000" h="1584176">
                <a:moveTo>
                  <a:pt x="0" y="0"/>
                </a:moveTo>
                <a:lnTo>
                  <a:pt x="1944000" y="0"/>
                </a:lnTo>
                <a:lnTo>
                  <a:pt x="1944000" y="1584176"/>
                </a:lnTo>
                <a:lnTo>
                  <a:pt x="0" y="1584176"/>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7" name="Rectangle: Rounded Corners 46"/>
          <p:cNvSpPr>
            <a:spLocks noGrp="1" noRot="1" noMove="1" noResize="1" noEditPoints="1" noAdjustHandles="1" noChangeArrowheads="1" noChangeShapeType="1"/>
          </p:cNvSpPr>
          <p:nvPr/>
        </p:nvSpPr>
        <p:spPr>
          <a:xfrm>
            <a:off x="1706983" y="5614477"/>
            <a:ext cx="504000" cy="504000"/>
          </a:xfrm>
          <a:prstGeom prst="round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9" name="Rectangle: Rounded Corners 48"/>
          <p:cNvSpPr>
            <a:spLocks noGrp="1" noRot="1" noMove="1" noResize="1" noEditPoints="1" noAdjustHandles="1" noChangeArrowheads="1" noChangeShapeType="1"/>
          </p:cNvSpPr>
          <p:nvPr/>
        </p:nvSpPr>
        <p:spPr>
          <a:xfrm>
            <a:off x="4460190" y="5614477"/>
            <a:ext cx="504000" cy="504000"/>
          </a:xfrm>
          <a:prstGeom prst="round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0" name="Rectangle: Rounded Corners 49"/>
          <p:cNvSpPr>
            <a:spLocks noGrp="1" noRot="1" noMove="1" noResize="1" noEditPoints="1" noAdjustHandles="1" noChangeArrowheads="1" noChangeShapeType="1"/>
          </p:cNvSpPr>
          <p:nvPr/>
        </p:nvSpPr>
        <p:spPr>
          <a:xfrm>
            <a:off x="7213397" y="5614477"/>
            <a:ext cx="504000" cy="504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2" name="Rectangle: Rounded Corners 51"/>
          <p:cNvSpPr>
            <a:spLocks noGrp="1" noRot="1" noMove="1" noResize="1" noEditPoints="1" noAdjustHandles="1" noChangeArrowheads="1" noChangeShapeType="1"/>
          </p:cNvSpPr>
          <p:nvPr/>
        </p:nvSpPr>
        <p:spPr>
          <a:xfrm>
            <a:off x="9966603" y="5614477"/>
            <a:ext cx="504000" cy="504000"/>
          </a:xfrm>
          <a:prstGeom prst="round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3" name="Text Placeholder 18"/>
          <p:cNvSpPr txBox="1">
            <a:spLocks noGrp="1" noRot="1" noMove="1" noResize="1" noEditPoints="1" noAdjustHandles="1" noChangeArrowheads="1" noChangeShapeType="1"/>
          </p:cNvSpPr>
          <p:nvPr/>
        </p:nvSpPr>
        <p:spPr>
          <a:xfrm>
            <a:off x="1130983" y="4425145"/>
            <a:ext cx="1656000" cy="316303"/>
          </a:xfrm>
          <a:prstGeom prst="rect">
            <a:avLst/>
          </a:prstGeom>
        </p:spPr>
        <p:txBody>
          <a:bodyPr anchor="ct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tx1">
                    <a:lumMod val="75000"/>
                    <a:lumOff val="25000"/>
                  </a:schemeClr>
                </a:solidFill>
              </a:rPr>
              <a:t>Supervisor</a:t>
            </a:r>
            <a:endParaRPr lang="en-US" altLang="ko-KR" sz="1400" b="1" dirty="0">
              <a:solidFill>
                <a:schemeClr val="tx1">
                  <a:lumMod val="75000"/>
                  <a:lumOff val="25000"/>
                </a:schemeClr>
              </a:solidFill>
            </a:endParaRPr>
          </a:p>
        </p:txBody>
      </p:sp>
      <p:sp>
        <p:nvSpPr>
          <p:cNvPr id="56" name="Text Placeholder 17"/>
          <p:cNvSpPr txBox="1">
            <a:spLocks noGrp="1" noRot="1" noMove="1" noResize="1" noEditPoints="1" noAdjustHandles="1" noChangeArrowheads="1" noChangeShapeType="1"/>
          </p:cNvSpPr>
          <p:nvPr/>
        </p:nvSpPr>
        <p:spPr>
          <a:xfrm>
            <a:off x="1130983" y="3977734"/>
            <a:ext cx="1656000" cy="246087"/>
          </a:xfrm>
          <a:prstGeom prst="rect">
            <a:avLst/>
          </a:prstGeom>
        </p:spPr>
        <p:txBody>
          <a:bodyPr anchor="ct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a:solidFill>
                  <a:schemeClr val="tx1">
                    <a:lumMod val="75000"/>
                    <a:lumOff val="25000"/>
                  </a:schemeClr>
                </a:solidFill>
                <a:cs typeface="Arial" panose="020B0604020202020204" pitchFamily="34" charset="0"/>
              </a:rPr>
              <a:t>Atul Malhotra</a:t>
            </a:r>
            <a:endParaRPr lang="en-US" sz="1800" b="1" dirty="0">
              <a:solidFill>
                <a:schemeClr val="tx1">
                  <a:lumMod val="75000"/>
                  <a:lumOff val="25000"/>
                </a:schemeClr>
              </a:solidFill>
              <a:cs typeface="Arial" panose="020B0604020202020204" pitchFamily="34" charset="0"/>
            </a:endParaRPr>
          </a:p>
        </p:txBody>
      </p:sp>
      <p:sp>
        <p:nvSpPr>
          <p:cNvPr id="57" name="Text Placeholder 18"/>
          <p:cNvSpPr txBox="1">
            <a:spLocks noGrp="1" noRot="1" noMove="1" noResize="1" noEditPoints="1" noAdjustHandles="1" noChangeArrowheads="1" noChangeShapeType="1"/>
          </p:cNvSpPr>
          <p:nvPr/>
        </p:nvSpPr>
        <p:spPr>
          <a:xfrm>
            <a:off x="3884190" y="4425145"/>
            <a:ext cx="1656000" cy="316303"/>
          </a:xfrm>
          <a:prstGeom prst="rect">
            <a:avLst/>
          </a:prstGeom>
        </p:spPr>
        <p:txBody>
          <a:bodyPr anchor="ct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tx1">
                    <a:lumMod val="75000"/>
                    <a:lumOff val="25000"/>
                  </a:schemeClr>
                </a:solidFill>
              </a:rPr>
              <a:t>Team Leader</a:t>
            </a:r>
            <a:endParaRPr lang="en-US" altLang="ko-KR" sz="1400" b="1" dirty="0">
              <a:solidFill>
                <a:schemeClr val="tx1">
                  <a:lumMod val="75000"/>
                  <a:lumOff val="25000"/>
                </a:schemeClr>
              </a:solidFill>
            </a:endParaRPr>
          </a:p>
        </p:txBody>
      </p:sp>
      <p:sp>
        <p:nvSpPr>
          <p:cNvPr id="59" name="Text Placeholder 17"/>
          <p:cNvSpPr txBox="1">
            <a:spLocks noGrp="1" noRot="1" noMove="1" noResize="1" noEditPoints="1" noAdjustHandles="1" noChangeArrowheads="1" noChangeShapeType="1"/>
          </p:cNvSpPr>
          <p:nvPr/>
        </p:nvSpPr>
        <p:spPr>
          <a:xfrm>
            <a:off x="3650189" y="3977734"/>
            <a:ext cx="2138415" cy="246087"/>
          </a:xfrm>
          <a:prstGeom prst="rect">
            <a:avLst/>
          </a:prstGeom>
        </p:spPr>
        <p:txBody>
          <a:bodyPr anchor="ct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err="1">
                <a:solidFill>
                  <a:schemeClr val="tx1">
                    <a:lumMod val="75000"/>
                    <a:lumOff val="25000"/>
                  </a:schemeClr>
                </a:solidFill>
                <a:cs typeface="Arial" panose="020B0604020202020204" pitchFamily="34" charset="0"/>
              </a:rPr>
              <a:t>Rejuan</a:t>
            </a:r>
            <a:r>
              <a:rPr lang="en-US" sz="1800" b="1" dirty="0">
                <a:solidFill>
                  <a:schemeClr val="tx1">
                    <a:lumMod val="75000"/>
                    <a:lumOff val="25000"/>
                  </a:schemeClr>
                </a:solidFill>
                <a:cs typeface="Arial" panose="020B0604020202020204" pitchFamily="34" charset="0"/>
              </a:rPr>
              <a:t> </a:t>
            </a:r>
            <a:r>
              <a:rPr lang="en-US" sz="1800" b="1" dirty="0" err="1">
                <a:solidFill>
                  <a:schemeClr val="tx1">
                    <a:lumMod val="75000"/>
                    <a:lumOff val="25000"/>
                  </a:schemeClr>
                </a:solidFill>
                <a:cs typeface="Arial" panose="020B0604020202020204" pitchFamily="34" charset="0"/>
              </a:rPr>
              <a:t>Ahammed</a:t>
            </a:r>
            <a:r>
              <a:rPr lang="en-US" sz="1800" b="1" dirty="0">
                <a:solidFill>
                  <a:schemeClr val="tx1">
                    <a:lumMod val="75000"/>
                    <a:lumOff val="25000"/>
                  </a:schemeClr>
                </a:solidFill>
                <a:cs typeface="Arial" panose="020B0604020202020204" pitchFamily="34" charset="0"/>
              </a:rPr>
              <a:t> Anik</a:t>
            </a:r>
            <a:endParaRPr lang="en-US" sz="1800" b="1" dirty="0">
              <a:solidFill>
                <a:schemeClr val="tx1">
                  <a:lumMod val="75000"/>
                  <a:lumOff val="25000"/>
                </a:schemeClr>
              </a:solidFill>
              <a:cs typeface="Arial" panose="020B0604020202020204" pitchFamily="34" charset="0"/>
            </a:endParaRPr>
          </a:p>
        </p:txBody>
      </p:sp>
      <p:sp>
        <p:nvSpPr>
          <p:cNvPr id="60" name="Text Placeholder 18"/>
          <p:cNvSpPr txBox="1">
            <a:spLocks noGrp="1" noRot="1" noMove="1" noResize="1" noEditPoints="1" noAdjustHandles="1" noChangeArrowheads="1" noChangeShapeType="1"/>
          </p:cNvSpPr>
          <p:nvPr/>
        </p:nvSpPr>
        <p:spPr>
          <a:xfrm>
            <a:off x="6637397" y="4425145"/>
            <a:ext cx="1656000" cy="316303"/>
          </a:xfrm>
          <a:prstGeom prst="rect">
            <a:avLst/>
          </a:prstGeom>
        </p:spPr>
        <p:txBody>
          <a:bodyPr anchor="ct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anose="020B0604020202020204" pitchFamily="34" charset="0"/>
              </a:rPr>
              <a:t>Team Member</a:t>
            </a:r>
            <a:endParaRPr lang="en-US" sz="1400" b="1" dirty="0">
              <a:solidFill>
                <a:schemeClr val="tx1">
                  <a:lumMod val="75000"/>
                  <a:lumOff val="25000"/>
                </a:schemeClr>
              </a:solidFill>
              <a:cs typeface="Arial" panose="020B0604020202020204" pitchFamily="34" charset="0"/>
            </a:endParaRPr>
          </a:p>
        </p:txBody>
      </p:sp>
      <p:sp>
        <p:nvSpPr>
          <p:cNvPr id="61" name="TextBox 60"/>
          <p:cNvSpPr txBox="1">
            <a:spLocks noGrp="1" noRot="1" noMove="1" noResize="1" noEditPoints="1" noAdjustHandles="1" noChangeArrowheads="1" noChangeShapeType="1"/>
          </p:cNvSpPr>
          <p:nvPr/>
        </p:nvSpPr>
        <p:spPr>
          <a:xfrm>
            <a:off x="6585721" y="4854731"/>
            <a:ext cx="1759351"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anose="020B0604020202020204" pitchFamily="34" charset="0"/>
              </a:rPr>
              <a:t>Registration: 11816014</a:t>
            </a:r>
            <a:endParaRPr lang="ko-KR" altLang="en-US" sz="1200" dirty="0">
              <a:solidFill>
                <a:schemeClr val="tx1">
                  <a:lumMod val="75000"/>
                  <a:lumOff val="25000"/>
                </a:schemeClr>
              </a:solidFill>
              <a:cs typeface="Arial" panose="020B0604020202020204" pitchFamily="34" charset="0"/>
            </a:endParaRPr>
          </a:p>
        </p:txBody>
      </p:sp>
      <p:sp>
        <p:nvSpPr>
          <p:cNvPr id="62" name="Text Placeholder 17"/>
          <p:cNvSpPr txBox="1">
            <a:spLocks noGrp="1" noRot="1" noMove="1" noResize="1" noEditPoints="1" noAdjustHandles="1" noChangeArrowheads="1" noChangeShapeType="1"/>
          </p:cNvSpPr>
          <p:nvPr/>
        </p:nvSpPr>
        <p:spPr>
          <a:xfrm>
            <a:off x="6637397" y="3977734"/>
            <a:ext cx="1656000" cy="246087"/>
          </a:xfrm>
          <a:prstGeom prst="rect">
            <a:avLst/>
          </a:prstGeom>
        </p:spPr>
        <p:txBody>
          <a:bodyPr anchor="ct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a:solidFill>
                  <a:schemeClr val="tx1">
                    <a:lumMod val="75000"/>
                    <a:lumOff val="25000"/>
                  </a:schemeClr>
                </a:solidFill>
                <a:cs typeface="Arial" panose="020B0604020202020204" pitchFamily="34" charset="0"/>
              </a:rPr>
              <a:t>Anik Sorkar</a:t>
            </a:r>
            <a:endParaRPr lang="en-US" sz="1800" b="1" dirty="0">
              <a:solidFill>
                <a:schemeClr val="tx1">
                  <a:lumMod val="75000"/>
                  <a:lumOff val="25000"/>
                </a:schemeClr>
              </a:solidFill>
              <a:cs typeface="Arial" panose="020B0604020202020204" pitchFamily="34" charset="0"/>
            </a:endParaRPr>
          </a:p>
        </p:txBody>
      </p:sp>
      <p:sp>
        <p:nvSpPr>
          <p:cNvPr id="63" name="Text Placeholder 18"/>
          <p:cNvSpPr txBox="1">
            <a:spLocks noGrp="1" noRot="1" noMove="1" noResize="1" noEditPoints="1" noAdjustHandles="1" noChangeArrowheads="1" noChangeShapeType="1"/>
          </p:cNvSpPr>
          <p:nvPr/>
        </p:nvSpPr>
        <p:spPr>
          <a:xfrm>
            <a:off x="9390603" y="4425145"/>
            <a:ext cx="1656000" cy="316303"/>
          </a:xfrm>
          <a:prstGeom prst="rect">
            <a:avLst/>
          </a:prstGeom>
        </p:spPr>
        <p:txBody>
          <a:bodyPr anchor="ct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tx1">
                    <a:lumMod val="75000"/>
                    <a:lumOff val="25000"/>
                  </a:schemeClr>
                </a:solidFill>
              </a:rPr>
              <a:t>Team Member</a:t>
            </a:r>
            <a:endParaRPr lang="en-US" altLang="ko-KR" sz="1400" b="1" dirty="0">
              <a:solidFill>
                <a:schemeClr val="tx1">
                  <a:lumMod val="75000"/>
                  <a:lumOff val="25000"/>
                </a:schemeClr>
              </a:solidFill>
            </a:endParaRPr>
          </a:p>
        </p:txBody>
      </p:sp>
      <p:sp>
        <p:nvSpPr>
          <p:cNvPr id="65" name="Text Placeholder 17"/>
          <p:cNvSpPr txBox="1">
            <a:spLocks noGrp="1" noRot="1" noMove="1" noResize="1" noEditPoints="1" noAdjustHandles="1" noChangeArrowheads="1" noChangeShapeType="1"/>
          </p:cNvSpPr>
          <p:nvPr/>
        </p:nvSpPr>
        <p:spPr>
          <a:xfrm>
            <a:off x="9208135" y="3967480"/>
            <a:ext cx="2019935" cy="246380"/>
          </a:xfrm>
          <a:prstGeom prst="rect">
            <a:avLst/>
          </a:prstGeom>
        </p:spPr>
        <p:txBody>
          <a:bodyPr anchor="ct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err="1">
                <a:solidFill>
                  <a:schemeClr val="tx1">
                    <a:lumMod val="95000"/>
                    <a:lumOff val="5000"/>
                  </a:schemeClr>
                </a:solidFill>
                <a:cs typeface="Arial" panose="020B0604020202020204" pitchFamily="34" charset="0"/>
              </a:rPr>
              <a:t>Hasibul</a:t>
            </a:r>
            <a:r>
              <a:rPr lang="en-US" sz="1800" b="1" dirty="0">
                <a:solidFill>
                  <a:schemeClr val="tx1">
                    <a:lumMod val="95000"/>
                    <a:lumOff val="5000"/>
                  </a:schemeClr>
                </a:solidFill>
                <a:cs typeface="Arial" panose="020B0604020202020204" pitchFamily="34" charset="0"/>
              </a:rPr>
              <a:t> AhasanShakil</a:t>
            </a:r>
            <a:endParaRPr lang="en-US" sz="1800" b="1" dirty="0">
              <a:solidFill>
                <a:schemeClr val="tx1">
                  <a:lumMod val="95000"/>
                  <a:lumOff val="5000"/>
                </a:schemeClr>
              </a:solidFill>
              <a:cs typeface="Arial" panose="020B0604020202020204" pitchFamily="34" charset="0"/>
            </a:endParaRPr>
          </a:p>
        </p:txBody>
      </p:sp>
      <p:sp>
        <p:nvSpPr>
          <p:cNvPr id="66" name="Rectangle 16"/>
          <p:cNvSpPr>
            <a:spLocks noGrp="1" noRot="1" noMove="1" noResize="1" noEditPoints="1" noAdjustHandles="1" noChangeArrowheads="1" noChangeShapeType="1"/>
          </p:cNvSpPr>
          <p:nvPr/>
        </p:nvSpPr>
        <p:spPr>
          <a:xfrm rot="2700000">
            <a:off x="4589646" y="5665704"/>
            <a:ext cx="245088" cy="439397"/>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7" name="Rectangle 9"/>
          <p:cNvSpPr>
            <a:spLocks noGrp="1" noRot="1" noMove="1" noResize="1" noEditPoints="1" noAdjustHandles="1" noChangeArrowheads="1" noChangeShapeType="1"/>
          </p:cNvSpPr>
          <p:nvPr/>
        </p:nvSpPr>
        <p:spPr>
          <a:xfrm>
            <a:off x="1786490" y="5720193"/>
            <a:ext cx="331913" cy="31070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1" fmla="*/ 833935 w 3239999"/>
              <a:gd name="connsiteY0-2" fmla="*/ 22 h 3032924"/>
              <a:gd name="connsiteX1-3" fmla="*/ 1576606 w 3239999"/>
              <a:gd name="connsiteY1-4" fmla="*/ 402054 h 3032924"/>
              <a:gd name="connsiteX2-5" fmla="*/ 1576606 w 3239999"/>
              <a:gd name="connsiteY2-6" fmla="*/ 430441 h 3032924"/>
              <a:gd name="connsiteX3-7" fmla="*/ 1576606 w 3239999"/>
              <a:gd name="connsiteY3-8" fmla="*/ 526981 h 3032924"/>
              <a:gd name="connsiteX4-9" fmla="*/ 1576606 w 3239999"/>
              <a:gd name="connsiteY4-10" fmla="*/ 2765302 h 3032924"/>
              <a:gd name="connsiteX5-11" fmla="*/ 378630 w 3239999"/>
              <a:gd name="connsiteY5-12" fmla="*/ 2472117 h 3032924"/>
              <a:gd name="connsiteX6-13" fmla="*/ 384918 w 3239999"/>
              <a:gd name="connsiteY6-14" fmla="*/ 526981 h 3032924"/>
              <a:gd name="connsiteX7-15" fmla="*/ 239143 w 3239999"/>
              <a:gd name="connsiteY7-16" fmla="*/ 526981 h 3032924"/>
              <a:gd name="connsiteX8-17" fmla="*/ 239143 w 3239999"/>
              <a:gd name="connsiteY8-18" fmla="*/ 2776423 h 3032924"/>
              <a:gd name="connsiteX9-19" fmla="*/ 1576606 w 3239999"/>
              <a:gd name="connsiteY9-20" fmla="*/ 2776423 h 3032924"/>
              <a:gd name="connsiteX10-21" fmla="*/ 1576606 w 3239999"/>
              <a:gd name="connsiteY10-22" fmla="*/ 2778202 h 3032924"/>
              <a:gd name="connsiteX11-23" fmla="*/ 1663394 w 3239999"/>
              <a:gd name="connsiteY11-24" fmla="*/ 2778202 h 3032924"/>
              <a:gd name="connsiteX12-25" fmla="*/ 1663394 w 3239999"/>
              <a:gd name="connsiteY12-26" fmla="*/ 2776423 h 3032924"/>
              <a:gd name="connsiteX13-27" fmla="*/ 3000856 w 3239999"/>
              <a:gd name="connsiteY13-28" fmla="*/ 2776423 h 3032924"/>
              <a:gd name="connsiteX14-29" fmla="*/ 3000856 w 3239999"/>
              <a:gd name="connsiteY14-30" fmla="*/ 526981 h 3032924"/>
              <a:gd name="connsiteX15-31" fmla="*/ 2855082 w 3239999"/>
              <a:gd name="connsiteY15-32" fmla="*/ 526981 h 3032924"/>
              <a:gd name="connsiteX16-33" fmla="*/ 2861369 w 3239999"/>
              <a:gd name="connsiteY16-34" fmla="*/ 2472117 h 3032924"/>
              <a:gd name="connsiteX17-35" fmla="*/ 1663394 w 3239999"/>
              <a:gd name="connsiteY17-36" fmla="*/ 2765302 h 3032924"/>
              <a:gd name="connsiteX18-37" fmla="*/ 1663394 w 3239999"/>
              <a:gd name="connsiteY18-38" fmla="*/ 526981 h 3032924"/>
              <a:gd name="connsiteX19-39" fmla="*/ 1663394 w 3239999"/>
              <a:gd name="connsiteY19-40" fmla="*/ 430441 h 3032924"/>
              <a:gd name="connsiteX20-41" fmla="*/ 1663394 w 3239999"/>
              <a:gd name="connsiteY20-42" fmla="*/ 402054 h 3032924"/>
              <a:gd name="connsiteX21-43" fmla="*/ 2406065 w 3239999"/>
              <a:gd name="connsiteY21-44" fmla="*/ 22 h 3032924"/>
              <a:gd name="connsiteX22-45" fmla="*/ 2853673 w 3239999"/>
              <a:gd name="connsiteY22-46" fmla="*/ 91100 h 3032924"/>
              <a:gd name="connsiteX23-47" fmla="*/ 2854770 w 3239999"/>
              <a:gd name="connsiteY23-48" fmla="*/ 430441 h 3032924"/>
              <a:gd name="connsiteX24-49" fmla="*/ 3120669 w 3239999"/>
              <a:gd name="connsiteY24-50" fmla="*/ 428517 h 3032924"/>
              <a:gd name="connsiteX25-51" fmla="*/ 3120669 w 3239999"/>
              <a:gd name="connsiteY25-52" fmla="*/ 738345 h 3032924"/>
              <a:gd name="connsiteX26-53" fmla="*/ 3239999 w 3239999"/>
              <a:gd name="connsiteY26-54" fmla="*/ 738345 h 3032924"/>
              <a:gd name="connsiteX27-55" fmla="*/ 3239999 w 3239999"/>
              <a:gd name="connsiteY27-56" fmla="*/ 3032924 h 3032924"/>
              <a:gd name="connsiteX28-57" fmla="*/ 0 w 3239999"/>
              <a:gd name="connsiteY28-58" fmla="*/ 3032924 h 3032924"/>
              <a:gd name="connsiteX29-59" fmla="*/ 0 w 3239999"/>
              <a:gd name="connsiteY29-60" fmla="*/ 738345 h 3032924"/>
              <a:gd name="connsiteX30-61" fmla="*/ 102477 w 3239999"/>
              <a:gd name="connsiteY30-62" fmla="*/ 738345 h 3032924"/>
              <a:gd name="connsiteX31-63" fmla="*/ 102477 w 3239999"/>
              <a:gd name="connsiteY31-64" fmla="*/ 428517 h 3032924"/>
              <a:gd name="connsiteX32-65" fmla="*/ 385229 w 3239999"/>
              <a:gd name="connsiteY32-66" fmla="*/ 430441 h 3032924"/>
              <a:gd name="connsiteX33-67" fmla="*/ 386326 w 3239999"/>
              <a:gd name="connsiteY33-68" fmla="*/ 91100 h 3032924"/>
              <a:gd name="connsiteX34-69" fmla="*/ 833935 w 3239999"/>
              <a:gd name="connsiteY34-70" fmla="*/ 22 h 3032924"/>
              <a:gd name="connsiteX0-71" fmla="*/ 833935 w 3239999"/>
              <a:gd name="connsiteY0-72" fmla="*/ 22 h 3032924"/>
              <a:gd name="connsiteX1-73" fmla="*/ 1576606 w 3239999"/>
              <a:gd name="connsiteY1-74" fmla="*/ 402054 h 3032924"/>
              <a:gd name="connsiteX2-75" fmla="*/ 1576606 w 3239999"/>
              <a:gd name="connsiteY2-76" fmla="*/ 430441 h 3032924"/>
              <a:gd name="connsiteX3-77" fmla="*/ 1576606 w 3239999"/>
              <a:gd name="connsiteY3-78" fmla="*/ 526981 h 3032924"/>
              <a:gd name="connsiteX4-79" fmla="*/ 1576606 w 3239999"/>
              <a:gd name="connsiteY4-80" fmla="*/ 2765302 h 3032924"/>
              <a:gd name="connsiteX5-81" fmla="*/ 378630 w 3239999"/>
              <a:gd name="connsiteY5-82" fmla="*/ 2472117 h 3032924"/>
              <a:gd name="connsiteX6-83" fmla="*/ 384918 w 3239999"/>
              <a:gd name="connsiteY6-84" fmla="*/ 526981 h 3032924"/>
              <a:gd name="connsiteX7-85" fmla="*/ 239143 w 3239999"/>
              <a:gd name="connsiteY7-86" fmla="*/ 526981 h 3032924"/>
              <a:gd name="connsiteX8-87" fmla="*/ 239143 w 3239999"/>
              <a:gd name="connsiteY8-88" fmla="*/ 2776423 h 3032924"/>
              <a:gd name="connsiteX9-89" fmla="*/ 1576606 w 3239999"/>
              <a:gd name="connsiteY9-90" fmla="*/ 2776423 h 3032924"/>
              <a:gd name="connsiteX10-91" fmla="*/ 1576606 w 3239999"/>
              <a:gd name="connsiteY10-92" fmla="*/ 2778202 h 3032924"/>
              <a:gd name="connsiteX11-93" fmla="*/ 1663394 w 3239999"/>
              <a:gd name="connsiteY11-94" fmla="*/ 2778202 h 3032924"/>
              <a:gd name="connsiteX12-95" fmla="*/ 1663394 w 3239999"/>
              <a:gd name="connsiteY12-96" fmla="*/ 2776423 h 3032924"/>
              <a:gd name="connsiteX13-97" fmla="*/ 3000856 w 3239999"/>
              <a:gd name="connsiteY13-98" fmla="*/ 2776423 h 3032924"/>
              <a:gd name="connsiteX14-99" fmla="*/ 3000856 w 3239999"/>
              <a:gd name="connsiteY14-100" fmla="*/ 526981 h 3032924"/>
              <a:gd name="connsiteX15-101" fmla="*/ 2855082 w 3239999"/>
              <a:gd name="connsiteY15-102" fmla="*/ 526981 h 3032924"/>
              <a:gd name="connsiteX16-103" fmla="*/ 2861369 w 3239999"/>
              <a:gd name="connsiteY16-104" fmla="*/ 2472117 h 3032924"/>
              <a:gd name="connsiteX17-105" fmla="*/ 1663394 w 3239999"/>
              <a:gd name="connsiteY17-106" fmla="*/ 2765302 h 3032924"/>
              <a:gd name="connsiteX18-107" fmla="*/ 1663394 w 3239999"/>
              <a:gd name="connsiteY18-108" fmla="*/ 526981 h 3032924"/>
              <a:gd name="connsiteX19-109" fmla="*/ 1663394 w 3239999"/>
              <a:gd name="connsiteY19-110" fmla="*/ 430441 h 3032924"/>
              <a:gd name="connsiteX20-111" fmla="*/ 1663394 w 3239999"/>
              <a:gd name="connsiteY20-112" fmla="*/ 402054 h 3032924"/>
              <a:gd name="connsiteX21-113" fmla="*/ 2406065 w 3239999"/>
              <a:gd name="connsiteY21-114" fmla="*/ 22 h 3032924"/>
              <a:gd name="connsiteX22-115" fmla="*/ 2853673 w 3239999"/>
              <a:gd name="connsiteY22-116" fmla="*/ 91100 h 3032924"/>
              <a:gd name="connsiteX23-117" fmla="*/ 2854770 w 3239999"/>
              <a:gd name="connsiteY23-118" fmla="*/ 430441 h 3032924"/>
              <a:gd name="connsiteX24-119" fmla="*/ 3120669 w 3239999"/>
              <a:gd name="connsiteY24-120" fmla="*/ 428517 h 3032924"/>
              <a:gd name="connsiteX25-121" fmla="*/ 3120669 w 3239999"/>
              <a:gd name="connsiteY25-122" fmla="*/ 738345 h 3032924"/>
              <a:gd name="connsiteX26-123" fmla="*/ 3239999 w 3239999"/>
              <a:gd name="connsiteY26-124" fmla="*/ 738345 h 3032924"/>
              <a:gd name="connsiteX27-125" fmla="*/ 3239999 w 3239999"/>
              <a:gd name="connsiteY27-126" fmla="*/ 3032924 h 3032924"/>
              <a:gd name="connsiteX28-127" fmla="*/ 0 w 3239999"/>
              <a:gd name="connsiteY28-128" fmla="*/ 3032924 h 3032924"/>
              <a:gd name="connsiteX29-129" fmla="*/ 0 w 3239999"/>
              <a:gd name="connsiteY29-130" fmla="*/ 738345 h 3032924"/>
              <a:gd name="connsiteX30-131" fmla="*/ 102477 w 3239999"/>
              <a:gd name="connsiteY30-132" fmla="*/ 738345 h 3032924"/>
              <a:gd name="connsiteX31-133" fmla="*/ 102477 w 3239999"/>
              <a:gd name="connsiteY31-134" fmla="*/ 428517 h 3032924"/>
              <a:gd name="connsiteX32-135" fmla="*/ 385229 w 3239999"/>
              <a:gd name="connsiteY32-136" fmla="*/ 430441 h 3032924"/>
              <a:gd name="connsiteX33-137" fmla="*/ 386326 w 3239999"/>
              <a:gd name="connsiteY33-138" fmla="*/ 91100 h 3032924"/>
              <a:gd name="connsiteX34-139" fmla="*/ 833935 w 3239999"/>
              <a:gd name="connsiteY34-140" fmla="*/ 22 h 3032924"/>
              <a:gd name="connsiteX0-141" fmla="*/ 1576606 w 3239999"/>
              <a:gd name="connsiteY0-142" fmla="*/ 2778202 h 3032924"/>
              <a:gd name="connsiteX1-143" fmla="*/ 1663394 w 3239999"/>
              <a:gd name="connsiteY1-144" fmla="*/ 2778202 h 3032924"/>
              <a:gd name="connsiteX2-145" fmla="*/ 1663394 w 3239999"/>
              <a:gd name="connsiteY2-146" fmla="*/ 2776423 h 3032924"/>
              <a:gd name="connsiteX3-147" fmla="*/ 3000856 w 3239999"/>
              <a:gd name="connsiteY3-148" fmla="*/ 2776423 h 3032924"/>
              <a:gd name="connsiteX4-149" fmla="*/ 3000856 w 3239999"/>
              <a:gd name="connsiteY4-150" fmla="*/ 526981 h 3032924"/>
              <a:gd name="connsiteX5-151" fmla="*/ 2855082 w 3239999"/>
              <a:gd name="connsiteY5-152" fmla="*/ 526981 h 3032924"/>
              <a:gd name="connsiteX6-153" fmla="*/ 2861369 w 3239999"/>
              <a:gd name="connsiteY6-154" fmla="*/ 2472117 h 3032924"/>
              <a:gd name="connsiteX7-155" fmla="*/ 1663394 w 3239999"/>
              <a:gd name="connsiteY7-156" fmla="*/ 2765302 h 3032924"/>
              <a:gd name="connsiteX8-157" fmla="*/ 1663394 w 3239999"/>
              <a:gd name="connsiteY8-158" fmla="*/ 526981 h 3032924"/>
              <a:gd name="connsiteX9-159" fmla="*/ 1663394 w 3239999"/>
              <a:gd name="connsiteY9-160" fmla="*/ 430441 h 3032924"/>
              <a:gd name="connsiteX10-161" fmla="*/ 1663394 w 3239999"/>
              <a:gd name="connsiteY10-162" fmla="*/ 402054 h 3032924"/>
              <a:gd name="connsiteX11-163" fmla="*/ 2406065 w 3239999"/>
              <a:gd name="connsiteY11-164" fmla="*/ 22 h 3032924"/>
              <a:gd name="connsiteX12-165" fmla="*/ 2853673 w 3239999"/>
              <a:gd name="connsiteY12-166" fmla="*/ 91100 h 3032924"/>
              <a:gd name="connsiteX13-167" fmla="*/ 2854770 w 3239999"/>
              <a:gd name="connsiteY13-168" fmla="*/ 430441 h 3032924"/>
              <a:gd name="connsiteX14-169" fmla="*/ 3120669 w 3239999"/>
              <a:gd name="connsiteY14-170" fmla="*/ 428517 h 3032924"/>
              <a:gd name="connsiteX15-171" fmla="*/ 3120669 w 3239999"/>
              <a:gd name="connsiteY15-172" fmla="*/ 738345 h 3032924"/>
              <a:gd name="connsiteX16-173" fmla="*/ 3239999 w 3239999"/>
              <a:gd name="connsiteY16-174" fmla="*/ 738345 h 3032924"/>
              <a:gd name="connsiteX17-175" fmla="*/ 3239999 w 3239999"/>
              <a:gd name="connsiteY17-176" fmla="*/ 3032924 h 3032924"/>
              <a:gd name="connsiteX18-177" fmla="*/ 0 w 3239999"/>
              <a:gd name="connsiteY18-178" fmla="*/ 3032924 h 3032924"/>
              <a:gd name="connsiteX19-179" fmla="*/ 0 w 3239999"/>
              <a:gd name="connsiteY19-180" fmla="*/ 738345 h 3032924"/>
              <a:gd name="connsiteX20-181" fmla="*/ 102477 w 3239999"/>
              <a:gd name="connsiteY20-182" fmla="*/ 738345 h 3032924"/>
              <a:gd name="connsiteX21-183" fmla="*/ 102477 w 3239999"/>
              <a:gd name="connsiteY21-184" fmla="*/ 428517 h 3032924"/>
              <a:gd name="connsiteX22-185" fmla="*/ 385229 w 3239999"/>
              <a:gd name="connsiteY22-186" fmla="*/ 430441 h 3032924"/>
              <a:gd name="connsiteX23-187" fmla="*/ 386326 w 3239999"/>
              <a:gd name="connsiteY23-188" fmla="*/ 91100 h 3032924"/>
              <a:gd name="connsiteX24-189" fmla="*/ 833935 w 3239999"/>
              <a:gd name="connsiteY24-190" fmla="*/ 22 h 3032924"/>
              <a:gd name="connsiteX25-191" fmla="*/ 1576606 w 3239999"/>
              <a:gd name="connsiteY25-192" fmla="*/ 402054 h 3032924"/>
              <a:gd name="connsiteX26-193" fmla="*/ 1576606 w 3239999"/>
              <a:gd name="connsiteY26-194" fmla="*/ 430441 h 3032924"/>
              <a:gd name="connsiteX27-195" fmla="*/ 1576606 w 3239999"/>
              <a:gd name="connsiteY27-196" fmla="*/ 526981 h 3032924"/>
              <a:gd name="connsiteX28-197" fmla="*/ 1576606 w 3239999"/>
              <a:gd name="connsiteY28-198" fmla="*/ 2765302 h 3032924"/>
              <a:gd name="connsiteX29-199" fmla="*/ 378630 w 3239999"/>
              <a:gd name="connsiteY29-200" fmla="*/ 2472117 h 3032924"/>
              <a:gd name="connsiteX30-201" fmla="*/ 384918 w 3239999"/>
              <a:gd name="connsiteY30-202" fmla="*/ 526981 h 3032924"/>
              <a:gd name="connsiteX31-203" fmla="*/ 239143 w 3239999"/>
              <a:gd name="connsiteY31-204" fmla="*/ 526981 h 3032924"/>
              <a:gd name="connsiteX32-205" fmla="*/ 239143 w 3239999"/>
              <a:gd name="connsiteY32-206" fmla="*/ 2776423 h 3032924"/>
              <a:gd name="connsiteX33-207" fmla="*/ 1576606 w 3239999"/>
              <a:gd name="connsiteY33-208" fmla="*/ 2776423 h 3032924"/>
              <a:gd name="connsiteX34-209" fmla="*/ 1668046 w 3239999"/>
              <a:gd name="connsiteY34-210" fmla="*/ 2869642 h 3032924"/>
              <a:gd name="connsiteX0-211" fmla="*/ 1576606 w 3239999"/>
              <a:gd name="connsiteY0-212" fmla="*/ 2778202 h 3032924"/>
              <a:gd name="connsiteX1-213" fmla="*/ 1663394 w 3239999"/>
              <a:gd name="connsiteY1-214" fmla="*/ 2778202 h 3032924"/>
              <a:gd name="connsiteX2-215" fmla="*/ 1663394 w 3239999"/>
              <a:gd name="connsiteY2-216" fmla="*/ 2776423 h 3032924"/>
              <a:gd name="connsiteX3-217" fmla="*/ 3000856 w 3239999"/>
              <a:gd name="connsiteY3-218" fmla="*/ 2776423 h 3032924"/>
              <a:gd name="connsiteX4-219" fmla="*/ 3000856 w 3239999"/>
              <a:gd name="connsiteY4-220" fmla="*/ 526981 h 3032924"/>
              <a:gd name="connsiteX5-221" fmla="*/ 2855082 w 3239999"/>
              <a:gd name="connsiteY5-222" fmla="*/ 526981 h 3032924"/>
              <a:gd name="connsiteX6-223" fmla="*/ 2861369 w 3239999"/>
              <a:gd name="connsiteY6-224" fmla="*/ 2472117 h 3032924"/>
              <a:gd name="connsiteX7-225" fmla="*/ 1663394 w 3239999"/>
              <a:gd name="connsiteY7-226" fmla="*/ 2765302 h 3032924"/>
              <a:gd name="connsiteX8-227" fmla="*/ 1663394 w 3239999"/>
              <a:gd name="connsiteY8-228" fmla="*/ 526981 h 3032924"/>
              <a:gd name="connsiteX9-229" fmla="*/ 1663394 w 3239999"/>
              <a:gd name="connsiteY9-230" fmla="*/ 430441 h 3032924"/>
              <a:gd name="connsiteX10-231" fmla="*/ 1663394 w 3239999"/>
              <a:gd name="connsiteY10-232" fmla="*/ 402054 h 3032924"/>
              <a:gd name="connsiteX11-233" fmla="*/ 2406065 w 3239999"/>
              <a:gd name="connsiteY11-234" fmla="*/ 22 h 3032924"/>
              <a:gd name="connsiteX12-235" fmla="*/ 2853673 w 3239999"/>
              <a:gd name="connsiteY12-236" fmla="*/ 91100 h 3032924"/>
              <a:gd name="connsiteX13-237" fmla="*/ 2854770 w 3239999"/>
              <a:gd name="connsiteY13-238" fmla="*/ 430441 h 3032924"/>
              <a:gd name="connsiteX14-239" fmla="*/ 3120669 w 3239999"/>
              <a:gd name="connsiteY14-240" fmla="*/ 428517 h 3032924"/>
              <a:gd name="connsiteX15-241" fmla="*/ 3120669 w 3239999"/>
              <a:gd name="connsiteY15-242" fmla="*/ 738345 h 3032924"/>
              <a:gd name="connsiteX16-243" fmla="*/ 3239999 w 3239999"/>
              <a:gd name="connsiteY16-244" fmla="*/ 738345 h 3032924"/>
              <a:gd name="connsiteX17-245" fmla="*/ 3239999 w 3239999"/>
              <a:gd name="connsiteY17-246" fmla="*/ 3032924 h 3032924"/>
              <a:gd name="connsiteX18-247" fmla="*/ 0 w 3239999"/>
              <a:gd name="connsiteY18-248" fmla="*/ 3032924 h 3032924"/>
              <a:gd name="connsiteX19-249" fmla="*/ 0 w 3239999"/>
              <a:gd name="connsiteY19-250" fmla="*/ 738345 h 3032924"/>
              <a:gd name="connsiteX20-251" fmla="*/ 102477 w 3239999"/>
              <a:gd name="connsiteY20-252" fmla="*/ 738345 h 3032924"/>
              <a:gd name="connsiteX21-253" fmla="*/ 102477 w 3239999"/>
              <a:gd name="connsiteY21-254" fmla="*/ 428517 h 3032924"/>
              <a:gd name="connsiteX22-255" fmla="*/ 385229 w 3239999"/>
              <a:gd name="connsiteY22-256" fmla="*/ 430441 h 3032924"/>
              <a:gd name="connsiteX23-257" fmla="*/ 386326 w 3239999"/>
              <a:gd name="connsiteY23-258" fmla="*/ 91100 h 3032924"/>
              <a:gd name="connsiteX24-259" fmla="*/ 833935 w 3239999"/>
              <a:gd name="connsiteY24-260" fmla="*/ 22 h 3032924"/>
              <a:gd name="connsiteX25-261" fmla="*/ 1576606 w 3239999"/>
              <a:gd name="connsiteY25-262" fmla="*/ 402054 h 3032924"/>
              <a:gd name="connsiteX26-263" fmla="*/ 1576606 w 3239999"/>
              <a:gd name="connsiteY26-264" fmla="*/ 430441 h 3032924"/>
              <a:gd name="connsiteX27-265" fmla="*/ 1576606 w 3239999"/>
              <a:gd name="connsiteY27-266" fmla="*/ 526981 h 3032924"/>
              <a:gd name="connsiteX28-267" fmla="*/ 1576606 w 3239999"/>
              <a:gd name="connsiteY28-268" fmla="*/ 2765302 h 3032924"/>
              <a:gd name="connsiteX29-269" fmla="*/ 378630 w 3239999"/>
              <a:gd name="connsiteY29-270" fmla="*/ 2472117 h 3032924"/>
              <a:gd name="connsiteX30-271" fmla="*/ 384918 w 3239999"/>
              <a:gd name="connsiteY30-272" fmla="*/ 526981 h 3032924"/>
              <a:gd name="connsiteX31-273" fmla="*/ 239143 w 3239999"/>
              <a:gd name="connsiteY31-274" fmla="*/ 526981 h 3032924"/>
              <a:gd name="connsiteX32-275" fmla="*/ 239143 w 3239999"/>
              <a:gd name="connsiteY32-276" fmla="*/ 2776423 h 3032924"/>
              <a:gd name="connsiteX33-277" fmla="*/ 1576606 w 3239999"/>
              <a:gd name="connsiteY33-278" fmla="*/ 2776423 h 3032924"/>
              <a:gd name="connsiteX34-279" fmla="*/ 1668046 w 3239999"/>
              <a:gd name="connsiteY34-280" fmla="*/ 2869642 h 3032924"/>
              <a:gd name="connsiteX0-281" fmla="*/ 1576606 w 3239999"/>
              <a:gd name="connsiteY0-282" fmla="*/ 2778202 h 3032924"/>
              <a:gd name="connsiteX1-283" fmla="*/ 1663394 w 3239999"/>
              <a:gd name="connsiteY1-284" fmla="*/ 2778202 h 3032924"/>
              <a:gd name="connsiteX2-285" fmla="*/ 1663394 w 3239999"/>
              <a:gd name="connsiteY2-286" fmla="*/ 2776423 h 3032924"/>
              <a:gd name="connsiteX3-287" fmla="*/ 3000856 w 3239999"/>
              <a:gd name="connsiteY3-288" fmla="*/ 2776423 h 3032924"/>
              <a:gd name="connsiteX4-289" fmla="*/ 3000856 w 3239999"/>
              <a:gd name="connsiteY4-290" fmla="*/ 526981 h 3032924"/>
              <a:gd name="connsiteX5-291" fmla="*/ 2855082 w 3239999"/>
              <a:gd name="connsiteY5-292" fmla="*/ 526981 h 3032924"/>
              <a:gd name="connsiteX6-293" fmla="*/ 2861369 w 3239999"/>
              <a:gd name="connsiteY6-294" fmla="*/ 2472117 h 3032924"/>
              <a:gd name="connsiteX7-295" fmla="*/ 1663394 w 3239999"/>
              <a:gd name="connsiteY7-296" fmla="*/ 2765302 h 3032924"/>
              <a:gd name="connsiteX8-297" fmla="*/ 1663394 w 3239999"/>
              <a:gd name="connsiteY8-298" fmla="*/ 526981 h 3032924"/>
              <a:gd name="connsiteX9-299" fmla="*/ 1663394 w 3239999"/>
              <a:gd name="connsiteY9-300" fmla="*/ 430441 h 3032924"/>
              <a:gd name="connsiteX10-301" fmla="*/ 1663394 w 3239999"/>
              <a:gd name="connsiteY10-302" fmla="*/ 402054 h 3032924"/>
              <a:gd name="connsiteX11-303" fmla="*/ 2406065 w 3239999"/>
              <a:gd name="connsiteY11-304" fmla="*/ 22 h 3032924"/>
              <a:gd name="connsiteX12-305" fmla="*/ 2853673 w 3239999"/>
              <a:gd name="connsiteY12-306" fmla="*/ 91100 h 3032924"/>
              <a:gd name="connsiteX13-307" fmla="*/ 2854770 w 3239999"/>
              <a:gd name="connsiteY13-308" fmla="*/ 430441 h 3032924"/>
              <a:gd name="connsiteX14-309" fmla="*/ 3120669 w 3239999"/>
              <a:gd name="connsiteY14-310" fmla="*/ 428517 h 3032924"/>
              <a:gd name="connsiteX15-311" fmla="*/ 3120669 w 3239999"/>
              <a:gd name="connsiteY15-312" fmla="*/ 738345 h 3032924"/>
              <a:gd name="connsiteX16-313" fmla="*/ 3239999 w 3239999"/>
              <a:gd name="connsiteY16-314" fmla="*/ 738345 h 3032924"/>
              <a:gd name="connsiteX17-315" fmla="*/ 3239999 w 3239999"/>
              <a:gd name="connsiteY17-316" fmla="*/ 3032924 h 3032924"/>
              <a:gd name="connsiteX18-317" fmla="*/ 0 w 3239999"/>
              <a:gd name="connsiteY18-318" fmla="*/ 3032924 h 3032924"/>
              <a:gd name="connsiteX19-319" fmla="*/ 0 w 3239999"/>
              <a:gd name="connsiteY19-320" fmla="*/ 738345 h 3032924"/>
              <a:gd name="connsiteX20-321" fmla="*/ 102477 w 3239999"/>
              <a:gd name="connsiteY20-322" fmla="*/ 738345 h 3032924"/>
              <a:gd name="connsiteX21-323" fmla="*/ 102477 w 3239999"/>
              <a:gd name="connsiteY21-324" fmla="*/ 428517 h 3032924"/>
              <a:gd name="connsiteX22-325" fmla="*/ 385229 w 3239999"/>
              <a:gd name="connsiteY22-326" fmla="*/ 430441 h 3032924"/>
              <a:gd name="connsiteX23-327" fmla="*/ 386326 w 3239999"/>
              <a:gd name="connsiteY23-328" fmla="*/ 91100 h 3032924"/>
              <a:gd name="connsiteX24-329" fmla="*/ 833935 w 3239999"/>
              <a:gd name="connsiteY24-330" fmla="*/ 22 h 3032924"/>
              <a:gd name="connsiteX25-331" fmla="*/ 1576606 w 3239999"/>
              <a:gd name="connsiteY25-332" fmla="*/ 402054 h 3032924"/>
              <a:gd name="connsiteX26-333" fmla="*/ 1576606 w 3239999"/>
              <a:gd name="connsiteY26-334" fmla="*/ 430441 h 3032924"/>
              <a:gd name="connsiteX27-335" fmla="*/ 1576606 w 3239999"/>
              <a:gd name="connsiteY27-336" fmla="*/ 526981 h 3032924"/>
              <a:gd name="connsiteX28-337" fmla="*/ 1576606 w 3239999"/>
              <a:gd name="connsiteY28-338" fmla="*/ 2765302 h 3032924"/>
              <a:gd name="connsiteX29-339" fmla="*/ 378630 w 3239999"/>
              <a:gd name="connsiteY29-340" fmla="*/ 2472117 h 3032924"/>
              <a:gd name="connsiteX30-341" fmla="*/ 384918 w 3239999"/>
              <a:gd name="connsiteY30-342" fmla="*/ 526981 h 3032924"/>
              <a:gd name="connsiteX31-343" fmla="*/ 239143 w 3239999"/>
              <a:gd name="connsiteY31-344" fmla="*/ 526981 h 3032924"/>
              <a:gd name="connsiteX32-345" fmla="*/ 239143 w 3239999"/>
              <a:gd name="connsiteY32-346" fmla="*/ 2776423 h 3032924"/>
              <a:gd name="connsiteX33-347" fmla="*/ 1576606 w 3239999"/>
              <a:gd name="connsiteY33-348" fmla="*/ 2776423 h 3032924"/>
              <a:gd name="connsiteX34-349" fmla="*/ 1668046 w 3239999"/>
              <a:gd name="connsiteY34-350" fmla="*/ 2869642 h 3032924"/>
              <a:gd name="connsiteX0-351" fmla="*/ 1576606 w 3239999"/>
              <a:gd name="connsiteY0-352" fmla="*/ 2778202 h 3032924"/>
              <a:gd name="connsiteX1-353" fmla="*/ 1663394 w 3239999"/>
              <a:gd name="connsiteY1-354" fmla="*/ 2778202 h 3032924"/>
              <a:gd name="connsiteX2-355" fmla="*/ 1663394 w 3239999"/>
              <a:gd name="connsiteY2-356" fmla="*/ 2776423 h 3032924"/>
              <a:gd name="connsiteX3-357" fmla="*/ 3000856 w 3239999"/>
              <a:gd name="connsiteY3-358" fmla="*/ 2776423 h 3032924"/>
              <a:gd name="connsiteX4-359" fmla="*/ 3000856 w 3239999"/>
              <a:gd name="connsiteY4-360" fmla="*/ 526981 h 3032924"/>
              <a:gd name="connsiteX5-361" fmla="*/ 2855082 w 3239999"/>
              <a:gd name="connsiteY5-362" fmla="*/ 526981 h 3032924"/>
              <a:gd name="connsiteX6-363" fmla="*/ 2861369 w 3239999"/>
              <a:gd name="connsiteY6-364" fmla="*/ 2472117 h 3032924"/>
              <a:gd name="connsiteX7-365" fmla="*/ 1663394 w 3239999"/>
              <a:gd name="connsiteY7-366" fmla="*/ 2765302 h 3032924"/>
              <a:gd name="connsiteX8-367" fmla="*/ 1663394 w 3239999"/>
              <a:gd name="connsiteY8-368" fmla="*/ 526981 h 3032924"/>
              <a:gd name="connsiteX9-369" fmla="*/ 1663394 w 3239999"/>
              <a:gd name="connsiteY9-370" fmla="*/ 430441 h 3032924"/>
              <a:gd name="connsiteX10-371" fmla="*/ 1663394 w 3239999"/>
              <a:gd name="connsiteY10-372" fmla="*/ 402054 h 3032924"/>
              <a:gd name="connsiteX11-373" fmla="*/ 2406065 w 3239999"/>
              <a:gd name="connsiteY11-374" fmla="*/ 22 h 3032924"/>
              <a:gd name="connsiteX12-375" fmla="*/ 2853673 w 3239999"/>
              <a:gd name="connsiteY12-376" fmla="*/ 91100 h 3032924"/>
              <a:gd name="connsiteX13-377" fmla="*/ 2854770 w 3239999"/>
              <a:gd name="connsiteY13-378" fmla="*/ 430441 h 3032924"/>
              <a:gd name="connsiteX14-379" fmla="*/ 3120669 w 3239999"/>
              <a:gd name="connsiteY14-380" fmla="*/ 428517 h 3032924"/>
              <a:gd name="connsiteX15-381" fmla="*/ 3120669 w 3239999"/>
              <a:gd name="connsiteY15-382" fmla="*/ 738345 h 3032924"/>
              <a:gd name="connsiteX16-383" fmla="*/ 3239999 w 3239999"/>
              <a:gd name="connsiteY16-384" fmla="*/ 738345 h 3032924"/>
              <a:gd name="connsiteX17-385" fmla="*/ 3239999 w 3239999"/>
              <a:gd name="connsiteY17-386" fmla="*/ 3032924 h 3032924"/>
              <a:gd name="connsiteX18-387" fmla="*/ 0 w 3239999"/>
              <a:gd name="connsiteY18-388" fmla="*/ 3032924 h 3032924"/>
              <a:gd name="connsiteX19-389" fmla="*/ 0 w 3239999"/>
              <a:gd name="connsiteY19-390" fmla="*/ 738345 h 3032924"/>
              <a:gd name="connsiteX20-391" fmla="*/ 102477 w 3239999"/>
              <a:gd name="connsiteY20-392" fmla="*/ 738345 h 3032924"/>
              <a:gd name="connsiteX21-393" fmla="*/ 102477 w 3239999"/>
              <a:gd name="connsiteY21-394" fmla="*/ 428517 h 3032924"/>
              <a:gd name="connsiteX22-395" fmla="*/ 385229 w 3239999"/>
              <a:gd name="connsiteY22-396" fmla="*/ 430441 h 3032924"/>
              <a:gd name="connsiteX23-397" fmla="*/ 386326 w 3239999"/>
              <a:gd name="connsiteY23-398" fmla="*/ 91100 h 3032924"/>
              <a:gd name="connsiteX24-399" fmla="*/ 833935 w 3239999"/>
              <a:gd name="connsiteY24-400" fmla="*/ 22 h 3032924"/>
              <a:gd name="connsiteX25-401" fmla="*/ 1576606 w 3239999"/>
              <a:gd name="connsiteY25-402" fmla="*/ 402054 h 3032924"/>
              <a:gd name="connsiteX26-403" fmla="*/ 1576606 w 3239999"/>
              <a:gd name="connsiteY26-404" fmla="*/ 430441 h 3032924"/>
              <a:gd name="connsiteX27-405" fmla="*/ 1576606 w 3239999"/>
              <a:gd name="connsiteY27-406" fmla="*/ 526981 h 3032924"/>
              <a:gd name="connsiteX28-407" fmla="*/ 1576606 w 3239999"/>
              <a:gd name="connsiteY28-408" fmla="*/ 2765302 h 3032924"/>
              <a:gd name="connsiteX29-409" fmla="*/ 378630 w 3239999"/>
              <a:gd name="connsiteY29-410" fmla="*/ 2472117 h 3032924"/>
              <a:gd name="connsiteX30-411" fmla="*/ 384918 w 3239999"/>
              <a:gd name="connsiteY30-412" fmla="*/ 526981 h 3032924"/>
              <a:gd name="connsiteX31-413" fmla="*/ 239143 w 3239999"/>
              <a:gd name="connsiteY31-414" fmla="*/ 526981 h 3032924"/>
              <a:gd name="connsiteX32-415" fmla="*/ 239143 w 3239999"/>
              <a:gd name="connsiteY32-416" fmla="*/ 2776423 h 3032924"/>
              <a:gd name="connsiteX33-417" fmla="*/ 1576606 w 3239999"/>
              <a:gd name="connsiteY33-418" fmla="*/ 2776423 h 3032924"/>
              <a:gd name="connsiteX34-419" fmla="*/ 1668046 w 3239999"/>
              <a:gd name="connsiteY34-420" fmla="*/ 2869642 h 3032924"/>
              <a:gd name="connsiteX0-421" fmla="*/ 1576606 w 3239999"/>
              <a:gd name="connsiteY0-422" fmla="*/ 2778202 h 3032924"/>
              <a:gd name="connsiteX1-423" fmla="*/ 1663394 w 3239999"/>
              <a:gd name="connsiteY1-424" fmla="*/ 2778202 h 3032924"/>
              <a:gd name="connsiteX2-425" fmla="*/ 1663394 w 3239999"/>
              <a:gd name="connsiteY2-426" fmla="*/ 2776423 h 3032924"/>
              <a:gd name="connsiteX3-427" fmla="*/ 3000856 w 3239999"/>
              <a:gd name="connsiteY3-428" fmla="*/ 2776423 h 3032924"/>
              <a:gd name="connsiteX4-429" fmla="*/ 3000856 w 3239999"/>
              <a:gd name="connsiteY4-430" fmla="*/ 526981 h 3032924"/>
              <a:gd name="connsiteX5-431" fmla="*/ 2855082 w 3239999"/>
              <a:gd name="connsiteY5-432" fmla="*/ 526981 h 3032924"/>
              <a:gd name="connsiteX6-433" fmla="*/ 2861369 w 3239999"/>
              <a:gd name="connsiteY6-434" fmla="*/ 2472117 h 3032924"/>
              <a:gd name="connsiteX7-435" fmla="*/ 1663394 w 3239999"/>
              <a:gd name="connsiteY7-436" fmla="*/ 2765302 h 3032924"/>
              <a:gd name="connsiteX8-437" fmla="*/ 1663394 w 3239999"/>
              <a:gd name="connsiteY8-438" fmla="*/ 526981 h 3032924"/>
              <a:gd name="connsiteX9-439" fmla="*/ 1663394 w 3239999"/>
              <a:gd name="connsiteY9-440" fmla="*/ 430441 h 3032924"/>
              <a:gd name="connsiteX10-441" fmla="*/ 1663394 w 3239999"/>
              <a:gd name="connsiteY10-442" fmla="*/ 402054 h 3032924"/>
              <a:gd name="connsiteX11-443" fmla="*/ 2406065 w 3239999"/>
              <a:gd name="connsiteY11-444" fmla="*/ 22 h 3032924"/>
              <a:gd name="connsiteX12-445" fmla="*/ 2853673 w 3239999"/>
              <a:gd name="connsiteY12-446" fmla="*/ 91100 h 3032924"/>
              <a:gd name="connsiteX13-447" fmla="*/ 2854770 w 3239999"/>
              <a:gd name="connsiteY13-448" fmla="*/ 430441 h 3032924"/>
              <a:gd name="connsiteX14-449" fmla="*/ 3120669 w 3239999"/>
              <a:gd name="connsiteY14-450" fmla="*/ 428517 h 3032924"/>
              <a:gd name="connsiteX15-451" fmla="*/ 3120669 w 3239999"/>
              <a:gd name="connsiteY15-452" fmla="*/ 738345 h 3032924"/>
              <a:gd name="connsiteX16-453" fmla="*/ 3239999 w 3239999"/>
              <a:gd name="connsiteY16-454" fmla="*/ 738345 h 3032924"/>
              <a:gd name="connsiteX17-455" fmla="*/ 3239999 w 3239999"/>
              <a:gd name="connsiteY17-456" fmla="*/ 3032924 h 3032924"/>
              <a:gd name="connsiteX18-457" fmla="*/ 0 w 3239999"/>
              <a:gd name="connsiteY18-458" fmla="*/ 3032924 h 3032924"/>
              <a:gd name="connsiteX19-459" fmla="*/ 0 w 3239999"/>
              <a:gd name="connsiteY19-460" fmla="*/ 738345 h 3032924"/>
              <a:gd name="connsiteX20-461" fmla="*/ 102477 w 3239999"/>
              <a:gd name="connsiteY20-462" fmla="*/ 738345 h 3032924"/>
              <a:gd name="connsiteX21-463" fmla="*/ 102477 w 3239999"/>
              <a:gd name="connsiteY21-464" fmla="*/ 428517 h 3032924"/>
              <a:gd name="connsiteX22-465" fmla="*/ 385229 w 3239999"/>
              <a:gd name="connsiteY22-466" fmla="*/ 430441 h 3032924"/>
              <a:gd name="connsiteX23-467" fmla="*/ 386326 w 3239999"/>
              <a:gd name="connsiteY23-468" fmla="*/ 91100 h 3032924"/>
              <a:gd name="connsiteX24-469" fmla="*/ 833935 w 3239999"/>
              <a:gd name="connsiteY24-470" fmla="*/ 22 h 3032924"/>
              <a:gd name="connsiteX25-471" fmla="*/ 1576606 w 3239999"/>
              <a:gd name="connsiteY25-472" fmla="*/ 402054 h 3032924"/>
              <a:gd name="connsiteX26-473" fmla="*/ 1576606 w 3239999"/>
              <a:gd name="connsiteY26-474" fmla="*/ 430441 h 3032924"/>
              <a:gd name="connsiteX27-475" fmla="*/ 1576606 w 3239999"/>
              <a:gd name="connsiteY27-476" fmla="*/ 526981 h 3032924"/>
              <a:gd name="connsiteX28-477" fmla="*/ 1576606 w 3239999"/>
              <a:gd name="connsiteY28-478" fmla="*/ 2765302 h 3032924"/>
              <a:gd name="connsiteX29-479" fmla="*/ 378630 w 3239999"/>
              <a:gd name="connsiteY29-480" fmla="*/ 2472117 h 3032924"/>
              <a:gd name="connsiteX30-481" fmla="*/ 384918 w 3239999"/>
              <a:gd name="connsiteY30-482" fmla="*/ 526981 h 3032924"/>
              <a:gd name="connsiteX31-483" fmla="*/ 239143 w 3239999"/>
              <a:gd name="connsiteY31-484" fmla="*/ 526981 h 3032924"/>
              <a:gd name="connsiteX32-485" fmla="*/ 239143 w 3239999"/>
              <a:gd name="connsiteY32-486" fmla="*/ 2776423 h 3032924"/>
              <a:gd name="connsiteX33-487" fmla="*/ 1576606 w 3239999"/>
              <a:gd name="connsiteY33-488" fmla="*/ 2776423 h 3032924"/>
              <a:gd name="connsiteX34-489" fmla="*/ 1668046 w 3239999"/>
              <a:gd name="connsiteY34-490" fmla="*/ 2869642 h 3032924"/>
              <a:gd name="connsiteX0-491" fmla="*/ 1576606 w 3239999"/>
              <a:gd name="connsiteY0-492" fmla="*/ 2778202 h 3032924"/>
              <a:gd name="connsiteX1-493" fmla="*/ 1663394 w 3239999"/>
              <a:gd name="connsiteY1-494" fmla="*/ 2778202 h 3032924"/>
              <a:gd name="connsiteX2-495" fmla="*/ 1663394 w 3239999"/>
              <a:gd name="connsiteY2-496" fmla="*/ 2776423 h 3032924"/>
              <a:gd name="connsiteX3-497" fmla="*/ 3000856 w 3239999"/>
              <a:gd name="connsiteY3-498" fmla="*/ 2776423 h 3032924"/>
              <a:gd name="connsiteX4-499" fmla="*/ 3000856 w 3239999"/>
              <a:gd name="connsiteY4-500" fmla="*/ 526981 h 3032924"/>
              <a:gd name="connsiteX5-501" fmla="*/ 2855082 w 3239999"/>
              <a:gd name="connsiteY5-502" fmla="*/ 526981 h 3032924"/>
              <a:gd name="connsiteX6-503" fmla="*/ 2861369 w 3239999"/>
              <a:gd name="connsiteY6-504" fmla="*/ 2472117 h 3032924"/>
              <a:gd name="connsiteX7-505" fmla="*/ 1663394 w 3239999"/>
              <a:gd name="connsiteY7-506" fmla="*/ 2765302 h 3032924"/>
              <a:gd name="connsiteX8-507" fmla="*/ 1663394 w 3239999"/>
              <a:gd name="connsiteY8-508" fmla="*/ 526981 h 3032924"/>
              <a:gd name="connsiteX9-509" fmla="*/ 1663394 w 3239999"/>
              <a:gd name="connsiteY9-510" fmla="*/ 430441 h 3032924"/>
              <a:gd name="connsiteX10-511" fmla="*/ 1663394 w 3239999"/>
              <a:gd name="connsiteY10-512" fmla="*/ 402054 h 3032924"/>
              <a:gd name="connsiteX11-513" fmla="*/ 2406065 w 3239999"/>
              <a:gd name="connsiteY11-514" fmla="*/ 22 h 3032924"/>
              <a:gd name="connsiteX12-515" fmla="*/ 2853673 w 3239999"/>
              <a:gd name="connsiteY12-516" fmla="*/ 91100 h 3032924"/>
              <a:gd name="connsiteX13-517" fmla="*/ 2854770 w 3239999"/>
              <a:gd name="connsiteY13-518" fmla="*/ 430441 h 3032924"/>
              <a:gd name="connsiteX14-519" fmla="*/ 3120669 w 3239999"/>
              <a:gd name="connsiteY14-520" fmla="*/ 428517 h 3032924"/>
              <a:gd name="connsiteX15-521" fmla="*/ 3120669 w 3239999"/>
              <a:gd name="connsiteY15-522" fmla="*/ 738345 h 3032924"/>
              <a:gd name="connsiteX16-523" fmla="*/ 3239999 w 3239999"/>
              <a:gd name="connsiteY16-524" fmla="*/ 738345 h 3032924"/>
              <a:gd name="connsiteX17-525" fmla="*/ 3239999 w 3239999"/>
              <a:gd name="connsiteY17-526" fmla="*/ 3032924 h 3032924"/>
              <a:gd name="connsiteX18-527" fmla="*/ 0 w 3239999"/>
              <a:gd name="connsiteY18-528" fmla="*/ 3032924 h 3032924"/>
              <a:gd name="connsiteX19-529" fmla="*/ 0 w 3239999"/>
              <a:gd name="connsiteY19-530" fmla="*/ 738345 h 3032924"/>
              <a:gd name="connsiteX20-531" fmla="*/ 102477 w 3239999"/>
              <a:gd name="connsiteY20-532" fmla="*/ 738345 h 3032924"/>
              <a:gd name="connsiteX21-533" fmla="*/ 102477 w 3239999"/>
              <a:gd name="connsiteY21-534" fmla="*/ 428517 h 3032924"/>
              <a:gd name="connsiteX22-535" fmla="*/ 385229 w 3239999"/>
              <a:gd name="connsiteY22-536" fmla="*/ 430441 h 3032924"/>
              <a:gd name="connsiteX23-537" fmla="*/ 386326 w 3239999"/>
              <a:gd name="connsiteY23-538" fmla="*/ 91100 h 3032924"/>
              <a:gd name="connsiteX24-539" fmla="*/ 833935 w 3239999"/>
              <a:gd name="connsiteY24-540" fmla="*/ 22 h 3032924"/>
              <a:gd name="connsiteX25-541" fmla="*/ 1576606 w 3239999"/>
              <a:gd name="connsiteY25-542" fmla="*/ 402054 h 3032924"/>
              <a:gd name="connsiteX26-543" fmla="*/ 1576606 w 3239999"/>
              <a:gd name="connsiteY26-544" fmla="*/ 430441 h 3032924"/>
              <a:gd name="connsiteX27-545" fmla="*/ 1576606 w 3239999"/>
              <a:gd name="connsiteY27-546" fmla="*/ 526981 h 3032924"/>
              <a:gd name="connsiteX28-547" fmla="*/ 1576606 w 3239999"/>
              <a:gd name="connsiteY28-548" fmla="*/ 2765302 h 3032924"/>
              <a:gd name="connsiteX29-549" fmla="*/ 378630 w 3239999"/>
              <a:gd name="connsiteY29-550" fmla="*/ 2472117 h 3032924"/>
              <a:gd name="connsiteX30-551" fmla="*/ 384918 w 3239999"/>
              <a:gd name="connsiteY30-552" fmla="*/ 526981 h 3032924"/>
              <a:gd name="connsiteX31-553" fmla="*/ 239143 w 3239999"/>
              <a:gd name="connsiteY31-554" fmla="*/ 526981 h 3032924"/>
              <a:gd name="connsiteX32-555" fmla="*/ 239143 w 3239999"/>
              <a:gd name="connsiteY32-556" fmla="*/ 2776423 h 3032924"/>
              <a:gd name="connsiteX33-557" fmla="*/ 1576606 w 3239999"/>
              <a:gd name="connsiteY33-558" fmla="*/ 2776423 h 3032924"/>
              <a:gd name="connsiteX34-559" fmla="*/ 1668046 w 3239999"/>
              <a:gd name="connsiteY34-560" fmla="*/ 2869642 h 3032924"/>
              <a:gd name="connsiteX0-561" fmla="*/ 1576606 w 3239999"/>
              <a:gd name="connsiteY0-562" fmla="*/ 2778202 h 3032924"/>
              <a:gd name="connsiteX1-563" fmla="*/ 1663394 w 3239999"/>
              <a:gd name="connsiteY1-564" fmla="*/ 2778202 h 3032924"/>
              <a:gd name="connsiteX2-565" fmla="*/ 1663394 w 3239999"/>
              <a:gd name="connsiteY2-566" fmla="*/ 2776423 h 3032924"/>
              <a:gd name="connsiteX3-567" fmla="*/ 3000856 w 3239999"/>
              <a:gd name="connsiteY3-568" fmla="*/ 2776423 h 3032924"/>
              <a:gd name="connsiteX4-569" fmla="*/ 3000856 w 3239999"/>
              <a:gd name="connsiteY4-570" fmla="*/ 526981 h 3032924"/>
              <a:gd name="connsiteX5-571" fmla="*/ 2855082 w 3239999"/>
              <a:gd name="connsiteY5-572" fmla="*/ 526981 h 3032924"/>
              <a:gd name="connsiteX6-573" fmla="*/ 2861369 w 3239999"/>
              <a:gd name="connsiteY6-574" fmla="*/ 2472117 h 3032924"/>
              <a:gd name="connsiteX7-575" fmla="*/ 1663394 w 3239999"/>
              <a:gd name="connsiteY7-576" fmla="*/ 2765302 h 3032924"/>
              <a:gd name="connsiteX8-577" fmla="*/ 1663394 w 3239999"/>
              <a:gd name="connsiteY8-578" fmla="*/ 526981 h 3032924"/>
              <a:gd name="connsiteX9-579" fmla="*/ 1663394 w 3239999"/>
              <a:gd name="connsiteY9-580" fmla="*/ 430441 h 3032924"/>
              <a:gd name="connsiteX10-581" fmla="*/ 1663394 w 3239999"/>
              <a:gd name="connsiteY10-582" fmla="*/ 402054 h 3032924"/>
              <a:gd name="connsiteX11-583" fmla="*/ 2406065 w 3239999"/>
              <a:gd name="connsiteY11-584" fmla="*/ 22 h 3032924"/>
              <a:gd name="connsiteX12-585" fmla="*/ 2853673 w 3239999"/>
              <a:gd name="connsiteY12-586" fmla="*/ 91100 h 3032924"/>
              <a:gd name="connsiteX13-587" fmla="*/ 2854770 w 3239999"/>
              <a:gd name="connsiteY13-588" fmla="*/ 430441 h 3032924"/>
              <a:gd name="connsiteX14-589" fmla="*/ 3120669 w 3239999"/>
              <a:gd name="connsiteY14-590" fmla="*/ 428517 h 3032924"/>
              <a:gd name="connsiteX15-591" fmla="*/ 3120669 w 3239999"/>
              <a:gd name="connsiteY15-592" fmla="*/ 738345 h 3032924"/>
              <a:gd name="connsiteX16-593" fmla="*/ 3239999 w 3239999"/>
              <a:gd name="connsiteY16-594" fmla="*/ 738345 h 3032924"/>
              <a:gd name="connsiteX17-595" fmla="*/ 3239999 w 3239999"/>
              <a:gd name="connsiteY17-596" fmla="*/ 3032924 h 3032924"/>
              <a:gd name="connsiteX18-597" fmla="*/ 0 w 3239999"/>
              <a:gd name="connsiteY18-598" fmla="*/ 3032924 h 3032924"/>
              <a:gd name="connsiteX19-599" fmla="*/ 0 w 3239999"/>
              <a:gd name="connsiteY19-600" fmla="*/ 738345 h 3032924"/>
              <a:gd name="connsiteX20-601" fmla="*/ 102477 w 3239999"/>
              <a:gd name="connsiteY20-602" fmla="*/ 738345 h 3032924"/>
              <a:gd name="connsiteX21-603" fmla="*/ 102477 w 3239999"/>
              <a:gd name="connsiteY21-604" fmla="*/ 428517 h 3032924"/>
              <a:gd name="connsiteX22-605" fmla="*/ 385229 w 3239999"/>
              <a:gd name="connsiteY22-606" fmla="*/ 430441 h 3032924"/>
              <a:gd name="connsiteX23-607" fmla="*/ 386326 w 3239999"/>
              <a:gd name="connsiteY23-608" fmla="*/ 91100 h 3032924"/>
              <a:gd name="connsiteX24-609" fmla="*/ 833935 w 3239999"/>
              <a:gd name="connsiteY24-610" fmla="*/ 22 h 3032924"/>
              <a:gd name="connsiteX25-611" fmla="*/ 1576606 w 3239999"/>
              <a:gd name="connsiteY25-612" fmla="*/ 402054 h 3032924"/>
              <a:gd name="connsiteX26-613" fmla="*/ 1576606 w 3239999"/>
              <a:gd name="connsiteY26-614" fmla="*/ 430441 h 3032924"/>
              <a:gd name="connsiteX27-615" fmla="*/ 1576606 w 3239999"/>
              <a:gd name="connsiteY27-616" fmla="*/ 526981 h 3032924"/>
              <a:gd name="connsiteX28-617" fmla="*/ 1576606 w 3239999"/>
              <a:gd name="connsiteY28-618" fmla="*/ 2765302 h 3032924"/>
              <a:gd name="connsiteX29-619" fmla="*/ 378630 w 3239999"/>
              <a:gd name="connsiteY29-620" fmla="*/ 2472117 h 3032924"/>
              <a:gd name="connsiteX30-621" fmla="*/ 384918 w 3239999"/>
              <a:gd name="connsiteY30-622" fmla="*/ 526981 h 3032924"/>
              <a:gd name="connsiteX31-623" fmla="*/ 239143 w 3239999"/>
              <a:gd name="connsiteY31-624" fmla="*/ 526981 h 3032924"/>
              <a:gd name="connsiteX32-625" fmla="*/ 239143 w 3239999"/>
              <a:gd name="connsiteY32-626" fmla="*/ 2776423 h 3032924"/>
              <a:gd name="connsiteX33-627" fmla="*/ 1576606 w 3239999"/>
              <a:gd name="connsiteY33-628" fmla="*/ 2776423 h 3032924"/>
              <a:gd name="connsiteX34-629" fmla="*/ 1668046 w 3239999"/>
              <a:gd name="connsiteY34-630" fmla="*/ 2869642 h 3032924"/>
              <a:gd name="connsiteX0-631" fmla="*/ 1576606 w 3239999"/>
              <a:gd name="connsiteY0-632" fmla="*/ 2778202 h 3032924"/>
              <a:gd name="connsiteX1-633" fmla="*/ 1663394 w 3239999"/>
              <a:gd name="connsiteY1-634" fmla="*/ 2778202 h 3032924"/>
              <a:gd name="connsiteX2-635" fmla="*/ 1663394 w 3239999"/>
              <a:gd name="connsiteY2-636" fmla="*/ 2776423 h 3032924"/>
              <a:gd name="connsiteX3-637" fmla="*/ 3000856 w 3239999"/>
              <a:gd name="connsiteY3-638" fmla="*/ 2776423 h 3032924"/>
              <a:gd name="connsiteX4-639" fmla="*/ 3000856 w 3239999"/>
              <a:gd name="connsiteY4-640" fmla="*/ 526981 h 3032924"/>
              <a:gd name="connsiteX5-641" fmla="*/ 2855082 w 3239999"/>
              <a:gd name="connsiteY5-642" fmla="*/ 526981 h 3032924"/>
              <a:gd name="connsiteX6-643" fmla="*/ 2861369 w 3239999"/>
              <a:gd name="connsiteY6-644" fmla="*/ 2472117 h 3032924"/>
              <a:gd name="connsiteX7-645" fmla="*/ 1663394 w 3239999"/>
              <a:gd name="connsiteY7-646" fmla="*/ 2765302 h 3032924"/>
              <a:gd name="connsiteX8-647" fmla="*/ 1663394 w 3239999"/>
              <a:gd name="connsiteY8-648" fmla="*/ 526981 h 3032924"/>
              <a:gd name="connsiteX9-649" fmla="*/ 1663394 w 3239999"/>
              <a:gd name="connsiteY9-650" fmla="*/ 430441 h 3032924"/>
              <a:gd name="connsiteX10-651" fmla="*/ 1663394 w 3239999"/>
              <a:gd name="connsiteY10-652" fmla="*/ 402054 h 3032924"/>
              <a:gd name="connsiteX11-653" fmla="*/ 2406065 w 3239999"/>
              <a:gd name="connsiteY11-654" fmla="*/ 22 h 3032924"/>
              <a:gd name="connsiteX12-655" fmla="*/ 2853673 w 3239999"/>
              <a:gd name="connsiteY12-656" fmla="*/ 91100 h 3032924"/>
              <a:gd name="connsiteX13-657" fmla="*/ 2854770 w 3239999"/>
              <a:gd name="connsiteY13-658" fmla="*/ 430441 h 3032924"/>
              <a:gd name="connsiteX14-659" fmla="*/ 3120669 w 3239999"/>
              <a:gd name="connsiteY14-660" fmla="*/ 428517 h 3032924"/>
              <a:gd name="connsiteX15-661" fmla="*/ 3120669 w 3239999"/>
              <a:gd name="connsiteY15-662" fmla="*/ 738345 h 3032924"/>
              <a:gd name="connsiteX16-663" fmla="*/ 3239999 w 3239999"/>
              <a:gd name="connsiteY16-664" fmla="*/ 738345 h 3032924"/>
              <a:gd name="connsiteX17-665" fmla="*/ 3239999 w 3239999"/>
              <a:gd name="connsiteY17-666" fmla="*/ 3032924 h 3032924"/>
              <a:gd name="connsiteX18-667" fmla="*/ 0 w 3239999"/>
              <a:gd name="connsiteY18-668" fmla="*/ 3032924 h 3032924"/>
              <a:gd name="connsiteX19-669" fmla="*/ 0 w 3239999"/>
              <a:gd name="connsiteY19-670" fmla="*/ 738345 h 3032924"/>
              <a:gd name="connsiteX20-671" fmla="*/ 102477 w 3239999"/>
              <a:gd name="connsiteY20-672" fmla="*/ 738345 h 3032924"/>
              <a:gd name="connsiteX21-673" fmla="*/ 102477 w 3239999"/>
              <a:gd name="connsiteY21-674" fmla="*/ 428517 h 3032924"/>
              <a:gd name="connsiteX22-675" fmla="*/ 385229 w 3239999"/>
              <a:gd name="connsiteY22-676" fmla="*/ 430441 h 3032924"/>
              <a:gd name="connsiteX23-677" fmla="*/ 386326 w 3239999"/>
              <a:gd name="connsiteY23-678" fmla="*/ 91100 h 3032924"/>
              <a:gd name="connsiteX24-679" fmla="*/ 833935 w 3239999"/>
              <a:gd name="connsiteY24-680" fmla="*/ 22 h 3032924"/>
              <a:gd name="connsiteX25-681" fmla="*/ 1576606 w 3239999"/>
              <a:gd name="connsiteY25-682" fmla="*/ 402054 h 3032924"/>
              <a:gd name="connsiteX26-683" fmla="*/ 1576606 w 3239999"/>
              <a:gd name="connsiteY26-684" fmla="*/ 430441 h 3032924"/>
              <a:gd name="connsiteX27-685" fmla="*/ 1576606 w 3239999"/>
              <a:gd name="connsiteY27-686" fmla="*/ 526981 h 3032924"/>
              <a:gd name="connsiteX28-687" fmla="*/ 1576606 w 3239999"/>
              <a:gd name="connsiteY28-688" fmla="*/ 2765302 h 3032924"/>
              <a:gd name="connsiteX29-689" fmla="*/ 378630 w 3239999"/>
              <a:gd name="connsiteY29-690" fmla="*/ 2472117 h 3032924"/>
              <a:gd name="connsiteX30-691" fmla="*/ 384918 w 3239999"/>
              <a:gd name="connsiteY30-692" fmla="*/ 526981 h 3032924"/>
              <a:gd name="connsiteX31-693" fmla="*/ 239143 w 3239999"/>
              <a:gd name="connsiteY31-694" fmla="*/ 526981 h 3032924"/>
              <a:gd name="connsiteX32-695" fmla="*/ 239143 w 3239999"/>
              <a:gd name="connsiteY32-696" fmla="*/ 2776423 h 3032924"/>
              <a:gd name="connsiteX33-697" fmla="*/ 1576606 w 3239999"/>
              <a:gd name="connsiteY33-698" fmla="*/ 2776423 h 3032924"/>
              <a:gd name="connsiteX34-699" fmla="*/ 1668046 w 3239999"/>
              <a:gd name="connsiteY34-700" fmla="*/ 2869642 h 3032924"/>
              <a:gd name="connsiteX0-701" fmla="*/ 1576606 w 3239999"/>
              <a:gd name="connsiteY0-702" fmla="*/ 2778202 h 3032924"/>
              <a:gd name="connsiteX1-703" fmla="*/ 1663394 w 3239999"/>
              <a:gd name="connsiteY1-704" fmla="*/ 2778202 h 3032924"/>
              <a:gd name="connsiteX2-705" fmla="*/ 1663394 w 3239999"/>
              <a:gd name="connsiteY2-706" fmla="*/ 2776423 h 3032924"/>
              <a:gd name="connsiteX3-707" fmla="*/ 3000856 w 3239999"/>
              <a:gd name="connsiteY3-708" fmla="*/ 2776423 h 3032924"/>
              <a:gd name="connsiteX4-709" fmla="*/ 3000856 w 3239999"/>
              <a:gd name="connsiteY4-710" fmla="*/ 526981 h 3032924"/>
              <a:gd name="connsiteX5-711" fmla="*/ 2855082 w 3239999"/>
              <a:gd name="connsiteY5-712" fmla="*/ 526981 h 3032924"/>
              <a:gd name="connsiteX6-713" fmla="*/ 2861369 w 3239999"/>
              <a:gd name="connsiteY6-714" fmla="*/ 2472117 h 3032924"/>
              <a:gd name="connsiteX7-715" fmla="*/ 1663394 w 3239999"/>
              <a:gd name="connsiteY7-716" fmla="*/ 2765302 h 3032924"/>
              <a:gd name="connsiteX8-717" fmla="*/ 1663394 w 3239999"/>
              <a:gd name="connsiteY8-718" fmla="*/ 526981 h 3032924"/>
              <a:gd name="connsiteX9-719" fmla="*/ 1663394 w 3239999"/>
              <a:gd name="connsiteY9-720" fmla="*/ 430441 h 3032924"/>
              <a:gd name="connsiteX10-721" fmla="*/ 1663394 w 3239999"/>
              <a:gd name="connsiteY10-722" fmla="*/ 402054 h 3032924"/>
              <a:gd name="connsiteX11-723" fmla="*/ 2406065 w 3239999"/>
              <a:gd name="connsiteY11-724" fmla="*/ 22 h 3032924"/>
              <a:gd name="connsiteX12-725" fmla="*/ 2853673 w 3239999"/>
              <a:gd name="connsiteY12-726" fmla="*/ 91100 h 3032924"/>
              <a:gd name="connsiteX13-727" fmla="*/ 2854770 w 3239999"/>
              <a:gd name="connsiteY13-728" fmla="*/ 430441 h 3032924"/>
              <a:gd name="connsiteX14-729" fmla="*/ 3120669 w 3239999"/>
              <a:gd name="connsiteY14-730" fmla="*/ 428517 h 3032924"/>
              <a:gd name="connsiteX15-731" fmla="*/ 3120669 w 3239999"/>
              <a:gd name="connsiteY15-732" fmla="*/ 738345 h 3032924"/>
              <a:gd name="connsiteX16-733" fmla="*/ 3239999 w 3239999"/>
              <a:gd name="connsiteY16-734" fmla="*/ 738345 h 3032924"/>
              <a:gd name="connsiteX17-735" fmla="*/ 3239999 w 3239999"/>
              <a:gd name="connsiteY17-736" fmla="*/ 3032924 h 3032924"/>
              <a:gd name="connsiteX18-737" fmla="*/ 0 w 3239999"/>
              <a:gd name="connsiteY18-738" fmla="*/ 3032924 h 3032924"/>
              <a:gd name="connsiteX19-739" fmla="*/ 0 w 3239999"/>
              <a:gd name="connsiteY19-740" fmla="*/ 738345 h 3032924"/>
              <a:gd name="connsiteX20-741" fmla="*/ 102477 w 3239999"/>
              <a:gd name="connsiteY20-742" fmla="*/ 738345 h 3032924"/>
              <a:gd name="connsiteX21-743" fmla="*/ 102477 w 3239999"/>
              <a:gd name="connsiteY21-744" fmla="*/ 428517 h 3032924"/>
              <a:gd name="connsiteX22-745" fmla="*/ 385229 w 3239999"/>
              <a:gd name="connsiteY22-746" fmla="*/ 430441 h 3032924"/>
              <a:gd name="connsiteX23-747" fmla="*/ 386326 w 3239999"/>
              <a:gd name="connsiteY23-748" fmla="*/ 91100 h 3032924"/>
              <a:gd name="connsiteX24-749" fmla="*/ 833935 w 3239999"/>
              <a:gd name="connsiteY24-750" fmla="*/ 22 h 3032924"/>
              <a:gd name="connsiteX25-751" fmla="*/ 1576606 w 3239999"/>
              <a:gd name="connsiteY25-752" fmla="*/ 402054 h 3032924"/>
              <a:gd name="connsiteX26-753" fmla="*/ 1576606 w 3239999"/>
              <a:gd name="connsiteY26-754" fmla="*/ 430441 h 3032924"/>
              <a:gd name="connsiteX27-755" fmla="*/ 1576606 w 3239999"/>
              <a:gd name="connsiteY27-756" fmla="*/ 526981 h 3032924"/>
              <a:gd name="connsiteX28-757" fmla="*/ 1576606 w 3239999"/>
              <a:gd name="connsiteY28-758" fmla="*/ 2765302 h 3032924"/>
              <a:gd name="connsiteX29-759" fmla="*/ 378630 w 3239999"/>
              <a:gd name="connsiteY29-760" fmla="*/ 2472117 h 3032924"/>
              <a:gd name="connsiteX30-761" fmla="*/ 384918 w 3239999"/>
              <a:gd name="connsiteY30-762" fmla="*/ 526981 h 3032924"/>
              <a:gd name="connsiteX31-763" fmla="*/ 239143 w 3239999"/>
              <a:gd name="connsiteY31-764" fmla="*/ 526981 h 3032924"/>
              <a:gd name="connsiteX32-765" fmla="*/ 239143 w 3239999"/>
              <a:gd name="connsiteY32-766" fmla="*/ 2776423 h 3032924"/>
              <a:gd name="connsiteX33-767" fmla="*/ 1576606 w 3239999"/>
              <a:gd name="connsiteY33-768" fmla="*/ 2776423 h 3032924"/>
              <a:gd name="connsiteX34-769" fmla="*/ 1668046 w 3239999"/>
              <a:gd name="connsiteY34-770" fmla="*/ 2869642 h 3032924"/>
              <a:gd name="connsiteX0-771" fmla="*/ 1576606 w 3239999"/>
              <a:gd name="connsiteY0-772" fmla="*/ 2778202 h 3032924"/>
              <a:gd name="connsiteX1-773" fmla="*/ 1663394 w 3239999"/>
              <a:gd name="connsiteY1-774" fmla="*/ 2778202 h 3032924"/>
              <a:gd name="connsiteX2-775" fmla="*/ 1663394 w 3239999"/>
              <a:gd name="connsiteY2-776" fmla="*/ 2776423 h 3032924"/>
              <a:gd name="connsiteX3-777" fmla="*/ 3000856 w 3239999"/>
              <a:gd name="connsiteY3-778" fmla="*/ 2776423 h 3032924"/>
              <a:gd name="connsiteX4-779" fmla="*/ 3000856 w 3239999"/>
              <a:gd name="connsiteY4-780" fmla="*/ 526981 h 3032924"/>
              <a:gd name="connsiteX5-781" fmla="*/ 2855082 w 3239999"/>
              <a:gd name="connsiteY5-782" fmla="*/ 526981 h 3032924"/>
              <a:gd name="connsiteX6-783" fmla="*/ 2861369 w 3239999"/>
              <a:gd name="connsiteY6-784" fmla="*/ 2472117 h 3032924"/>
              <a:gd name="connsiteX7-785" fmla="*/ 1663394 w 3239999"/>
              <a:gd name="connsiteY7-786" fmla="*/ 2765302 h 3032924"/>
              <a:gd name="connsiteX8-787" fmla="*/ 1663394 w 3239999"/>
              <a:gd name="connsiteY8-788" fmla="*/ 526981 h 3032924"/>
              <a:gd name="connsiteX9-789" fmla="*/ 1663394 w 3239999"/>
              <a:gd name="connsiteY9-790" fmla="*/ 430441 h 3032924"/>
              <a:gd name="connsiteX10-791" fmla="*/ 1663394 w 3239999"/>
              <a:gd name="connsiteY10-792" fmla="*/ 402054 h 3032924"/>
              <a:gd name="connsiteX11-793" fmla="*/ 2406065 w 3239999"/>
              <a:gd name="connsiteY11-794" fmla="*/ 22 h 3032924"/>
              <a:gd name="connsiteX12-795" fmla="*/ 2853673 w 3239999"/>
              <a:gd name="connsiteY12-796" fmla="*/ 91100 h 3032924"/>
              <a:gd name="connsiteX13-797" fmla="*/ 2854770 w 3239999"/>
              <a:gd name="connsiteY13-798" fmla="*/ 430441 h 3032924"/>
              <a:gd name="connsiteX14-799" fmla="*/ 3120669 w 3239999"/>
              <a:gd name="connsiteY14-800" fmla="*/ 428517 h 3032924"/>
              <a:gd name="connsiteX15-801" fmla="*/ 3120669 w 3239999"/>
              <a:gd name="connsiteY15-802" fmla="*/ 738345 h 3032924"/>
              <a:gd name="connsiteX16-803" fmla="*/ 3239999 w 3239999"/>
              <a:gd name="connsiteY16-804" fmla="*/ 738345 h 3032924"/>
              <a:gd name="connsiteX17-805" fmla="*/ 3239999 w 3239999"/>
              <a:gd name="connsiteY17-806" fmla="*/ 3032924 h 3032924"/>
              <a:gd name="connsiteX18-807" fmla="*/ 0 w 3239999"/>
              <a:gd name="connsiteY18-808" fmla="*/ 3032924 h 3032924"/>
              <a:gd name="connsiteX19-809" fmla="*/ 0 w 3239999"/>
              <a:gd name="connsiteY19-810" fmla="*/ 738345 h 3032924"/>
              <a:gd name="connsiteX20-811" fmla="*/ 102477 w 3239999"/>
              <a:gd name="connsiteY20-812" fmla="*/ 738345 h 3032924"/>
              <a:gd name="connsiteX21-813" fmla="*/ 102477 w 3239999"/>
              <a:gd name="connsiteY21-814" fmla="*/ 428517 h 3032924"/>
              <a:gd name="connsiteX22-815" fmla="*/ 385229 w 3239999"/>
              <a:gd name="connsiteY22-816" fmla="*/ 430441 h 3032924"/>
              <a:gd name="connsiteX23-817" fmla="*/ 386326 w 3239999"/>
              <a:gd name="connsiteY23-818" fmla="*/ 91100 h 3032924"/>
              <a:gd name="connsiteX24-819" fmla="*/ 833935 w 3239999"/>
              <a:gd name="connsiteY24-820" fmla="*/ 22 h 3032924"/>
              <a:gd name="connsiteX25-821" fmla="*/ 1576606 w 3239999"/>
              <a:gd name="connsiteY25-822" fmla="*/ 402054 h 3032924"/>
              <a:gd name="connsiteX26-823" fmla="*/ 1576606 w 3239999"/>
              <a:gd name="connsiteY26-824" fmla="*/ 430441 h 3032924"/>
              <a:gd name="connsiteX27-825" fmla="*/ 1576606 w 3239999"/>
              <a:gd name="connsiteY27-826" fmla="*/ 526981 h 3032924"/>
              <a:gd name="connsiteX28-827" fmla="*/ 1576606 w 3239999"/>
              <a:gd name="connsiteY28-828" fmla="*/ 2765302 h 3032924"/>
              <a:gd name="connsiteX29-829" fmla="*/ 378630 w 3239999"/>
              <a:gd name="connsiteY29-830" fmla="*/ 2472117 h 3032924"/>
              <a:gd name="connsiteX30-831" fmla="*/ 384918 w 3239999"/>
              <a:gd name="connsiteY30-832" fmla="*/ 526981 h 3032924"/>
              <a:gd name="connsiteX31-833" fmla="*/ 239143 w 3239999"/>
              <a:gd name="connsiteY31-834" fmla="*/ 526981 h 3032924"/>
              <a:gd name="connsiteX32-835" fmla="*/ 239143 w 3239999"/>
              <a:gd name="connsiteY32-836" fmla="*/ 2776423 h 3032924"/>
              <a:gd name="connsiteX33-837" fmla="*/ 1576606 w 3239999"/>
              <a:gd name="connsiteY33-838" fmla="*/ 2776423 h 3032924"/>
              <a:gd name="connsiteX34-839" fmla="*/ 1668046 w 3239999"/>
              <a:gd name="connsiteY34-840" fmla="*/ 2869642 h 3032924"/>
              <a:gd name="connsiteX0-841" fmla="*/ 1576606 w 3239999"/>
              <a:gd name="connsiteY0-842" fmla="*/ 2778202 h 3032924"/>
              <a:gd name="connsiteX1-843" fmla="*/ 1663394 w 3239999"/>
              <a:gd name="connsiteY1-844" fmla="*/ 2778202 h 3032924"/>
              <a:gd name="connsiteX2-845" fmla="*/ 1663394 w 3239999"/>
              <a:gd name="connsiteY2-846" fmla="*/ 2776423 h 3032924"/>
              <a:gd name="connsiteX3-847" fmla="*/ 3000856 w 3239999"/>
              <a:gd name="connsiteY3-848" fmla="*/ 2776423 h 3032924"/>
              <a:gd name="connsiteX4-849" fmla="*/ 3000856 w 3239999"/>
              <a:gd name="connsiteY4-850" fmla="*/ 526981 h 3032924"/>
              <a:gd name="connsiteX5-851" fmla="*/ 2855082 w 3239999"/>
              <a:gd name="connsiteY5-852" fmla="*/ 526981 h 3032924"/>
              <a:gd name="connsiteX6-853" fmla="*/ 2861369 w 3239999"/>
              <a:gd name="connsiteY6-854" fmla="*/ 2472117 h 3032924"/>
              <a:gd name="connsiteX7-855" fmla="*/ 1663394 w 3239999"/>
              <a:gd name="connsiteY7-856" fmla="*/ 2765302 h 3032924"/>
              <a:gd name="connsiteX8-857" fmla="*/ 1663394 w 3239999"/>
              <a:gd name="connsiteY8-858" fmla="*/ 526981 h 3032924"/>
              <a:gd name="connsiteX9-859" fmla="*/ 1663394 w 3239999"/>
              <a:gd name="connsiteY9-860" fmla="*/ 430441 h 3032924"/>
              <a:gd name="connsiteX10-861" fmla="*/ 1663394 w 3239999"/>
              <a:gd name="connsiteY10-862" fmla="*/ 402054 h 3032924"/>
              <a:gd name="connsiteX11-863" fmla="*/ 2406065 w 3239999"/>
              <a:gd name="connsiteY11-864" fmla="*/ 22 h 3032924"/>
              <a:gd name="connsiteX12-865" fmla="*/ 2853673 w 3239999"/>
              <a:gd name="connsiteY12-866" fmla="*/ 91100 h 3032924"/>
              <a:gd name="connsiteX13-867" fmla="*/ 2854770 w 3239999"/>
              <a:gd name="connsiteY13-868" fmla="*/ 430441 h 3032924"/>
              <a:gd name="connsiteX14-869" fmla="*/ 3120669 w 3239999"/>
              <a:gd name="connsiteY14-870" fmla="*/ 428517 h 3032924"/>
              <a:gd name="connsiteX15-871" fmla="*/ 3120669 w 3239999"/>
              <a:gd name="connsiteY15-872" fmla="*/ 738345 h 3032924"/>
              <a:gd name="connsiteX16-873" fmla="*/ 3239999 w 3239999"/>
              <a:gd name="connsiteY16-874" fmla="*/ 738345 h 3032924"/>
              <a:gd name="connsiteX17-875" fmla="*/ 3239999 w 3239999"/>
              <a:gd name="connsiteY17-876" fmla="*/ 3032924 h 3032924"/>
              <a:gd name="connsiteX18-877" fmla="*/ 0 w 3239999"/>
              <a:gd name="connsiteY18-878" fmla="*/ 3032924 h 3032924"/>
              <a:gd name="connsiteX19-879" fmla="*/ 0 w 3239999"/>
              <a:gd name="connsiteY19-880" fmla="*/ 738345 h 3032924"/>
              <a:gd name="connsiteX20-881" fmla="*/ 102477 w 3239999"/>
              <a:gd name="connsiteY20-882" fmla="*/ 738345 h 3032924"/>
              <a:gd name="connsiteX21-883" fmla="*/ 102477 w 3239999"/>
              <a:gd name="connsiteY21-884" fmla="*/ 428517 h 3032924"/>
              <a:gd name="connsiteX22-885" fmla="*/ 385229 w 3239999"/>
              <a:gd name="connsiteY22-886" fmla="*/ 430441 h 3032924"/>
              <a:gd name="connsiteX23-887" fmla="*/ 386326 w 3239999"/>
              <a:gd name="connsiteY23-888" fmla="*/ 91100 h 3032924"/>
              <a:gd name="connsiteX24-889" fmla="*/ 833935 w 3239999"/>
              <a:gd name="connsiteY24-890" fmla="*/ 22 h 3032924"/>
              <a:gd name="connsiteX25-891" fmla="*/ 1576606 w 3239999"/>
              <a:gd name="connsiteY25-892" fmla="*/ 402054 h 3032924"/>
              <a:gd name="connsiteX26-893" fmla="*/ 1576606 w 3239999"/>
              <a:gd name="connsiteY26-894" fmla="*/ 430441 h 3032924"/>
              <a:gd name="connsiteX27-895" fmla="*/ 1576606 w 3239999"/>
              <a:gd name="connsiteY27-896" fmla="*/ 526981 h 3032924"/>
              <a:gd name="connsiteX28-897" fmla="*/ 1576606 w 3239999"/>
              <a:gd name="connsiteY28-898" fmla="*/ 2765302 h 3032924"/>
              <a:gd name="connsiteX29-899" fmla="*/ 378630 w 3239999"/>
              <a:gd name="connsiteY29-900" fmla="*/ 2472117 h 3032924"/>
              <a:gd name="connsiteX30-901" fmla="*/ 384918 w 3239999"/>
              <a:gd name="connsiteY30-902" fmla="*/ 526981 h 3032924"/>
              <a:gd name="connsiteX31-903" fmla="*/ 239143 w 3239999"/>
              <a:gd name="connsiteY31-904" fmla="*/ 526981 h 3032924"/>
              <a:gd name="connsiteX32-905" fmla="*/ 239143 w 3239999"/>
              <a:gd name="connsiteY32-906" fmla="*/ 2776423 h 3032924"/>
              <a:gd name="connsiteX33-907" fmla="*/ 1576606 w 3239999"/>
              <a:gd name="connsiteY33-908" fmla="*/ 2776423 h 3032924"/>
              <a:gd name="connsiteX34-909" fmla="*/ 1668046 w 3239999"/>
              <a:gd name="connsiteY34-910" fmla="*/ 2869642 h 3032924"/>
              <a:gd name="connsiteX0-911" fmla="*/ 1576606 w 3239999"/>
              <a:gd name="connsiteY0-912" fmla="*/ 2778202 h 3032924"/>
              <a:gd name="connsiteX1-913" fmla="*/ 1663394 w 3239999"/>
              <a:gd name="connsiteY1-914" fmla="*/ 2778202 h 3032924"/>
              <a:gd name="connsiteX2-915" fmla="*/ 1663394 w 3239999"/>
              <a:gd name="connsiteY2-916" fmla="*/ 2776423 h 3032924"/>
              <a:gd name="connsiteX3-917" fmla="*/ 3000856 w 3239999"/>
              <a:gd name="connsiteY3-918" fmla="*/ 2776423 h 3032924"/>
              <a:gd name="connsiteX4-919" fmla="*/ 3000856 w 3239999"/>
              <a:gd name="connsiteY4-920" fmla="*/ 526981 h 3032924"/>
              <a:gd name="connsiteX5-921" fmla="*/ 2855082 w 3239999"/>
              <a:gd name="connsiteY5-922" fmla="*/ 526981 h 3032924"/>
              <a:gd name="connsiteX6-923" fmla="*/ 2861369 w 3239999"/>
              <a:gd name="connsiteY6-924" fmla="*/ 2472117 h 3032924"/>
              <a:gd name="connsiteX7-925" fmla="*/ 1663394 w 3239999"/>
              <a:gd name="connsiteY7-926" fmla="*/ 2765302 h 3032924"/>
              <a:gd name="connsiteX8-927" fmla="*/ 1663394 w 3239999"/>
              <a:gd name="connsiteY8-928" fmla="*/ 526981 h 3032924"/>
              <a:gd name="connsiteX9-929" fmla="*/ 1663394 w 3239999"/>
              <a:gd name="connsiteY9-930" fmla="*/ 430441 h 3032924"/>
              <a:gd name="connsiteX10-931" fmla="*/ 1663394 w 3239999"/>
              <a:gd name="connsiteY10-932" fmla="*/ 402054 h 3032924"/>
              <a:gd name="connsiteX11-933" fmla="*/ 2406065 w 3239999"/>
              <a:gd name="connsiteY11-934" fmla="*/ 22 h 3032924"/>
              <a:gd name="connsiteX12-935" fmla="*/ 2853673 w 3239999"/>
              <a:gd name="connsiteY12-936" fmla="*/ 91100 h 3032924"/>
              <a:gd name="connsiteX13-937" fmla="*/ 2854770 w 3239999"/>
              <a:gd name="connsiteY13-938" fmla="*/ 430441 h 3032924"/>
              <a:gd name="connsiteX14-939" fmla="*/ 3120669 w 3239999"/>
              <a:gd name="connsiteY14-940" fmla="*/ 428517 h 3032924"/>
              <a:gd name="connsiteX15-941" fmla="*/ 3120669 w 3239999"/>
              <a:gd name="connsiteY15-942" fmla="*/ 738345 h 3032924"/>
              <a:gd name="connsiteX16-943" fmla="*/ 3239999 w 3239999"/>
              <a:gd name="connsiteY16-944" fmla="*/ 738345 h 3032924"/>
              <a:gd name="connsiteX17-945" fmla="*/ 3239999 w 3239999"/>
              <a:gd name="connsiteY17-946" fmla="*/ 3032924 h 3032924"/>
              <a:gd name="connsiteX18-947" fmla="*/ 0 w 3239999"/>
              <a:gd name="connsiteY18-948" fmla="*/ 3032924 h 3032924"/>
              <a:gd name="connsiteX19-949" fmla="*/ 0 w 3239999"/>
              <a:gd name="connsiteY19-950" fmla="*/ 738345 h 3032924"/>
              <a:gd name="connsiteX20-951" fmla="*/ 102477 w 3239999"/>
              <a:gd name="connsiteY20-952" fmla="*/ 738345 h 3032924"/>
              <a:gd name="connsiteX21-953" fmla="*/ 102477 w 3239999"/>
              <a:gd name="connsiteY21-954" fmla="*/ 428517 h 3032924"/>
              <a:gd name="connsiteX22-955" fmla="*/ 385229 w 3239999"/>
              <a:gd name="connsiteY22-956" fmla="*/ 430441 h 3032924"/>
              <a:gd name="connsiteX23-957" fmla="*/ 386326 w 3239999"/>
              <a:gd name="connsiteY23-958" fmla="*/ 91100 h 3032924"/>
              <a:gd name="connsiteX24-959" fmla="*/ 833935 w 3239999"/>
              <a:gd name="connsiteY24-960" fmla="*/ 22 h 3032924"/>
              <a:gd name="connsiteX25-961" fmla="*/ 1576606 w 3239999"/>
              <a:gd name="connsiteY25-962" fmla="*/ 402054 h 3032924"/>
              <a:gd name="connsiteX26-963" fmla="*/ 1576606 w 3239999"/>
              <a:gd name="connsiteY26-964" fmla="*/ 430441 h 3032924"/>
              <a:gd name="connsiteX27-965" fmla="*/ 1576606 w 3239999"/>
              <a:gd name="connsiteY27-966" fmla="*/ 526981 h 3032924"/>
              <a:gd name="connsiteX28-967" fmla="*/ 1576606 w 3239999"/>
              <a:gd name="connsiteY28-968" fmla="*/ 2765302 h 3032924"/>
              <a:gd name="connsiteX29-969" fmla="*/ 378630 w 3239999"/>
              <a:gd name="connsiteY29-970" fmla="*/ 2472117 h 3032924"/>
              <a:gd name="connsiteX30-971" fmla="*/ 384918 w 3239999"/>
              <a:gd name="connsiteY30-972" fmla="*/ 526981 h 3032924"/>
              <a:gd name="connsiteX31-973" fmla="*/ 239143 w 3239999"/>
              <a:gd name="connsiteY31-974" fmla="*/ 526981 h 3032924"/>
              <a:gd name="connsiteX32-975" fmla="*/ 239143 w 3239999"/>
              <a:gd name="connsiteY32-976" fmla="*/ 2776423 h 3032924"/>
              <a:gd name="connsiteX33-977" fmla="*/ 1576606 w 3239999"/>
              <a:gd name="connsiteY33-978" fmla="*/ 2776423 h 3032924"/>
              <a:gd name="connsiteX34-979" fmla="*/ 1668046 w 3239999"/>
              <a:gd name="connsiteY34-980" fmla="*/ 2869642 h 3032924"/>
              <a:gd name="connsiteX0-981" fmla="*/ 1576606 w 3239999"/>
              <a:gd name="connsiteY0-982" fmla="*/ 2778202 h 3032924"/>
              <a:gd name="connsiteX1-983" fmla="*/ 1663394 w 3239999"/>
              <a:gd name="connsiteY1-984" fmla="*/ 2778202 h 3032924"/>
              <a:gd name="connsiteX2-985" fmla="*/ 1663394 w 3239999"/>
              <a:gd name="connsiteY2-986" fmla="*/ 2776423 h 3032924"/>
              <a:gd name="connsiteX3-987" fmla="*/ 3000856 w 3239999"/>
              <a:gd name="connsiteY3-988" fmla="*/ 2776423 h 3032924"/>
              <a:gd name="connsiteX4-989" fmla="*/ 3000856 w 3239999"/>
              <a:gd name="connsiteY4-990" fmla="*/ 526981 h 3032924"/>
              <a:gd name="connsiteX5-991" fmla="*/ 2855082 w 3239999"/>
              <a:gd name="connsiteY5-992" fmla="*/ 526981 h 3032924"/>
              <a:gd name="connsiteX6-993" fmla="*/ 2861369 w 3239999"/>
              <a:gd name="connsiteY6-994" fmla="*/ 2472117 h 3032924"/>
              <a:gd name="connsiteX7-995" fmla="*/ 1663394 w 3239999"/>
              <a:gd name="connsiteY7-996" fmla="*/ 2765302 h 3032924"/>
              <a:gd name="connsiteX8-997" fmla="*/ 1663394 w 3239999"/>
              <a:gd name="connsiteY8-998" fmla="*/ 526981 h 3032924"/>
              <a:gd name="connsiteX9-999" fmla="*/ 1663394 w 3239999"/>
              <a:gd name="connsiteY9-1000" fmla="*/ 430441 h 3032924"/>
              <a:gd name="connsiteX10-1001" fmla="*/ 1663394 w 3239999"/>
              <a:gd name="connsiteY10-1002" fmla="*/ 402054 h 3032924"/>
              <a:gd name="connsiteX11-1003" fmla="*/ 2406065 w 3239999"/>
              <a:gd name="connsiteY11-1004" fmla="*/ 22 h 3032924"/>
              <a:gd name="connsiteX12-1005" fmla="*/ 2853673 w 3239999"/>
              <a:gd name="connsiteY12-1006" fmla="*/ 91100 h 3032924"/>
              <a:gd name="connsiteX13-1007" fmla="*/ 2854770 w 3239999"/>
              <a:gd name="connsiteY13-1008" fmla="*/ 430441 h 3032924"/>
              <a:gd name="connsiteX14-1009" fmla="*/ 3120669 w 3239999"/>
              <a:gd name="connsiteY14-1010" fmla="*/ 428517 h 3032924"/>
              <a:gd name="connsiteX15-1011" fmla="*/ 3120669 w 3239999"/>
              <a:gd name="connsiteY15-1012" fmla="*/ 738345 h 3032924"/>
              <a:gd name="connsiteX16-1013" fmla="*/ 3239999 w 3239999"/>
              <a:gd name="connsiteY16-1014" fmla="*/ 738345 h 3032924"/>
              <a:gd name="connsiteX17-1015" fmla="*/ 3239999 w 3239999"/>
              <a:gd name="connsiteY17-1016" fmla="*/ 3032924 h 3032924"/>
              <a:gd name="connsiteX18-1017" fmla="*/ 0 w 3239999"/>
              <a:gd name="connsiteY18-1018" fmla="*/ 3032924 h 3032924"/>
              <a:gd name="connsiteX19-1019" fmla="*/ 0 w 3239999"/>
              <a:gd name="connsiteY19-1020" fmla="*/ 738345 h 3032924"/>
              <a:gd name="connsiteX20-1021" fmla="*/ 102477 w 3239999"/>
              <a:gd name="connsiteY20-1022" fmla="*/ 738345 h 3032924"/>
              <a:gd name="connsiteX21-1023" fmla="*/ 102477 w 3239999"/>
              <a:gd name="connsiteY21-1024" fmla="*/ 428517 h 3032924"/>
              <a:gd name="connsiteX22-1025" fmla="*/ 385229 w 3239999"/>
              <a:gd name="connsiteY22-1026" fmla="*/ 430441 h 3032924"/>
              <a:gd name="connsiteX23-1027" fmla="*/ 386326 w 3239999"/>
              <a:gd name="connsiteY23-1028" fmla="*/ 91100 h 3032924"/>
              <a:gd name="connsiteX24-1029" fmla="*/ 833935 w 3239999"/>
              <a:gd name="connsiteY24-1030" fmla="*/ 22 h 3032924"/>
              <a:gd name="connsiteX25-1031" fmla="*/ 1576606 w 3239999"/>
              <a:gd name="connsiteY25-1032" fmla="*/ 402054 h 3032924"/>
              <a:gd name="connsiteX26-1033" fmla="*/ 1576606 w 3239999"/>
              <a:gd name="connsiteY26-1034" fmla="*/ 430441 h 3032924"/>
              <a:gd name="connsiteX27-1035" fmla="*/ 1576606 w 3239999"/>
              <a:gd name="connsiteY27-1036" fmla="*/ 526981 h 3032924"/>
              <a:gd name="connsiteX28-1037" fmla="*/ 1576606 w 3239999"/>
              <a:gd name="connsiteY28-1038" fmla="*/ 2765302 h 3032924"/>
              <a:gd name="connsiteX29-1039" fmla="*/ 378630 w 3239999"/>
              <a:gd name="connsiteY29-1040" fmla="*/ 2472117 h 3032924"/>
              <a:gd name="connsiteX30-1041" fmla="*/ 384918 w 3239999"/>
              <a:gd name="connsiteY30-1042" fmla="*/ 526981 h 3032924"/>
              <a:gd name="connsiteX31-1043" fmla="*/ 239143 w 3239999"/>
              <a:gd name="connsiteY31-1044" fmla="*/ 526981 h 3032924"/>
              <a:gd name="connsiteX32-1045" fmla="*/ 239143 w 3239999"/>
              <a:gd name="connsiteY32-1046" fmla="*/ 2776423 h 3032924"/>
              <a:gd name="connsiteX33-1047" fmla="*/ 1576606 w 3239999"/>
              <a:gd name="connsiteY33-1048" fmla="*/ 2776423 h 3032924"/>
              <a:gd name="connsiteX34-1049" fmla="*/ 1668046 w 3239999"/>
              <a:gd name="connsiteY34-1050" fmla="*/ 2869642 h 3032924"/>
              <a:gd name="connsiteX0-1051" fmla="*/ 1576606 w 3239999"/>
              <a:gd name="connsiteY0-1052" fmla="*/ 2778202 h 3032924"/>
              <a:gd name="connsiteX1-1053" fmla="*/ 1663394 w 3239999"/>
              <a:gd name="connsiteY1-1054" fmla="*/ 2778202 h 3032924"/>
              <a:gd name="connsiteX2-1055" fmla="*/ 1663394 w 3239999"/>
              <a:gd name="connsiteY2-1056" fmla="*/ 2776423 h 3032924"/>
              <a:gd name="connsiteX3-1057" fmla="*/ 3000856 w 3239999"/>
              <a:gd name="connsiteY3-1058" fmla="*/ 2776423 h 3032924"/>
              <a:gd name="connsiteX4-1059" fmla="*/ 3000856 w 3239999"/>
              <a:gd name="connsiteY4-1060" fmla="*/ 526981 h 3032924"/>
              <a:gd name="connsiteX5-1061" fmla="*/ 2855082 w 3239999"/>
              <a:gd name="connsiteY5-1062" fmla="*/ 526981 h 3032924"/>
              <a:gd name="connsiteX6-1063" fmla="*/ 2861369 w 3239999"/>
              <a:gd name="connsiteY6-1064" fmla="*/ 2472117 h 3032924"/>
              <a:gd name="connsiteX7-1065" fmla="*/ 1663394 w 3239999"/>
              <a:gd name="connsiteY7-1066" fmla="*/ 2765302 h 3032924"/>
              <a:gd name="connsiteX8-1067" fmla="*/ 1663394 w 3239999"/>
              <a:gd name="connsiteY8-1068" fmla="*/ 526981 h 3032924"/>
              <a:gd name="connsiteX9-1069" fmla="*/ 1663394 w 3239999"/>
              <a:gd name="connsiteY9-1070" fmla="*/ 430441 h 3032924"/>
              <a:gd name="connsiteX10-1071" fmla="*/ 1663394 w 3239999"/>
              <a:gd name="connsiteY10-1072" fmla="*/ 402054 h 3032924"/>
              <a:gd name="connsiteX11-1073" fmla="*/ 2406065 w 3239999"/>
              <a:gd name="connsiteY11-1074" fmla="*/ 22 h 3032924"/>
              <a:gd name="connsiteX12-1075" fmla="*/ 2853673 w 3239999"/>
              <a:gd name="connsiteY12-1076" fmla="*/ 91100 h 3032924"/>
              <a:gd name="connsiteX13-1077" fmla="*/ 2854770 w 3239999"/>
              <a:gd name="connsiteY13-1078" fmla="*/ 430441 h 3032924"/>
              <a:gd name="connsiteX14-1079" fmla="*/ 3120669 w 3239999"/>
              <a:gd name="connsiteY14-1080" fmla="*/ 428517 h 3032924"/>
              <a:gd name="connsiteX15-1081" fmla="*/ 3120669 w 3239999"/>
              <a:gd name="connsiteY15-1082" fmla="*/ 738345 h 3032924"/>
              <a:gd name="connsiteX16-1083" fmla="*/ 3239999 w 3239999"/>
              <a:gd name="connsiteY16-1084" fmla="*/ 738345 h 3032924"/>
              <a:gd name="connsiteX17-1085" fmla="*/ 3239999 w 3239999"/>
              <a:gd name="connsiteY17-1086" fmla="*/ 3032924 h 3032924"/>
              <a:gd name="connsiteX18-1087" fmla="*/ 0 w 3239999"/>
              <a:gd name="connsiteY18-1088" fmla="*/ 3032924 h 3032924"/>
              <a:gd name="connsiteX19-1089" fmla="*/ 0 w 3239999"/>
              <a:gd name="connsiteY19-1090" fmla="*/ 738345 h 3032924"/>
              <a:gd name="connsiteX20-1091" fmla="*/ 102477 w 3239999"/>
              <a:gd name="connsiteY20-1092" fmla="*/ 738345 h 3032924"/>
              <a:gd name="connsiteX21-1093" fmla="*/ 102477 w 3239999"/>
              <a:gd name="connsiteY21-1094" fmla="*/ 428517 h 3032924"/>
              <a:gd name="connsiteX22-1095" fmla="*/ 385229 w 3239999"/>
              <a:gd name="connsiteY22-1096" fmla="*/ 430441 h 3032924"/>
              <a:gd name="connsiteX23-1097" fmla="*/ 386326 w 3239999"/>
              <a:gd name="connsiteY23-1098" fmla="*/ 91100 h 3032924"/>
              <a:gd name="connsiteX24-1099" fmla="*/ 833935 w 3239999"/>
              <a:gd name="connsiteY24-1100" fmla="*/ 22 h 3032924"/>
              <a:gd name="connsiteX25-1101" fmla="*/ 1576606 w 3239999"/>
              <a:gd name="connsiteY25-1102" fmla="*/ 402054 h 3032924"/>
              <a:gd name="connsiteX26-1103" fmla="*/ 1576606 w 3239999"/>
              <a:gd name="connsiteY26-1104" fmla="*/ 430441 h 3032924"/>
              <a:gd name="connsiteX27-1105" fmla="*/ 1576606 w 3239999"/>
              <a:gd name="connsiteY27-1106" fmla="*/ 526981 h 3032924"/>
              <a:gd name="connsiteX28-1107" fmla="*/ 1576606 w 3239999"/>
              <a:gd name="connsiteY28-1108" fmla="*/ 2765302 h 3032924"/>
              <a:gd name="connsiteX29-1109" fmla="*/ 378630 w 3239999"/>
              <a:gd name="connsiteY29-1110" fmla="*/ 2472117 h 3032924"/>
              <a:gd name="connsiteX30-1111" fmla="*/ 384918 w 3239999"/>
              <a:gd name="connsiteY30-1112" fmla="*/ 526981 h 3032924"/>
              <a:gd name="connsiteX31-1113" fmla="*/ 239143 w 3239999"/>
              <a:gd name="connsiteY31-1114" fmla="*/ 526981 h 3032924"/>
              <a:gd name="connsiteX32-1115" fmla="*/ 239143 w 3239999"/>
              <a:gd name="connsiteY32-1116" fmla="*/ 2776423 h 3032924"/>
              <a:gd name="connsiteX33-1117" fmla="*/ 1576606 w 3239999"/>
              <a:gd name="connsiteY33-1118" fmla="*/ 2776423 h 3032924"/>
              <a:gd name="connsiteX0-1119" fmla="*/ 1576606 w 3239999"/>
              <a:gd name="connsiteY0-1120" fmla="*/ 2778202 h 3032924"/>
              <a:gd name="connsiteX1-1121" fmla="*/ 1663394 w 3239999"/>
              <a:gd name="connsiteY1-1122" fmla="*/ 2778202 h 3032924"/>
              <a:gd name="connsiteX2-1123" fmla="*/ 1663394 w 3239999"/>
              <a:gd name="connsiteY2-1124" fmla="*/ 2776423 h 3032924"/>
              <a:gd name="connsiteX3-1125" fmla="*/ 3000856 w 3239999"/>
              <a:gd name="connsiteY3-1126" fmla="*/ 2776423 h 3032924"/>
              <a:gd name="connsiteX4-1127" fmla="*/ 3000856 w 3239999"/>
              <a:gd name="connsiteY4-1128" fmla="*/ 526981 h 3032924"/>
              <a:gd name="connsiteX5-1129" fmla="*/ 2855082 w 3239999"/>
              <a:gd name="connsiteY5-1130" fmla="*/ 526981 h 3032924"/>
              <a:gd name="connsiteX6-1131" fmla="*/ 2861369 w 3239999"/>
              <a:gd name="connsiteY6-1132" fmla="*/ 2472117 h 3032924"/>
              <a:gd name="connsiteX7-1133" fmla="*/ 1663394 w 3239999"/>
              <a:gd name="connsiteY7-1134" fmla="*/ 2765302 h 3032924"/>
              <a:gd name="connsiteX8-1135" fmla="*/ 1663394 w 3239999"/>
              <a:gd name="connsiteY8-1136" fmla="*/ 526981 h 3032924"/>
              <a:gd name="connsiteX9-1137" fmla="*/ 1663394 w 3239999"/>
              <a:gd name="connsiteY9-1138" fmla="*/ 430441 h 3032924"/>
              <a:gd name="connsiteX10-1139" fmla="*/ 1663394 w 3239999"/>
              <a:gd name="connsiteY10-1140" fmla="*/ 402054 h 3032924"/>
              <a:gd name="connsiteX11-1141" fmla="*/ 2406065 w 3239999"/>
              <a:gd name="connsiteY11-1142" fmla="*/ 22 h 3032924"/>
              <a:gd name="connsiteX12-1143" fmla="*/ 2853673 w 3239999"/>
              <a:gd name="connsiteY12-1144" fmla="*/ 91100 h 3032924"/>
              <a:gd name="connsiteX13-1145" fmla="*/ 2854770 w 3239999"/>
              <a:gd name="connsiteY13-1146" fmla="*/ 430441 h 3032924"/>
              <a:gd name="connsiteX14-1147" fmla="*/ 3120669 w 3239999"/>
              <a:gd name="connsiteY14-1148" fmla="*/ 428517 h 3032924"/>
              <a:gd name="connsiteX15-1149" fmla="*/ 3120669 w 3239999"/>
              <a:gd name="connsiteY15-1150" fmla="*/ 738345 h 3032924"/>
              <a:gd name="connsiteX16-1151" fmla="*/ 3239999 w 3239999"/>
              <a:gd name="connsiteY16-1152" fmla="*/ 738345 h 3032924"/>
              <a:gd name="connsiteX17-1153" fmla="*/ 3239999 w 3239999"/>
              <a:gd name="connsiteY17-1154" fmla="*/ 3032924 h 3032924"/>
              <a:gd name="connsiteX18-1155" fmla="*/ 0 w 3239999"/>
              <a:gd name="connsiteY18-1156" fmla="*/ 3032924 h 3032924"/>
              <a:gd name="connsiteX19-1157" fmla="*/ 0 w 3239999"/>
              <a:gd name="connsiteY19-1158" fmla="*/ 738345 h 3032924"/>
              <a:gd name="connsiteX20-1159" fmla="*/ 102477 w 3239999"/>
              <a:gd name="connsiteY20-1160" fmla="*/ 738345 h 3032924"/>
              <a:gd name="connsiteX21-1161" fmla="*/ 102477 w 3239999"/>
              <a:gd name="connsiteY21-1162" fmla="*/ 428517 h 3032924"/>
              <a:gd name="connsiteX22-1163" fmla="*/ 385229 w 3239999"/>
              <a:gd name="connsiteY22-1164" fmla="*/ 430441 h 3032924"/>
              <a:gd name="connsiteX23-1165" fmla="*/ 386326 w 3239999"/>
              <a:gd name="connsiteY23-1166" fmla="*/ 91100 h 3032924"/>
              <a:gd name="connsiteX24-1167" fmla="*/ 833935 w 3239999"/>
              <a:gd name="connsiteY24-1168" fmla="*/ 22 h 3032924"/>
              <a:gd name="connsiteX25-1169" fmla="*/ 1576606 w 3239999"/>
              <a:gd name="connsiteY25-1170" fmla="*/ 402054 h 3032924"/>
              <a:gd name="connsiteX26-1171" fmla="*/ 1576606 w 3239999"/>
              <a:gd name="connsiteY26-1172" fmla="*/ 430441 h 3032924"/>
              <a:gd name="connsiteX27-1173" fmla="*/ 1576606 w 3239999"/>
              <a:gd name="connsiteY27-1174" fmla="*/ 526981 h 3032924"/>
              <a:gd name="connsiteX28-1175" fmla="*/ 1576606 w 3239999"/>
              <a:gd name="connsiteY28-1176" fmla="*/ 2765302 h 3032924"/>
              <a:gd name="connsiteX29-1177" fmla="*/ 378630 w 3239999"/>
              <a:gd name="connsiteY29-1178" fmla="*/ 2472117 h 3032924"/>
              <a:gd name="connsiteX30-1179" fmla="*/ 384918 w 3239999"/>
              <a:gd name="connsiteY30-1180" fmla="*/ 526981 h 3032924"/>
              <a:gd name="connsiteX31-1181" fmla="*/ 239143 w 3239999"/>
              <a:gd name="connsiteY31-1182" fmla="*/ 526981 h 3032924"/>
              <a:gd name="connsiteX32-1183" fmla="*/ 239143 w 3239999"/>
              <a:gd name="connsiteY32-1184" fmla="*/ 2776423 h 3032924"/>
              <a:gd name="connsiteX33-1185" fmla="*/ 1576606 w 3239999"/>
              <a:gd name="connsiteY33-1186" fmla="*/ 2776423 h 3032924"/>
              <a:gd name="connsiteX0-1187" fmla="*/ 1576606 w 3239999"/>
              <a:gd name="connsiteY0-1188" fmla="*/ 2778202 h 3032924"/>
              <a:gd name="connsiteX1-1189" fmla="*/ 1663394 w 3239999"/>
              <a:gd name="connsiteY1-1190" fmla="*/ 2778202 h 3032924"/>
              <a:gd name="connsiteX2-1191" fmla="*/ 1663394 w 3239999"/>
              <a:gd name="connsiteY2-1192" fmla="*/ 2776423 h 3032924"/>
              <a:gd name="connsiteX3-1193" fmla="*/ 3000856 w 3239999"/>
              <a:gd name="connsiteY3-1194" fmla="*/ 2776423 h 3032924"/>
              <a:gd name="connsiteX4-1195" fmla="*/ 3000856 w 3239999"/>
              <a:gd name="connsiteY4-1196" fmla="*/ 526981 h 3032924"/>
              <a:gd name="connsiteX5-1197" fmla="*/ 2855082 w 3239999"/>
              <a:gd name="connsiteY5-1198" fmla="*/ 526981 h 3032924"/>
              <a:gd name="connsiteX6-1199" fmla="*/ 2861369 w 3239999"/>
              <a:gd name="connsiteY6-1200" fmla="*/ 2472117 h 3032924"/>
              <a:gd name="connsiteX7-1201" fmla="*/ 1663394 w 3239999"/>
              <a:gd name="connsiteY7-1202" fmla="*/ 2765302 h 3032924"/>
              <a:gd name="connsiteX8-1203" fmla="*/ 1663394 w 3239999"/>
              <a:gd name="connsiteY8-1204" fmla="*/ 526981 h 3032924"/>
              <a:gd name="connsiteX9-1205" fmla="*/ 1663394 w 3239999"/>
              <a:gd name="connsiteY9-1206" fmla="*/ 430441 h 3032924"/>
              <a:gd name="connsiteX10-1207" fmla="*/ 1663394 w 3239999"/>
              <a:gd name="connsiteY10-1208" fmla="*/ 402054 h 3032924"/>
              <a:gd name="connsiteX11-1209" fmla="*/ 2406065 w 3239999"/>
              <a:gd name="connsiteY11-1210" fmla="*/ 22 h 3032924"/>
              <a:gd name="connsiteX12-1211" fmla="*/ 2853673 w 3239999"/>
              <a:gd name="connsiteY12-1212" fmla="*/ 91100 h 3032924"/>
              <a:gd name="connsiteX13-1213" fmla="*/ 2854770 w 3239999"/>
              <a:gd name="connsiteY13-1214" fmla="*/ 430441 h 3032924"/>
              <a:gd name="connsiteX14-1215" fmla="*/ 3120669 w 3239999"/>
              <a:gd name="connsiteY14-1216" fmla="*/ 428517 h 3032924"/>
              <a:gd name="connsiteX15-1217" fmla="*/ 3120669 w 3239999"/>
              <a:gd name="connsiteY15-1218" fmla="*/ 738345 h 3032924"/>
              <a:gd name="connsiteX16-1219" fmla="*/ 3239999 w 3239999"/>
              <a:gd name="connsiteY16-1220" fmla="*/ 738345 h 3032924"/>
              <a:gd name="connsiteX17-1221" fmla="*/ 3239999 w 3239999"/>
              <a:gd name="connsiteY17-1222" fmla="*/ 3032924 h 3032924"/>
              <a:gd name="connsiteX18-1223" fmla="*/ 0 w 3239999"/>
              <a:gd name="connsiteY18-1224" fmla="*/ 3032924 h 3032924"/>
              <a:gd name="connsiteX19-1225" fmla="*/ 0 w 3239999"/>
              <a:gd name="connsiteY19-1226" fmla="*/ 738345 h 3032924"/>
              <a:gd name="connsiteX20-1227" fmla="*/ 102477 w 3239999"/>
              <a:gd name="connsiteY20-1228" fmla="*/ 738345 h 3032924"/>
              <a:gd name="connsiteX21-1229" fmla="*/ 102477 w 3239999"/>
              <a:gd name="connsiteY21-1230" fmla="*/ 428517 h 3032924"/>
              <a:gd name="connsiteX22-1231" fmla="*/ 385229 w 3239999"/>
              <a:gd name="connsiteY22-1232" fmla="*/ 430441 h 3032924"/>
              <a:gd name="connsiteX23-1233" fmla="*/ 386326 w 3239999"/>
              <a:gd name="connsiteY23-1234" fmla="*/ 91100 h 3032924"/>
              <a:gd name="connsiteX24-1235" fmla="*/ 833935 w 3239999"/>
              <a:gd name="connsiteY24-1236" fmla="*/ 22 h 3032924"/>
              <a:gd name="connsiteX25-1237" fmla="*/ 1576606 w 3239999"/>
              <a:gd name="connsiteY25-1238" fmla="*/ 402054 h 3032924"/>
              <a:gd name="connsiteX26-1239" fmla="*/ 1576606 w 3239999"/>
              <a:gd name="connsiteY26-1240" fmla="*/ 430441 h 3032924"/>
              <a:gd name="connsiteX27-1241" fmla="*/ 1576606 w 3239999"/>
              <a:gd name="connsiteY27-1242" fmla="*/ 526981 h 3032924"/>
              <a:gd name="connsiteX28-1243" fmla="*/ 1576606 w 3239999"/>
              <a:gd name="connsiteY28-1244" fmla="*/ 2765302 h 3032924"/>
              <a:gd name="connsiteX29-1245" fmla="*/ 378630 w 3239999"/>
              <a:gd name="connsiteY29-1246" fmla="*/ 2472117 h 3032924"/>
              <a:gd name="connsiteX30-1247" fmla="*/ 384918 w 3239999"/>
              <a:gd name="connsiteY30-1248" fmla="*/ 526981 h 3032924"/>
              <a:gd name="connsiteX31-1249" fmla="*/ 239143 w 3239999"/>
              <a:gd name="connsiteY31-1250" fmla="*/ 526981 h 3032924"/>
              <a:gd name="connsiteX32-1251" fmla="*/ 239143 w 3239999"/>
              <a:gd name="connsiteY32-1252" fmla="*/ 2776423 h 3032924"/>
              <a:gd name="connsiteX33-1253" fmla="*/ 1576606 w 3239999"/>
              <a:gd name="connsiteY33-1254" fmla="*/ 2776423 h 3032924"/>
              <a:gd name="connsiteX0-1255" fmla="*/ 1576606 w 3239999"/>
              <a:gd name="connsiteY0-1256" fmla="*/ 2778202 h 3032924"/>
              <a:gd name="connsiteX1-1257" fmla="*/ 1663394 w 3239999"/>
              <a:gd name="connsiteY1-1258" fmla="*/ 2778202 h 3032924"/>
              <a:gd name="connsiteX2-1259" fmla="*/ 1663394 w 3239999"/>
              <a:gd name="connsiteY2-1260" fmla="*/ 2776423 h 3032924"/>
              <a:gd name="connsiteX3-1261" fmla="*/ 3000856 w 3239999"/>
              <a:gd name="connsiteY3-1262" fmla="*/ 2776423 h 3032924"/>
              <a:gd name="connsiteX4-1263" fmla="*/ 3000856 w 3239999"/>
              <a:gd name="connsiteY4-1264" fmla="*/ 526981 h 3032924"/>
              <a:gd name="connsiteX5-1265" fmla="*/ 2855082 w 3239999"/>
              <a:gd name="connsiteY5-1266" fmla="*/ 526981 h 3032924"/>
              <a:gd name="connsiteX6-1267" fmla="*/ 2861369 w 3239999"/>
              <a:gd name="connsiteY6-1268" fmla="*/ 2472117 h 3032924"/>
              <a:gd name="connsiteX7-1269" fmla="*/ 1663394 w 3239999"/>
              <a:gd name="connsiteY7-1270" fmla="*/ 2765302 h 3032924"/>
              <a:gd name="connsiteX8-1271" fmla="*/ 1663394 w 3239999"/>
              <a:gd name="connsiteY8-1272" fmla="*/ 526981 h 3032924"/>
              <a:gd name="connsiteX9-1273" fmla="*/ 1663394 w 3239999"/>
              <a:gd name="connsiteY9-1274" fmla="*/ 430441 h 3032924"/>
              <a:gd name="connsiteX10-1275" fmla="*/ 1663394 w 3239999"/>
              <a:gd name="connsiteY10-1276" fmla="*/ 402054 h 3032924"/>
              <a:gd name="connsiteX11-1277" fmla="*/ 2406065 w 3239999"/>
              <a:gd name="connsiteY11-1278" fmla="*/ 22 h 3032924"/>
              <a:gd name="connsiteX12-1279" fmla="*/ 2853673 w 3239999"/>
              <a:gd name="connsiteY12-1280" fmla="*/ 91100 h 3032924"/>
              <a:gd name="connsiteX13-1281" fmla="*/ 2854770 w 3239999"/>
              <a:gd name="connsiteY13-1282" fmla="*/ 430441 h 3032924"/>
              <a:gd name="connsiteX14-1283" fmla="*/ 3120669 w 3239999"/>
              <a:gd name="connsiteY14-1284" fmla="*/ 428517 h 3032924"/>
              <a:gd name="connsiteX15-1285" fmla="*/ 3120669 w 3239999"/>
              <a:gd name="connsiteY15-1286" fmla="*/ 738345 h 3032924"/>
              <a:gd name="connsiteX16-1287" fmla="*/ 3239999 w 3239999"/>
              <a:gd name="connsiteY16-1288" fmla="*/ 738345 h 3032924"/>
              <a:gd name="connsiteX17-1289" fmla="*/ 3239999 w 3239999"/>
              <a:gd name="connsiteY17-1290" fmla="*/ 3032924 h 3032924"/>
              <a:gd name="connsiteX18-1291" fmla="*/ 0 w 3239999"/>
              <a:gd name="connsiteY18-1292" fmla="*/ 3032924 h 3032924"/>
              <a:gd name="connsiteX19-1293" fmla="*/ 0 w 3239999"/>
              <a:gd name="connsiteY19-1294" fmla="*/ 738345 h 3032924"/>
              <a:gd name="connsiteX20-1295" fmla="*/ 102477 w 3239999"/>
              <a:gd name="connsiteY20-1296" fmla="*/ 738345 h 3032924"/>
              <a:gd name="connsiteX21-1297" fmla="*/ 102477 w 3239999"/>
              <a:gd name="connsiteY21-1298" fmla="*/ 428517 h 3032924"/>
              <a:gd name="connsiteX22-1299" fmla="*/ 385229 w 3239999"/>
              <a:gd name="connsiteY22-1300" fmla="*/ 430441 h 3032924"/>
              <a:gd name="connsiteX23-1301" fmla="*/ 386326 w 3239999"/>
              <a:gd name="connsiteY23-1302" fmla="*/ 91100 h 3032924"/>
              <a:gd name="connsiteX24-1303" fmla="*/ 833935 w 3239999"/>
              <a:gd name="connsiteY24-1304" fmla="*/ 22 h 3032924"/>
              <a:gd name="connsiteX25-1305" fmla="*/ 1576606 w 3239999"/>
              <a:gd name="connsiteY25-1306" fmla="*/ 402054 h 3032924"/>
              <a:gd name="connsiteX26-1307" fmla="*/ 1576606 w 3239999"/>
              <a:gd name="connsiteY26-1308" fmla="*/ 430441 h 3032924"/>
              <a:gd name="connsiteX27-1309" fmla="*/ 1576606 w 3239999"/>
              <a:gd name="connsiteY27-1310" fmla="*/ 526981 h 3032924"/>
              <a:gd name="connsiteX28-1311" fmla="*/ 1576606 w 3239999"/>
              <a:gd name="connsiteY28-1312" fmla="*/ 2765302 h 3032924"/>
              <a:gd name="connsiteX29-1313" fmla="*/ 378630 w 3239999"/>
              <a:gd name="connsiteY29-1314" fmla="*/ 2472117 h 3032924"/>
              <a:gd name="connsiteX30-1315" fmla="*/ 384918 w 3239999"/>
              <a:gd name="connsiteY30-1316" fmla="*/ 526981 h 3032924"/>
              <a:gd name="connsiteX31-1317" fmla="*/ 239143 w 3239999"/>
              <a:gd name="connsiteY31-1318" fmla="*/ 526981 h 3032924"/>
              <a:gd name="connsiteX32-1319" fmla="*/ 239143 w 3239999"/>
              <a:gd name="connsiteY32-1320" fmla="*/ 2776423 h 3032924"/>
              <a:gd name="connsiteX33-1321" fmla="*/ 1576606 w 3239999"/>
              <a:gd name="connsiteY33-1322" fmla="*/ 2776423 h 3032924"/>
              <a:gd name="connsiteX0-1323" fmla="*/ 1576606 w 3239999"/>
              <a:gd name="connsiteY0-1324" fmla="*/ 2778202 h 3032924"/>
              <a:gd name="connsiteX1-1325" fmla="*/ 1663394 w 3239999"/>
              <a:gd name="connsiteY1-1326" fmla="*/ 2778202 h 3032924"/>
              <a:gd name="connsiteX2-1327" fmla="*/ 1663394 w 3239999"/>
              <a:gd name="connsiteY2-1328" fmla="*/ 2776423 h 3032924"/>
              <a:gd name="connsiteX3-1329" fmla="*/ 3000856 w 3239999"/>
              <a:gd name="connsiteY3-1330" fmla="*/ 2776423 h 3032924"/>
              <a:gd name="connsiteX4-1331" fmla="*/ 3000856 w 3239999"/>
              <a:gd name="connsiteY4-1332" fmla="*/ 526981 h 3032924"/>
              <a:gd name="connsiteX5-1333" fmla="*/ 2855082 w 3239999"/>
              <a:gd name="connsiteY5-1334" fmla="*/ 526981 h 3032924"/>
              <a:gd name="connsiteX6-1335" fmla="*/ 2861369 w 3239999"/>
              <a:gd name="connsiteY6-1336" fmla="*/ 2472117 h 3032924"/>
              <a:gd name="connsiteX7-1337" fmla="*/ 1663394 w 3239999"/>
              <a:gd name="connsiteY7-1338" fmla="*/ 2765302 h 3032924"/>
              <a:gd name="connsiteX8-1339" fmla="*/ 1663394 w 3239999"/>
              <a:gd name="connsiteY8-1340" fmla="*/ 526981 h 3032924"/>
              <a:gd name="connsiteX9-1341" fmla="*/ 1663394 w 3239999"/>
              <a:gd name="connsiteY9-1342" fmla="*/ 430441 h 3032924"/>
              <a:gd name="connsiteX10-1343" fmla="*/ 1663394 w 3239999"/>
              <a:gd name="connsiteY10-1344" fmla="*/ 402054 h 3032924"/>
              <a:gd name="connsiteX11-1345" fmla="*/ 2406065 w 3239999"/>
              <a:gd name="connsiteY11-1346" fmla="*/ 22 h 3032924"/>
              <a:gd name="connsiteX12-1347" fmla="*/ 2853673 w 3239999"/>
              <a:gd name="connsiteY12-1348" fmla="*/ 91100 h 3032924"/>
              <a:gd name="connsiteX13-1349" fmla="*/ 2854770 w 3239999"/>
              <a:gd name="connsiteY13-1350" fmla="*/ 430441 h 3032924"/>
              <a:gd name="connsiteX14-1351" fmla="*/ 3120669 w 3239999"/>
              <a:gd name="connsiteY14-1352" fmla="*/ 428517 h 3032924"/>
              <a:gd name="connsiteX15-1353" fmla="*/ 3120669 w 3239999"/>
              <a:gd name="connsiteY15-1354" fmla="*/ 738345 h 3032924"/>
              <a:gd name="connsiteX16-1355" fmla="*/ 3239999 w 3239999"/>
              <a:gd name="connsiteY16-1356" fmla="*/ 738345 h 3032924"/>
              <a:gd name="connsiteX17-1357" fmla="*/ 3239999 w 3239999"/>
              <a:gd name="connsiteY17-1358" fmla="*/ 3032924 h 3032924"/>
              <a:gd name="connsiteX18-1359" fmla="*/ 0 w 3239999"/>
              <a:gd name="connsiteY18-1360" fmla="*/ 3032924 h 3032924"/>
              <a:gd name="connsiteX19-1361" fmla="*/ 0 w 3239999"/>
              <a:gd name="connsiteY19-1362" fmla="*/ 738345 h 3032924"/>
              <a:gd name="connsiteX20-1363" fmla="*/ 102477 w 3239999"/>
              <a:gd name="connsiteY20-1364" fmla="*/ 738345 h 3032924"/>
              <a:gd name="connsiteX21-1365" fmla="*/ 102477 w 3239999"/>
              <a:gd name="connsiteY21-1366" fmla="*/ 428517 h 3032924"/>
              <a:gd name="connsiteX22-1367" fmla="*/ 385229 w 3239999"/>
              <a:gd name="connsiteY22-1368" fmla="*/ 430441 h 3032924"/>
              <a:gd name="connsiteX23-1369" fmla="*/ 386326 w 3239999"/>
              <a:gd name="connsiteY23-1370" fmla="*/ 91100 h 3032924"/>
              <a:gd name="connsiteX24-1371" fmla="*/ 833935 w 3239999"/>
              <a:gd name="connsiteY24-1372" fmla="*/ 22 h 3032924"/>
              <a:gd name="connsiteX25-1373" fmla="*/ 1576606 w 3239999"/>
              <a:gd name="connsiteY25-1374" fmla="*/ 402054 h 3032924"/>
              <a:gd name="connsiteX26-1375" fmla="*/ 1576606 w 3239999"/>
              <a:gd name="connsiteY26-1376" fmla="*/ 430441 h 3032924"/>
              <a:gd name="connsiteX27-1377" fmla="*/ 1576606 w 3239999"/>
              <a:gd name="connsiteY27-1378" fmla="*/ 526981 h 3032924"/>
              <a:gd name="connsiteX28-1379" fmla="*/ 1576606 w 3239999"/>
              <a:gd name="connsiteY28-1380" fmla="*/ 2765302 h 3032924"/>
              <a:gd name="connsiteX29-1381" fmla="*/ 378630 w 3239999"/>
              <a:gd name="connsiteY29-1382" fmla="*/ 2472117 h 3032924"/>
              <a:gd name="connsiteX30-1383" fmla="*/ 384918 w 3239999"/>
              <a:gd name="connsiteY30-1384" fmla="*/ 526981 h 3032924"/>
              <a:gd name="connsiteX31-1385" fmla="*/ 239143 w 3239999"/>
              <a:gd name="connsiteY31-1386" fmla="*/ 526981 h 3032924"/>
              <a:gd name="connsiteX32-1387" fmla="*/ 229618 w 3239999"/>
              <a:gd name="connsiteY32-1388" fmla="*/ 2690698 h 3032924"/>
              <a:gd name="connsiteX33-1389" fmla="*/ 1576606 w 3239999"/>
              <a:gd name="connsiteY33-1390" fmla="*/ 2776423 h 3032924"/>
              <a:gd name="connsiteX0-1391" fmla="*/ 1576606 w 3239999"/>
              <a:gd name="connsiteY0-1392" fmla="*/ 2778202 h 3032924"/>
              <a:gd name="connsiteX1-1393" fmla="*/ 1663394 w 3239999"/>
              <a:gd name="connsiteY1-1394" fmla="*/ 2778202 h 3032924"/>
              <a:gd name="connsiteX2-1395" fmla="*/ 1663394 w 3239999"/>
              <a:gd name="connsiteY2-1396" fmla="*/ 2776423 h 3032924"/>
              <a:gd name="connsiteX3-1397" fmla="*/ 2991331 w 3239999"/>
              <a:gd name="connsiteY3-1398" fmla="*/ 2709748 h 3032924"/>
              <a:gd name="connsiteX4-1399" fmla="*/ 3000856 w 3239999"/>
              <a:gd name="connsiteY4-1400" fmla="*/ 526981 h 3032924"/>
              <a:gd name="connsiteX5-1401" fmla="*/ 2855082 w 3239999"/>
              <a:gd name="connsiteY5-1402" fmla="*/ 526981 h 3032924"/>
              <a:gd name="connsiteX6-1403" fmla="*/ 2861369 w 3239999"/>
              <a:gd name="connsiteY6-1404" fmla="*/ 2472117 h 3032924"/>
              <a:gd name="connsiteX7-1405" fmla="*/ 1663394 w 3239999"/>
              <a:gd name="connsiteY7-1406" fmla="*/ 2765302 h 3032924"/>
              <a:gd name="connsiteX8-1407" fmla="*/ 1663394 w 3239999"/>
              <a:gd name="connsiteY8-1408" fmla="*/ 526981 h 3032924"/>
              <a:gd name="connsiteX9-1409" fmla="*/ 1663394 w 3239999"/>
              <a:gd name="connsiteY9-1410" fmla="*/ 430441 h 3032924"/>
              <a:gd name="connsiteX10-1411" fmla="*/ 1663394 w 3239999"/>
              <a:gd name="connsiteY10-1412" fmla="*/ 402054 h 3032924"/>
              <a:gd name="connsiteX11-1413" fmla="*/ 2406065 w 3239999"/>
              <a:gd name="connsiteY11-1414" fmla="*/ 22 h 3032924"/>
              <a:gd name="connsiteX12-1415" fmla="*/ 2853673 w 3239999"/>
              <a:gd name="connsiteY12-1416" fmla="*/ 91100 h 3032924"/>
              <a:gd name="connsiteX13-1417" fmla="*/ 2854770 w 3239999"/>
              <a:gd name="connsiteY13-1418" fmla="*/ 430441 h 3032924"/>
              <a:gd name="connsiteX14-1419" fmla="*/ 3120669 w 3239999"/>
              <a:gd name="connsiteY14-1420" fmla="*/ 428517 h 3032924"/>
              <a:gd name="connsiteX15-1421" fmla="*/ 3120669 w 3239999"/>
              <a:gd name="connsiteY15-1422" fmla="*/ 738345 h 3032924"/>
              <a:gd name="connsiteX16-1423" fmla="*/ 3239999 w 3239999"/>
              <a:gd name="connsiteY16-1424" fmla="*/ 738345 h 3032924"/>
              <a:gd name="connsiteX17-1425" fmla="*/ 3239999 w 3239999"/>
              <a:gd name="connsiteY17-1426" fmla="*/ 3032924 h 3032924"/>
              <a:gd name="connsiteX18-1427" fmla="*/ 0 w 3239999"/>
              <a:gd name="connsiteY18-1428" fmla="*/ 3032924 h 3032924"/>
              <a:gd name="connsiteX19-1429" fmla="*/ 0 w 3239999"/>
              <a:gd name="connsiteY19-1430" fmla="*/ 738345 h 3032924"/>
              <a:gd name="connsiteX20-1431" fmla="*/ 102477 w 3239999"/>
              <a:gd name="connsiteY20-1432" fmla="*/ 738345 h 3032924"/>
              <a:gd name="connsiteX21-1433" fmla="*/ 102477 w 3239999"/>
              <a:gd name="connsiteY21-1434" fmla="*/ 428517 h 3032924"/>
              <a:gd name="connsiteX22-1435" fmla="*/ 385229 w 3239999"/>
              <a:gd name="connsiteY22-1436" fmla="*/ 430441 h 3032924"/>
              <a:gd name="connsiteX23-1437" fmla="*/ 386326 w 3239999"/>
              <a:gd name="connsiteY23-1438" fmla="*/ 91100 h 3032924"/>
              <a:gd name="connsiteX24-1439" fmla="*/ 833935 w 3239999"/>
              <a:gd name="connsiteY24-1440" fmla="*/ 22 h 3032924"/>
              <a:gd name="connsiteX25-1441" fmla="*/ 1576606 w 3239999"/>
              <a:gd name="connsiteY25-1442" fmla="*/ 402054 h 3032924"/>
              <a:gd name="connsiteX26-1443" fmla="*/ 1576606 w 3239999"/>
              <a:gd name="connsiteY26-1444" fmla="*/ 430441 h 3032924"/>
              <a:gd name="connsiteX27-1445" fmla="*/ 1576606 w 3239999"/>
              <a:gd name="connsiteY27-1446" fmla="*/ 526981 h 3032924"/>
              <a:gd name="connsiteX28-1447" fmla="*/ 1576606 w 3239999"/>
              <a:gd name="connsiteY28-1448" fmla="*/ 2765302 h 3032924"/>
              <a:gd name="connsiteX29-1449" fmla="*/ 378630 w 3239999"/>
              <a:gd name="connsiteY29-1450" fmla="*/ 2472117 h 3032924"/>
              <a:gd name="connsiteX30-1451" fmla="*/ 384918 w 3239999"/>
              <a:gd name="connsiteY30-1452" fmla="*/ 526981 h 3032924"/>
              <a:gd name="connsiteX31-1453" fmla="*/ 239143 w 3239999"/>
              <a:gd name="connsiteY31-1454" fmla="*/ 526981 h 3032924"/>
              <a:gd name="connsiteX32-1455" fmla="*/ 229618 w 3239999"/>
              <a:gd name="connsiteY32-1456" fmla="*/ 2690698 h 3032924"/>
              <a:gd name="connsiteX33-1457" fmla="*/ 1576606 w 3239999"/>
              <a:gd name="connsiteY33-1458" fmla="*/ 2776423 h 3032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8" name="Rounded Rectangle 5"/>
          <p:cNvSpPr>
            <a:spLocks noGrp="1" noRot="1" noMove="1" noResize="1" noEditPoints="1" noAdjustHandles="1" noChangeArrowheads="1" noChangeShapeType="1"/>
          </p:cNvSpPr>
          <p:nvPr/>
        </p:nvSpPr>
        <p:spPr>
          <a:xfrm flipH="1">
            <a:off x="10057701" y="5746603"/>
            <a:ext cx="344621" cy="284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1" fmla="*/ 1384251 w 3217557"/>
              <a:gd name="connsiteY0-2" fmla="*/ 661544 h 2702049"/>
              <a:gd name="connsiteX1-3" fmla="*/ 1574067 w 3217557"/>
              <a:gd name="connsiteY1-4" fmla="*/ 851360 h 2702049"/>
              <a:gd name="connsiteX2-5" fmla="*/ 1384251 w 3217557"/>
              <a:gd name="connsiteY2-6" fmla="*/ 1041176 h 2702049"/>
              <a:gd name="connsiteX3-7" fmla="*/ 1194435 w 3217557"/>
              <a:gd name="connsiteY3-8" fmla="*/ 851360 h 2702049"/>
              <a:gd name="connsiteX4-9" fmla="*/ 1384251 w 3217557"/>
              <a:gd name="connsiteY4-10" fmla="*/ 661544 h 2702049"/>
              <a:gd name="connsiteX5-11" fmla="*/ 1993421 w 3217557"/>
              <a:gd name="connsiteY5-12" fmla="*/ 661544 h 2702049"/>
              <a:gd name="connsiteX6-13" fmla="*/ 2183237 w 3217557"/>
              <a:gd name="connsiteY6-14" fmla="*/ 851360 h 2702049"/>
              <a:gd name="connsiteX7-15" fmla="*/ 1993421 w 3217557"/>
              <a:gd name="connsiteY7-16" fmla="*/ 1041176 h 2702049"/>
              <a:gd name="connsiteX8-17" fmla="*/ 1803605 w 3217557"/>
              <a:gd name="connsiteY8-18" fmla="*/ 851360 h 2702049"/>
              <a:gd name="connsiteX9-19" fmla="*/ 1993421 w 3217557"/>
              <a:gd name="connsiteY9-20" fmla="*/ 661544 h 2702049"/>
              <a:gd name="connsiteX10-21" fmla="*/ 2602591 w 3217557"/>
              <a:gd name="connsiteY10-22" fmla="*/ 661544 h 2702049"/>
              <a:gd name="connsiteX11-23" fmla="*/ 2792407 w 3217557"/>
              <a:gd name="connsiteY11-24" fmla="*/ 851360 h 2702049"/>
              <a:gd name="connsiteX12-25" fmla="*/ 2602591 w 3217557"/>
              <a:gd name="connsiteY12-26" fmla="*/ 1041176 h 2702049"/>
              <a:gd name="connsiteX13-27" fmla="*/ 2412775 w 3217557"/>
              <a:gd name="connsiteY13-28" fmla="*/ 851360 h 2702049"/>
              <a:gd name="connsiteX14-29" fmla="*/ 2602591 w 3217557"/>
              <a:gd name="connsiteY14-30" fmla="*/ 661544 h 2702049"/>
              <a:gd name="connsiteX15-31" fmla="*/ 677114 w 3217557"/>
              <a:gd name="connsiteY15-32" fmla="*/ 569491 h 2702049"/>
              <a:gd name="connsiteX16-33" fmla="*/ 330916 w 3217557"/>
              <a:gd name="connsiteY16-34" fmla="*/ 569491 h 2702049"/>
              <a:gd name="connsiteX17-35" fmla="*/ 0 w 3217557"/>
              <a:gd name="connsiteY17-36" fmla="*/ 900407 h 2702049"/>
              <a:gd name="connsiteX18-37" fmla="*/ 0 w 3217557"/>
              <a:gd name="connsiteY18-38" fmla="*/ 1952009 h 2702049"/>
              <a:gd name="connsiteX19-39" fmla="*/ 330916 w 3217557"/>
              <a:gd name="connsiteY19-40" fmla="*/ 2282925 h 2702049"/>
              <a:gd name="connsiteX20-41" fmla="*/ 711670 w 3217557"/>
              <a:gd name="connsiteY20-42" fmla="*/ 2282925 h 2702049"/>
              <a:gd name="connsiteX21-43" fmla="*/ 15770 w 3217557"/>
              <a:gd name="connsiteY21-44" fmla="*/ 2702049 h 2702049"/>
              <a:gd name="connsiteX22-45" fmla="*/ 1294529 w 3217557"/>
              <a:gd name="connsiteY22-46" fmla="*/ 2282925 h 2702049"/>
              <a:gd name="connsiteX23-47" fmla="*/ 2117356 w 3217557"/>
              <a:gd name="connsiteY23-48" fmla="*/ 2282925 h 2702049"/>
              <a:gd name="connsiteX24-49" fmla="*/ 2418395 w 3217557"/>
              <a:gd name="connsiteY24-50" fmla="*/ 2087951 h 2702049"/>
              <a:gd name="connsiteX25-51" fmla="*/ 1830857 w 3217557"/>
              <a:gd name="connsiteY25-52" fmla="*/ 1799347 h 2702049"/>
              <a:gd name="connsiteX26-53" fmla="*/ 1008030 w 3217557"/>
              <a:gd name="connsiteY26-54" fmla="*/ 1799347 h 2702049"/>
              <a:gd name="connsiteX27-55" fmla="*/ 677114 w 3217557"/>
              <a:gd name="connsiteY27-56" fmla="*/ 1468431 h 2702049"/>
              <a:gd name="connsiteX28-57" fmla="*/ 677114 w 3217557"/>
              <a:gd name="connsiteY28-58" fmla="*/ 569491 h 2702049"/>
              <a:gd name="connsiteX29-59" fmla="*/ 2886641 w 3217557"/>
              <a:gd name="connsiteY29-60" fmla="*/ 0 h 2702049"/>
              <a:gd name="connsiteX30-61" fmla="*/ 1100201 w 3217557"/>
              <a:gd name="connsiteY30-62" fmla="*/ 0 h 2702049"/>
              <a:gd name="connsiteX31-63" fmla="*/ 769285 w 3217557"/>
              <a:gd name="connsiteY31-64" fmla="*/ 330916 h 2702049"/>
              <a:gd name="connsiteX32-65" fmla="*/ 769285 w 3217557"/>
              <a:gd name="connsiteY32-66" fmla="*/ 1382518 h 2702049"/>
              <a:gd name="connsiteX33-67" fmla="*/ 1100201 w 3217557"/>
              <a:gd name="connsiteY33-68" fmla="*/ 1713434 h 2702049"/>
              <a:gd name="connsiteX34-69" fmla="*/ 1923028 w 3217557"/>
              <a:gd name="connsiteY34-70" fmla="*/ 1713434 h 2702049"/>
              <a:gd name="connsiteX35-71" fmla="*/ 3078958 w 3217557"/>
              <a:gd name="connsiteY35-72" fmla="*/ 2077967 h 2702049"/>
              <a:gd name="connsiteX36-73" fmla="*/ 2505887 w 3217557"/>
              <a:gd name="connsiteY36-74" fmla="*/ 1713434 h 2702049"/>
              <a:gd name="connsiteX37-75" fmla="*/ 2886641 w 3217557"/>
              <a:gd name="connsiteY37-76" fmla="*/ 1713434 h 2702049"/>
              <a:gd name="connsiteX38-77" fmla="*/ 3217557 w 3217557"/>
              <a:gd name="connsiteY38-78" fmla="*/ 1382518 h 2702049"/>
              <a:gd name="connsiteX39-79" fmla="*/ 3217557 w 3217557"/>
              <a:gd name="connsiteY39-80" fmla="*/ 330916 h 2702049"/>
              <a:gd name="connsiteX40-81" fmla="*/ 2886641 w 3217557"/>
              <a:gd name="connsiteY40-82" fmla="*/ 0 h 2702049"/>
              <a:gd name="connsiteX0-83" fmla="*/ 1384251 w 3217557"/>
              <a:gd name="connsiteY0-84" fmla="*/ 661544 h 2633810"/>
              <a:gd name="connsiteX1-85" fmla="*/ 1574067 w 3217557"/>
              <a:gd name="connsiteY1-86" fmla="*/ 851360 h 2633810"/>
              <a:gd name="connsiteX2-87" fmla="*/ 1384251 w 3217557"/>
              <a:gd name="connsiteY2-88" fmla="*/ 1041176 h 2633810"/>
              <a:gd name="connsiteX3-89" fmla="*/ 1194435 w 3217557"/>
              <a:gd name="connsiteY3-90" fmla="*/ 851360 h 2633810"/>
              <a:gd name="connsiteX4-91" fmla="*/ 1384251 w 3217557"/>
              <a:gd name="connsiteY4-92" fmla="*/ 661544 h 2633810"/>
              <a:gd name="connsiteX5-93" fmla="*/ 1993421 w 3217557"/>
              <a:gd name="connsiteY5-94" fmla="*/ 661544 h 2633810"/>
              <a:gd name="connsiteX6-95" fmla="*/ 2183237 w 3217557"/>
              <a:gd name="connsiteY6-96" fmla="*/ 851360 h 2633810"/>
              <a:gd name="connsiteX7-97" fmla="*/ 1993421 w 3217557"/>
              <a:gd name="connsiteY7-98" fmla="*/ 1041176 h 2633810"/>
              <a:gd name="connsiteX8-99" fmla="*/ 1803605 w 3217557"/>
              <a:gd name="connsiteY8-100" fmla="*/ 851360 h 2633810"/>
              <a:gd name="connsiteX9-101" fmla="*/ 1993421 w 3217557"/>
              <a:gd name="connsiteY9-102" fmla="*/ 661544 h 2633810"/>
              <a:gd name="connsiteX10-103" fmla="*/ 2602591 w 3217557"/>
              <a:gd name="connsiteY10-104" fmla="*/ 661544 h 2633810"/>
              <a:gd name="connsiteX11-105" fmla="*/ 2792407 w 3217557"/>
              <a:gd name="connsiteY11-106" fmla="*/ 851360 h 2633810"/>
              <a:gd name="connsiteX12-107" fmla="*/ 2602591 w 3217557"/>
              <a:gd name="connsiteY12-108" fmla="*/ 1041176 h 2633810"/>
              <a:gd name="connsiteX13-109" fmla="*/ 2412775 w 3217557"/>
              <a:gd name="connsiteY13-110" fmla="*/ 851360 h 2633810"/>
              <a:gd name="connsiteX14-111" fmla="*/ 2602591 w 3217557"/>
              <a:gd name="connsiteY14-112" fmla="*/ 661544 h 2633810"/>
              <a:gd name="connsiteX15-113" fmla="*/ 677114 w 3217557"/>
              <a:gd name="connsiteY15-114" fmla="*/ 569491 h 2633810"/>
              <a:gd name="connsiteX16-115" fmla="*/ 330916 w 3217557"/>
              <a:gd name="connsiteY16-116" fmla="*/ 569491 h 2633810"/>
              <a:gd name="connsiteX17-117" fmla="*/ 0 w 3217557"/>
              <a:gd name="connsiteY17-118" fmla="*/ 900407 h 2633810"/>
              <a:gd name="connsiteX18-119" fmla="*/ 0 w 3217557"/>
              <a:gd name="connsiteY18-120" fmla="*/ 1952009 h 2633810"/>
              <a:gd name="connsiteX19-121" fmla="*/ 330916 w 3217557"/>
              <a:gd name="connsiteY19-122" fmla="*/ 2282925 h 2633810"/>
              <a:gd name="connsiteX20-123" fmla="*/ 711670 w 3217557"/>
              <a:gd name="connsiteY20-124" fmla="*/ 2282925 h 2633810"/>
              <a:gd name="connsiteX21-125" fmla="*/ 165895 w 3217557"/>
              <a:gd name="connsiteY21-126" fmla="*/ 2633810 h 2633810"/>
              <a:gd name="connsiteX22-127" fmla="*/ 1294529 w 3217557"/>
              <a:gd name="connsiteY22-128" fmla="*/ 2282925 h 2633810"/>
              <a:gd name="connsiteX23-129" fmla="*/ 2117356 w 3217557"/>
              <a:gd name="connsiteY23-130" fmla="*/ 2282925 h 2633810"/>
              <a:gd name="connsiteX24-131" fmla="*/ 2418395 w 3217557"/>
              <a:gd name="connsiteY24-132" fmla="*/ 2087951 h 2633810"/>
              <a:gd name="connsiteX25-133" fmla="*/ 1830857 w 3217557"/>
              <a:gd name="connsiteY25-134" fmla="*/ 1799347 h 2633810"/>
              <a:gd name="connsiteX26-135" fmla="*/ 1008030 w 3217557"/>
              <a:gd name="connsiteY26-136" fmla="*/ 1799347 h 2633810"/>
              <a:gd name="connsiteX27-137" fmla="*/ 677114 w 3217557"/>
              <a:gd name="connsiteY27-138" fmla="*/ 1468431 h 2633810"/>
              <a:gd name="connsiteX28-139" fmla="*/ 677114 w 3217557"/>
              <a:gd name="connsiteY28-140" fmla="*/ 569491 h 2633810"/>
              <a:gd name="connsiteX29-141" fmla="*/ 2886641 w 3217557"/>
              <a:gd name="connsiteY29-142" fmla="*/ 0 h 2633810"/>
              <a:gd name="connsiteX30-143" fmla="*/ 1100201 w 3217557"/>
              <a:gd name="connsiteY30-144" fmla="*/ 0 h 2633810"/>
              <a:gd name="connsiteX31-145" fmla="*/ 769285 w 3217557"/>
              <a:gd name="connsiteY31-146" fmla="*/ 330916 h 2633810"/>
              <a:gd name="connsiteX32-147" fmla="*/ 769285 w 3217557"/>
              <a:gd name="connsiteY32-148" fmla="*/ 1382518 h 2633810"/>
              <a:gd name="connsiteX33-149" fmla="*/ 1100201 w 3217557"/>
              <a:gd name="connsiteY33-150" fmla="*/ 1713434 h 2633810"/>
              <a:gd name="connsiteX34-151" fmla="*/ 1923028 w 3217557"/>
              <a:gd name="connsiteY34-152" fmla="*/ 1713434 h 2633810"/>
              <a:gd name="connsiteX35-153" fmla="*/ 3078958 w 3217557"/>
              <a:gd name="connsiteY35-154" fmla="*/ 2077967 h 2633810"/>
              <a:gd name="connsiteX36-155" fmla="*/ 2505887 w 3217557"/>
              <a:gd name="connsiteY36-156" fmla="*/ 1713434 h 2633810"/>
              <a:gd name="connsiteX37-157" fmla="*/ 2886641 w 3217557"/>
              <a:gd name="connsiteY37-158" fmla="*/ 1713434 h 2633810"/>
              <a:gd name="connsiteX38-159" fmla="*/ 3217557 w 3217557"/>
              <a:gd name="connsiteY38-160" fmla="*/ 1382518 h 2633810"/>
              <a:gd name="connsiteX39-161" fmla="*/ 3217557 w 3217557"/>
              <a:gd name="connsiteY39-162" fmla="*/ 330916 h 2633810"/>
              <a:gd name="connsiteX40-163" fmla="*/ 2886641 w 3217557"/>
              <a:gd name="connsiteY40-164" fmla="*/ 0 h 2633810"/>
              <a:gd name="connsiteX0-165" fmla="*/ 1384251 w 3217557"/>
              <a:gd name="connsiteY0-166" fmla="*/ 661544 h 2633810"/>
              <a:gd name="connsiteX1-167" fmla="*/ 1574067 w 3217557"/>
              <a:gd name="connsiteY1-168" fmla="*/ 851360 h 2633810"/>
              <a:gd name="connsiteX2-169" fmla="*/ 1384251 w 3217557"/>
              <a:gd name="connsiteY2-170" fmla="*/ 1041176 h 2633810"/>
              <a:gd name="connsiteX3-171" fmla="*/ 1194435 w 3217557"/>
              <a:gd name="connsiteY3-172" fmla="*/ 851360 h 2633810"/>
              <a:gd name="connsiteX4-173" fmla="*/ 1384251 w 3217557"/>
              <a:gd name="connsiteY4-174" fmla="*/ 661544 h 2633810"/>
              <a:gd name="connsiteX5-175" fmla="*/ 1993421 w 3217557"/>
              <a:gd name="connsiteY5-176" fmla="*/ 661544 h 2633810"/>
              <a:gd name="connsiteX6-177" fmla="*/ 2183237 w 3217557"/>
              <a:gd name="connsiteY6-178" fmla="*/ 851360 h 2633810"/>
              <a:gd name="connsiteX7-179" fmla="*/ 1993421 w 3217557"/>
              <a:gd name="connsiteY7-180" fmla="*/ 1041176 h 2633810"/>
              <a:gd name="connsiteX8-181" fmla="*/ 1803605 w 3217557"/>
              <a:gd name="connsiteY8-182" fmla="*/ 851360 h 2633810"/>
              <a:gd name="connsiteX9-183" fmla="*/ 1993421 w 3217557"/>
              <a:gd name="connsiteY9-184" fmla="*/ 661544 h 2633810"/>
              <a:gd name="connsiteX10-185" fmla="*/ 2602591 w 3217557"/>
              <a:gd name="connsiteY10-186" fmla="*/ 661544 h 2633810"/>
              <a:gd name="connsiteX11-187" fmla="*/ 2792407 w 3217557"/>
              <a:gd name="connsiteY11-188" fmla="*/ 851360 h 2633810"/>
              <a:gd name="connsiteX12-189" fmla="*/ 2602591 w 3217557"/>
              <a:gd name="connsiteY12-190" fmla="*/ 1041176 h 2633810"/>
              <a:gd name="connsiteX13-191" fmla="*/ 2412775 w 3217557"/>
              <a:gd name="connsiteY13-192" fmla="*/ 851360 h 2633810"/>
              <a:gd name="connsiteX14-193" fmla="*/ 2602591 w 3217557"/>
              <a:gd name="connsiteY14-194" fmla="*/ 661544 h 2633810"/>
              <a:gd name="connsiteX15-195" fmla="*/ 677114 w 3217557"/>
              <a:gd name="connsiteY15-196" fmla="*/ 569491 h 2633810"/>
              <a:gd name="connsiteX16-197" fmla="*/ 330916 w 3217557"/>
              <a:gd name="connsiteY16-198" fmla="*/ 569491 h 2633810"/>
              <a:gd name="connsiteX17-199" fmla="*/ 0 w 3217557"/>
              <a:gd name="connsiteY17-200" fmla="*/ 900407 h 2633810"/>
              <a:gd name="connsiteX18-201" fmla="*/ 0 w 3217557"/>
              <a:gd name="connsiteY18-202" fmla="*/ 1952009 h 2633810"/>
              <a:gd name="connsiteX19-203" fmla="*/ 330916 w 3217557"/>
              <a:gd name="connsiteY19-204" fmla="*/ 2282925 h 2633810"/>
              <a:gd name="connsiteX20-205" fmla="*/ 711670 w 3217557"/>
              <a:gd name="connsiteY20-206" fmla="*/ 2282925 h 2633810"/>
              <a:gd name="connsiteX21-207" fmla="*/ 165895 w 3217557"/>
              <a:gd name="connsiteY21-208" fmla="*/ 2633810 h 2633810"/>
              <a:gd name="connsiteX22-209" fmla="*/ 1294529 w 3217557"/>
              <a:gd name="connsiteY22-210" fmla="*/ 2282925 h 2633810"/>
              <a:gd name="connsiteX23-211" fmla="*/ 2117356 w 3217557"/>
              <a:gd name="connsiteY23-212" fmla="*/ 2282925 h 2633810"/>
              <a:gd name="connsiteX24-213" fmla="*/ 2418395 w 3217557"/>
              <a:gd name="connsiteY24-214" fmla="*/ 2087951 h 2633810"/>
              <a:gd name="connsiteX25-215" fmla="*/ 1830857 w 3217557"/>
              <a:gd name="connsiteY25-216" fmla="*/ 1799347 h 2633810"/>
              <a:gd name="connsiteX26-217" fmla="*/ 1008030 w 3217557"/>
              <a:gd name="connsiteY26-218" fmla="*/ 1799347 h 2633810"/>
              <a:gd name="connsiteX27-219" fmla="*/ 677114 w 3217557"/>
              <a:gd name="connsiteY27-220" fmla="*/ 1468431 h 2633810"/>
              <a:gd name="connsiteX28-221" fmla="*/ 677114 w 3217557"/>
              <a:gd name="connsiteY28-222" fmla="*/ 569491 h 2633810"/>
              <a:gd name="connsiteX29-223" fmla="*/ 2886641 w 3217557"/>
              <a:gd name="connsiteY29-224" fmla="*/ 0 h 2633810"/>
              <a:gd name="connsiteX30-225" fmla="*/ 1100201 w 3217557"/>
              <a:gd name="connsiteY30-226" fmla="*/ 0 h 2633810"/>
              <a:gd name="connsiteX31-227" fmla="*/ 769285 w 3217557"/>
              <a:gd name="connsiteY31-228" fmla="*/ 330916 h 2633810"/>
              <a:gd name="connsiteX32-229" fmla="*/ 769285 w 3217557"/>
              <a:gd name="connsiteY32-230" fmla="*/ 1382518 h 2633810"/>
              <a:gd name="connsiteX33-231" fmla="*/ 1100201 w 3217557"/>
              <a:gd name="connsiteY33-232" fmla="*/ 1713434 h 2633810"/>
              <a:gd name="connsiteX34-233" fmla="*/ 1923028 w 3217557"/>
              <a:gd name="connsiteY34-234" fmla="*/ 1713434 h 2633810"/>
              <a:gd name="connsiteX35-235" fmla="*/ 3078958 w 3217557"/>
              <a:gd name="connsiteY35-236" fmla="*/ 2077967 h 2633810"/>
              <a:gd name="connsiteX36-237" fmla="*/ 2505887 w 3217557"/>
              <a:gd name="connsiteY36-238" fmla="*/ 1713434 h 2633810"/>
              <a:gd name="connsiteX37-239" fmla="*/ 2886641 w 3217557"/>
              <a:gd name="connsiteY37-240" fmla="*/ 1713434 h 2633810"/>
              <a:gd name="connsiteX38-241" fmla="*/ 3217557 w 3217557"/>
              <a:gd name="connsiteY38-242" fmla="*/ 1382518 h 2633810"/>
              <a:gd name="connsiteX39-243" fmla="*/ 3217557 w 3217557"/>
              <a:gd name="connsiteY39-244" fmla="*/ 330916 h 2633810"/>
              <a:gd name="connsiteX40-245" fmla="*/ 2886641 w 3217557"/>
              <a:gd name="connsiteY40-246" fmla="*/ 0 h 2633810"/>
              <a:gd name="connsiteX0-247" fmla="*/ 1384251 w 3217557"/>
              <a:gd name="connsiteY0-248" fmla="*/ 661544 h 2633810"/>
              <a:gd name="connsiteX1-249" fmla="*/ 1574067 w 3217557"/>
              <a:gd name="connsiteY1-250" fmla="*/ 851360 h 2633810"/>
              <a:gd name="connsiteX2-251" fmla="*/ 1384251 w 3217557"/>
              <a:gd name="connsiteY2-252" fmla="*/ 1041176 h 2633810"/>
              <a:gd name="connsiteX3-253" fmla="*/ 1194435 w 3217557"/>
              <a:gd name="connsiteY3-254" fmla="*/ 851360 h 2633810"/>
              <a:gd name="connsiteX4-255" fmla="*/ 1384251 w 3217557"/>
              <a:gd name="connsiteY4-256" fmla="*/ 661544 h 2633810"/>
              <a:gd name="connsiteX5-257" fmla="*/ 1993421 w 3217557"/>
              <a:gd name="connsiteY5-258" fmla="*/ 661544 h 2633810"/>
              <a:gd name="connsiteX6-259" fmla="*/ 2183237 w 3217557"/>
              <a:gd name="connsiteY6-260" fmla="*/ 851360 h 2633810"/>
              <a:gd name="connsiteX7-261" fmla="*/ 1993421 w 3217557"/>
              <a:gd name="connsiteY7-262" fmla="*/ 1041176 h 2633810"/>
              <a:gd name="connsiteX8-263" fmla="*/ 1803605 w 3217557"/>
              <a:gd name="connsiteY8-264" fmla="*/ 851360 h 2633810"/>
              <a:gd name="connsiteX9-265" fmla="*/ 1993421 w 3217557"/>
              <a:gd name="connsiteY9-266" fmla="*/ 661544 h 2633810"/>
              <a:gd name="connsiteX10-267" fmla="*/ 2602591 w 3217557"/>
              <a:gd name="connsiteY10-268" fmla="*/ 661544 h 2633810"/>
              <a:gd name="connsiteX11-269" fmla="*/ 2792407 w 3217557"/>
              <a:gd name="connsiteY11-270" fmla="*/ 851360 h 2633810"/>
              <a:gd name="connsiteX12-271" fmla="*/ 2602591 w 3217557"/>
              <a:gd name="connsiteY12-272" fmla="*/ 1041176 h 2633810"/>
              <a:gd name="connsiteX13-273" fmla="*/ 2412775 w 3217557"/>
              <a:gd name="connsiteY13-274" fmla="*/ 851360 h 2633810"/>
              <a:gd name="connsiteX14-275" fmla="*/ 2602591 w 3217557"/>
              <a:gd name="connsiteY14-276" fmla="*/ 661544 h 2633810"/>
              <a:gd name="connsiteX15-277" fmla="*/ 677114 w 3217557"/>
              <a:gd name="connsiteY15-278" fmla="*/ 569491 h 2633810"/>
              <a:gd name="connsiteX16-279" fmla="*/ 330916 w 3217557"/>
              <a:gd name="connsiteY16-280" fmla="*/ 569491 h 2633810"/>
              <a:gd name="connsiteX17-281" fmla="*/ 0 w 3217557"/>
              <a:gd name="connsiteY17-282" fmla="*/ 900407 h 2633810"/>
              <a:gd name="connsiteX18-283" fmla="*/ 0 w 3217557"/>
              <a:gd name="connsiteY18-284" fmla="*/ 1952009 h 2633810"/>
              <a:gd name="connsiteX19-285" fmla="*/ 330916 w 3217557"/>
              <a:gd name="connsiteY19-286" fmla="*/ 2282925 h 2633810"/>
              <a:gd name="connsiteX20-287" fmla="*/ 711670 w 3217557"/>
              <a:gd name="connsiteY20-288" fmla="*/ 2282925 h 2633810"/>
              <a:gd name="connsiteX21-289" fmla="*/ 165895 w 3217557"/>
              <a:gd name="connsiteY21-290" fmla="*/ 2633810 h 2633810"/>
              <a:gd name="connsiteX22-291" fmla="*/ 1294529 w 3217557"/>
              <a:gd name="connsiteY22-292" fmla="*/ 2282925 h 2633810"/>
              <a:gd name="connsiteX23-293" fmla="*/ 2117356 w 3217557"/>
              <a:gd name="connsiteY23-294" fmla="*/ 2282925 h 2633810"/>
              <a:gd name="connsiteX24-295" fmla="*/ 2418395 w 3217557"/>
              <a:gd name="connsiteY24-296" fmla="*/ 2087951 h 2633810"/>
              <a:gd name="connsiteX25-297" fmla="*/ 1830857 w 3217557"/>
              <a:gd name="connsiteY25-298" fmla="*/ 1799347 h 2633810"/>
              <a:gd name="connsiteX26-299" fmla="*/ 1008030 w 3217557"/>
              <a:gd name="connsiteY26-300" fmla="*/ 1799347 h 2633810"/>
              <a:gd name="connsiteX27-301" fmla="*/ 677114 w 3217557"/>
              <a:gd name="connsiteY27-302" fmla="*/ 1468431 h 2633810"/>
              <a:gd name="connsiteX28-303" fmla="*/ 677114 w 3217557"/>
              <a:gd name="connsiteY28-304" fmla="*/ 569491 h 2633810"/>
              <a:gd name="connsiteX29-305" fmla="*/ 2886641 w 3217557"/>
              <a:gd name="connsiteY29-306" fmla="*/ 0 h 2633810"/>
              <a:gd name="connsiteX30-307" fmla="*/ 1100201 w 3217557"/>
              <a:gd name="connsiteY30-308" fmla="*/ 0 h 2633810"/>
              <a:gd name="connsiteX31-309" fmla="*/ 769285 w 3217557"/>
              <a:gd name="connsiteY31-310" fmla="*/ 330916 h 2633810"/>
              <a:gd name="connsiteX32-311" fmla="*/ 769285 w 3217557"/>
              <a:gd name="connsiteY32-312" fmla="*/ 1382518 h 2633810"/>
              <a:gd name="connsiteX33-313" fmla="*/ 1100201 w 3217557"/>
              <a:gd name="connsiteY33-314" fmla="*/ 1713434 h 2633810"/>
              <a:gd name="connsiteX34-315" fmla="*/ 1923028 w 3217557"/>
              <a:gd name="connsiteY34-316" fmla="*/ 1713434 h 2633810"/>
              <a:gd name="connsiteX35-317" fmla="*/ 3078958 w 3217557"/>
              <a:gd name="connsiteY35-318" fmla="*/ 2077967 h 2633810"/>
              <a:gd name="connsiteX36-319" fmla="*/ 2505887 w 3217557"/>
              <a:gd name="connsiteY36-320" fmla="*/ 1713434 h 2633810"/>
              <a:gd name="connsiteX37-321" fmla="*/ 2886641 w 3217557"/>
              <a:gd name="connsiteY37-322" fmla="*/ 1713434 h 2633810"/>
              <a:gd name="connsiteX38-323" fmla="*/ 3217557 w 3217557"/>
              <a:gd name="connsiteY38-324" fmla="*/ 1382518 h 2633810"/>
              <a:gd name="connsiteX39-325" fmla="*/ 3217557 w 3217557"/>
              <a:gd name="connsiteY39-326" fmla="*/ 330916 h 2633810"/>
              <a:gd name="connsiteX40-327" fmla="*/ 2886641 w 3217557"/>
              <a:gd name="connsiteY40-328" fmla="*/ 0 h 2633810"/>
              <a:gd name="connsiteX0-329" fmla="*/ 1384251 w 3217557"/>
              <a:gd name="connsiteY0-330" fmla="*/ 661544 h 2654282"/>
              <a:gd name="connsiteX1-331" fmla="*/ 1574067 w 3217557"/>
              <a:gd name="connsiteY1-332" fmla="*/ 851360 h 2654282"/>
              <a:gd name="connsiteX2-333" fmla="*/ 1384251 w 3217557"/>
              <a:gd name="connsiteY2-334" fmla="*/ 1041176 h 2654282"/>
              <a:gd name="connsiteX3-335" fmla="*/ 1194435 w 3217557"/>
              <a:gd name="connsiteY3-336" fmla="*/ 851360 h 2654282"/>
              <a:gd name="connsiteX4-337" fmla="*/ 1384251 w 3217557"/>
              <a:gd name="connsiteY4-338" fmla="*/ 661544 h 2654282"/>
              <a:gd name="connsiteX5-339" fmla="*/ 1993421 w 3217557"/>
              <a:gd name="connsiteY5-340" fmla="*/ 661544 h 2654282"/>
              <a:gd name="connsiteX6-341" fmla="*/ 2183237 w 3217557"/>
              <a:gd name="connsiteY6-342" fmla="*/ 851360 h 2654282"/>
              <a:gd name="connsiteX7-343" fmla="*/ 1993421 w 3217557"/>
              <a:gd name="connsiteY7-344" fmla="*/ 1041176 h 2654282"/>
              <a:gd name="connsiteX8-345" fmla="*/ 1803605 w 3217557"/>
              <a:gd name="connsiteY8-346" fmla="*/ 851360 h 2654282"/>
              <a:gd name="connsiteX9-347" fmla="*/ 1993421 w 3217557"/>
              <a:gd name="connsiteY9-348" fmla="*/ 661544 h 2654282"/>
              <a:gd name="connsiteX10-349" fmla="*/ 2602591 w 3217557"/>
              <a:gd name="connsiteY10-350" fmla="*/ 661544 h 2654282"/>
              <a:gd name="connsiteX11-351" fmla="*/ 2792407 w 3217557"/>
              <a:gd name="connsiteY11-352" fmla="*/ 851360 h 2654282"/>
              <a:gd name="connsiteX12-353" fmla="*/ 2602591 w 3217557"/>
              <a:gd name="connsiteY12-354" fmla="*/ 1041176 h 2654282"/>
              <a:gd name="connsiteX13-355" fmla="*/ 2412775 w 3217557"/>
              <a:gd name="connsiteY13-356" fmla="*/ 851360 h 2654282"/>
              <a:gd name="connsiteX14-357" fmla="*/ 2602591 w 3217557"/>
              <a:gd name="connsiteY14-358" fmla="*/ 661544 h 2654282"/>
              <a:gd name="connsiteX15-359" fmla="*/ 677114 w 3217557"/>
              <a:gd name="connsiteY15-360" fmla="*/ 569491 h 2654282"/>
              <a:gd name="connsiteX16-361" fmla="*/ 330916 w 3217557"/>
              <a:gd name="connsiteY16-362" fmla="*/ 569491 h 2654282"/>
              <a:gd name="connsiteX17-363" fmla="*/ 0 w 3217557"/>
              <a:gd name="connsiteY17-364" fmla="*/ 900407 h 2654282"/>
              <a:gd name="connsiteX18-365" fmla="*/ 0 w 3217557"/>
              <a:gd name="connsiteY18-366" fmla="*/ 1952009 h 2654282"/>
              <a:gd name="connsiteX19-367" fmla="*/ 330916 w 3217557"/>
              <a:gd name="connsiteY19-368" fmla="*/ 2282925 h 2654282"/>
              <a:gd name="connsiteX20-369" fmla="*/ 711670 w 3217557"/>
              <a:gd name="connsiteY20-370" fmla="*/ 2282925 h 2654282"/>
              <a:gd name="connsiteX21-371" fmla="*/ 275077 w 3217557"/>
              <a:gd name="connsiteY21-372" fmla="*/ 2654282 h 2654282"/>
              <a:gd name="connsiteX22-373" fmla="*/ 1294529 w 3217557"/>
              <a:gd name="connsiteY22-374" fmla="*/ 2282925 h 2654282"/>
              <a:gd name="connsiteX23-375" fmla="*/ 2117356 w 3217557"/>
              <a:gd name="connsiteY23-376" fmla="*/ 2282925 h 2654282"/>
              <a:gd name="connsiteX24-377" fmla="*/ 2418395 w 3217557"/>
              <a:gd name="connsiteY24-378" fmla="*/ 2087951 h 2654282"/>
              <a:gd name="connsiteX25-379" fmla="*/ 1830857 w 3217557"/>
              <a:gd name="connsiteY25-380" fmla="*/ 1799347 h 2654282"/>
              <a:gd name="connsiteX26-381" fmla="*/ 1008030 w 3217557"/>
              <a:gd name="connsiteY26-382" fmla="*/ 1799347 h 2654282"/>
              <a:gd name="connsiteX27-383" fmla="*/ 677114 w 3217557"/>
              <a:gd name="connsiteY27-384" fmla="*/ 1468431 h 2654282"/>
              <a:gd name="connsiteX28-385" fmla="*/ 677114 w 3217557"/>
              <a:gd name="connsiteY28-386" fmla="*/ 569491 h 2654282"/>
              <a:gd name="connsiteX29-387" fmla="*/ 2886641 w 3217557"/>
              <a:gd name="connsiteY29-388" fmla="*/ 0 h 2654282"/>
              <a:gd name="connsiteX30-389" fmla="*/ 1100201 w 3217557"/>
              <a:gd name="connsiteY30-390" fmla="*/ 0 h 2654282"/>
              <a:gd name="connsiteX31-391" fmla="*/ 769285 w 3217557"/>
              <a:gd name="connsiteY31-392" fmla="*/ 330916 h 2654282"/>
              <a:gd name="connsiteX32-393" fmla="*/ 769285 w 3217557"/>
              <a:gd name="connsiteY32-394" fmla="*/ 1382518 h 2654282"/>
              <a:gd name="connsiteX33-395" fmla="*/ 1100201 w 3217557"/>
              <a:gd name="connsiteY33-396" fmla="*/ 1713434 h 2654282"/>
              <a:gd name="connsiteX34-397" fmla="*/ 1923028 w 3217557"/>
              <a:gd name="connsiteY34-398" fmla="*/ 1713434 h 2654282"/>
              <a:gd name="connsiteX35-399" fmla="*/ 3078958 w 3217557"/>
              <a:gd name="connsiteY35-400" fmla="*/ 2077967 h 2654282"/>
              <a:gd name="connsiteX36-401" fmla="*/ 2505887 w 3217557"/>
              <a:gd name="connsiteY36-402" fmla="*/ 1713434 h 2654282"/>
              <a:gd name="connsiteX37-403" fmla="*/ 2886641 w 3217557"/>
              <a:gd name="connsiteY37-404" fmla="*/ 1713434 h 2654282"/>
              <a:gd name="connsiteX38-405" fmla="*/ 3217557 w 3217557"/>
              <a:gd name="connsiteY38-406" fmla="*/ 1382518 h 2654282"/>
              <a:gd name="connsiteX39-407" fmla="*/ 3217557 w 3217557"/>
              <a:gd name="connsiteY39-408" fmla="*/ 330916 h 2654282"/>
              <a:gd name="connsiteX40-409" fmla="*/ 2886641 w 3217557"/>
              <a:gd name="connsiteY40-410" fmla="*/ 0 h 2654282"/>
              <a:gd name="connsiteX0-411" fmla="*/ 1384251 w 3217557"/>
              <a:gd name="connsiteY0-412" fmla="*/ 661544 h 2654282"/>
              <a:gd name="connsiteX1-413" fmla="*/ 1574067 w 3217557"/>
              <a:gd name="connsiteY1-414" fmla="*/ 851360 h 2654282"/>
              <a:gd name="connsiteX2-415" fmla="*/ 1384251 w 3217557"/>
              <a:gd name="connsiteY2-416" fmla="*/ 1041176 h 2654282"/>
              <a:gd name="connsiteX3-417" fmla="*/ 1194435 w 3217557"/>
              <a:gd name="connsiteY3-418" fmla="*/ 851360 h 2654282"/>
              <a:gd name="connsiteX4-419" fmla="*/ 1384251 w 3217557"/>
              <a:gd name="connsiteY4-420" fmla="*/ 661544 h 2654282"/>
              <a:gd name="connsiteX5-421" fmla="*/ 1993421 w 3217557"/>
              <a:gd name="connsiteY5-422" fmla="*/ 661544 h 2654282"/>
              <a:gd name="connsiteX6-423" fmla="*/ 2183237 w 3217557"/>
              <a:gd name="connsiteY6-424" fmla="*/ 851360 h 2654282"/>
              <a:gd name="connsiteX7-425" fmla="*/ 1993421 w 3217557"/>
              <a:gd name="connsiteY7-426" fmla="*/ 1041176 h 2654282"/>
              <a:gd name="connsiteX8-427" fmla="*/ 1803605 w 3217557"/>
              <a:gd name="connsiteY8-428" fmla="*/ 851360 h 2654282"/>
              <a:gd name="connsiteX9-429" fmla="*/ 1993421 w 3217557"/>
              <a:gd name="connsiteY9-430" fmla="*/ 661544 h 2654282"/>
              <a:gd name="connsiteX10-431" fmla="*/ 2602591 w 3217557"/>
              <a:gd name="connsiteY10-432" fmla="*/ 661544 h 2654282"/>
              <a:gd name="connsiteX11-433" fmla="*/ 2792407 w 3217557"/>
              <a:gd name="connsiteY11-434" fmla="*/ 851360 h 2654282"/>
              <a:gd name="connsiteX12-435" fmla="*/ 2602591 w 3217557"/>
              <a:gd name="connsiteY12-436" fmla="*/ 1041176 h 2654282"/>
              <a:gd name="connsiteX13-437" fmla="*/ 2412775 w 3217557"/>
              <a:gd name="connsiteY13-438" fmla="*/ 851360 h 2654282"/>
              <a:gd name="connsiteX14-439" fmla="*/ 2602591 w 3217557"/>
              <a:gd name="connsiteY14-440" fmla="*/ 661544 h 2654282"/>
              <a:gd name="connsiteX15-441" fmla="*/ 677114 w 3217557"/>
              <a:gd name="connsiteY15-442" fmla="*/ 569491 h 2654282"/>
              <a:gd name="connsiteX16-443" fmla="*/ 330916 w 3217557"/>
              <a:gd name="connsiteY16-444" fmla="*/ 569491 h 2654282"/>
              <a:gd name="connsiteX17-445" fmla="*/ 0 w 3217557"/>
              <a:gd name="connsiteY17-446" fmla="*/ 900407 h 2654282"/>
              <a:gd name="connsiteX18-447" fmla="*/ 0 w 3217557"/>
              <a:gd name="connsiteY18-448" fmla="*/ 1952009 h 2654282"/>
              <a:gd name="connsiteX19-449" fmla="*/ 330916 w 3217557"/>
              <a:gd name="connsiteY19-450" fmla="*/ 2282925 h 2654282"/>
              <a:gd name="connsiteX20-451" fmla="*/ 711670 w 3217557"/>
              <a:gd name="connsiteY20-452" fmla="*/ 2282925 h 2654282"/>
              <a:gd name="connsiteX21-453" fmla="*/ 275077 w 3217557"/>
              <a:gd name="connsiteY21-454" fmla="*/ 2654282 h 2654282"/>
              <a:gd name="connsiteX22-455" fmla="*/ 1294529 w 3217557"/>
              <a:gd name="connsiteY22-456" fmla="*/ 2282925 h 2654282"/>
              <a:gd name="connsiteX23-457" fmla="*/ 2117356 w 3217557"/>
              <a:gd name="connsiteY23-458" fmla="*/ 2282925 h 2654282"/>
              <a:gd name="connsiteX24-459" fmla="*/ 2418395 w 3217557"/>
              <a:gd name="connsiteY24-460" fmla="*/ 2087951 h 2654282"/>
              <a:gd name="connsiteX25-461" fmla="*/ 1830857 w 3217557"/>
              <a:gd name="connsiteY25-462" fmla="*/ 1799347 h 2654282"/>
              <a:gd name="connsiteX26-463" fmla="*/ 1008030 w 3217557"/>
              <a:gd name="connsiteY26-464" fmla="*/ 1799347 h 2654282"/>
              <a:gd name="connsiteX27-465" fmla="*/ 677114 w 3217557"/>
              <a:gd name="connsiteY27-466" fmla="*/ 1468431 h 2654282"/>
              <a:gd name="connsiteX28-467" fmla="*/ 677114 w 3217557"/>
              <a:gd name="connsiteY28-468" fmla="*/ 569491 h 2654282"/>
              <a:gd name="connsiteX29-469" fmla="*/ 2886641 w 3217557"/>
              <a:gd name="connsiteY29-470" fmla="*/ 0 h 2654282"/>
              <a:gd name="connsiteX30-471" fmla="*/ 1100201 w 3217557"/>
              <a:gd name="connsiteY30-472" fmla="*/ 0 h 2654282"/>
              <a:gd name="connsiteX31-473" fmla="*/ 769285 w 3217557"/>
              <a:gd name="connsiteY31-474" fmla="*/ 330916 h 2654282"/>
              <a:gd name="connsiteX32-475" fmla="*/ 769285 w 3217557"/>
              <a:gd name="connsiteY32-476" fmla="*/ 1382518 h 2654282"/>
              <a:gd name="connsiteX33-477" fmla="*/ 1100201 w 3217557"/>
              <a:gd name="connsiteY33-478" fmla="*/ 1713434 h 2654282"/>
              <a:gd name="connsiteX34-479" fmla="*/ 1923028 w 3217557"/>
              <a:gd name="connsiteY34-480" fmla="*/ 1713434 h 2654282"/>
              <a:gd name="connsiteX35-481" fmla="*/ 3078958 w 3217557"/>
              <a:gd name="connsiteY35-482" fmla="*/ 2077967 h 2654282"/>
              <a:gd name="connsiteX36-483" fmla="*/ 2505887 w 3217557"/>
              <a:gd name="connsiteY36-484" fmla="*/ 1713434 h 2654282"/>
              <a:gd name="connsiteX37-485" fmla="*/ 2886641 w 3217557"/>
              <a:gd name="connsiteY37-486" fmla="*/ 1713434 h 2654282"/>
              <a:gd name="connsiteX38-487" fmla="*/ 3217557 w 3217557"/>
              <a:gd name="connsiteY38-488" fmla="*/ 1382518 h 2654282"/>
              <a:gd name="connsiteX39-489" fmla="*/ 3217557 w 3217557"/>
              <a:gd name="connsiteY39-490" fmla="*/ 330916 h 2654282"/>
              <a:gd name="connsiteX40-491" fmla="*/ 2886641 w 3217557"/>
              <a:gd name="connsiteY40-492" fmla="*/ 0 h 2654282"/>
              <a:gd name="connsiteX0-493" fmla="*/ 1384251 w 3217557"/>
              <a:gd name="connsiteY0-494" fmla="*/ 661544 h 2654282"/>
              <a:gd name="connsiteX1-495" fmla="*/ 1574067 w 3217557"/>
              <a:gd name="connsiteY1-496" fmla="*/ 851360 h 2654282"/>
              <a:gd name="connsiteX2-497" fmla="*/ 1384251 w 3217557"/>
              <a:gd name="connsiteY2-498" fmla="*/ 1041176 h 2654282"/>
              <a:gd name="connsiteX3-499" fmla="*/ 1194435 w 3217557"/>
              <a:gd name="connsiteY3-500" fmla="*/ 851360 h 2654282"/>
              <a:gd name="connsiteX4-501" fmla="*/ 1384251 w 3217557"/>
              <a:gd name="connsiteY4-502" fmla="*/ 661544 h 2654282"/>
              <a:gd name="connsiteX5-503" fmla="*/ 1993421 w 3217557"/>
              <a:gd name="connsiteY5-504" fmla="*/ 661544 h 2654282"/>
              <a:gd name="connsiteX6-505" fmla="*/ 2183237 w 3217557"/>
              <a:gd name="connsiteY6-506" fmla="*/ 851360 h 2654282"/>
              <a:gd name="connsiteX7-507" fmla="*/ 1993421 w 3217557"/>
              <a:gd name="connsiteY7-508" fmla="*/ 1041176 h 2654282"/>
              <a:gd name="connsiteX8-509" fmla="*/ 1803605 w 3217557"/>
              <a:gd name="connsiteY8-510" fmla="*/ 851360 h 2654282"/>
              <a:gd name="connsiteX9-511" fmla="*/ 1993421 w 3217557"/>
              <a:gd name="connsiteY9-512" fmla="*/ 661544 h 2654282"/>
              <a:gd name="connsiteX10-513" fmla="*/ 2602591 w 3217557"/>
              <a:gd name="connsiteY10-514" fmla="*/ 661544 h 2654282"/>
              <a:gd name="connsiteX11-515" fmla="*/ 2792407 w 3217557"/>
              <a:gd name="connsiteY11-516" fmla="*/ 851360 h 2654282"/>
              <a:gd name="connsiteX12-517" fmla="*/ 2602591 w 3217557"/>
              <a:gd name="connsiteY12-518" fmla="*/ 1041176 h 2654282"/>
              <a:gd name="connsiteX13-519" fmla="*/ 2412775 w 3217557"/>
              <a:gd name="connsiteY13-520" fmla="*/ 851360 h 2654282"/>
              <a:gd name="connsiteX14-521" fmla="*/ 2602591 w 3217557"/>
              <a:gd name="connsiteY14-522" fmla="*/ 661544 h 2654282"/>
              <a:gd name="connsiteX15-523" fmla="*/ 677114 w 3217557"/>
              <a:gd name="connsiteY15-524" fmla="*/ 569491 h 2654282"/>
              <a:gd name="connsiteX16-525" fmla="*/ 330916 w 3217557"/>
              <a:gd name="connsiteY16-526" fmla="*/ 569491 h 2654282"/>
              <a:gd name="connsiteX17-527" fmla="*/ 0 w 3217557"/>
              <a:gd name="connsiteY17-528" fmla="*/ 900407 h 2654282"/>
              <a:gd name="connsiteX18-529" fmla="*/ 0 w 3217557"/>
              <a:gd name="connsiteY18-530" fmla="*/ 1952009 h 2654282"/>
              <a:gd name="connsiteX19-531" fmla="*/ 330916 w 3217557"/>
              <a:gd name="connsiteY19-532" fmla="*/ 2282925 h 2654282"/>
              <a:gd name="connsiteX20-533" fmla="*/ 711670 w 3217557"/>
              <a:gd name="connsiteY20-534" fmla="*/ 2282925 h 2654282"/>
              <a:gd name="connsiteX21-535" fmla="*/ 275077 w 3217557"/>
              <a:gd name="connsiteY21-536" fmla="*/ 2654282 h 2654282"/>
              <a:gd name="connsiteX22-537" fmla="*/ 1294529 w 3217557"/>
              <a:gd name="connsiteY22-538" fmla="*/ 2282925 h 2654282"/>
              <a:gd name="connsiteX23-539" fmla="*/ 2117356 w 3217557"/>
              <a:gd name="connsiteY23-540" fmla="*/ 2282925 h 2654282"/>
              <a:gd name="connsiteX24-541" fmla="*/ 2418395 w 3217557"/>
              <a:gd name="connsiteY24-542" fmla="*/ 2087951 h 2654282"/>
              <a:gd name="connsiteX25-543" fmla="*/ 1830857 w 3217557"/>
              <a:gd name="connsiteY25-544" fmla="*/ 1799347 h 2654282"/>
              <a:gd name="connsiteX26-545" fmla="*/ 1008030 w 3217557"/>
              <a:gd name="connsiteY26-546" fmla="*/ 1799347 h 2654282"/>
              <a:gd name="connsiteX27-547" fmla="*/ 677114 w 3217557"/>
              <a:gd name="connsiteY27-548" fmla="*/ 1468431 h 2654282"/>
              <a:gd name="connsiteX28-549" fmla="*/ 677114 w 3217557"/>
              <a:gd name="connsiteY28-550" fmla="*/ 569491 h 2654282"/>
              <a:gd name="connsiteX29-551" fmla="*/ 2886641 w 3217557"/>
              <a:gd name="connsiteY29-552" fmla="*/ 0 h 2654282"/>
              <a:gd name="connsiteX30-553" fmla="*/ 1100201 w 3217557"/>
              <a:gd name="connsiteY30-554" fmla="*/ 0 h 2654282"/>
              <a:gd name="connsiteX31-555" fmla="*/ 769285 w 3217557"/>
              <a:gd name="connsiteY31-556" fmla="*/ 330916 h 2654282"/>
              <a:gd name="connsiteX32-557" fmla="*/ 769285 w 3217557"/>
              <a:gd name="connsiteY32-558" fmla="*/ 1382518 h 2654282"/>
              <a:gd name="connsiteX33-559" fmla="*/ 1100201 w 3217557"/>
              <a:gd name="connsiteY33-560" fmla="*/ 1713434 h 2654282"/>
              <a:gd name="connsiteX34-561" fmla="*/ 1923028 w 3217557"/>
              <a:gd name="connsiteY34-562" fmla="*/ 1713434 h 2654282"/>
              <a:gd name="connsiteX35-563" fmla="*/ 3078958 w 3217557"/>
              <a:gd name="connsiteY35-564" fmla="*/ 2077967 h 2654282"/>
              <a:gd name="connsiteX36-565" fmla="*/ 2505887 w 3217557"/>
              <a:gd name="connsiteY36-566" fmla="*/ 1713434 h 2654282"/>
              <a:gd name="connsiteX37-567" fmla="*/ 2886641 w 3217557"/>
              <a:gd name="connsiteY37-568" fmla="*/ 1713434 h 2654282"/>
              <a:gd name="connsiteX38-569" fmla="*/ 3217557 w 3217557"/>
              <a:gd name="connsiteY38-570" fmla="*/ 1382518 h 2654282"/>
              <a:gd name="connsiteX39-571" fmla="*/ 3217557 w 3217557"/>
              <a:gd name="connsiteY39-572" fmla="*/ 330916 h 2654282"/>
              <a:gd name="connsiteX40-573" fmla="*/ 2886641 w 3217557"/>
              <a:gd name="connsiteY40-574" fmla="*/ 0 h 2654282"/>
              <a:gd name="connsiteX0-575" fmla="*/ 1384251 w 3217557"/>
              <a:gd name="connsiteY0-576" fmla="*/ 661544 h 2654282"/>
              <a:gd name="connsiteX1-577" fmla="*/ 1574067 w 3217557"/>
              <a:gd name="connsiteY1-578" fmla="*/ 851360 h 2654282"/>
              <a:gd name="connsiteX2-579" fmla="*/ 1384251 w 3217557"/>
              <a:gd name="connsiteY2-580" fmla="*/ 1041176 h 2654282"/>
              <a:gd name="connsiteX3-581" fmla="*/ 1194435 w 3217557"/>
              <a:gd name="connsiteY3-582" fmla="*/ 851360 h 2654282"/>
              <a:gd name="connsiteX4-583" fmla="*/ 1384251 w 3217557"/>
              <a:gd name="connsiteY4-584" fmla="*/ 661544 h 2654282"/>
              <a:gd name="connsiteX5-585" fmla="*/ 1993421 w 3217557"/>
              <a:gd name="connsiteY5-586" fmla="*/ 661544 h 2654282"/>
              <a:gd name="connsiteX6-587" fmla="*/ 2183237 w 3217557"/>
              <a:gd name="connsiteY6-588" fmla="*/ 851360 h 2654282"/>
              <a:gd name="connsiteX7-589" fmla="*/ 1993421 w 3217557"/>
              <a:gd name="connsiteY7-590" fmla="*/ 1041176 h 2654282"/>
              <a:gd name="connsiteX8-591" fmla="*/ 1803605 w 3217557"/>
              <a:gd name="connsiteY8-592" fmla="*/ 851360 h 2654282"/>
              <a:gd name="connsiteX9-593" fmla="*/ 1993421 w 3217557"/>
              <a:gd name="connsiteY9-594" fmla="*/ 661544 h 2654282"/>
              <a:gd name="connsiteX10-595" fmla="*/ 2602591 w 3217557"/>
              <a:gd name="connsiteY10-596" fmla="*/ 661544 h 2654282"/>
              <a:gd name="connsiteX11-597" fmla="*/ 2792407 w 3217557"/>
              <a:gd name="connsiteY11-598" fmla="*/ 851360 h 2654282"/>
              <a:gd name="connsiteX12-599" fmla="*/ 2602591 w 3217557"/>
              <a:gd name="connsiteY12-600" fmla="*/ 1041176 h 2654282"/>
              <a:gd name="connsiteX13-601" fmla="*/ 2412775 w 3217557"/>
              <a:gd name="connsiteY13-602" fmla="*/ 851360 h 2654282"/>
              <a:gd name="connsiteX14-603" fmla="*/ 2602591 w 3217557"/>
              <a:gd name="connsiteY14-604" fmla="*/ 661544 h 2654282"/>
              <a:gd name="connsiteX15-605" fmla="*/ 677114 w 3217557"/>
              <a:gd name="connsiteY15-606" fmla="*/ 569491 h 2654282"/>
              <a:gd name="connsiteX16-607" fmla="*/ 330916 w 3217557"/>
              <a:gd name="connsiteY16-608" fmla="*/ 569491 h 2654282"/>
              <a:gd name="connsiteX17-609" fmla="*/ 0 w 3217557"/>
              <a:gd name="connsiteY17-610" fmla="*/ 900407 h 2654282"/>
              <a:gd name="connsiteX18-611" fmla="*/ 0 w 3217557"/>
              <a:gd name="connsiteY18-612" fmla="*/ 1952009 h 2654282"/>
              <a:gd name="connsiteX19-613" fmla="*/ 330916 w 3217557"/>
              <a:gd name="connsiteY19-614" fmla="*/ 2282925 h 2654282"/>
              <a:gd name="connsiteX20-615" fmla="*/ 711670 w 3217557"/>
              <a:gd name="connsiteY20-616" fmla="*/ 2282925 h 2654282"/>
              <a:gd name="connsiteX21-617" fmla="*/ 275077 w 3217557"/>
              <a:gd name="connsiteY21-618" fmla="*/ 2654282 h 2654282"/>
              <a:gd name="connsiteX22-619" fmla="*/ 1294529 w 3217557"/>
              <a:gd name="connsiteY22-620" fmla="*/ 2282925 h 2654282"/>
              <a:gd name="connsiteX23-621" fmla="*/ 2117356 w 3217557"/>
              <a:gd name="connsiteY23-622" fmla="*/ 2282925 h 2654282"/>
              <a:gd name="connsiteX24-623" fmla="*/ 2418395 w 3217557"/>
              <a:gd name="connsiteY24-624" fmla="*/ 2087951 h 2654282"/>
              <a:gd name="connsiteX25-625" fmla="*/ 1830857 w 3217557"/>
              <a:gd name="connsiteY25-626" fmla="*/ 1799347 h 2654282"/>
              <a:gd name="connsiteX26-627" fmla="*/ 1008030 w 3217557"/>
              <a:gd name="connsiteY26-628" fmla="*/ 1799347 h 2654282"/>
              <a:gd name="connsiteX27-629" fmla="*/ 677114 w 3217557"/>
              <a:gd name="connsiteY27-630" fmla="*/ 1468431 h 2654282"/>
              <a:gd name="connsiteX28-631" fmla="*/ 677114 w 3217557"/>
              <a:gd name="connsiteY28-632" fmla="*/ 569491 h 2654282"/>
              <a:gd name="connsiteX29-633" fmla="*/ 2886641 w 3217557"/>
              <a:gd name="connsiteY29-634" fmla="*/ 0 h 2654282"/>
              <a:gd name="connsiteX30-635" fmla="*/ 1100201 w 3217557"/>
              <a:gd name="connsiteY30-636" fmla="*/ 0 h 2654282"/>
              <a:gd name="connsiteX31-637" fmla="*/ 769285 w 3217557"/>
              <a:gd name="connsiteY31-638" fmla="*/ 330916 h 2654282"/>
              <a:gd name="connsiteX32-639" fmla="*/ 769285 w 3217557"/>
              <a:gd name="connsiteY32-640" fmla="*/ 1382518 h 2654282"/>
              <a:gd name="connsiteX33-641" fmla="*/ 1100201 w 3217557"/>
              <a:gd name="connsiteY33-642" fmla="*/ 1713434 h 2654282"/>
              <a:gd name="connsiteX34-643" fmla="*/ 1923028 w 3217557"/>
              <a:gd name="connsiteY34-644" fmla="*/ 1713434 h 2654282"/>
              <a:gd name="connsiteX35-645" fmla="*/ 3078958 w 3217557"/>
              <a:gd name="connsiteY35-646" fmla="*/ 2077967 h 2654282"/>
              <a:gd name="connsiteX36-647" fmla="*/ 2505887 w 3217557"/>
              <a:gd name="connsiteY36-648" fmla="*/ 1713434 h 2654282"/>
              <a:gd name="connsiteX37-649" fmla="*/ 2886641 w 3217557"/>
              <a:gd name="connsiteY37-650" fmla="*/ 1713434 h 2654282"/>
              <a:gd name="connsiteX38-651" fmla="*/ 3217557 w 3217557"/>
              <a:gd name="connsiteY38-652" fmla="*/ 1382518 h 2654282"/>
              <a:gd name="connsiteX39-653" fmla="*/ 3217557 w 3217557"/>
              <a:gd name="connsiteY39-654" fmla="*/ 330916 h 2654282"/>
              <a:gd name="connsiteX40-655" fmla="*/ 2886641 w 3217557"/>
              <a:gd name="connsiteY40-656" fmla="*/ 0 h 2654282"/>
              <a:gd name="connsiteX0-657" fmla="*/ 1384251 w 3217557"/>
              <a:gd name="connsiteY0-658" fmla="*/ 661544 h 2654282"/>
              <a:gd name="connsiteX1-659" fmla="*/ 1574067 w 3217557"/>
              <a:gd name="connsiteY1-660" fmla="*/ 851360 h 2654282"/>
              <a:gd name="connsiteX2-661" fmla="*/ 1384251 w 3217557"/>
              <a:gd name="connsiteY2-662" fmla="*/ 1041176 h 2654282"/>
              <a:gd name="connsiteX3-663" fmla="*/ 1194435 w 3217557"/>
              <a:gd name="connsiteY3-664" fmla="*/ 851360 h 2654282"/>
              <a:gd name="connsiteX4-665" fmla="*/ 1384251 w 3217557"/>
              <a:gd name="connsiteY4-666" fmla="*/ 661544 h 2654282"/>
              <a:gd name="connsiteX5-667" fmla="*/ 1993421 w 3217557"/>
              <a:gd name="connsiteY5-668" fmla="*/ 661544 h 2654282"/>
              <a:gd name="connsiteX6-669" fmla="*/ 2183237 w 3217557"/>
              <a:gd name="connsiteY6-670" fmla="*/ 851360 h 2654282"/>
              <a:gd name="connsiteX7-671" fmla="*/ 1993421 w 3217557"/>
              <a:gd name="connsiteY7-672" fmla="*/ 1041176 h 2654282"/>
              <a:gd name="connsiteX8-673" fmla="*/ 1803605 w 3217557"/>
              <a:gd name="connsiteY8-674" fmla="*/ 851360 h 2654282"/>
              <a:gd name="connsiteX9-675" fmla="*/ 1993421 w 3217557"/>
              <a:gd name="connsiteY9-676" fmla="*/ 661544 h 2654282"/>
              <a:gd name="connsiteX10-677" fmla="*/ 2602591 w 3217557"/>
              <a:gd name="connsiteY10-678" fmla="*/ 661544 h 2654282"/>
              <a:gd name="connsiteX11-679" fmla="*/ 2792407 w 3217557"/>
              <a:gd name="connsiteY11-680" fmla="*/ 851360 h 2654282"/>
              <a:gd name="connsiteX12-681" fmla="*/ 2602591 w 3217557"/>
              <a:gd name="connsiteY12-682" fmla="*/ 1041176 h 2654282"/>
              <a:gd name="connsiteX13-683" fmla="*/ 2412775 w 3217557"/>
              <a:gd name="connsiteY13-684" fmla="*/ 851360 h 2654282"/>
              <a:gd name="connsiteX14-685" fmla="*/ 2602591 w 3217557"/>
              <a:gd name="connsiteY14-686" fmla="*/ 661544 h 2654282"/>
              <a:gd name="connsiteX15-687" fmla="*/ 677114 w 3217557"/>
              <a:gd name="connsiteY15-688" fmla="*/ 569491 h 2654282"/>
              <a:gd name="connsiteX16-689" fmla="*/ 330916 w 3217557"/>
              <a:gd name="connsiteY16-690" fmla="*/ 569491 h 2654282"/>
              <a:gd name="connsiteX17-691" fmla="*/ 0 w 3217557"/>
              <a:gd name="connsiteY17-692" fmla="*/ 900407 h 2654282"/>
              <a:gd name="connsiteX18-693" fmla="*/ 0 w 3217557"/>
              <a:gd name="connsiteY18-694" fmla="*/ 1952009 h 2654282"/>
              <a:gd name="connsiteX19-695" fmla="*/ 330916 w 3217557"/>
              <a:gd name="connsiteY19-696" fmla="*/ 2282925 h 2654282"/>
              <a:gd name="connsiteX20-697" fmla="*/ 711670 w 3217557"/>
              <a:gd name="connsiteY20-698" fmla="*/ 2282925 h 2654282"/>
              <a:gd name="connsiteX21-699" fmla="*/ 275077 w 3217557"/>
              <a:gd name="connsiteY21-700" fmla="*/ 2654282 h 2654282"/>
              <a:gd name="connsiteX22-701" fmla="*/ 1294529 w 3217557"/>
              <a:gd name="connsiteY22-702" fmla="*/ 2282925 h 2654282"/>
              <a:gd name="connsiteX23-703" fmla="*/ 2117356 w 3217557"/>
              <a:gd name="connsiteY23-704" fmla="*/ 2282925 h 2654282"/>
              <a:gd name="connsiteX24-705" fmla="*/ 2418395 w 3217557"/>
              <a:gd name="connsiteY24-706" fmla="*/ 2087951 h 2654282"/>
              <a:gd name="connsiteX25-707" fmla="*/ 1830857 w 3217557"/>
              <a:gd name="connsiteY25-708" fmla="*/ 1799347 h 2654282"/>
              <a:gd name="connsiteX26-709" fmla="*/ 1008030 w 3217557"/>
              <a:gd name="connsiteY26-710" fmla="*/ 1799347 h 2654282"/>
              <a:gd name="connsiteX27-711" fmla="*/ 677114 w 3217557"/>
              <a:gd name="connsiteY27-712" fmla="*/ 1468431 h 2654282"/>
              <a:gd name="connsiteX28-713" fmla="*/ 677114 w 3217557"/>
              <a:gd name="connsiteY28-714" fmla="*/ 569491 h 2654282"/>
              <a:gd name="connsiteX29-715" fmla="*/ 2886641 w 3217557"/>
              <a:gd name="connsiteY29-716" fmla="*/ 0 h 2654282"/>
              <a:gd name="connsiteX30-717" fmla="*/ 1100201 w 3217557"/>
              <a:gd name="connsiteY30-718" fmla="*/ 0 h 2654282"/>
              <a:gd name="connsiteX31-719" fmla="*/ 769285 w 3217557"/>
              <a:gd name="connsiteY31-720" fmla="*/ 330916 h 2654282"/>
              <a:gd name="connsiteX32-721" fmla="*/ 769285 w 3217557"/>
              <a:gd name="connsiteY32-722" fmla="*/ 1382518 h 2654282"/>
              <a:gd name="connsiteX33-723" fmla="*/ 1100201 w 3217557"/>
              <a:gd name="connsiteY33-724" fmla="*/ 1713434 h 2654282"/>
              <a:gd name="connsiteX34-725" fmla="*/ 1923028 w 3217557"/>
              <a:gd name="connsiteY34-726" fmla="*/ 1713434 h 2654282"/>
              <a:gd name="connsiteX35-727" fmla="*/ 3078958 w 3217557"/>
              <a:gd name="connsiteY35-728" fmla="*/ 2077967 h 2654282"/>
              <a:gd name="connsiteX36-729" fmla="*/ 2505887 w 3217557"/>
              <a:gd name="connsiteY36-730" fmla="*/ 1713434 h 2654282"/>
              <a:gd name="connsiteX37-731" fmla="*/ 2886641 w 3217557"/>
              <a:gd name="connsiteY37-732" fmla="*/ 1713434 h 2654282"/>
              <a:gd name="connsiteX38-733" fmla="*/ 3217557 w 3217557"/>
              <a:gd name="connsiteY38-734" fmla="*/ 1382518 h 2654282"/>
              <a:gd name="connsiteX39-735" fmla="*/ 3217557 w 3217557"/>
              <a:gd name="connsiteY39-736" fmla="*/ 330916 h 2654282"/>
              <a:gd name="connsiteX40-737" fmla="*/ 2886641 w 3217557"/>
              <a:gd name="connsiteY40-738" fmla="*/ 0 h 26542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9" name="Teardrop 1"/>
          <p:cNvSpPr>
            <a:spLocks noGrp="1" noRot="1" noMove="1" noResize="1" noEditPoints="1" noAdjustHandles="1" noChangeArrowheads="1" noChangeShapeType="1"/>
          </p:cNvSpPr>
          <p:nvPr/>
        </p:nvSpPr>
        <p:spPr>
          <a:xfrm rot="18805991">
            <a:off x="7278324" y="5675908"/>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sp>
        <p:nvSpPr>
          <p:cNvPr id="70" name="TextBox 69"/>
          <p:cNvSpPr txBox="1">
            <a:spLocks noGrp="1" noRot="1" noMove="1" noResize="1" noEditPoints="1" noAdjustHandles="1" noChangeArrowheads="1" noChangeShapeType="1"/>
          </p:cNvSpPr>
          <p:nvPr/>
        </p:nvSpPr>
        <p:spPr>
          <a:xfrm>
            <a:off x="9338927" y="4855081"/>
            <a:ext cx="1759351"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anose="020B0604020202020204" pitchFamily="34" charset="0"/>
              </a:rPr>
              <a:t>Registration: 11800440</a:t>
            </a:r>
            <a:endParaRPr lang="ko-KR" altLang="en-US" sz="1200" dirty="0">
              <a:solidFill>
                <a:schemeClr val="tx1">
                  <a:lumMod val="75000"/>
                  <a:lumOff val="25000"/>
                </a:schemeClr>
              </a:solidFill>
              <a:cs typeface="Arial" panose="020B0604020202020204" pitchFamily="34" charset="0"/>
            </a:endParaRPr>
          </a:p>
        </p:txBody>
      </p:sp>
      <p:sp>
        <p:nvSpPr>
          <p:cNvPr id="71" name="TextBox 70"/>
          <p:cNvSpPr txBox="1">
            <a:spLocks noGrp="1" noRot="1" noMove="1" noResize="1" noEditPoints="1" noAdjustHandles="1" noChangeArrowheads="1" noChangeShapeType="1"/>
          </p:cNvSpPr>
          <p:nvPr/>
        </p:nvSpPr>
        <p:spPr>
          <a:xfrm>
            <a:off x="3832514" y="4857918"/>
            <a:ext cx="1759351"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anose="020B0604020202020204" pitchFamily="34" charset="0"/>
              </a:rPr>
              <a:t>Registration: 11801114</a:t>
            </a:r>
            <a:endParaRPr lang="ko-KR" altLang="en-US" sz="1200" dirty="0">
              <a:solidFill>
                <a:schemeClr val="tx1">
                  <a:lumMod val="75000"/>
                  <a:lumOff val="25000"/>
                </a:schemeClr>
              </a:solidFill>
              <a:cs typeface="Arial" panose="020B0604020202020204" pitchFamily="34" charset="0"/>
            </a:endParaRPr>
          </a:p>
        </p:txBody>
      </p:sp>
      <p:sp>
        <p:nvSpPr>
          <p:cNvPr id="72" name="TextBox 71"/>
          <p:cNvSpPr txBox="1">
            <a:spLocks noGrp="1" noRot="1" noMove="1" noResize="1" noEditPoints="1" noAdjustHandles="1" noChangeArrowheads="1" noChangeShapeType="1"/>
          </p:cNvSpPr>
          <p:nvPr/>
        </p:nvSpPr>
        <p:spPr>
          <a:xfrm>
            <a:off x="1131447" y="4868309"/>
            <a:ext cx="1759351"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anose="020B0604020202020204" pitchFamily="34" charset="0"/>
              </a:rPr>
              <a:t>ID : 18011</a:t>
            </a:r>
            <a:endParaRPr lang="ko-KR" altLang="en-US" sz="1200" dirty="0">
              <a:solidFill>
                <a:schemeClr val="tx1">
                  <a:lumMod val="75000"/>
                  <a:lumOff val="25000"/>
                </a:schemeClr>
              </a:solidFill>
              <a:cs typeface="Arial" panose="020B0604020202020204" pitchFamily="34" charset="0"/>
            </a:endParaRPr>
          </a:p>
        </p:txBody>
      </p:sp>
      <p:pic>
        <p:nvPicPr>
          <p:cNvPr id="1026" name="Picture 2"/>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403397" y="1732487"/>
            <a:ext cx="212400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erson in a suit&#10;&#10;Description automatically generated with medium confidence"/>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tretch>
            <a:fillRect/>
          </a:stretch>
        </p:blipFill>
        <p:spPr>
          <a:xfrm>
            <a:off x="896981" y="1712692"/>
            <a:ext cx="2124001" cy="2138181"/>
          </a:xfrm>
          <a:prstGeom prst="rect">
            <a:avLst/>
          </a:prstGeom>
        </p:spPr>
      </p:pic>
      <p:pic>
        <p:nvPicPr>
          <p:cNvPr id="5" name="Picture 4" descr="A person wearing sunglasses&#10;&#10;Description automatically generated"/>
          <p:cNvPicPr>
            <a:picLocks noGrp="1" noRot="1" noChangeAspect="1" noMove="1" noResize="1" noEditPoints="1" noAdjustHandles="1" noChangeArrowheads="1" noChangeShapeType="1" noCrop="1"/>
          </p:cNvPicPr>
          <p:nvPr/>
        </p:nvPicPr>
        <p:blipFill>
          <a:blip r:embed="rId4" cstate="print">
            <a:extLst>
              <a:ext uri="{28A0092B-C50C-407E-A947-70E740481C1C}">
                <a14:useLocalDpi xmlns:a14="http://schemas.microsoft.com/office/drawing/2010/main" val="0"/>
              </a:ext>
            </a:extLst>
          </a:blip>
          <a:stretch>
            <a:fillRect/>
          </a:stretch>
        </p:blipFill>
        <p:spPr>
          <a:xfrm>
            <a:off x="3646217" y="1700148"/>
            <a:ext cx="2138416" cy="2138182"/>
          </a:xfrm>
          <a:prstGeom prst="rect">
            <a:avLst/>
          </a:prstGeom>
        </p:spPr>
      </p:pic>
      <p:pic>
        <p:nvPicPr>
          <p:cNvPr id="8" name="Picture 7" descr="A person wearing glasses&#10;&#10;Description automatically generated with medium confidence"/>
          <p:cNvPicPr>
            <a:picLocks noGrp="1" noRot="1" noChangeAspect="1" noMove="1" noResize="1" noEditPoints="1" noAdjustHandles="1" noChangeArrowheads="1" noChangeShapeType="1" noCrop="1"/>
          </p:cNvPicPr>
          <p:nvPr/>
        </p:nvPicPr>
        <p:blipFill>
          <a:blip r:embed="rId5" cstate="print">
            <a:extLst>
              <a:ext uri="{28A0092B-C50C-407E-A947-70E740481C1C}">
                <a14:useLocalDpi xmlns:a14="http://schemas.microsoft.com/office/drawing/2010/main" val="0"/>
              </a:ext>
            </a:extLst>
          </a:blip>
          <a:stretch>
            <a:fillRect/>
          </a:stretch>
        </p:blipFill>
        <p:spPr>
          <a:xfrm>
            <a:off x="9160802" y="1712692"/>
            <a:ext cx="2119801" cy="21384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48"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12"/>
          <p:cNvSpPr>
            <a:spLocks noGrp="1" noRot="1" noChangeAspect="1" noMove="1" noResize="1" noEditPoints="1" noAdjustHandles="1" noChangeArrowheads="1" noChangeShapeType="1"/>
          </p:cNvSpPr>
          <p:nvPr/>
        </p:nvSpPr>
        <p:spPr>
          <a:xfrm>
            <a:off x="1664207"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Free tiger face - Vector Art"/>
          <p:cNvPicPr>
            <a:picLocks noGrp="1" noRot="1" noChangeAspect="1" noMove="1" noResize="1" noEditPoints="1" noAdjustHandles="1" noChangeArrowheads="1" noChangeShapeType="1" noCrop="1"/>
          </p:cNvPicPr>
          <p:nvPr/>
        </p:nvPicPr>
        <p:blipFill rotWithShape="1">
          <a:blip r:embed="rId1">
            <a:alphaModFix amt="5000"/>
            <a:extLst>
              <a:ext uri="{28A0092B-C50C-407E-A947-70E740481C1C}">
                <a14:useLocalDpi xmlns:a14="http://schemas.microsoft.com/office/drawing/2010/main" val="0"/>
              </a:ext>
            </a:extLst>
          </a:blip>
          <a:srcRect l="13240" t="6504" r="14263" b="8444"/>
          <a:stretch>
            <a:fillRect/>
          </a:stretch>
        </p:blipFill>
        <p:spPr bwMode="auto">
          <a:xfrm>
            <a:off x="7389845" y="1992863"/>
            <a:ext cx="4802155" cy="4865137"/>
          </a:xfrm>
          <a:prstGeom prst="rect">
            <a:avLst/>
          </a:prstGeom>
          <a:solidFill>
            <a:schemeClr val="tx1"/>
          </a:solidFill>
          <a:ln>
            <a:noFill/>
          </a:ln>
        </p:spPr>
      </p:pic>
      <p:sp>
        <p:nvSpPr>
          <p:cNvPr id="54" name="Freeform: Shape 14" hidden="1"/>
          <p:cNvSpPr>
            <a:spLocks noGrp="1" noRot="1" noChangeAspect="1" noMove="1" noResize="1" noEditPoints="1" noAdjustHandles="1" noChangeArrowheads="1" noChangeShapeType="1"/>
          </p:cNvSpPr>
          <p:nvPr/>
        </p:nvSpPr>
        <p:spPr>
          <a:xfrm>
            <a:off x="10703038" y="1643321"/>
            <a:ext cx="1488962" cy="3571358"/>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p:cNvSpPr txBox="1"/>
          <p:nvPr/>
        </p:nvSpPr>
        <p:spPr>
          <a:xfrm>
            <a:off x="195944" y="322381"/>
            <a:ext cx="8388219" cy="1754326"/>
          </a:xfrm>
          <a:prstGeom prst="rect">
            <a:avLst/>
          </a:prstGeom>
          <a:noFill/>
        </p:spPr>
        <p:txBody>
          <a:bodyPr wrap="square" lIns="91440" tIns="45720" rIns="91440" bIns="45720" rtlCol="0" anchor="t">
            <a:spAutoFit/>
          </a:bodyPr>
          <a:lstStyle/>
          <a:p>
            <a:pPr algn="r"/>
            <a:r>
              <a:rPr lang="en-US" sz="5400">
                <a:solidFill>
                  <a:schemeClr val="accent6"/>
                </a:solidFill>
                <a:latin typeface="+mj-lt"/>
                <a:cs typeface="Aharoni" panose="020B0604020202020204" pitchFamily="2" charset="-79"/>
              </a:rPr>
              <a:t>What is Intrusion Detection System?</a:t>
            </a:r>
            <a:endParaRPr lang="en-US" sz="5400">
              <a:solidFill>
                <a:schemeClr val="accent6"/>
              </a:solidFill>
              <a:latin typeface="+mj-lt"/>
              <a:cs typeface="Aharoni" panose="020B0604020202020204" pitchFamily="2" charset="-79"/>
            </a:endParaRPr>
          </a:p>
        </p:txBody>
      </p:sp>
      <p:sp>
        <p:nvSpPr>
          <p:cNvPr id="9" name="TextBox 8"/>
          <p:cNvSpPr txBox="1"/>
          <p:nvPr/>
        </p:nvSpPr>
        <p:spPr>
          <a:xfrm>
            <a:off x="195943" y="3073620"/>
            <a:ext cx="7193901" cy="2954655"/>
          </a:xfrm>
          <a:prstGeom prst="rect">
            <a:avLst/>
          </a:prstGeom>
          <a:noFill/>
        </p:spPr>
        <p:txBody>
          <a:bodyPr wrap="square" rtlCol="0">
            <a:spAutoFit/>
          </a:bodyPr>
          <a:lstStyle/>
          <a:p>
            <a:r>
              <a:rPr lang="en-US" sz="2400" b="0" i="0">
                <a:solidFill>
                  <a:schemeClr val="bg1"/>
                </a:solidFill>
                <a:effectLst/>
              </a:rPr>
              <a:t>An Intrusion Detection System (IDS) is a monitoring system that detects suspicious activities and generates alerts when they are detected. Based upon these alerts, a security operations center (SOC) analyst or incident responder can investigate the issue and take the appropriate actions to remediate the threat.</a:t>
            </a:r>
            <a:br>
              <a:rPr lang="en-US"/>
            </a:br>
            <a:endParaRPr 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48"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12"/>
          <p:cNvSpPr>
            <a:spLocks noGrp="1" noRot="1" noChangeAspect="1" noMove="1" noResize="1" noEditPoints="1" noAdjustHandles="1" noChangeArrowheads="1" noChangeShapeType="1"/>
          </p:cNvSpPr>
          <p:nvPr/>
        </p:nvSpPr>
        <p:spPr>
          <a:xfrm flipH="1">
            <a:off x="7260745" y="18661"/>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Free tiger face - Vector Art"/>
          <p:cNvPicPr>
            <a:picLocks noGrp="1" noRot="1" noChangeAspect="1" noMove="1" noResize="1" noEditPoints="1" noAdjustHandles="1" noChangeArrowheads="1" noChangeShapeType="1" noCrop="1"/>
          </p:cNvPicPr>
          <p:nvPr/>
        </p:nvPicPr>
        <p:blipFill rotWithShape="1">
          <a:blip r:embed="rId1">
            <a:alphaModFix amt="5000"/>
            <a:extLst>
              <a:ext uri="{28A0092B-C50C-407E-A947-70E740481C1C}">
                <a14:useLocalDpi xmlns:a14="http://schemas.microsoft.com/office/drawing/2010/main" val="0"/>
              </a:ext>
            </a:extLst>
          </a:blip>
          <a:srcRect l="13240" t="6504" r="14263" b="8444"/>
          <a:stretch>
            <a:fillRect/>
          </a:stretch>
        </p:blipFill>
        <p:spPr bwMode="auto">
          <a:xfrm flipH="1">
            <a:off x="0" y="1992863"/>
            <a:ext cx="4802155" cy="4865137"/>
          </a:xfrm>
          <a:prstGeom prst="rect">
            <a:avLst/>
          </a:prstGeom>
          <a:solidFill>
            <a:schemeClr val="tx1"/>
          </a:solidFill>
          <a:ln>
            <a:noFill/>
          </a:ln>
        </p:spPr>
      </p:pic>
      <p:sp>
        <p:nvSpPr>
          <p:cNvPr id="54" name="Freeform: Shape 14" hidden="1"/>
          <p:cNvSpPr>
            <a:spLocks noGrp="1" noRot="1" noChangeAspect="1" noMove="1" noResize="1" noEditPoints="1" noAdjustHandles="1" noChangeArrowheads="1" noChangeShapeType="1"/>
          </p:cNvSpPr>
          <p:nvPr/>
        </p:nvSpPr>
        <p:spPr>
          <a:xfrm>
            <a:off x="10703038" y="1643321"/>
            <a:ext cx="1488962" cy="3571358"/>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p:cNvSpPr txBox="1"/>
          <p:nvPr/>
        </p:nvSpPr>
        <p:spPr>
          <a:xfrm>
            <a:off x="4900127" y="238537"/>
            <a:ext cx="7193901" cy="1754326"/>
          </a:xfrm>
          <a:prstGeom prst="rect">
            <a:avLst/>
          </a:prstGeom>
          <a:noFill/>
        </p:spPr>
        <p:txBody>
          <a:bodyPr wrap="square" lIns="91440" tIns="45720" rIns="91440" bIns="45720" rtlCol="0" anchor="t">
            <a:spAutoFit/>
          </a:bodyPr>
          <a:lstStyle/>
          <a:p>
            <a:r>
              <a:rPr lang="en-US" sz="5400">
                <a:solidFill>
                  <a:schemeClr val="accent6"/>
                </a:solidFill>
                <a:latin typeface="+mj-lt"/>
                <a:cs typeface="Aharoni" panose="020B0604020202020204" pitchFamily="2" charset="-79"/>
              </a:rPr>
              <a:t>Why we need Intrusion Detection System?</a:t>
            </a:r>
            <a:endParaRPr lang="en-US" sz="5400">
              <a:solidFill>
                <a:schemeClr val="accent6"/>
              </a:solidFill>
              <a:latin typeface="+mj-lt"/>
              <a:cs typeface="Aharoni" panose="020B0604020202020204" pitchFamily="2" charset="-79"/>
            </a:endParaRPr>
          </a:p>
        </p:txBody>
      </p:sp>
      <p:sp>
        <p:nvSpPr>
          <p:cNvPr id="9" name="TextBox 8"/>
          <p:cNvSpPr txBox="1"/>
          <p:nvPr/>
        </p:nvSpPr>
        <p:spPr>
          <a:xfrm>
            <a:off x="4900127" y="2532605"/>
            <a:ext cx="6783354" cy="3785652"/>
          </a:xfrm>
          <a:prstGeom prst="rect">
            <a:avLst/>
          </a:prstGeom>
          <a:noFill/>
        </p:spPr>
        <p:txBody>
          <a:bodyPr wrap="square" rtlCol="0">
            <a:spAutoFit/>
          </a:bodyPr>
          <a:lstStyle/>
          <a:p>
            <a:r>
              <a:rPr lang="en-US" sz="2400" b="0" i="0">
                <a:solidFill>
                  <a:schemeClr val="bg1"/>
                </a:solidFill>
                <a:effectLst/>
              </a:rPr>
              <a:t>Modern networked business environments require a high level of security to ensure safe and trusted communication of information between various organizations. An intrusion detection system acts as an adaptable safeguard technology for system security after traditional technologies fail. Cyber attacks will only become more sophisticated, so it is important that protection technologies adapt along with their threats.</a:t>
            </a:r>
            <a:endParaRPr lang="en-US" sz="24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48"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12"/>
          <p:cNvSpPr>
            <a:spLocks noGrp="1" noRot="1" noChangeAspect="1" noMove="1" noResize="1" noEditPoints="1" noAdjustHandles="1" noChangeArrowheads="1" noChangeShapeType="1"/>
          </p:cNvSpPr>
          <p:nvPr/>
        </p:nvSpPr>
        <p:spPr>
          <a:xfrm>
            <a:off x="1664207"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Free tiger face - Vector Art"/>
          <p:cNvPicPr>
            <a:picLocks noChangeAspect="1"/>
          </p:cNvPicPr>
          <p:nvPr/>
        </p:nvPicPr>
        <p:blipFill rotWithShape="1">
          <a:blip r:embed="rId1">
            <a:alphaModFix amt="5000"/>
            <a:extLst>
              <a:ext uri="{28A0092B-C50C-407E-A947-70E740481C1C}">
                <a14:useLocalDpi xmlns:a14="http://schemas.microsoft.com/office/drawing/2010/main" val="0"/>
              </a:ext>
            </a:extLst>
          </a:blip>
          <a:srcRect l="13240" t="6504" r="14263" b="8444"/>
          <a:stretch>
            <a:fillRect/>
          </a:stretch>
        </p:blipFill>
        <p:spPr bwMode="auto">
          <a:xfrm>
            <a:off x="7389845" y="1992863"/>
            <a:ext cx="4802155" cy="4865137"/>
          </a:xfrm>
          <a:prstGeom prst="rect">
            <a:avLst/>
          </a:prstGeom>
          <a:solidFill>
            <a:schemeClr val="tx1"/>
          </a:solidFill>
          <a:ln>
            <a:noFill/>
          </a:ln>
        </p:spPr>
      </p:pic>
      <p:sp>
        <p:nvSpPr>
          <p:cNvPr id="54" name="Freeform: Shape 14" hidden="1"/>
          <p:cNvSpPr>
            <a:spLocks noGrp="1" noRot="1" noChangeAspect="1" noMove="1" noResize="1" noEditPoints="1" noAdjustHandles="1" noChangeArrowheads="1" noChangeShapeType="1"/>
          </p:cNvSpPr>
          <p:nvPr/>
        </p:nvSpPr>
        <p:spPr>
          <a:xfrm>
            <a:off x="10703038" y="1643321"/>
            <a:ext cx="1488962" cy="3571358"/>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p:cNvSpPr txBox="1"/>
          <p:nvPr/>
        </p:nvSpPr>
        <p:spPr>
          <a:xfrm>
            <a:off x="195944" y="322381"/>
            <a:ext cx="8767081" cy="1754326"/>
          </a:xfrm>
          <a:prstGeom prst="rect">
            <a:avLst/>
          </a:prstGeom>
          <a:noFill/>
        </p:spPr>
        <p:txBody>
          <a:bodyPr wrap="square" lIns="91440" tIns="45720" rIns="91440" bIns="45720" rtlCol="0" anchor="t">
            <a:spAutoFit/>
          </a:bodyPr>
          <a:lstStyle/>
          <a:p>
            <a:pPr algn="r"/>
            <a:r>
              <a:rPr lang="en-US" sz="5400">
                <a:solidFill>
                  <a:schemeClr val="accent6"/>
                </a:solidFill>
                <a:latin typeface="+mj-lt"/>
                <a:cs typeface="Aharoni" panose="020B0604020202020204" pitchFamily="2" charset="-79"/>
              </a:rPr>
              <a:t>Types of Intrusion Detection System?</a:t>
            </a:r>
            <a:endParaRPr lang="en-US" sz="5400">
              <a:solidFill>
                <a:schemeClr val="accent6"/>
              </a:solidFill>
              <a:latin typeface="+mj-lt"/>
              <a:cs typeface="Aharoni" panose="020B0604020202020204" pitchFamily="2" charset="-79"/>
            </a:endParaRPr>
          </a:p>
        </p:txBody>
      </p:sp>
      <p:sp>
        <p:nvSpPr>
          <p:cNvPr id="9" name="TextBox 8"/>
          <p:cNvSpPr txBox="1"/>
          <p:nvPr/>
        </p:nvSpPr>
        <p:spPr>
          <a:xfrm>
            <a:off x="195943" y="3073619"/>
            <a:ext cx="8767081" cy="2308324"/>
          </a:xfrm>
          <a:prstGeom prst="rect">
            <a:avLst/>
          </a:prstGeom>
          <a:noFill/>
        </p:spPr>
        <p:txBody>
          <a:bodyPr wrap="square" rtlCol="0">
            <a:spAutoFit/>
          </a:bodyPr>
          <a:lstStyle/>
          <a:p>
            <a:pPr marL="285750" indent="-285750" algn="l">
              <a:buFont typeface="Wingdings" panose="05000000000000000000" pitchFamily="2" charset="2"/>
              <a:buChar char="Ø"/>
            </a:pPr>
            <a:r>
              <a:rPr lang="en-US" sz="2400" b="0" i="0">
                <a:solidFill>
                  <a:schemeClr val="bg1"/>
                </a:solidFill>
                <a:effectLst/>
                <a:latin typeface="Roboto" panose="02000000000000000000" pitchFamily="2" charset="0"/>
              </a:rPr>
              <a:t>Network Intrusion Detection System (NIDS)</a:t>
            </a:r>
            <a:endParaRPr lang="en-US" sz="2400" b="0" i="0">
              <a:solidFill>
                <a:schemeClr val="bg1"/>
              </a:solidFill>
              <a:effectLst/>
              <a:latin typeface="Roboto" panose="02000000000000000000" pitchFamily="2" charset="0"/>
            </a:endParaRPr>
          </a:p>
          <a:p>
            <a:pPr marL="285750" indent="-285750" algn="l">
              <a:buFont typeface="Wingdings" panose="05000000000000000000" pitchFamily="2" charset="2"/>
              <a:buChar char="Ø"/>
            </a:pPr>
            <a:r>
              <a:rPr lang="en-US" sz="2400" b="0" i="0">
                <a:solidFill>
                  <a:schemeClr val="bg1"/>
                </a:solidFill>
                <a:effectLst/>
                <a:latin typeface="Roboto" panose="02000000000000000000" pitchFamily="2" charset="0"/>
              </a:rPr>
              <a:t>Host Intrusion Detection System (HIDS)</a:t>
            </a:r>
            <a:endParaRPr lang="en-US" sz="2400" b="0" i="0">
              <a:solidFill>
                <a:schemeClr val="bg1"/>
              </a:solidFill>
              <a:effectLst/>
              <a:latin typeface="Roboto" panose="02000000000000000000" pitchFamily="2" charset="0"/>
            </a:endParaRPr>
          </a:p>
          <a:p>
            <a:pPr marL="285750" indent="-285750" algn="l">
              <a:buFont typeface="Wingdings" panose="05000000000000000000" pitchFamily="2" charset="2"/>
              <a:buChar char="Ø"/>
            </a:pPr>
            <a:r>
              <a:rPr lang="en-US" sz="2400" b="0" i="0">
                <a:solidFill>
                  <a:schemeClr val="bg1"/>
                </a:solidFill>
                <a:effectLst/>
                <a:latin typeface="Roboto" panose="02000000000000000000" pitchFamily="2" charset="0"/>
              </a:rPr>
              <a:t>Protocol-based Intrusion Detection System (PIDS)</a:t>
            </a:r>
            <a:endParaRPr lang="en-US" sz="2400" b="0" i="0">
              <a:solidFill>
                <a:schemeClr val="bg1"/>
              </a:solidFill>
              <a:effectLst/>
              <a:latin typeface="Roboto" panose="02000000000000000000" pitchFamily="2" charset="0"/>
            </a:endParaRPr>
          </a:p>
          <a:p>
            <a:pPr marL="285750" indent="-285750" algn="l">
              <a:buFont typeface="Wingdings" panose="05000000000000000000" pitchFamily="2" charset="2"/>
              <a:buChar char="Ø"/>
            </a:pPr>
            <a:r>
              <a:rPr lang="en-US" sz="2400" b="0" i="0">
                <a:solidFill>
                  <a:schemeClr val="bg1"/>
                </a:solidFill>
                <a:effectLst/>
                <a:latin typeface="Roboto" panose="02000000000000000000" pitchFamily="2" charset="0"/>
              </a:rPr>
              <a:t>Application Protocol-based Intrusion Detection System (APIDS)</a:t>
            </a:r>
            <a:endParaRPr lang="en-US" sz="2400" b="0" i="0">
              <a:solidFill>
                <a:schemeClr val="bg1"/>
              </a:solidFill>
              <a:effectLst/>
              <a:latin typeface="Roboto" panose="02000000000000000000" pitchFamily="2" charset="0"/>
            </a:endParaRPr>
          </a:p>
          <a:p>
            <a:pPr marL="285750" indent="-285750" algn="l">
              <a:buFont typeface="Wingdings" panose="05000000000000000000" pitchFamily="2" charset="2"/>
              <a:buChar char="Ø"/>
            </a:pPr>
            <a:r>
              <a:rPr lang="en-US" sz="2400" b="0" i="0">
                <a:solidFill>
                  <a:schemeClr val="bg1"/>
                </a:solidFill>
                <a:effectLst/>
                <a:latin typeface="Roboto" panose="02000000000000000000" pitchFamily="2" charset="0"/>
              </a:rPr>
              <a:t>Hybrid Intrusion Detection System</a:t>
            </a:r>
            <a:endParaRPr lang="en-US" sz="24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48"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12"/>
          <p:cNvSpPr>
            <a:spLocks noGrp="1" noRot="1" noChangeAspect="1" noMove="1" noResize="1" noEditPoints="1" noAdjustHandles="1" noChangeArrowheads="1" noChangeShapeType="1"/>
          </p:cNvSpPr>
          <p:nvPr/>
        </p:nvSpPr>
        <p:spPr>
          <a:xfrm flipH="1">
            <a:off x="7260745" y="18661"/>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Free tiger face - Vector Art"/>
          <p:cNvPicPr>
            <a:picLocks noGrp="1" noRot="1" noChangeAspect="1" noMove="1" noResize="1" noEditPoints="1" noAdjustHandles="1" noChangeArrowheads="1" noChangeShapeType="1" noCrop="1"/>
          </p:cNvPicPr>
          <p:nvPr/>
        </p:nvPicPr>
        <p:blipFill rotWithShape="1">
          <a:blip r:embed="rId1">
            <a:alphaModFix amt="5000"/>
            <a:extLst>
              <a:ext uri="{28A0092B-C50C-407E-A947-70E740481C1C}">
                <a14:useLocalDpi xmlns:a14="http://schemas.microsoft.com/office/drawing/2010/main" val="0"/>
              </a:ext>
            </a:extLst>
          </a:blip>
          <a:srcRect l="13240" t="6504" r="14263" b="8444"/>
          <a:stretch>
            <a:fillRect/>
          </a:stretch>
        </p:blipFill>
        <p:spPr bwMode="auto">
          <a:xfrm flipH="1">
            <a:off x="0" y="1992863"/>
            <a:ext cx="4802155" cy="4865137"/>
          </a:xfrm>
          <a:prstGeom prst="rect">
            <a:avLst/>
          </a:prstGeom>
          <a:solidFill>
            <a:schemeClr val="tx1"/>
          </a:solidFill>
          <a:ln>
            <a:noFill/>
          </a:ln>
        </p:spPr>
      </p:pic>
      <p:sp>
        <p:nvSpPr>
          <p:cNvPr id="54" name="Freeform: Shape 14" hidden="1"/>
          <p:cNvSpPr>
            <a:spLocks noGrp="1" noRot="1" noChangeAspect="1" noMove="1" noResize="1" noEditPoints="1" noAdjustHandles="1" noChangeArrowheads="1" noChangeShapeType="1"/>
          </p:cNvSpPr>
          <p:nvPr/>
        </p:nvSpPr>
        <p:spPr>
          <a:xfrm>
            <a:off x="10703038" y="1643321"/>
            <a:ext cx="1488962" cy="3571358"/>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p:cNvSpPr txBox="1"/>
          <p:nvPr/>
        </p:nvSpPr>
        <p:spPr>
          <a:xfrm>
            <a:off x="4802155" y="238537"/>
            <a:ext cx="7291874" cy="1754326"/>
          </a:xfrm>
          <a:prstGeom prst="rect">
            <a:avLst/>
          </a:prstGeom>
          <a:noFill/>
        </p:spPr>
        <p:txBody>
          <a:bodyPr wrap="square" lIns="91440" tIns="45720" rIns="91440" bIns="45720" rtlCol="0" anchor="t">
            <a:spAutoFit/>
          </a:bodyPr>
          <a:lstStyle/>
          <a:p>
            <a:r>
              <a:rPr lang="en-US" sz="5400" dirty="0">
                <a:solidFill>
                  <a:schemeClr val="accent6"/>
                </a:solidFill>
                <a:latin typeface="+mj-lt"/>
                <a:cs typeface="Aharoni" panose="020B0604020202020204" pitchFamily="2" charset="-79"/>
              </a:rPr>
              <a:t>Why we work on this project?</a:t>
            </a:r>
            <a:endParaRPr lang="en-US" sz="5400" dirty="0">
              <a:solidFill>
                <a:schemeClr val="accent6"/>
              </a:solidFill>
              <a:latin typeface="+mj-lt"/>
              <a:cs typeface="Aharoni" panose="020B0604020202020204" pitchFamily="2" charset="-79"/>
            </a:endParaRPr>
          </a:p>
        </p:txBody>
      </p:sp>
      <p:sp>
        <p:nvSpPr>
          <p:cNvPr id="9" name="TextBox 8"/>
          <p:cNvSpPr txBox="1"/>
          <p:nvPr/>
        </p:nvSpPr>
        <p:spPr>
          <a:xfrm>
            <a:off x="4802155" y="2699753"/>
            <a:ext cx="7291874" cy="2861310"/>
          </a:xfrm>
          <a:prstGeom prst="rect">
            <a:avLst/>
          </a:prstGeom>
          <a:noFill/>
        </p:spPr>
        <p:txBody>
          <a:bodyPr wrap="square" rtlCol="0">
            <a:spAutoFit/>
          </a:bodyPr>
          <a:lstStyle/>
          <a:p>
            <a:r>
              <a:rPr lang="en-US" sz="2000" b="0" i="0" dirty="0">
                <a:solidFill>
                  <a:schemeClr val="bg1"/>
                </a:solidFill>
                <a:effectLst/>
              </a:rPr>
              <a:t>Available intrusion detection systems are good, but those are mostly expensive and can only detect some of the most serious threats to a computer system. They perform excellently in real-time, but their cost is too much that everyone cannot afford. </a:t>
            </a:r>
            <a:r>
              <a:rPr lang="en-US" sz="2000" dirty="0">
                <a:solidFill>
                  <a:schemeClr val="bg1"/>
                </a:solidFill>
              </a:rPr>
              <a:t>So, we have introduced a framework to detect anomalies for the wireless network system. This will help to mitigate network anomalies. User will be able to configure the mode of sensibility as per their requirements which makes our framework more friendly and compatible to the users.</a:t>
            </a:r>
            <a:endParaRPr lang="en-US" sz="20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48"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12"/>
          <p:cNvSpPr>
            <a:spLocks noGrp="1" noRot="1" noChangeAspect="1" noMove="1" noResize="1" noEditPoints="1" noAdjustHandles="1" noChangeArrowheads="1" noChangeShapeType="1"/>
          </p:cNvSpPr>
          <p:nvPr/>
        </p:nvSpPr>
        <p:spPr>
          <a:xfrm>
            <a:off x="1664207"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Free tiger face - Vector Art"/>
          <p:cNvPicPr>
            <a:picLocks noChangeAspect="1"/>
          </p:cNvPicPr>
          <p:nvPr/>
        </p:nvPicPr>
        <p:blipFill rotWithShape="1">
          <a:blip r:embed="rId1">
            <a:alphaModFix amt="5000"/>
            <a:extLst>
              <a:ext uri="{28A0092B-C50C-407E-A947-70E740481C1C}">
                <a14:useLocalDpi xmlns:a14="http://schemas.microsoft.com/office/drawing/2010/main" val="0"/>
              </a:ext>
            </a:extLst>
          </a:blip>
          <a:srcRect l="13240" t="6504" r="14263" b="8444"/>
          <a:stretch>
            <a:fillRect/>
          </a:stretch>
        </p:blipFill>
        <p:spPr bwMode="auto">
          <a:xfrm>
            <a:off x="7384016" y="0"/>
            <a:ext cx="4802155" cy="4865137"/>
          </a:xfrm>
          <a:prstGeom prst="rect">
            <a:avLst/>
          </a:prstGeom>
          <a:solidFill>
            <a:schemeClr val="tx1"/>
          </a:solidFill>
          <a:ln>
            <a:noFill/>
          </a:ln>
        </p:spPr>
      </p:pic>
      <p:pic>
        <p:nvPicPr>
          <p:cNvPr id="8" name="Picture 7"/>
          <p:cNvPicPr>
            <a:picLocks noChangeAspect="1"/>
          </p:cNvPicPr>
          <p:nvPr/>
        </p:nvPicPr>
        <p:blipFill>
          <a:blip r:embed="rId2"/>
          <a:stretch>
            <a:fillRect/>
          </a:stretch>
        </p:blipFill>
        <p:spPr>
          <a:xfrm>
            <a:off x="195944" y="1568093"/>
            <a:ext cx="11789579" cy="5289908"/>
          </a:xfrm>
          <a:prstGeom prst="rect">
            <a:avLst/>
          </a:prstGeom>
        </p:spPr>
      </p:pic>
      <p:sp>
        <p:nvSpPr>
          <p:cNvPr id="54" name="Freeform: Shape 14" hidden="1"/>
          <p:cNvSpPr>
            <a:spLocks noGrp="1" noRot="1" noChangeAspect="1" noMove="1" noResize="1" noEditPoints="1" noAdjustHandles="1" noChangeArrowheads="1" noChangeShapeType="1"/>
          </p:cNvSpPr>
          <p:nvPr/>
        </p:nvSpPr>
        <p:spPr>
          <a:xfrm>
            <a:off x="10703038" y="1643321"/>
            <a:ext cx="1488962" cy="3571358"/>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p:cNvSpPr txBox="1"/>
          <p:nvPr/>
        </p:nvSpPr>
        <p:spPr>
          <a:xfrm>
            <a:off x="195944" y="322381"/>
            <a:ext cx="8767081" cy="923330"/>
          </a:xfrm>
          <a:prstGeom prst="rect">
            <a:avLst/>
          </a:prstGeom>
          <a:noFill/>
        </p:spPr>
        <p:txBody>
          <a:bodyPr wrap="square" lIns="91440" tIns="45720" rIns="91440" bIns="45720" rtlCol="0" anchor="t">
            <a:spAutoFit/>
          </a:bodyPr>
          <a:lstStyle/>
          <a:p>
            <a:r>
              <a:rPr lang="en-US" sz="5400" dirty="0">
                <a:solidFill>
                  <a:schemeClr val="accent6"/>
                </a:solidFill>
                <a:latin typeface="+mj-lt"/>
                <a:cs typeface="Aharoni" panose="020B0604020202020204" pitchFamily="2" charset="-79"/>
              </a:rPr>
              <a:t>Project Plan</a:t>
            </a:r>
            <a:endParaRPr lang="en-US" sz="5400" dirty="0">
              <a:solidFill>
                <a:schemeClr val="accent6"/>
              </a:solidFill>
              <a:latin typeface="+mj-lt"/>
              <a:cs typeface="Aharoni" panose="020B0604020202020204" pitchFamily="2" charset="-7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48"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12"/>
          <p:cNvSpPr>
            <a:spLocks noGrp="1" noRot="1" noChangeAspect="1" noMove="1" noResize="1" noEditPoints="1" noAdjustHandles="1" noChangeArrowheads="1" noChangeShapeType="1"/>
          </p:cNvSpPr>
          <p:nvPr/>
        </p:nvSpPr>
        <p:spPr>
          <a:xfrm flipH="1">
            <a:off x="7389847"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Free tiger face - Vector Art"/>
          <p:cNvPicPr>
            <a:picLocks noGrp="1" noRot="1" noChangeAspect="1" noMove="1" noResize="1" noEditPoints="1" noAdjustHandles="1" noChangeArrowheads="1" noChangeShapeType="1" noCrop="1"/>
          </p:cNvPicPr>
          <p:nvPr/>
        </p:nvPicPr>
        <p:blipFill rotWithShape="1">
          <a:blip r:embed="rId1">
            <a:alphaModFix amt="5000"/>
            <a:extLst>
              <a:ext uri="{28A0092B-C50C-407E-A947-70E740481C1C}">
                <a14:useLocalDpi xmlns:a14="http://schemas.microsoft.com/office/drawing/2010/main" val="0"/>
              </a:ext>
            </a:extLst>
          </a:blip>
          <a:srcRect l="13240" t="6504" r="14263" b="8444"/>
          <a:stretch>
            <a:fillRect/>
          </a:stretch>
        </p:blipFill>
        <p:spPr bwMode="auto">
          <a:xfrm flipH="1">
            <a:off x="0" y="1992863"/>
            <a:ext cx="4802155" cy="4865137"/>
          </a:xfrm>
          <a:prstGeom prst="rect">
            <a:avLst/>
          </a:prstGeom>
          <a:solidFill>
            <a:schemeClr val="tx1"/>
          </a:solidFill>
          <a:ln>
            <a:noFill/>
          </a:ln>
        </p:spPr>
      </p:pic>
      <p:sp>
        <p:nvSpPr>
          <p:cNvPr id="54" name="Freeform: Shape 14" hidden="1"/>
          <p:cNvSpPr>
            <a:spLocks noGrp="1" noRot="1" noChangeAspect="1" noMove="1" noResize="1" noEditPoints="1" noAdjustHandles="1" noChangeArrowheads="1" noChangeShapeType="1"/>
          </p:cNvSpPr>
          <p:nvPr/>
        </p:nvSpPr>
        <p:spPr>
          <a:xfrm>
            <a:off x="10703038" y="1643321"/>
            <a:ext cx="1488962" cy="3571358"/>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p:cNvSpPr txBox="1"/>
          <p:nvPr/>
        </p:nvSpPr>
        <p:spPr>
          <a:xfrm>
            <a:off x="4802155" y="322580"/>
            <a:ext cx="7281690" cy="1754326"/>
          </a:xfrm>
          <a:prstGeom prst="rect">
            <a:avLst/>
          </a:prstGeom>
          <a:noFill/>
        </p:spPr>
        <p:txBody>
          <a:bodyPr wrap="square" lIns="91440" tIns="45720" rIns="91440" bIns="45720" rtlCol="0" anchor="t">
            <a:spAutoFit/>
          </a:bodyPr>
          <a:lstStyle/>
          <a:p>
            <a:r>
              <a:rPr lang="en-US" sz="5400" dirty="0">
                <a:solidFill>
                  <a:schemeClr val="accent6"/>
                </a:solidFill>
                <a:latin typeface="+mj-lt"/>
                <a:cs typeface="Aharoni" panose="020B0604020202020204" pitchFamily="2" charset="-79"/>
              </a:rPr>
              <a:t>Our Framework will work For</a:t>
            </a:r>
            <a:endParaRPr lang="en-US" sz="5400" dirty="0">
              <a:solidFill>
                <a:schemeClr val="accent6"/>
              </a:solidFill>
              <a:latin typeface="+mj-lt"/>
              <a:cs typeface="Aharoni" panose="020B0604020202020204" pitchFamily="2" charset="-79"/>
            </a:endParaRPr>
          </a:p>
        </p:txBody>
      </p:sp>
      <p:sp>
        <p:nvSpPr>
          <p:cNvPr id="9" name="TextBox 8"/>
          <p:cNvSpPr txBox="1"/>
          <p:nvPr/>
        </p:nvSpPr>
        <p:spPr>
          <a:xfrm>
            <a:off x="4802156" y="2174568"/>
            <a:ext cx="7281690" cy="4154984"/>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solidFill>
                  <a:schemeClr val="bg1"/>
                </a:solidFill>
              </a:rPr>
              <a:t>Association / Authentication flooding.</a:t>
            </a:r>
            <a:endParaRPr lang="en-US" sz="2400" dirty="0">
              <a:solidFill>
                <a:schemeClr val="bg1"/>
              </a:solidFill>
            </a:endParaRPr>
          </a:p>
          <a:p>
            <a:pPr marL="342900" indent="-342900" algn="l">
              <a:buFont typeface="Arial" panose="020B0604020202020204" pitchFamily="34" charset="0"/>
              <a:buChar char="•"/>
            </a:pPr>
            <a:r>
              <a:rPr lang="en-US" sz="2400" dirty="0">
                <a:solidFill>
                  <a:schemeClr val="bg1"/>
                </a:solidFill>
              </a:rPr>
              <a:t>Detect mass deauthentication which may indicate a possible WPA attack for handshake.</a:t>
            </a:r>
            <a:endParaRPr lang="en-US" sz="2400" dirty="0">
              <a:solidFill>
                <a:schemeClr val="bg1"/>
              </a:solidFill>
            </a:endParaRPr>
          </a:p>
          <a:p>
            <a:pPr marL="342900" indent="-342900" algn="l">
              <a:buFont typeface="Arial" panose="020B0604020202020204" pitchFamily="34" charset="0"/>
              <a:buChar char="•"/>
            </a:pPr>
            <a:r>
              <a:rPr lang="en-US" sz="2400" dirty="0">
                <a:solidFill>
                  <a:schemeClr val="bg1"/>
                </a:solidFill>
              </a:rPr>
              <a:t>Detect possible WEP attack using the ARP request replay method.</a:t>
            </a:r>
            <a:endParaRPr lang="en-US" sz="2400" dirty="0">
              <a:solidFill>
                <a:schemeClr val="bg1"/>
              </a:solidFill>
            </a:endParaRPr>
          </a:p>
          <a:p>
            <a:pPr marL="342900" indent="-342900" algn="l">
              <a:buFont typeface="Arial" panose="020B0604020202020204" pitchFamily="34" charset="0"/>
              <a:buChar char="•"/>
            </a:pPr>
            <a:r>
              <a:rPr lang="en-US" sz="2400" dirty="0">
                <a:solidFill>
                  <a:schemeClr val="bg1"/>
                </a:solidFill>
              </a:rPr>
              <a:t>Detect possible WEP attack using </a:t>
            </a:r>
            <a:r>
              <a:rPr lang="en-US" sz="2400" dirty="0" err="1">
                <a:solidFill>
                  <a:schemeClr val="bg1"/>
                </a:solidFill>
              </a:rPr>
              <a:t>chopchop</a:t>
            </a:r>
            <a:r>
              <a:rPr lang="en-US" sz="2400" dirty="0">
                <a:solidFill>
                  <a:schemeClr val="bg1"/>
                </a:solidFill>
              </a:rPr>
              <a:t> method.</a:t>
            </a:r>
            <a:endParaRPr lang="en-US" sz="2400" dirty="0">
              <a:solidFill>
                <a:schemeClr val="bg1"/>
              </a:solidFill>
            </a:endParaRPr>
          </a:p>
          <a:p>
            <a:pPr marL="342900" indent="-342900" algn="l">
              <a:buFont typeface="Arial" panose="020B0604020202020204" pitchFamily="34" charset="0"/>
              <a:buChar char="•"/>
            </a:pPr>
            <a:r>
              <a:rPr lang="en-US" sz="2400" dirty="0">
                <a:solidFill>
                  <a:schemeClr val="bg1"/>
                </a:solidFill>
              </a:rPr>
              <a:t>Detect possible WPS pin bruteforce attack by Reaver, Bully, etc.</a:t>
            </a:r>
            <a:endParaRPr lang="en-US" sz="2400" dirty="0">
              <a:solidFill>
                <a:schemeClr val="bg1"/>
              </a:solidFill>
            </a:endParaRPr>
          </a:p>
          <a:p>
            <a:pPr marL="342900" indent="-342900" algn="l">
              <a:buFont typeface="Arial" panose="020B0604020202020204" pitchFamily="34" charset="0"/>
              <a:buChar char="•"/>
            </a:pPr>
            <a:r>
              <a:rPr lang="en-US" sz="2400" dirty="0">
                <a:solidFill>
                  <a:schemeClr val="bg1"/>
                </a:solidFill>
              </a:rPr>
              <a:t>Detection of Evil-Twin.</a:t>
            </a:r>
            <a:endParaRPr lang="en-US" sz="2400" dirty="0">
              <a:solidFill>
                <a:schemeClr val="bg1"/>
              </a:solidFill>
            </a:endParaRPr>
          </a:p>
          <a:p>
            <a:pPr marL="342900" indent="-342900" algn="l">
              <a:buFont typeface="Arial" panose="020B0604020202020204" pitchFamily="34" charset="0"/>
              <a:buChar char="•"/>
            </a:pPr>
            <a:r>
              <a:rPr lang="en-US" sz="2400" dirty="0">
                <a:solidFill>
                  <a:schemeClr val="bg1"/>
                </a:solidFill>
              </a:rPr>
              <a:t>Detection of Rogue Access Point.</a:t>
            </a:r>
            <a:endParaRPr lang="en-US" sz="24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useBgFill="1">
        <p:nvSpPr>
          <p:cNvPr id="48"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12"/>
          <p:cNvSpPr>
            <a:spLocks noGrp="1" noRot="1" noChangeAspect="1" noMove="1" noResize="1" noEditPoints="1" noAdjustHandles="1" noChangeArrowheads="1" noChangeShapeType="1"/>
          </p:cNvSpPr>
          <p:nvPr/>
        </p:nvSpPr>
        <p:spPr>
          <a:xfrm>
            <a:off x="1664207"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Free tiger face - Vector Art"/>
          <p:cNvPicPr>
            <a:picLocks noChangeAspect="1"/>
          </p:cNvPicPr>
          <p:nvPr/>
        </p:nvPicPr>
        <p:blipFill rotWithShape="1">
          <a:blip r:embed="rId1">
            <a:alphaModFix amt="5000"/>
            <a:extLst>
              <a:ext uri="{28A0092B-C50C-407E-A947-70E740481C1C}">
                <a14:useLocalDpi xmlns:a14="http://schemas.microsoft.com/office/drawing/2010/main" val="0"/>
              </a:ext>
            </a:extLst>
          </a:blip>
          <a:srcRect l="13240" t="6504" r="14263" b="8444"/>
          <a:stretch>
            <a:fillRect/>
          </a:stretch>
        </p:blipFill>
        <p:spPr bwMode="auto">
          <a:xfrm>
            <a:off x="7389845" y="1992863"/>
            <a:ext cx="4802155" cy="4865137"/>
          </a:xfrm>
          <a:prstGeom prst="rect">
            <a:avLst/>
          </a:prstGeom>
          <a:solidFill>
            <a:schemeClr val="tx1"/>
          </a:solidFill>
          <a:ln>
            <a:noFill/>
          </a:ln>
        </p:spPr>
      </p:pic>
      <p:sp>
        <p:nvSpPr>
          <p:cNvPr id="54" name="Freeform: Shape 14" hidden="1"/>
          <p:cNvSpPr>
            <a:spLocks noGrp="1" noRot="1" noChangeAspect="1" noMove="1" noResize="1" noEditPoints="1" noAdjustHandles="1" noChangeArrowheads="1" noChangeShapeType="1"/>
          </p:cNvSpPr>
          <p:nvPr/>
        </p:nvSpPr>
        <p:spPr>
          <a:xfrm>
            <a:off x="10703038" y="1643321"/>
            <a:ext cx="1488962" cy="3571358"/>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p:cNvSpPr txBox="1"/>
          <p:nvPr/>
        </p:nvSpPr>
        <p:spPr>
          <a:xfrm>
            <a:off x="195944" y="322381"/>
            <a:ext cx="8767081" cy="922020"/>
          </a:xfrm>
          <a:prstGeom prst="rect">
            <a:avLst/>
          </a:prstGeom>
          <a:noFill/>
        </p:spPr>
        <p:txBody>
          <a:bodyPr wrap="square" lIns="91440" tIns="45720" rIns="91440" bIns="45720" rtlCol="0" anchor="t">
            <a:spAutoFit/>
          </a:bodyPr>
          <a:lstStyle/>
          <a:p>
            <a:pPr algn="r"/>
            <a:r>
              <a:rPr lang="en-US" sz="5400" dirty="0">
                <a:solidFill>
                  <a:schemeClr val="accent6"/>
                </a:solidFill>
                <a:latin typeface="+mj-lt"/>
                <a:cs typeface="Aharoni" panose="020B0604020202020204" pitchFamily="2" charset="-79"/>
              </a:rPr>
              <a:t>Interface Of Our Framework</a:t>
            </a:r>
            <a:endParaRPr lang="en-US" sz="5400" dirty="0">
              <a:solidFill>
                <a:schemeClr val="accent6"/>
              </a:solidFill>
              <a:latin typeface="+mj-lt"/>
              <a:cs typeface="Aharoni" panose="020B0604020202020204" pitchFamily="2" charset="-79"/>
            </a:endParaRPr>
          </a:p>
        </p:txBody>
      </p:sp>
      <p:pic>
        <p:nvPicPr>
          <p:cNvPr id="2" name="Picture Placeholder 1" descr="Interface"/>
          <p:cNvPicPr>
            <a:picLocks noGrp="1" noChangeAspect="1"/>
          </p:cNvPicPr>
          <p:nvPr>
            <p:ph type="pic" sz="quarter" idx="10"/>
          </p:nvPr>
        </p:nvPicPr>
        <p:blipFill>
          <a:blip r:embed="rId2"/>
          <a:stretch>
            <a:fillRect/>
          </a:stretch>
        </p:blipFill>
        <p:spPr>
          <a:xfrm>
            <a:off x="195944" y="1379220"/>
            <a:ext cx="11868237" cy="5478780"/>
          </a:xfrm>
          <a:prstGeom prst="rect">
            <a:avLst/>
          </a:prstGeom>
        </p:spPr>
      </p:pic>
    </p:spTree>
  </p:cSld>
  <p:clrMapOvr>
    <a:masterClrMapping/>
  </p:clrMapOvr>
</p:sld>
</file>

<file path=ppt/theme/theme1.xml><?xml version="1.0" encoding="utf-8"?>
<a:theme xmlns:a="http://schemas.openxmlformats.org/drawingml/2006/main" name="Cover and End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2833</Words>
  <Application>WPS Presentation</Application>
  <PresentationFormat>Widescreen</PresentationFormat>
  <Paragraphs>111</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19</vt:i4>
      </vt:variant>
    </vt:vector>
  </HeadingPairs>
  <TitlesOfParts>
    <vt:vector size="33" baseType="lpstr">
      <vt:lpstr>Arial</vt:lpstr>
      <vt:lpstr>SimSun</vt:lpstr>
      <vt:lpstr>Wingdings</vt:lpstr>
      <vt:lpstr>Calibri Light</vt:lpstr>
      <vt:lpstr>Aharoni</vt:lpstr>
      <vt:lpstr>Segoe Print</vt:lpstr>
      <vt:lpstr>Roboto</vt:lpstr>
      <vt:lpstr>Microsoft YaHei</vt:lpstr>
      <vt:lpstr>Arial Unicode MS</vt:lpstr>
      <vt:lpstr>Calibri</vt:lpstr>
      <vt:lpstr>Verdana</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Tech-pro</cp:lastModifiedBy>
  <cp:revision>19</cp:revision>
  <dcterms:created xsi:type="dcterms:W3CDTF">2020-01-20T05:08:00Z</dcterms:created>
  <dcterms:modified xsi:type="dcterms:W3CDTF">2022-06-13T02:15:55Z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8F0B504AA3B8400E8034FF90228BCBF1</vt:lpwstr>
  </property>
  <property fmtid="{D5CDD505-2E9C-101B-9397-08002B2CF9AE}" pid="3" name="KSOProductBuildVer">
    <vt:lpwstr>1033-11.2.0.10451</vt:lpwstr>
  </property>
</Properties>
</file>