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9" r:id="rId3"/>
    <p:sldId id="346" r:id="rId4"/>
    <p:sldId id="339" r:id="rId5"/>
    <p:sldId id="340" r:id="rId6"/>
    <p:sldId id="348" r:id="rId7"/>
    <p:sldId id="358" r:id="rId8"/>
    <p:sldId id="357" r:id="rId9"/>
    <p:sldId id="343" r:id="rId10"/>
    <p:sldId id="344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4713" autoAdjust="0"/>
  </p:normalViewPr>
  <p:slideViewPr>
    <p:cSldViewPr snapToObjects="1">
      <p:cViewPr varScale="1">
        <p:scale>
          <a:sx n="84" d="100"/>
          <a:sy n="84" d="100"/>
        </p:scale>
        <p:origin x="-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30/9/20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6096-8121-494B-8C73-FA0AB8F2923E}" type="datetimeFigureOut">
              <a:rPr lang="en-US" smtClean="0"/>
              <a:t>30/9/20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22D42-48AF-8B45-B2C2-4733BC78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30/9/20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03 </a:t>
            </a:r>
            <a:r>
              <a:rPr lang="en-US" dirty="0" smtClean="0"/>
              <a:t>- </a:t>
            </a:r>
            <a:r>
              <a:rPr lang="en-US" dirty="0" err="1" smtClean="0"/>
              <a:t>S3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3484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</a:t>
            </a:r>
            <a:r>
              <a:rPr lang="en-US" dirty="0" err="1" smtClean="0"/>
              <a:t>fruit</a:t>
            </a:r>
            <a:r>
              <a:rPr lang="en-US" dirty="0" smtClean="0"/>
              <a:t> = new </a:t>
            </a:r>
            <a:r>
              <a:rPr lang="en-US" dirty="0" err="1" smtClean="0"/>
              <a:t>GoldenDelicious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Fruit?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Orange?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Apple?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GoldenDelicious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McIntosh?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5181600"/>
            <a:ext cx="15311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T, F, T, T, F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T, T, F, F, F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F, F, F, F, F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T, T, T, T, T</a:t>
            </a:r>
            <a:endParaRPr lang="en-US" dirty="0" smtClean="0"/>
          </a:p>
          <a:p>
            <a:pPr marL="342900" indent="-342900">
              <a:buAutoNum type="alphaUcPeriod"/>
            </a:pPr>
            <a:endParaRPr lang="en-US" dirty="0" smtClean="0"/>
          </a:p>
          <a:p>
            <a:pPr marL="342900" indent="-3429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7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 smtClean="0"/>
              <a:t>Online quiz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socrative.com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Room: </a:t>
            </a:r>
            <a:r>
              <a:rPr lang="en-US" dirty="0" err="1" smtClean="0"/>
              <a:t>A1581342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Activity: what are printed</a:t>
            </a:r>
            <a:r>
              <a:rPr lang="en-US" sz="2800" dirty="0" smtClean="0"/>
              <a:t>?</a:t>
            </a:r>
            <a:br>
              <a:rPr lang="en-US" sz="2800" dirty="0" smtClean="0"/>
            </a:br>
            <a:r>
              <a:rPr lang="en-US" sz="2800" dirty="0" smtClean="0"/>
              <a:t>Hint: implicit “super”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3242" y="399871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1, 2, 3, 4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4, 2, 3, 1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4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None of the above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error in this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("Fruit's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5181600"/>
            <a:ext cx="4519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Missing a no-</a:t>
            </a:r>
            <a:r>
              <a:rPr lang="en-US" dirty="0" err="1" smtClean="0">
                <a:solidFill>
                  <a:srgbClr val="0000FF"/>
                </a:solidFill>
              </a:rPr>
              <a:t>arg</a:t>
            </a:r>
            <a:r>
              <a:rPr lang="en-US" dirty="0" smtClean="0">
                <a:solidFill>
                  <a:srgbClr val="0000FF"/>
                </a:solidFill>
              </a:rPr>
              <a:t> constructor in class Apple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Missing a no-</a:t>
            </a:r>
            <a:r>
              <a:rPr lang="en-US" dirty="0" err="1" smtClean="0">
                <a:solidFill>
                  <a:srgbClr val="0000FF"/>
                </a:solidFill>
              </a:rPr>
              <a:t>arg</a:t>
            </a:r>
            <a:r>
              <a:rPr lang="en-US" dirty="0" smtClean="0">
                <a:solidFill>
                  <a:srgbClr val="0000FF"/>
                </a:solidFill>
              </a:rPr>
              <a:t> constructor in class Fruit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A and B</a:t>
            </a:r>
          </a:p>
          <a:p>
            <a:pPr marL="342900" indent="-342900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No error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9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5800" y="1417638"/>
            <a:ext cx="4572000" cy="452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what are printed?</a:t>
            </a:r>
          </a:p>
          <a:p>
            <a:pPr marL="342900" indent="-342900" algn="ctr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10.0, 10.0</a:t>
            </a:r>
          </a:p>
          <a:p>
            <a:pPr marL="342900" indent="-342900" algn="ctr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10.0, 20.0</a:t>
            </a:r>
          </a:p>
        </p:txBody>
      </p:sp>
    </p:spTree>
    <p:extLst>
      <p:ext uri="{BB962C8B-B14F-4D97-AF65-F5344CB8AC3E}">
        <p14:creationId xmlns:p14="http://schemas.microsoft.com/office/powerpoint/2010/main" val="40583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417638"/>
            <a:ext cx="4572000" cy="452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what are printed?</a:t>
            </a:r>
          </a:p>
          <a:p>
            <a:pPr marL="342900" indent="-342900" algn="ctr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10, 10.0</a:t>
            </a:r>
          </a:p>
          <a:p>
            <a:pPr marL="342900" indent="-342900" algn="ctr">
              <a:buAutoNum type="alphaUcPeriod"/>
            </a:pPr>
            <a:r>
              <a:rPr lang="en-US" dirty="0" smtClean="0">
                <a:solidFill>
                  <a:srgbClr val="0000FF"/>
                </a:solidFill>
              </a:rPr>
              <a:t>10, 20.0</a:t>
            </a:r>
          </a:p>
        </p:txBody>
      </p:sp>
    </p:spTree>
    <p:extLst>
      <p:ext uri="{BB962C8B-B14F-4D97-AF65-F5344CB8AC3E}">
        <p14:creationId xmlns:p14="http://schemas.microsoft.com/office/powerpoint/2010/main" val="163139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2011680" cy="1344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434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242</Words>
  <Application>Microsoft Macintosh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Information Systems and Programming</vt:lpstr>
      <vt:lpstr>Today class</vt:lpstr>
      <vt:lpstr>Online quiz</vt:lpstr>
      <vt:lpstr>Activity: what are printed? Hint: implicit “super”</vt:lpstr>
      <vt:lpstr>Activity</vt:lpstr>
      <vt:lpstr>Overriding vs. Overloading</vt:lpstr>
      <vt:lpstr>Overriding vs. Overloading</vt:lpstr>
      <vt:lpstr>Overriding vs. Overloading</vt:lpstr>
      <vt:lpstr>Activity</vt:lpstr>
      <vt:lpstr>Activity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Ngai-Man (Man) Cheung</cp:lastModifiedBy>
  <cp:revision>152</cp:revision>
  <cp:lastPrinted>2020-09-29T17:42:08Z</cp:lastPrinted>
  <dcterms:created xsi:type="dcterms:W3CDTF">2013-07-08T15:49:43Z</dcterms:created>
  <dcterms:modified xsi:type="dcterms:W3CDTF">2020-09-29T17:51:57Z</dcterms:modified>
</cp:coreProperties>
</file>