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89004b3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89004b3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89004b3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89004b3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89004b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89004b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689004b3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689004b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89004b3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89004b3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89004b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89004b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89004b3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89004b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689004b3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689004b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89004b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89004b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89004b3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89004b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89004b3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89004b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89004b3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689004b3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Tracker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Arnold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Sense of The Data contd.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Difference in sample proportions was 0.00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 p-value for deaths frequency comparison was 0.35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Sense of The Data contd.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Difference in sample proportions was 0.00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 p-value for deaths frequency comparison was 0.35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95" y="2739575"/>
            <a:ext cx="593702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Sense of The Data contd.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Difference in sample proportions was 0.00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 p-value for deaths frequency comparison was 0.35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Failed to reject my Null hypothesis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Larger sample size is a must!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More Race data - difficulties as not every state reports this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hypothesis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hypothesis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There is an overall significance of Black deaths to total cases more so than LatinX deaths to cases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New York, Black deaths to cases vs LatinX deaths to cases</a:t>
            </a:r>
            <a:endParaRPr sz="21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April 12th - July 19th 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New York, Black deaths vs LatinX deaths contd.</a:t>
            </a:r>
            <a:endParaRPr sz="2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April 12th - July 19th 2020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Black deaths: 4,483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New York, Black deaths to vs LatinX deaths contd.</a:t>
            </a:r>
            <a:endParaRPr sz="2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April 12th - July 19th 2020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Black deaths: 4,483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LatinX deaths: 4,546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New York, Black deaths to vs LatinX deaths contd.</a:t>
            </a:r>
            <a:endParaRPr sz="24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April 12th - July 19th 2020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Black deaths: 4,483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LatinX deaths: 4,546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Total Cases: 71,412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Understanding the Data -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Two Sample Approximate Test of Population Proportions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Difference in sample proportions was 0.00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Sense of The Data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Difference in sample proportions was 0.00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125" y="2571750"/>
            <a:ext cx="6429572" cy="14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